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3"/>
    <p:sldId id="267" r:id="rId4"/>
    <p:sldId id="268" r:id="rId5"/>
    <p:sldId id="393" r:id="rId6"/>
    <p:sldId id="394" r:id="rId7"/>
    <p:sldId id="395" r:id="rId8"/>
    <p:sldId id="396" r:id="rId9"/>
    <p:sldId id="375" r:id="rId10"/>
    <p:sldId id="382" r:id="rId11"/>
    <p:sldId id="397" r:id="rId12"/>
    <p:sldId id="398" r:id="rId13"/>
    <p:sldId id="400" r:id="rId14"/>
    <p:sldId id="399" r:id="rId15"/>
    <p:sldId id="377" r:id="rId16"/>
    <p:sldId id="404" r:id="rId17"/>
    <p:sldId id="405" r:id="rId18"/>
    <p:sldId id="406" r:id="rId19"/>
    <p:sldId id="378" r:id="rId20"/>
    <p:sldId id="408" r:id="rId21"/>
    <p:sldId id="379" r:id="rId22"/>
    <p:sldId id="409" r:id="rId23"/>
    <p:sldId id="374" r:id="rId24"/>
    <p:sldId id="413" r:id="rId25"/>
  </p:sldIdLst>
  <p:sldSz cx="12192000" cy="6858000"/>
  <p:notesSz cx="6858000" cy="9144000"/>
  <p:custDataLst>
    <p:tags r:id="rId3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974" userDrawn="1">
          <p15:clr>
            <a:srgbClr val="A4A3A4"/>
          </p15:clr>
        </p15:guide>
        <p15:guide id="4" pos="2509" userDrawn="1">
          <p15:clr>
            <a:srgbClr val="A4A3A4"/>
          </p15:clr>
        </p15:guide>
        <p15:guide id="5" pos="7076" userDrawn="1">
          <p15:clr>
            <a:srgbClr val="A4A3A4"/>
          </p15:clr>
        </p15:guide>
        <p15:guide id="6" pos="2177" userDrawn="1">
          <p15:clr>
            <a:srgbClr val="A4A3A4"/>
          </p15:clr>
        </p15:guide>
        <p15:guide id="7" pos="7317" userDrawn="1">
          <p15:clr>
            <a:srgbClr val="A4A3A4"/>
          </p15:clr>
        </p15:guide>
        <p15:guide id="8" orient="horz" pos="2500" userDrawn="1">
          <p15:clr>
            <a:srgbClr val="A4A3A4"/>
          </p15:clr>
        </p15:guide>
        <p15:guide id="9" orient="horz" pos="255" userDrawn="1">
          <p15:clr>
            <a:srgbClr val="A4A3A4"/>
          </p15:clr>
        </p15:guide>
        <p15:guide id="10" orient="horz" pos="4088" userDrawn="1">
          <p15:clr>
            <a:srgbClr val="A4A3A4"/>
          </p15:clr>
        </p15:guide>
        <p15:guide id="11" pos="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3"/>
    <a:srgbClr val="000000"/>
    <a:srgbClr val="0D0D0D"/>
    <a:srgbClr val="FFFFFF"/>
    <a:srgbClr val="0055A2"/>
    <a:srgbClr val="0454A1"/>
    <a:srgbClr val="0070C0"/>
    <a:srgbClr val="7F7F7F"/>
    <a:srgbClr val="F5F5F5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3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870" y="96"/>
      </p:cViewPr>
      <p:guideLst>
        <p:guide orient="horz" pos="3974"/>
        <p:guide pos="2509"/>
        <p:guide pos="7076"/>
        <p:guide pos="2177"/>
        <p:guide pos="7317"/>
        <p:guide orient="horz" pos="2500"/>
        <p:guide orient="horz" pos="255"/>
        <p:guide orient="horz" pos="4088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4F194-77E4-4A46-98FA-A23AB4850F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8ADDD-0861-425B-98A9-B83929A06E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9BD867-EC77-4EFA-A289-DDCA9D6AD6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E14AB-F9CD-4C5D-8160-F0EFEB8AF0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9179C1-7DE4-4ACB-AF3C-609DE7BE18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07AF5-4105-4593-AB8B-3B971CE4A2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F52282-FE47-46BA-8395-07D5470448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54ED5-2F0E-4E13-8640-C19CD82B94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609600" y="1251386"/>
            <a:ext cx="10972800" cy="4355228"/>
            <a:chOff x="-447082" y="2956043"/>
            <a:chExt cx="8283476" cy="4383742"/>
          </a:xfrm>
          <a:solidFill>
            <a:srgbClr val="F7F7F7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7078111" y="3654400"/>
              <a:ext cx="64534" cy="27657"/>
            </a:xfrm>
            <a:custGeom>
              <a:avLst/>
              <a:gdLst>
                <a:gd name="T0" fmla="*/ 2 w 12"/>
                <a:gd name="T1" fmla="*/ 3 h 5"/>
                <a:gd name="T2" fmla="*/ 4 w 12"/>
                <a:gd name="T3" fmla="*/ 3 h 5"/>
                <a:gd name="T4" fmla="*/ 10 w 12"/>
                <a:gd name="T5" fmla="*/ 5 h 5"/>
                <a:gd name="T6" fmla="*/ 12 w 12"/>
                <a:gd name="T7" fmla="*/ 4 h 5"/>
                <a:gd name="T8" fmla="*/ 7 w 12"/>
                <a:gd name="T9" fmla="*/ 1 h 5"/>
                <a:gd name="T10" fmla="*/ 4 w 12"/>
                <a:gd name="T11" fmla="*/ 2 h 5"/>
                <a:gd name="T12" fmla="*/ 1 w 12"/>
                <a:gd name="T13" fmla="*/ 1 h 5"/>
                <a:gd name="T14" fmla="*/ 2 w 12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2" y="3"/>
                  </a:moveTo>
                  <a:cubicBezTo>
                    <a:pt x="3" y="4"/>
                    <a:pt x="3" y="3"/>
                    <a:pt x="4" y="3"/>
                  </a:cubicBezTo>
                  <a:cubicBezTo>
                    <a:pt x="5" y="3"/>
                    <a:pt x="8" y="5"/>
                    <a:pt x="10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2" y="4"/>
                    <a:pt x="9" y="2"/>
                    <a:pt x="7" y="1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0" y="1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1352973" y="3080503"/>
              <a:ext cx="69145" cy="66841"/>
            </a:xfrm>
            <a:custGeom>
              <a:avLst/>
              <a:gdLst>
                <a:gd name="T0" fmla="*/ 2 w 13"/>
                <a:gd name="T1" fmla="*/ 3 h 12"/>
                <a:gd name="T2" fmla="*/ 5 w 13"/>
                <a:gd name="T3" fmla="*/ 2 h 12"/>
                <a:gd name="T4" fmla="*/ 7 w 13"/>
                <a:gd name="T5" fmla="*/ 2 h 12"/>
                <a:gd name="T6" fmla="*/ 7 w 13"/>
                <a:gd name="T7" fmla="*/ 3 h 12"/>
                <a:gd name="T8" fmla="*/ 4 w 13"/>
                <a:gd name="T9" fmla="*/ 4 h 12"/>
                <a:gd name="T10" fmla="*/ 3 w 13"/>
                <a:gd name="T11" fmla="*/ 7 h 12"/>
                <a:gd name="T12" fmla="*/ 4 w 13"/>
                <a:gd name="T13" fmla="*/ 7 h 12"/>
                <a:gd name="T14" fmla="*/ 5 w 13"/>
                <a:gd name="T15" fmla="*/ 9 h 12"/>
                <a:gd name="T16" fmla="*/ 8 w 13"/>
                <a:gd name="T17" fmla="*/ 11 h 12"/>
                <a:gd name="T18" fmla="*/ 11 w 13"/>
                <a:gd name="T19" fmla="*/ 11 h 12"/>
                <a:gd name="T20" fmla="*/ 12 w 13"/>
                <a:gd name="T21" fmla="*/ 9 h 12"/>
                <a:gd name="T22" fmla="*/ 13 w 13"/>
                <a:gd name="T23" fmla="*/ 6 h 12"/>
                <a:gd name="T24" fmla="*/ 13 w 13"/>
                <a:gd name="T25" fmla="*/ 3 h 12"/>
                <a:gd name="T26" fmla="*/ 12 w 13"/>
                <a:gd name="T27" fmla="*/ 1 h 12"/>
                <a:gd name="T28" fmla="*/ 8 w 13"/>
                <a:gd name="T29" fmla="*/ 1 h 12"/>
                <a:gd name="T30" fmla="*/ 2 w 13"/>
                <a:gd name="T31" fmla="*/ 1 h 12"/>
                <a:gd name="T32" fmla="*/ 1 w 13"/>
                <a:gd name="T33" fmla="*/ 1 h 12"/>
                <a:gd name="T34" fmla="*/ 2 w 13"/>
                <a:gd name="T3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2">
                  <a:moveTo>
                    <a:pt x="2" y="3"/>
                  </a:moveTo>
                  <a:cubicBezTo>
                    <a:pt x="3" y="4"/>
                    <a:pt x="4" y="3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5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4" y="7"/>
                    <a:pt x="4" y="9"/>
                    <a:pt x="5" y="9"/>
                  </a:cubicBezTo>
                  <a:cubicBezTo>
                    <a:pt x="6" y="10"/>
                    <a:pt x="7" y="11"/>
                    <a:pt x="8" y="11"/>
                  </a:cubicBezTo>
                  <a:cubicBezTo>
                    <a:pt x="9" y="12"/>
                    <a:pt x="11" y="11"/>
                    <a:pt x="11" y="11"/>
                  </a:cubicBezTo>
                  <a:cubicBezTo>
                    <a:pt x="12" y="11"/>
                    <a:pt x="12" y="9"/>
                    <a:pt x="12" y="9"/>
                  </a:cubicBezTo>
                  <a:cubicBezTo>
                    <a:pt x="12" y="8"/>
                    <a:pt x="13" y="7"/>
                    <a:pt x="13" y="6"/>
                  </a:cubicBezTo>
                  <a:cubicBezTo>
                    <a:pt x="13" y="6"/>
                    <a:pt x="13" y="4"/>
                    <a:pt x="13" y="3"/>
                  </a:cubicBezTo>
                  <a:cubicBezTo>
                    <a:pt x="12" y="3"/>
                    <a:pt x="12" y="1"/>
                    <a:pt x="12" y="1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6" y="1"/>
                    <a:pt x="4" y="1"/>
                    <a:pt x="2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834392" y="5399138"/>
              <a:ext cx="27657" cy="27657"/>
            </a:xfrm>
            <a:custGeom>
              <a:avLst/>
              <a:gdLst>
                <a:gd name="T0" fmla="*/ 1 w 5"/>
                <a:gd name="T1" fmla="*/ 5 h 5"/>
                <a:gd name="T2" fmla="*/ 5 w 5"/>
                <a:gd name="T3" fmla="*/ 3 h 5"/>
                <a:gd name="T4" fmla="*/ 3 w 5"/>
                <a:gd name="T5" fmla="*/ 1 h 5"/>
                <a:gd name="T6" fmla="*/ 2 w 5"/>
                <a:gd name="T7" fmla="*/ 3 h 5"/>
                <a:gd name="T8" fmla="*/ 1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2" y="5"/>
                    <a:pt x="4" y="4"/>
                    <a:pt x="5" y="3"/>
                  </a:cubicBezTo>
                  <a:cubicBezTo>
                    <a:pt x="5" y="3"/>
                    <a:pt x="4" y="1"/>
                    <a:pt x="3" y="1"/>
                  </a:cubicBezTo>
                  <a:cubicBezTo>
                    <a:pt x="2" y="0"/>
                    <a:pt x="2" y="2"/>
                    <a:pt x="2" y="3"/>
                  </a:cubicBezTo>
                  <a:cubicBezTo>
                    <a:pt x="3" y="4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2715113" y="3557599"/>
              <a:ext cx="235090" cy="124460"/>
            </a:xfrm>
            <a:custGeom>
              <a:avLst/>
              <a:gdLst>
                <a:gd name="T0" fmla="*/ 4 w 43"/>
                <a:gd name="T1" fmla="*/ 9 h 23"/>
                <a:gd name="T2" fmla="*/ 10 w 43"/>
                <a:gd name="T3" fmla="*/ 9 h 23"/>
                <a:gd name="T4" fmla="*/ 10 w 43"/>
                <a:gd name="T5" fmla="*/ 10 h 23"/>
                <a:gd name="T6" fmla="*/ 10 w 43"/>
                <a:gd name="T7" fmla="*/ 11 h 23"/>
                <a:gd name="T8" fmla="*/ 11 w 43"/>
                <a:gd name="T9" fmla="*/ 12 h 23"/>
                <a:gd name="T10" fmla="*/ 3 w 43"/>
                <a:gd name="T11" fmla="*/ 13 h 23"/>
                <a:gd name="T12" fmla="*/ 7 w 43"/>
                <a:gd name="T13" fmla="*/ 13 h 23"/>
                <a:gd name="T14" fmla="*/ 9 w 43"/>
                <a:gd name="T15" fmla="*/ 15 h 23"/>
                <a:gd name="T16" fmla="*/ 10 w 43"/>
                <a:gd name="T17" fmla="*/ 17 h 23"/>
                <a:gd name="T18" fmla="*/ 6 w 43"/>
                <a:gd name="T19" fmla="*/ 19 h 23"/>
                <a:gd name="T20" fmla="*/ 9 w 43"/>
                <a:gd name="T21" fmla="*/ 21 h 23"/>
                <a:gd name="T22" fmla="*/ 14 w 43"/>
                <a:gd name="T23" fmla="*/ 22 h 23"/>
                <a:gd name="T24" fmla="*/ 21 w 43"/>
                <a:gd name="T25" fmla="*/ 23 h 23"/>
                <a:gd name="T26" fmla="*/ 24 w 43"/>
                <a:gd name="T27" fmla="*/ 21 h 23"/>
                <a:gd name="T28" fmla="*/ 28 w 43"/>
                <a:gd name="T29" fmla="*/ 21 h 23"/>
                <a:gd name="T30" fmla="*/ 32 w 43"/>
                <a:gd name="T31" fmla="*/ 18 h 23"/>
                <a:gd name="T32" fmla="*/ 35 w 43"/>
                <a:gd name="T33" fmla="*/ 17 h 23"/>
                <a:gd name="T34" fmla="*/ 38 w 43"/>
                <a:gd name="T35" fmla="*/ 14 h 23"/>
                <a:gd name="T36" fmla="*/ 41 w 43"/>
                <a:gd name="T37" fmla="*/ 11 h 23"/>
                <a:gd name="T38" fmla="*/ 41 w 43"/>
                <a:gd name="T39" fmla="*/ 8 h 23"/>
                <a:gd name="T40" fmla="*/ 39 w 43"/>
                <a:gd name="T41" fmla="*/ 6 h 23"/>
                <a:gd name="T42" fmla="*/ 38 w 43"/>
                <a:gd name="T43" fmla="*/ 4 h 23"/>
                <a:gd name="T44" fmla="*/ 38 w 43"/>
                <a:gd name="T45" fmla="*/ 2 h 23"/>
                <a:gd name="T46" fmla="*/ 37 w 43"/>
                <a:gd name="T47" fmla="*/ 1 h 23"/>
                <a:gd name="T48" fmla="*/ 35 w 43"/>
                <a:gd name="T49" fmla="*/ 3 h 23"/>
                <a:gd name="T50" fmla="*/ 33 w 43"/>
                <a:gd name="T51" fmla="*/ 0 h 23"/>
                <a:gd name="T52" fmla="*/ 32 w 43"/>
                <a:gd name="T53" fmla="*/ 2 h 23"/>
                <a:gd name="T54" fmla="*/ 30 w 43"/>
                <a:gd name="T55" fmla="*/ 3 h 23"/>
                <a:gd name="T56" fmla="*/ 29 w 43"/>
                <a:gd name="T57" fmla="*/ 5 h 23"/>
                <a:gd name="T58" fmla="*/ 26 w 43"/>
                <a:gd name="T59" fmla="*/ 4 h 23"/>
                <a:gd name="T60" fmla="*/ 26 w 43"/>
                <a:gd name="T61" fmla="*/ 6 h 23"/>
                <a:gd name="T62" fmla="*/ 24 w 43"/>
                <a:gd name="T63" fmla="*/ 5 h 23"/>
                <a:gd name="T64" fmla="*/ 22 w 43"/>
                <a:gd name="T65" fmla="*/ 4 h 23"/>
                <a:gd name="T66" fmla="*/ 21 w 43"/>
                <a:gd name="T67" fmla="*/ 6 h 23"/>
                <a:gd name="T68" fmla="*/ 18 w 43"/>
                <a:gd name="T69" fmla="*/ 4 h 23"/>
                <a:gd name="T70" fmla="*/ 17 w 43"/>
                <a:gd name="T71" fmla="*/ 7 h 23"/>
                <a:gd name="T72" fmla="*/ 16 w 43"/>
                <a:gd name="T73" fmla="*/ 7 h 23"/>
                <a:gd name="T74" fmla="*/ 14 w 43"/>
                <a:gd name="T75" fmla="*/ 10 h 23"/>
                <a:gd name="T76" fmla="*/ 13 w 43"/>
                <a:gd name="T77" fmla="*/ 5 h 23"/>
                <a:gd name="T78" fmla="*/ 12 w 43"/>
                <a:gd name="T79" fmla="*/ 3 h 23"/>
                <a:gd name="T80" fmla="*/ 8 w 43"/>
                <a:gd name="T81" fmla="*/ 2 h 23"/>
                <a:gd name="T82" fmla="*/ 9 w 43"/>
                <a:gd name="T83" fmla="*/ 5 h 23"/>
                <a:gd name="T84" fmla="*/ 6 w 43"/>
                <a:gd name="T85" fmla="*/ 4 h 23"/>
                <a:gd name="T86" fmla="*/ 6 w 43"/>
                <a:gd name="T87" fmla="*/ 6 h 23"/>
                <a:gd name="T88" fmla="*/ 3 w 43"/>
                <a:gd name="T89" fmla="*/ 6 h 23"/>
                <a:gd name="T90" fmla="*/ 4 w 43"/>
                <a:gd name="T91" fmla="*/ 7 h 23"/>
                <a:gd name="T92" fmla="*/ 2 w 43"/>
                <a:gd name="T93" fmla="*/ 8 h 23"/>
                <a:gd name="T94" fmla="*/ 4 w 43"/>
                <a:gd name="T95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" h="23">
                  <a:moveTo>
                    <a:pt x="4" y="9"/>
                  </a:moveTo>
                  <a:cubicBezTo>
                    <a:pt x="5" y="9"/>
                    <a:pt x="9" y="8"/>
                    <a:pt x="10" y="9"/>
                  </a:cubicBezTo>
                  <a:cubicBezTo>
                    <a:pt x="11" y="9"/>
                    <a:pt x="11" y="9"/>
                    <a:pt x="10" y="10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1" y="11"/>
                    <a:pt x="11" y="10"/>
                    <a:pt x="11" y="12"/>
                  </a:cubicBezTo>
                  <a:cubicBezTo>
                    <a:pt x="11" y="13"/>
                    <a:pt x="5" y="12"/>
                    <a:pt x="3" y="13"/>
                  </a:cubicBezTo>
                  <a:cubicBezTo>
                    <a:pt x="1" y="14"/>
                    <a:pt x="6" y="13"/>
                    <a:pt x="7" y="13"/>
                  </a:cubicBezTo>
                  <a:cubicBezTo>
                    <a:pt x="8" y="13"/>
                    <a:pt x="8" y="15"/>
                    <a:pt x="9" y="15"/>
                  </a:cubicBezTo>
                  <a:cubicBezTo>
                    <a:pt x="10" y="15"/>
                    <a:pt x="10" y="15"/>
                    <a:pt x="10" y="17"/>
                  </a:cubicBezTo>
                  <a:cubicBezTo>
                    <a:pt x="11" y="19"/>
                    <a:pt x="8" y="19"/>
                    <a:pt x="6" y="19"/>
                  </a:cubicBezTo>
                  <a:cubicBezTo>
                    <a:pt x="4" y="20"/>
                    <a:pt x="7" y="20"/>
                    <a:pt x="9" y="21"/>
                  </a:cubicBezTo>
                  <a:cubicBezTo>
                    <a:pt x="11" y="21"/>
                    <a:pt x="13" y="21"/>
                    <a:pt x="14" y="22"/>
                  </a:cubicBezTo>
                  <a:cubicBezTo>
                    <a:pt x="15" y="23"/>
                    <a:pt x="19" y="23"/>
                    <a:pt x="21" y="23"/>
                  </a:cubicBezTo>
                  <a:cubicBezTo>
                    <a:pt x="22" y="23"/>
                    <a:pt x="23" y="22"/>
                    <a:pt x="24" y="21"/>
                  </a:cubicBezTo>
                  <a:cubicBezTo>
                    <a:pt x="25" y="21"/>
                    <a:pt x="26" y="21"/>
                    <a:pt x="28" y="21"/>
                  </a:cubicBezTo>
                  <a:cubicBezTo>
                    <a:pt x="29" y="20"/>
                    <a:pt x="31" y="19"/>
                    <a:pt x="32" y="18"/>
                  </a:cubicBezTo>
                  <a:cubicBezTo>
                    <a:pt x="33" y="17"/>
                    <a:pt x="34" y="17"/>
                    <a:pt x="35" y="17"/>
                  </a:cubicBezTo>
                  <a:cubicBezTo>
                    <a:pt x="37" y="17"/>
                    <a:pt x="38" y="15"/>
                    <a:pt x="38" y="14"/>
                  </a:cubicBezTo>
                  <a:cubicBezTo>
                    <a:pt x="38" y="13"/>
                    <a:pt x="40" y="12"/>
                    <a:pt x="41" y="11"/>
                  </a:cubicBezTo>
                  <a:cubicBezTo>
                    <a:pt x="43" y="11"/>
                    <a:pt x="41" y="10"/>
                    <a:pt x="41" y="8"/>
                  </a:cubicBezTo>
                  <a:cubicBezTo>
                    <a:pt x="41" y="7"/>
                    <a:pt x="40" y="7"/>
                    <a:pt x="39" y="6"/>
                  </a:cubicBezTo>
                  <a:cubicBezTo>
                    <a:pt x="37" y="6"/>
                    <a:pt x="38" y="4"/>
                    <a:pt x="38" y="4"/>
                  </a:cubicBezTo>
                  <a:cubicBezTo>
                    <a:pt x="37" y="3"/>
                    <a:pt x="37" y="3"/>
                    <a:pt x="38" y="2"/>
                  </a:cubicBezTo>
                  <a:cubicBezTo>
                    <a:pt x="39" y="1"/>
                    <a:pt x="39" y="1"/>
                    <a:pt x="37" y="1"/>
                  </a:cubicBezTo>
                  <a:cubicBezTo>
                    <a:pt x="36" y="2"/>
                    <a:pt x="36" y="2"/>
                    <a:pt x="35" y="3"/>
                  </a:cubicBezTo>
                  <a:cubicBezTo>
                    <a:pt x="34" y="3"/>
                    <a:pt x="34" y="0"/>
                    <a:pt x="33" y="0"/>
                  </a:cubicBezTo>
                  <a:cubicBezTo>
                    <a:pt x="33" y="0"/>
                    <a:pt x="31" y="1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9" y="3"/>
                    <a:pt x="29" y="4"/>
                    <a:pt x="29" y="5"/>
                  </a:cubicBezTo>
                  <a:cubicBezTo>
                    <a:pt x="28" y="5"/>
                    <a:pt x="27" y="4"/>
                    <a:pt x="26" y="4"/>
                  </a:cubicBezTo>
                  <a:cubicBezTo>
                    <a:pt x="25" y="4"/>
                    <a:pt x="26" y="5"/>
                    <a:pt x="26" y="6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4"/>
                    <a:pt x="23" y="3"/>
                    <a:pt x="22" y="4"/>
                  </a:cubicBezTo>
                  <a:cubicBezTo>
                    <a:pt x="21" y="4"/>
                    <a:pt x="22" y="5"/>
                    <a:pt x="21" y="6"/>
                  </a:cubicBezTo>
                  <a:cubicBezTo>
                    <a:pt x="20" y="7"/>
                    <a:pt x="19" y="4"/>
                    <a:pt x="18" y="4"/>
                  </a:cubicBezTo>
                  <a:cubicBezTo>
                    <a:pt x="17" y="4"/>
                    <a:pt x="17" y="6"/>
                    <a:pt x="17" y="7"/>
                  </a:cubicBezTo>
                  <a:cubicBezTo>
                    <a:pt x="17" y="7"/>
                    <a:pt x="16" y="6"/>
                    <a:pt x="16" y="7"/>
                  </a:cubicBezTo>
                  <a:cubicBezTo>
                    <a:pt x="15" y="7"/>
                    <a:pt x="15" y="10"/>
                    <a:pt x="14" y="10"/>
                  </a:cubicBezTo>
                  <a:cubicBezTo>
                    <a:pt x="13" y="10"/>
                    <a:pt x="14" y="5"/>
                    <a:pt x="13" y="5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9" y="1"/>
                    <a:pt x="8" y="2"/>
                  </a:cubicBezTo>
                  <a:cubicBezTo>
                    <a:pt x="6" y="3"/>
                    <a:pt x="10" y="4"/>
                    <a:pt x="9" y="5"/>
                  </a:cubicBezTo>
                  <a:cubicBezTo>
                    <a:pt x="9" y="6"/>
                    <a:pt x="7" y="3"/>
                    <a:pt x="6" y="4"/>
                  </a:cubicBezTo>
                  <a:cubicBezTo>
                    <a:pt x="5" y="4"/>
                    <a:pt x="6" y="5"/>
                    <a:pt x="6" y="6"/>
                  </a:cubicBezTo>
                  <a:cubicBezTo>
                    <a:pt x="6" y="7"/>
                    <a:pt x="5" y="6"/>
                    <a:pt x="3" y="6"/>
                  </a:cubicBezTo>
                  <a:cubicBezTo>
                    <a:pt x="2" y="6"/>
                    <a:pt x="4" y="6"/>
                    <a:pt x="4" y="7"/>
                  </a:cubicBezTo>
                  <a:cubicBezTo>
                    <a:pt x="5" y="8"/>
                    <a:pt x="3" y="7"/>
                    <a:pt x="2" y="8"/>
                  </a:cubicBezTo>
                  <a:cubicBezTo>
                    <a:pt x="0" y="9"/>
                    <a:pt x="3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058530" y="3852613"/>
              <a:ext cx="179774" cy="283491"/>
            </a:xfrm>
            <a:custGeom>
              <a:avLst/>
              <a:gdLst>
                <a:gd name="T0" fmla="*/ 2 w 33"/>
                <a:gd name="T1" fmla="*/ 9 h 52"/>
                <a:gd name="T2" fmla="*/ 0 w 33"/>
                <a:gd name="T3" fmla="*/ 11 h 52"/>
                <a:gd name="T4" fmla="*/ 2 w 33"/>
                <a:gd name="T5" fmla="*/ 12 h 52"/>
                <a:gd name="T6" fmla="*/ 5 w 33"/>
                <a:gd name="T7" fmla="*/ 12 h 52"/>
                <a:gd name="T8" fmla="*/ 3 w 33"/>
                <a:gd name="T9" fmla="*/ 14 h 52"/>
                <a:gd name="T10" fmla="*/ 2 w 33"/>
                <a:gd name="T11" fmla="*/ 16 h 52"/>
                <a:gd name="T12" fmla="*/ 5 w 33"/>
                <a:gd name="T13" fmla="*/ 15 h 52"/>
                <a:gd name="T14" fmla="*/ 6 w 33"/>
                <a:gd name="T15" fmla="*/ 17 h 52"/>
                <a:gd name="T16" fmla="*/ 6 w 33"/>
                <a:gd name="T17" fmla="*/ 19 h 52"/>
                <a:gd name="T18" fmla="*/ 6 w 33"/>
                <a:gd name="T19" fmla="*/ 23 h 52"/>
                <a:gd name="T20" fmla="*/ 7 w 33"/>
                <a:gd name="T21" fmla="*/ 25 h 52"/>
                <a:gd name="T22" fmla="*/ 11 w 33"/>
                <a:gd name="T23" fmla="*/ 24 h 52"/>
                <a:gd name="T24" fmla="*/ 12 w 33"/>
                <a:gd name="T25" fmla="*/ 28 h 52"/>
                <a:gd name="T26" fmla="*/ 13 w 33"/>
                <a:gd name="T27" fmla="*/ 31 h 52"/>
                <a:gd name="T28" fmla="*/ 9 w 33"/>
                <a:gd name="T29" fmla="*/ 33 h 52"/>
                <a:gd name="T30" fmla="*/ 6 w 33"/>
                <a:gd name="T31" fmla="*/ 34 h 52"/>
                <a:gd name="T32" fmla="*/ 7 w 33"/>
                <a:gd name="T33" fmla="*/ 36 h 52"/>
                <a:gd name="T34" fmla="*/ 8 w 33"/>
                <a:gd name="T35" fmla="*/ 38 h 52"/>
                <a:gd name="T36" fmla="*/ 3 w 33"/>
                <a:gd name="T37" fmla="*/ 41 h 52"/>
                <a:gd name="T38" fmla="*/ 8 w 33"/>
                <a:gd name="T39" fmla="*/ 43 h 52"/>
                <a:gd name="T40" fmla="*/ 11 w 33"/>
                <a:gd name="T41" fmla="*/ 44 h 52"/>
                <a:gd name="T42" fmla="*/ 7 w 33"/>
                <a:gd name="T43" fmla="*/ 46 h 52"/>
                <a:gd name="T44" fmla="*/ 5 w 33"/>
                <a:gd name="T45" fmla="*/ 49 h 52"/>
                <a:gd name="T46" fmla="*/ 2 w 33"/>
                <a:gd name="T47" fmla="*/ 52 h 52"/>
                <a:gd name="T48" fmla="*/ 7 w 33"/>
                <a:gd name="T49" fmla="*/ 50 h 52"/>
                <a:gd name="T50" fmla="*/ 10 w 33"/>
                <a:gd name="T51" fmla="*/ 50 h 52"/>
                <a:gd name="T52" fmla="*/ 13 w 33"/>
                <a:gd name="T53" fmla="*/ 48 h 52"/>
                <a:gd name="T54" fmla="*/ 17 w 33"/>
                <a:gd name="T55" fmla="*/ 48 h 52"/>
                <a:gd name="T56" fmla="*/ 23 w 33"/>
                <a:gd name="T57" fmla="*/ 47 h 52"/>
                <a:gd name="T58" fmla="*/ 29 w 33"/>
                <a:gd name="T59" fmla="*/ 45 h 52"/>
                <a:gd name="T60" fmla="*/ 27 w 33"/>
                <a:gd name="T61" fmla="*/ 43 h 52"/>
                <a:gd name="T62" fmla="*/ 32 w 33"/>
                <a:gd name="T63" fmla="*/ 37 h 52"/>
                <a:gd name="T64" fmla="*/ 26 w 33"/>
                <a:gd name="T65" fmla="*/ 36 h 52"/>
                <a:gd name="T66" fmla="*/ 26 w 33"/>
                <a:gd name="T67" fmla="*/ 34 h 52"/>
                <a:gd name="T68" fmla="*/ 25 w 33"/>
                <a:gd name="T69" fmla="*/ 31 h 52"/>
                <a:gd name="T70" fmla="*/ 23 w 33"/>
                <a:gd name="T71" fmla="*/ 27 h 52"/>
                <a:gd name="T72" fmla="*/ 19 w 33"/>
                <a:gd name="T73" fmla="*/ 23 h 52"/>
                <a:gd name="T74" fmla="*/ 17 w 33"/>
                <a:gd name="T75" fmla="*/ 18 h 52"/>
                <a:gd name="T76" fmla="*/ 15 w 33"/>
                <a:gd name="T77" fmla="*/ 15 h 52"/>
                <a:gd name="T78" fmla="*/ 18 w 33"/>
                <a:gd name="T79" fmla="*/ 11 h 52"/>
                <a:gd name="T80" fmla="*/ 19 w 33"/>
                <a:gd name="T81" fmla="*/ 7 h 52"/>
                <a:gd name="T82" fmla="*/ 15 w 33"/>
                <a:gd name="T83" fmla="*/ 7 h 52"/>
                <a:gd name="T84" fmla="*/ 9 w 33"/>
                <a:gd name="T85" fmla="*/ 8 h 52"/>
                <a:gd name="T86" fmla="*/ 12 w 33"/>
                <a:gd name="T87" fmla="*/ 4 h 52"/>
                <a:gd name="T88" fmla="*/ 15 w 33"/>
                <a:gd name="T89" fmla="*/ 1 h 52"/>
                <a:gd name="T90" fmla="*/ 11 w 33"/>
                <a:gd name="T91" fmla="*/ 1 h 52"/>
                <a:gd name="T92" fmla="*/ 6 w 33"/>
                <a:gd name="T93" fmla="*/ 1 h 52"/>
                <a:gd name="T94" fmla="*/ 5 w 33"/>
                <a:gd name="T95" fmla="*/ 4 h 52"/>
                <a:gd name="T96" fmla="*/ 6 w 33"/>
                <a:gd name="T97" fmla="*/ 6 h 52"/>
                <a:gd name="T98" fmla="*/ 4 w 33"/>
                <a:gd name="T99" fmla="*/ 8 h 52"/>
                <a:gd name="T100" fmla="*/ 3 w 33"/>
                <a:gd name="T101" fmla="*/ 10 h 52"/>
                <a:gd name="T102" fmla="*/ 2 w 33"/>
                <a:gd name="T103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52">
                  <a:moveTo>
                    <a:pt x="2" y="9"/>
                  </a:moveTo>
                  <a:cubicBezTo>
                    <a:pt x="1" y="9"/>
                    <a:pt x="0" y="10"/>
                    <a:pt x="0" y="11"/>
                  </a:cubicBezTo>
                  <a:cubicBezTo>
                    <a:pt x="1" y="11"/>
                    <a:pt x="2" y="13"/>
                    <a:pt x="2" y="12"/>
                  </a:cubicBezTo>
                  <a:cubicBezTo>
                    <a:pt x="3" y="12"/>
                    <a:pt x="5" y="12"/>
                    <a:pt x="5" y="12"/>
                  </a:cubicBezTo>
                  <a:cubicBezTo>
                    <a:pt x="4" y="13"/>
                    <a:pt x="4" y="13"/>
                    <a:pt x="3" y="14"/>
                  </a:cubicBezTo>
                  <a:cubicBezTo>
                    <a:pt x="3" y="14"/>
                    <a:pt x="2" y="15"/>
                    <a:pt x="2" y="16"/>
                  </a:cubicBezTo>
                  <a:cubicBezTo>
                    <a:pt x="3" y="16"/>
                    <a:pt x="6" y="14"/>
                    <a:pt x="5" y="15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7"/>
                    <a:pt x="6" y="19"/>
                    <a:pt x="6" y="19"/>
                  </a:cubicBezTo>
                  <a:cubicBezTo>
                    <a:pt x="6" y="20"/>
                    <a:pt x="6" y="22"/>
                    <a:pt x="6" y="23"/>
                  </a:cubicBezTo>
                  <a:cubicBezTo>
                    <a:pt x="5" y="23"/>
                    <a:pt x="6" y="25"/>
                    <a:pt x="7" y="25"/>
                  </a:cubicBezTo>
                  <a:cubicBezTo>
                    <a:pt x="8" y="25"/>
                    <a:pt x="11" y="24"/>
                    <a:pt x="11" y="24"/>
                  </a:cubicBezTo>
                  <a:cubicBezTo>
                    <a:pt x="11" y="25"/>
                    <a:pt x="11" y="27"/>
                    <a:pt x="12" y="28"/>
                  </a:cubicBezTo>
                  <a:cubicBezTo>
                    <a:pt x="13" y="29"/>
                    <a:pt x="14" y="30"/>
                    <a:pt x="13" y="31"/>
                  </a:cubicBezTo>
                  <a:cubicBezTo>
                    <a:pt x="12" y="32"/>
                    <a:pt x="10" y="33"/>
                    <a:pt x="9" y="33"/>
                  </a:cubicBezTo>
                  <a:cubicBezTo>
                    <a:pt x="9" y="33"/>
                    <a:pt x="7" y="33"/>
                    <a:pt x="6" y="34"/>
                  </a:cubicBezTo>
                  <a:cubicBezTo>
                    <a:pt x="6" y="35"/>
                    <a:pt x="6" y="37"/>
                    <a:pt x="7" y="36"/>
                  </a:cubicBezTo>
                  <a:cubicBezTo>
                    <a:pt x="8" y="36"/>
                    <a:pt x="9" y="37"/>
                    <a:pt x="8" y="38"/>
                  </a:cubicBezTo>
                  <a:cubicBezTo>
                    <a:pt x="7" y="39"/>
                    <a:pt x="3" y="41"/>
                    <a:pt x="3" y="41"/>
                  </a:cubicBezTo>
                  <a:cubicBezTo>
                    <a:pt x="3" y="42"/>
                    <a:pt x="6" y="43"/>
                    <a:pt x="8" y="43"/>
                  </a:cubicBezTo>
                  <a:cubicBezTo>
                    <a:pt x="9" y="43"/>
                    <a:pt x="12" y="44"/>
                    <a:pt x="11" y="44"/>
                  </a:cubicBezTo>
                  <a:cubicBezTo>
                    <a:pt x="11" y="45"/>
                    <a:pt x="7" y="45"/>
                    <a:pt x="7" y="46"/>
                  </a:cubicBezTo>
                  <a:cubicBezTo>
                    <a:pt x="6" y="47"/>
                    <a:pt x="5" y="49"/>
                    <a:pt x="5" y="49"/>
                  </a:cubicBezTo>
                  <a:cubicBezTo>
                    <a:pt x="4" y="50"/>
                    <a:pt x="1" y="51"/>
                    <a:pt x="2" y="52"/>
                  </a:cubicBezTo>
                  <a:cubicBezTo>
                    <a:pt x="3" y="52"/>
                    <a:pt x="6" y="50"/>
                    <a:pt x="7" y="50"/>
                  </a:cubicBezTo>
                  <a:cubicBezTo>
                    <a:pt x="8" y="50"/>
                    <a:pt x="9" y="51"/>
                    <a:pt x="10" y="50"/>
                  </a:cubicBezTo>
                  <a:cubicBezTo>
                    <a:pt x="12" y="49"/>
                    <a:pt x="12" y="47"/>
                    <a:pt x="13" y="48"/>
                  </a:cubicBezTo>
                  <a:cubicBezTo>
                    <a:pt x="14" y="48"/>
                    <a:pt x="15" y="49"/>
                    <a:pt x="17" y="48"/>
                  </a:cubicBezTo>
                  <a:cubicBezTo>
                    <a:pt x="19" y="47"/>
                    <a:pt x="22" y="47"/>
                    <a:pt x="23" y="47"/>
                  </a:cubicBezTo>
                  <a:cubicBezTo>
                    <a:pt x="25" y="47"/>
                    <a:pt x="30" y="46"/>
                    <a:pt x="29" y="45"/>
                  </a:cubicBezTo>
                  <a:cubicBezTo>
                    <a:pt x="28" y="44"/>
                    <a:pt x="26" y="44"/>
                    <a:pt x="27" y="43"/>
                  </a:cubicBezTo>
                  <a:cubicBezTo>
                    <a:pt x="29" y="41"/>
                    <a:pt x="33" y="39"/>
                    <a:pt x="32" y="37"/>
                  </a:cubicBezTo>
                  <a:cubicBezTo>
                    <a:pt x="30" y="36"/>
                    <a:pt x="28" y="35"/>
                    <a:pt x="26" y="36"/>
                  </a:cubicBezTo>
                  <a:cubicBezTo>
                    <a:pt x="25" y="36"/>
                    <a:pt x="26" y="35"/>
                    <a:pt x="26" y="34"/>
                  </a:cubicBezTo>
                  <a:cubicBezTo>
                    <a:pt x="26" y="33"/>
                    <a:pt x="25" y="32"/>
                    <a:pt x="25" y="31"/>
                  </a:cubicBezTo>
                  <a:cubicBezTo>
                    <a:pt x="25" y="30"/>
                    <a:pt x="24" y="27"/>
                    <a:pt x="23" y="27"/>
                  </a:cubicBezTo>
                  <a:cubicBezTo>
                    <a:pt x="21" y="26"/>
                    <a:pt x="19" y="25"/>
                    <a:pt x="19" y="23"/>
                  </a:cubicBezTo>
                  <a:cubicBezTo>
                    <a:pt x="18" y="21"/>
                    <a:pt x="19" y="19"/>
                    <a:pt x="17" y="18"/>
                  </a:cubicBezTo>
                  <a:cubicBezTo>
                    <a:pt x="15" y="17"/>
                    <a:pt x="14" y="17"/>
                    <a:pt x="15" y="15"/>
                  </a:cubicBezTo>
                  <a:cubicBezTo>
                    <a:pt x="16" y="14"/>
                    <a:pt x="17" y="12"/>
                    <a:pt x="18" y="11"/>
                  </a:cubicBezTo>
                  <a:cubicBezTo>
                    <a:pt x="19" y="10"/>
                    <a:pt x="21" y="8"/>
                    <a:pt x="19" y="7"/>
                  </a:cubicBezTo>
                  <a:cubicBezTo>
                    <a:pt x="18" y="7"/>
                    <a:pt x="16" y="7"/>
                    <a:pt x="15" y="7"/>
                  </a:cubicBezTo>
                  <a:cubicBezTo>
                    <a:pt x="14" y="7"/>
                    <a:pt x="9" y="9"/>
                    <a:pt x="9" y="8"/>
                  </a:cubicBezTo>
                  <a:cubicBezTo>
                    <a:pt x="10" y="8"/>
                    <a:pt x="12" y="5"/>
                    <a:pt x="12" y="4"/>
                  </a:cubicBezTo>
                  <a:cubicBezTo>
                    <a:pt x="13" y="4"/>
                    <a:pt x="15" y="3"/>
                    <a:pt x="15" y="1"/>
                  </a:cubicBezTo>
                  <a:cubicBezTo>
                    <a:pt x="15" y="0"/>
                    <a:pt x="13" y="1"/>
                    <a:pt x="11" y="1"/>
                  </a:cubicBezTo>
                  <a:cubicBezTo>
                    <a:pt x="10" y="1"/>
                    <a:pt x="7" y="1"/>
                    <a:pt x="6" y="1"/>
                  </a:cubicBezTo>
                  <a:cubicBezTo>
                    <a:pt x="6" y="1"/>
                    <a:pt x="5" y="3"/>
                    <a:pt x="5" y="4"/>
                  </a:cubicBezTo>
                  <a:cubicBezTo>
                    <a:pt x="4" y="4"/>
                    <a:pt x="7" y="5"/>
                    <a:pt x="6" y="6"/>
                  </a:cubicBezTo>
                  <a:cubicBezTo>
                    <a:pt x="5" y="6"/>
                    <a:pt x="3" y="7"/>
                    <a:pt x="4" y="8"/>
                  </a:cubicBezTo>
                  <a:cubicBezTo>
                    <a:pt x="4" y="8"/>
                    <a:pt x="4" y="10"/>
                    <a:pt x="3" y="10"/>
                  </a:cubicBezTo>
                  <a:cubicBezTo>
                    <a:pt x="2" y="10"/>
                    <a:pt x="2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2954813" y="3977075"/>
              <a:ext cx="115240" cy="110631"/>
            </a:xfrm>
            <a:custGeom>
              <a:avLst/>
              <a:gdLst>
                <a:gd name="T0" fmla="*/ 7 w 21"/>
                <a:gd name="T1" fmla="*/ 20 h 20"/>
                <a:gd name="T2" fmla="*/ 13 w 21"/>
                <a:gd name="T3" fmla="*/ 17 h 20"/>
                <a:gd name="T4" fmla="*/ 18 w 21"/>
                <a:gd name="T5" fmla="*/ 16 h 20"/>
                <a:gd name="T6" fmla="*/ 21 w 21"/>
                <a:gd name="T7" fmla="*/ 10 h 20"/>
                <a:gd name="T8" fmla="*/ 20 w 21"/>
                <a:gd name="T9" fmla="*/ 6 h 20"/>
                <a:gd name="T10" fmla="*/ 20 w 21"/>
                <a:gd name="T11" fmla="*/ 6 h 20"/>
                <a:gd name="T12" fmla="*/ 20 w 21"/>
                <a:gd name="T13" fmla="*/ 6 h 20"/>
                <a:gd name="T14" fmla="*/ 21 w 21"/>
                <a:gd name="T15" fmla="*/ 5 h 20"/>
                <a:gd name="T16" fmla="*/ 21 w 21"/>
                <a:gd name="T17" fmla="*/ 5 h 20"/>
                <a:gd name="T18" fmla="*/ 21 w 21"/>
                <a:gd name="T19" fmla="*/ 4 h 20"/>
                <a:gd name="T20" fmla="*/ 21 w 21"/>
                <a:gd name="T21" fmla="*/ 4 h 20"/>
                <a:gd name="T22" fmla="*/ 21 w 21"/>
                <a:gd name="T23" fmla="*/ 4 h 20"/>
                <a:gd name="T24" fmla="*/ 21 w 21"/>
                <a:gd name="T25" fmla="*/ 3 h 20"/>
                <a:gd name="T26" fmla="*/ 21 w 21"/>
                <a:gd name="T27" fmla="*/ 3 h 20"/>
                <a:gd name="T28" fmla="*/ 21 w 21"/>
                <a:gd name="T29" fmla="*/ 2 h 20"/>
                <a:gd name="T30" fmla="*/ 21 w 21"/>
                <a:gd name="T31" fmla="*/ 2 h 20"/>
                <a:gd name="T32" fmla="*/ 21 w 21"/>
                <a:gd name="T33" fmla="*/ 2 h 20"/>
                <a:gd name="T34" fmla="*/ 21 w 21"/>
                <a:gd name="T35" fmla="*/ 1 h 20"/>
                <a:gd name="T36" fmla="*/ 21 w 21"/>
                <a:gd name="T37" fmla="*/ 1 h 20"/>
                <a:gd name="T38" fmla="*/ 21 w 21"/>
                <a:gd name="T39" fmla="*/ 1 h 20"/>
                <a:gd name="T40" fmla="*/ 21 w 21"/>
                <a:gd name="T41" fmla="*/ 1 h 20"/>
                <a:gd name="T42" fmla="*/ 21 w 21"/>
                <a:gd name="T43" fmla="*/ 0 h 20"/>
                <a:gd name="T44" fmla="*/ 20 w 21"/>
                <a:gd name="T45" fmla="*/ 0 h 20"/>
                <a:gd name="T46" fmla="*/ 20 w 21"/>
                <a:gd name="T47" fmla="*/ 0 h 20"/>
                <a:gd name="T48" fmla="*/ 20 w 21"/>
                <a:gd name="T49" fmla="*/ 0 h 20"/>
                <a:gd name="T50" fmla="*/ 19 w 21"/>
                <a:gd name="T51" fmla="*/ 0 h 20"/>
                <a:gd name="T52" fmla="*/ 19 w 21"/>
                <a:gd name="T53" fmla="*/ 0 h 20"/>
                <a:gd name="T54" fmla="*/ 18 w 21"/>
                <a:gd name="T55" fmla="*/ 0 h 20"/>
                <a:gd name="T56" fmla="*/ 18 w 21"/>
                <a:gd name="T57" fmla="*/ 0 h 20"/>
                <a:gd name="T58" fmla="*/ 17 w 21"/>
                <a:gd name="T59" fmla="*/ 0 h 20"/>
                <a:gd name="T60" fmla="*/ 16 w 21"/>
                <a:gd name="T61" fmla="*/ 0 h 20"/>
                <a:gd name="T62" fmla="*/ 16 w 21"/>
                <a:gd name="T63" fmla="*/ 0 h 20"/>
                <a:gd name="T64" fmla="*/ 15 w 21"/>
                <a:gd name="T65" fmla="*/ 0 h 20"/>
                <a:gd name="T66" fmla="*/ 15 w 21"/>
                <a:gd name="T67" fmla="*/ 0 h 20"/>
                <a:gd name="T68" fmla="*/ 14 w 21"/>
                <a:gd name="T69" fmla="*/ 0 h 20"/>
                <a:gd name="T70" fmla="*/ 10 w 21"/>
                <a:gd name="T71" fmla="*/ 2 h 20"/>
                <a:gd name="T72" fmla="*/ 11 w 21"/>
                <a:gd name="T73" fmla="*/ 5 h 20"/>
                <a:gd name="T74" fmla="*/ 5 w 21"/>
                <a:gd name="T75" fmla="*/ 5 h 20"/>
                <a:gd name="T76" fmla="*/ 7 w 21"/>
                <a:gd name="T77" fmla="*/ 7 h 20"/>
                <a:gd name="T78" fmla="*/ 5 w 21"/>
                <a:gd name="T79" fmla="*/ 9 h 20"/>
                <a:gd name="T80" fmla="*/ 7 w 21"/>
                <a:gd name="T81" fmla="*/ 10 h 20"/>
                <a:gd name="T82" fmla="*/ 8 w 21"/>
                <a:gd name="T83" fmla="*/ 11 h 20"/>
                <a:gd name="T84" fmla="*/ 7 w 21"/>
                <a:gd name="T85" fmla="*/ 14 h 20"/>
                <a:gd name="T86" fmla="*/ 7 w 21"/>
                <a:gd name="T87" fmla="*/ 15 h 20"/>
                <a:gd name="T88" fmla="*/ 3 w 21"/>
                <a:gd name="T89" fmla="*/ 17 h 20"/>
                <a:gd name="T90" fmla="*/ 7 w 21"/>
                <a:gd name="T9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" h="20">
                  <a:moveTo>
                    <a:pt x="7" y="20"/>
                  </a:moveTo>
                  <a:cubicBezTo>
                    <a:pt x="9" y="20"/>
                    <a:pt x="12" y="18"/>
                    <a:pt x="13" y="17"/>
                  </a:cubicBezTo>
                  <a:cubicBezTo>
                    <a:pt x="14" y="17"/>
                    <a:pt x="17" y="16"/>
                    <a:pt x="18" y="16"/>
                  </a:cubicBezTo>
                  <a:cubicBezTo>
                    <a:pt x="19" y="16"/>
                    <a:pt x="21" y="12"/>
                    <a:pt x="21" y="10"/>
                  </a:cubicBezTo>
                  <a:cubicBezTo>
                    <a:pt x="21" y="9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0" y="5"/>
                    <a:pt x="8" y="5"/>
                    <a:pt x="5" y="5"/>
                  </a:cubicBezTo>
                  <a:cubicBezTo>
                    <a:pt x="3" y="5"/>
                    <a:pt x="6" y="6"/>
                    <a:pt x="7" y="7"/>
                  </a:cubicBezTo>
                  <a:cubicBezTo>
                    <a:pt x="8" y="8"/>
                    <a:pt x="7" y="8"/>
                    <a:pt x="5" y="9"/>
                  </a:cubicBezTo>
                  <a:cubicBezTo>
                    <a:pt x="3" y="10"/>
                    <a:pt x="5" y="10"/>
                    <a:pt x="7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2"/>
                    <a:pt x="5" y="14"/>
                    <a:pt x="7" y="14"/>
                  </a:cubicBezTo>
                  <a:cubicBezTo>
                    <a:pt x="8" y="14"/>
                    <a:pt x="8" y="14"/>
                    <a:pt x="7" y="15"/>
                  </a:cubicBezTo>
                  <a:cubicBezTo>
                    <a:pt x="6" y="15"/>
                    <a:pt x="5" y="16"/>
                    <a:pt x="3" y="17"/>
                  </a:cubicBezTo>
                  <a:cubicBezTo>
                    <a:pt x="0" y="18"/>
                    <a:pt x="5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053920" y="3861834"/>
              <a:ext cx="27657" cy="34572"/>
            </a:xfrm>
            <a:custGeom>
              <a:avLst/>
              <a:gdLst>
                <a:gd name="T0" fmla="*/ 1 w 5"/>
                <a:gd name="T1" fmla="*/ 5 h 6"/>
                <a:gd name="T2" fmla="*/ 4 w 5"/>
                <a:gd name="T3" fmla="*/ 1 h 6"/>
                <a:gd name="T4" fmla="*/ 0 w 5"/>
                <a:gd name="T5" fmla="*/ 3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4"/>
                    <a:pt x="5" y="0"/>
                    <a:pt x="4" y="1"/>
                  </a:cubicBezTo>
                  <a:cubicBezTo>
                    <a:pt x="2" y="2"/>
                    <a:pt x="0" y="3"/>
                    <a:pt x="0" y="3"/>
                  </a:cubicBezTo>
                  <a:cubicBezTo>
                    <a:pt x="0" y="4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365069" y="4332012"/>
              <a:ext cx="27657" cy="50706"/>
            </a:xfrm>
            <a:custGeom>
              <a:avLst/>
              <a:gdLst>
                <a:gd name="T0" fmla="*/ 4 w 5"/>
                <a:gd name="T1" fmla="*/ 5 h 9"/>
                <a:gd name="T2" fmla="*/ 4 w 5"/>
                <a:gd name="T3" fmla="*/ 1 h 9"/>
                <a:gd name="T4" fmla="*/ 1 w 5"/>
                <a:gd name="T5" fmla="*/ 4 h 9"/>
                <a:gd name="T6" fmla="*/ 2 w 5"/>
                <a:gd name="T7" fmla="*/ 9 h 9"/>
                <a:gd name="T8" fmla="*/ 4 w 5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4" y="5"/>
                  </a:moveTo>
                  <a:cubicBezTo>
                    <a:pt x="5" y="4"/>
                    <a:pt x="5" y="0"/>
                    <a:pt x="4" y="1"/>
                  </a:cubicBezTo>
                  <a:cubicBezTo>
                    <a:pt x="3" y="1"/>
                    <a:pt x="1" y="3"/>
                    <a:pt x="1" y="4"/>
                  </a:cubicBezTo>
                  <a:cubicBezTo>
                    <a:pt x="0" y="5"/>
                    <a:pt x="1" y="9"/>
                    <a:pt x="2" y="9"/>
                  </a:cubicBezTo>
                  <a:cubicBezTo>
                    <a:pt x="3" y="9"/>
                    <a:pt x="4" y="7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353545" y="4375804"/>
              <a:ext cx="43791" cy="71449"/>
            </a:xfrm>
            <a:custGeom>
              <a:avLst/>
              <a:gdLst>
                <a:gd name="T0" fmla="*/ 2 w 8"/>
                <a:gd name="T1" fmla="*/ 13 h 13"/>
                <a:gd name="T2" fmla="*/ 6 w 8"/>
                <a:gd name="T3" fmla="*/ 10 h 13"/>
                <a:gd name="T4" fmla="*/ 5 w 8"/>
                <a:gd name="T5" fmla="*/ 3 h 13"/>
                <a:gd name="T6" fmla="*/ 2 w 8"/>
                <a:gd name="T7" fmla="*/ 7 h 13"/>
                <a:gd name="T8" fmla="*/ 2 w 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cubicBezTo>
                    <a:pt x="3" y="13"/>
                    <a:pt x="6" y="11"/>
                    <a:pt x="6" y="10"/>
                  </a:cubicBezTo>
                  <a:cubicBezTo>
                    <a:pt x="7" y="9"/>
                    <a:pt x="8" y="0"/>
                    <a:pt x="5" y="3"/>
                  </a:cubicBezTo>
                  <a:cubicBezTo>
                    <a:pt x="4" y="3"/>
                    <a:pt x="2" y="6"/>
                    <a:pt x="2" y="7"/>
                  </a:cubicBezTo>
                  <a:cubicBezTo>
                    <a:pt x="2" y="8"/>
                    <a:pt x="0" y="12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445736" y="4470300"/>
              <a:ext cx="71449" cy="36877"/>
            </a:xfrm>
            <a:custGeom>
              <a:avLst/>
              <a:gdLst>
                <a:gd name="T0" fmla="*/ 9 w 13"/>
                <a:gd name="T1" fmla="*/ 1 h 7"/>
                <a:gd name="T2" fmla="*/ 4 w 13"/>
                <a:gd name="T3" fmla="*/ 1 h 7"/>
                <a:gd name="T4" fmla="*/ 1 w 13"/>
                <a:gd name="T5" fmla="*/ 1 h 7"/>
                <a:gd name="T6" fmla="*/ 5 w 13"/>
                <a:gd name="T7" fmla="*/ 4 h 7"/>
                <a:gd name="T8" fmla="*/ 10 w 13"/>
                <a:gd name="T9" fmla="*/ 7 h 7"/>
                <a:gd name="T10" fmla="*/ 12 w 13"/>
                <a:gd name="T11" fmla="*/ 4 h 7"/>
                <a:gd name="T12" fmla="*/ 13 w 13"/>
                <a:gd name="T13" fmla="*/ 1 h 7"/>
                <a:gd name="T14" fmla="*/ 9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7" y="2"/>
                    <a:pt x="5" y="1"/>
                    <a:pt x="4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4" y="3"/>
                    <a:pt x="5" y="4"/>
                  </a:cubicBezTo>
                  <a:cubicBezTo>
                    <a:pt x="7" y="4"/>
                    <a:pt x="8" y="6"/>
                    <a:pt x="10" y="7"/>
                  </a:cubicBezTo>
                  <a:cubicBezTo>
                    <a:pt x="13" y="7"/>
                    <a:pt x="12" y="5"/>
                    <a:pt x="12" y="4"/>
                  </a:cubicBezTo>
                  <a:cubicBezTo>
                    <a:pt x="12" y="3"/>
                    <a:pt x="12" y="2"/>
                    <a:pt x="13" y="1"/>
                  </a:cubicBezTo>
                  <a:cubicBezTo>
                    <a:pt x="13" y="0"/>
                    <a:pt x="10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696960" y="4534836"/>
              <a:ext cx="82973" cy="11524"/>
            </a:xfrm>
            <a:custGeom>
              <a:avLst/>
              <a:gdLst>
                <a:gd name="T0" fmla="*/ 12 w 15"/>
                <a:gd name="T1" fmla="*/ 2 h 2"/>
                <a:gd name="T2" fmla="*/ 5 w 15"/>
                <a:gd name="T3" fmla="*/ 0 h 2"/>
                <a:gd name="T4" fmla="*/ 1 w 15"/>
                <a:gd name="T5" fmla="*/ 0 h 2"/>
                <a:gd name="T6" fmla="*/ 5 w 15"/>
                <a:gd name="T7" fmla="*/ 2 h 2"/>
                <a:gd name="T8" fmla="*/ 12 w 1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2" y="2"/>
                  </a:moveTo>
                  <a:cubicBezTo>
                    <a:pt x="15" y="2"/>
                    <a:pt x="7" y="0"/>
                    <a:pt x="5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4" y="1"/>
                    <a:pt x="5" y="2"/>
                  </a:cubicBezTo>
                  <a:cubicBezTo>
                    <a:pt x="6" y="2"/>
                    <a:pt x="9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2715113" y="2956043"/>
              <a:ext cx="4379132" cy="3447991"/>
            </a:xfrm>
            <a:custGeom>
              <a:avLst/>
              <a:gdLst>
                <a:gd name="T0" fmla="*/ 539 w 803"/>
                <a:gd name="T1" fmla="*/ 441 h 631"/>
                <a:gd name="T2" fmla="*/ 515 w 803"/>
                <a:gd name="T3" fmla="*/ 398 h 631"/>
                <a:gd name="T4" fmla="*/ 537 w 803"/>
                <a:gd name="T5" fmla="*/ 365 h 631"/>
                <a:gd name="T6" fmla="*/ 589 w 803"/>
                <a:gd name="T7" fmla="*/ 334 h 631"/>
                <a:gd name="T8" fmla="*/ 592 w 803"/>
                <a:gd name="T9" fmla="*/ 269 h 631"/>
                <a:gd name="T10" fmla="*/ 617 w 803"/>
                <a:gd name="T11" fmla="*/ 293 h 631"/>
                <a:gd name="T12" fmla="*/ 640 w 803"/>
                <a:gd name="T13" fmla="*/ 195 h 631"/>
                <a:gd name="T14" fmla="*/ 691 w 803"/>
                <a:gd name="T15" fmla="*/ 163 h 631"/>
                <a:gd name="T16" fmla="*/ 702 w 803"/>
                <a:gd name="T17" fmla="*/ 198 h 631"/>
                <a:gd name="T18" fmla="*/ 729 w 803"/>
                <a:gd name="T19" fmla="*/ 156 h 631"/>
                <a:gd name="T20" fmla="*/ 766 w 803"/>
                <a:gd name="T21" fmla="*/ 111 h 631"/>
                <a:gd name="T22" fmla="*/ 764 w 803"/>
                <a:gd name="T23" fmla="*/ 94 h 631"/>
                <a:gd name="T24" fmla="*/ 662 w 803"/>
                <a:gd name="T25" fmla="*/ 72 h 631"/>
                <a:gd name="T26" fmla="*/ 599 w 803"/>
                <a:gd name="T27" fmla="*/ 71 h 631"/>
                <a:gd name="T28" fmla="*/ 543 w 803"/>
                <a:gd name="T29" fmla="*/ 46 h 631"/>
                <a:gd name="T30" fmla="*/ 500 w 803"/>
                <a:gd name="T31" fmla="*/ 18 h 631"/>
                <a:gd name="T32" fmla="*/ 443 w 803"/>
                <a:gd name="T33" fmla="*/ 21 h 631"/>
                <a:gd name="T34" fmla="*/ 380 w 803"/>
                <a:gd name="T35" fmla="*/ 55 h 631"/>
                <a:gd name="T36" fmla="*/ 380 w 803"/>
                <a:gd name="T37" fmla="*/ 95 h 631"/>
                <a:gd name="T38" fmla="*/ 340 w 803"/>
                <a:gd name="T39" fmla="*/ 80 h 631"/>
                <a:gd name="T40" fmla="*/ 297 w 803"/>
                <a:gd name="T41" fmla="*/ 88 h 631"/>
                <a:gd name="T42" fmla="*/ 234 w 803"/>
                <a:gd name="T43" fmla="*/ 120 h 631"/>
                <a:gd name="T44" fmla="*/ 237 w 803"/>
                <a:gd name="T45" fmla="*/ 93 h 631"/>
                <a:gd name="T46" fmla="*/ 199 w 803"/>
                <a:gd name="T47" fmla="*/ 71 h 631"/>
                <a:gd name="T48" fmla="*/ 172 w 803"/>
                <a:gd name="T49" fmla="*/ 81 h 631"/>
                <a:gd name="T50" fmla="*/ 142 w 803"/>
                <a:gd name="T51" fmla="*/ 111 h 631"/>
                <a:gd name="T52" fmla="*/ 110 w 803"/>
                <a:gd name="T53" fmla="*/ 151 h 631"/>
                <a:gd name="T54" fmla="*/ 134 w 803"/>
                <a:gd name="T55" fmla="*/ 168 h 631"/>
                <a:gd name="T56" fmla="*/ 177 w 803"/>
                <a:gd name="T57" fmla="*/ 116 h 631"/>
                <a:gd name="T58" fmla="*/ 198 w 803"/>
                <a:gd name="T59" fmla="*/ 159 h 631"/>
                <a:gd name="T60" fmla="*/ 165 w 803"/>
                <a:gd name="T61" fmla="*/ 191 h 631"/>
                <a:gd name="T62" fmla="*/ 127 w 803"/>
                <a:gd name="T63" fmla="*/ 186 h 631"/>
                <a:gd name="T64" fmla="*/ 114 w 803"/>
                <a:gd name="T65" fmla="*/ 196 h 631"/>
                <a:gd name="T66" fmla="*/ 77 w 803"/>
                <a:gd name="T67" fmla="*/ 233 h 631"/>
                <a:gd name="T68" fmla="*/ 50 w 803"/>
                <a:gd name="T69" fmla="*/ 282 h 631"/>
                <a:gd name="T70" fmla="*/ 114 w 803"/>
                <a:gd name="T71" fmla="*/ 250 h 631"/>
                <a:gd name="T72" fmla="*/ 136 w 803"/>
                <a:gd name="T73" fmla="*/ 243 h 631"/>
                <a:gd name="T74" fmla="*/ 163 w 803"/>
                <a:gd name="T75" fmla="*/ 258 h 631"/>
                <a:gd name="T76" fmla="*/ 183 w 803"/>
                <a:gd name="T77" fmla="*/ 274 h 631"/>
                <a:gd name="T78" fmla="*/ 200 w 803"/>
                <a:gd name="T79" fmla="*/ 250 h 631"/>
                <a:gd name="T80" fmla="*/ 241 w 803"/>
                <a:gd name="T81" fmla="*/ 230 h 631"/>
                <a:gd name="T82" fmla="*/ 214 w 803"/>
                <a:gd name="T83" fmla="*/ 260 h 631"/>
                <a:gd name="T84" fmla="*/ 232 w 803"/>
                <a:gd name="T85" fmla="*/ 286 h 631"/>
                <a:gd name="T86" fmla="*/ 175 w 803"/>
                <a:gd name="T87" fmla="*/ 302 h 631"/>
                <a:gd name="T88" fmla="*/ 86 w 803"/>
                <a:gd name="T89" fmla="*/ 285 h 631"/>
                <a:gd name="T90" fmla="*/ 5 w 803"/>
                <a:gd name="T91" fmla="*/ 351 h 631"/>
                <a:gd name="T92" fmla="*/ 8 w 803"/>
                <a:gd name="T93" fmla="*/ 399 h 631"/>
                <a:gd name="T94" fmla="*/ 54 w 803"/>
                <a:gd name="T95" fmla="*/ 424 h 631"/>
                <a:gd name="T96" fmla="*/ 81 w 803"/>
                <a:gd name="T97" fmla="*/ 420 h 631"/>
                <a:gd name="T98" fmla="*/ 117 w 803"/>
                <a:gd name="T99" fmla="*/ 438 h 631"/>
                <a:gd name="T100" fmla="*/ 125 w 803"/>
                <a:gd name="T101" fmla="*/ 471 h 631"/>
                <a:gd name="T102" fmla="*/ 137 w 803"/>
                <a:gd name="T103" fmla="*/ 582 h 631"/>
                <a:gd name="T104" fmla="*/ 210 w 803"/>
                <a:gd name="T105" fmla="*/ 603 h 631"/>
                <a:gd name="T106" fmla="*/ 252 w 803"/>
                <a:gd name="T107" fmla="*/ 489 h 631"/>
                <a:gd name="T108" fmla="*/ 267 w 803"/>
                <a:gd name="T109" fmla="*/ 395 h 631"/>
                <a:gd name="T110" fmla="*/ 225 w 803"/>
                <a:gd name="T111" fmla="*/ 324 h 631"/>
                <a:gd name="T112" fmla="*/ 306 w 803"/>
                <a:gd name="T113" fmla="*/ 374 h 631"/>
                <a:gd name="T114" fmla="*/ 321 w 803"/>
                <a:gd name="T115" fmla="*/ 339 h 631"/>
                <a:gd name="T116" fmla="*/ 283 w 803"/>
                <a:gd name="T117" fmla="*/ 317 h 631"/>
                <a:gd name="T118" fmla="*/ 346 w 803"/>
                <a:gd name="T119" fmla="*/ 336 h 631"/>
                <a:gd name="T120" fmla="*/ 428 w 803"/>
                <a:gd name="T121" fmla="*/ 392 h 631"/>
                <a:gd name="T122" fmla="*/ 475 w 803"/>
                <a:gd name="T123" fmla="*/ 35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3" h="631">
                  <a:moveTo>
                    <a:pt x="500" y="374"/>
                  </a:moveTo>
                  <a:cubicBezTo>
                    <a:pt x="501" y="374"/>
                    <a:pt x="504" y="381"/>
                    <a:pt x="505" y="384"/>
                  </a:cubicBezTo>
                  <a:cubicBezTo>
                    <a:pt x="507" y="387"/>
                    <a:pt x="507" y="389"/>
                    <a:pt x="508" y="391"/>
                  </a:cubicBezTo>
                  <a:cubicBezTo>
                    <a:pt x="510" y="392"/>
                    <a:pt x="508" y="396"/>
                    <a:pt x="509" y="397"/>
                  </a:cubicBezTo>
                  <a:cubicBezTo>
                    <a:pt x="509" y="398"/>
                    <a:pt x="509" y="399"/>
                    <a:pt x="508" y="400"/>
                  </a:cubicBezTo>
                  <a:cubicBezTo>
                    <a:pt x="508" y="401"/>
                    <a:pt x="508" y="401"/>
                    <a:pt x="508" y="402"/>
                  </a:cubicBezTo>
                  <a:cubicBezTo>
                    <a:pt x="508" y="402"/>
                    <a:pt x="508" y="403"/>
                    <a:pt x="508" y="403"/>
                  </a:cubicBezTo>
                  <a:cubicBezTo>
                    <a:pt x="508" y="403"/>
                    <a:pt x="508" y="403"/>
                    <a:pt x="508" y="403"/>
                  </a:cubicBezTo>
                  <a:cubicBezTo>
                    <a:pt x="508" y="403"/>
                    <a:pt x="508" y="403"/>
                    <a:pt x="508" y="403"/>
                  </a:cubicBezTo>
                  <a:cubicBezTo>
                    <a:pt x="508" y="403"/>
                    <a:pt x="508" y="404"/>
                    <a:pt x="508" y="404"/>
                  </a:cubicBezTo>
                  <a:cubicBezTo>
                    <a:pt x="508" y="405"/>
                    <a:pt x="509" y="409"/>
                    <a:pt x="510" y="410"/>
                  </a:cubicBezTo>
                  <a:cubicBezTo>
                    <a:pt x="511" y="411"/>
                    <a:pt x="512" y="411"/>
                    <a:pt x="513" y="412"/>
                  </a:cubicBezTo>
                  <a:cubicBezTo>
                    <a:pt x="513" y="412"/>
                    <a:pt x="513" y="412"/>
                    <a:pt x="513" y="412"/>
                  </a:cubicBezTo>
                  <a:cubicBezTo>
                    <a:pt x="513" y="412"/>
                    <a:pt x="513" y="413"/>
                    <a:pt x="513" y="413"/>
                  </a:cubicBezTo>
                  <a:cubicBezTo>
                    <a:pt x="514" y="413"/>
                    <a:pt x="514" y="413"/>
                    <a:pt x="514" y="413"/>
                  </a:cubicBezTo>
                  <a:cubicBezTo>
                    <a:pt x="514" y="413"/>
                    <a:pt x="514" y="413"/>
                    <a:pt x="515" y="414"/>
                  </a:cubicBezTo>
                  <a:cubicBezTo>
                    <a:pt x="515" y="414"/>
                    <a:pt x="515" y="414"/>
                    <a:pt x="515" y="414"/>
                  </a:cubicBezTo>
                  <a:cubicBezTo>
                    <a:pt x="515" y="414"/>
                    <a:pt x="516" y="414"/>
                    <a:pt x="516" y="415"/>
                  </a:cubicBezTo>
                  <a:cubicBezTo>
                    <a:pt x="516" y="415"/>
                    <a:pt x="516" y="415"/>
                    <a:pt x="516" y="415"/>
                  </a:cubicBezTo>
                  <a:cubicBezTo>
                    <a:pt x="517" y="415"/>
                    <a:pt x="517" y="416"/>
                    <a:pt x="517" y="416"/>
                  </a:cubicBezTo>
                  <a:cubicBezTo>
                    <a:pt x="517" y="416"/>
                    <a:pt x="518" y="416"/>
                    <a:pt x="518" y="417"/>
                  </a:cubicBezTo>
                  <a:cubicBezTo>
                    <a:pt x="518" y="417"/>
                    <a:pt x="518" y="417"/>
                    <a:pt x="519" y="417"/>
                  </a:cubicBezTo>
                  <a:cubicBezTo>
                    <a:pt x="519" y="417"/>
                    <a:pt x="519" y="418"/>
                    <a:pt x="519" y="418"/>
                  </a:cubicBezTo>
                  <a:cubicBezTo>
                    <a:pt x="519" y="418"/>
                    <a:pt x="520" y="419"/>
                    <a:pt x="520" y="419"/>
                  </a:cubicBezTo>
                  <a:cubicBezTo>
                    <a:pt x="520" y="419"/>
                    <a:pt x="520" y="419"/>
                    <a:pt x="521" y="420"/>
                  </a:cubicBezTo>
                  <a:cubicBezTo>
                    <a:pt x="521" y="420"/>
                    <a:pt x="521" y="420"/>
                    <a:pt x="521" y="421"/>
                  </a:cubicBezTo>
                  <a:cubicBezTo>
                    <a:pt x="522" y="422"/>
                    <a:pt x="521" y="423"/>
                    <a:pt x="522" y="425"/>
                  </a:cubicBezTo>
                  <a:cubicBezTo>
                    <a:pt x="523" y="426"/>
                    <a:pt x="524" y="429"/>
                    <a:pt x="525" y="431"/>
                  </a:cubicBezTo>
                  <a:cubicBezTo>
                    <a:pt x="526" y="432"/>
                    <a:pt x="527" y="435"/>
                    <a:pt x="529" y="436"/>
                  </a:cubicBezTo>
                  <a:cubicBezTo>
                    <a:pt x="531" y="437"/>
                    <a:pt x="535" y="440"/>
                    <a:pt x="537" y="441"/>
                  </a:cubicBezTo>
                  <a:cubicBezTo>
                    <a:pt x="538" y="441"/>
                    <a:pt x="538" y="441"/>
                    <a:pt x="539" y="441"/>
                  </a:cubicBezTo>
                  <a:cubicBezTo>
                    <a:pt x="539" y="441"/>
                    <a:pt x="539" y="441"/>
                    <a:pt x="539" y="441"/>
                  </a:cubicBezTo>
                  <a:cubicBezTo>
                    <a:pt x="540" y="441"/>
                    <a:pt x="540" y="441"/>
                    <a:pt x="540" y="441"/>
                  </a:cubicBezTo>
                  <a:cubicBezTo>
                    <a:pt x="540" y="441"/>
                    <a:pt x="540" y="441"/>
                    <a:pt x="541" y="441"/>
                  </a:cubicBezTo>
                  <a:cubicBezTo>
                    <a:pt x="541" y="441"/>
                    <a:pt x="541" y="441"/>
                    <a:pt x="541" y="441"/>
                  </a:cubicBezTo>
                  <a:cubicBezTo>
                    <a:pt x="541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0"/>
                    <a:pt x="542" y="440"/>
                    <a:pt x="542" y="440"/>
                  </a:cubicBezTo>
                  <a:cubicBezTo>
                    <a:pt x="542" y="440"/>
                    <a:pt x="542" y="440"/>
                    <a:pt x="542" y="440"/>
                  </a:cubicBezTo>
                  <a:cubicBezTo>
                    <a:pt x="542" y="439"/>
                    <a:pt x="541" y="439"/>
                    <a:pt x="541" y="439"/>
                  </a:cubicBezTo>
                  <a:cubicBezTo>
                    <a:pt x="541" y="439"/>
                    <a:pt x="541" y="439"/>
                    <a:pt x="541" y="438"/>
                  </a:cubicBezTo>
                  <a:cubicBezTo>
                    <a:pt x="541" y="438"/>
                    <a:pt x="541" y="438"/>
                    <a:pt x="541" y="438"/>
                  </a:cubicBezTo>
                  <a:cubicBezTo>
                    <a:pt x="541" y="438"/>
                    <a:pt x="541" y="438"/>
                    <a:pt x="541" y="438"/>
                  </a:cubicBezTo>
                  <a:cubicBezTo>
                    <a:pt x="541" y="438"/>
                    <a:pt x="541" y="438"/>
                    <a:pt x="540" y="437"/>
                  </a:cubicBezTo>
                  <a:cubicBezTo>
                    <a:pt x="540" y="437"/>
                    <a:pt x="540" y="437"/>
                    <a:pt x="540" y="437"/>
                  </a:cubicBezTo>
                  <a:cubicBezTo>
                    <a:pt x="540" y="436"/>
                    <a:pt x="540" y="436"/>
                    <a:pt x="540" y="436"/>
                  </a:cubicBezTo>
                  <a:cubicBezTo>
                    <a:pt x="540" y="436"/>
                    <a:pt x="540" y="436"/>
                    <a:pt x="539" y="435"/>
                  </a:cubicBezTo>
                  <a:cubicBezTo>
                    <a:pt x="539" y="435"/>
                    <a:pt x="539" y="435"/>
                    <a:pt x="539" y="435"/>
                  </a:cubicBezTo>
                  <a:cubicBezTo>
                    <a:pt x="539" y="435"/>
                    <a:pt x="539" y="435"/>
                    <a:pt x="539" y="435"/>
                  </a:cubicBezTo>
                  <a:cubicBezTo>
                    <a:pt x="537" y="433"/>
                    <a:pt x="536" y="427"/>
                    <a:pt x="536" y="426"/>
                  </a:cubicBezTo>
                  <a:cubicBezTo>
                    <a:pt x="536" y="425"/>
                    <a:pt x="532" y="422"/>
                    <a:pt x="529" y="420"/>
                  </a:cubicBezTo>
                  <a:cubicBezTo>
                    <a:pt x="528" y="420"/>
                    <a:pt x="528" y="419"/>
                    <a:pt x="527" y="419"/>
                  </a:cubicBezTo>
                  <a:cubicBezTo>
                    <a:pt x="527" y="419"/>
                    <a:pt x="527" y="419"/>
                    <a:pt x="527" y="419"/>
                  </a:cubicBezTo>
                  <a:cubicBezTo>
                    <a:pt x="527" y="419"/>
                    <a:pt x="527" y="419"/>
                    <a:pt x="527" y="419"/>
                  </a:cubicBezTo>
                  <a:cubicBezTo>
                    <a:pt x="526" y="418"/>
                    <a:pt x="526" y="418"/>
                    <a:pt x="526" y="418"/>
                  </a:cubicBezTo>
                  <a:cubicBezTo>
                    <a:pt x="526" y="418"/>
                    <a:pt x="526" y="418"/>
                    <a:pt x="525" y="418"/>
                  </a:cubicBezTo>
                  <a:cubicBezTo>
                    <a:pt x="525" y="418"/>
                    <a:pt x="525" y="418"/>
                    <a:pt x="525" y="418"/>
                  </a:cubicBezTo>
                  <a:cubicBezTo>
                    <a:pt x="524" y="417"/>
                    <a:pt x="524" y="417"/>
                    <a:pt x="523" y="417"/>
                  </a:cubicBezTo>
                  <a:cubicBezTo>
                    <a:pt x="521" y="416"/>
                    <a:pt x="518" y="409"/>
                    <a:pt x="517" y="407"/>
                  </a:cubicBezTo>
                  <a:cubicBezTo>
                    <a:pt x="516" y="406"/>
                    <a:pt x="515" y="406"/>
                    <a:pt x="515" y="407"/>
                  </a:cubicBezTo>
                  <a:cubicBezTo>
                    <a:pt x="514" y="407"/>
                    <a:pt x="513" y="403"/>
                    <a:pt x="513" y="402"/>
                  </a:cubicBezTo>
                  <a:cubicBezTo>
                    <a:pt x="514" y="401"/>
                    <a:pt x="514" y="400"/>
                    <a:pt x="515" y="398"/>
                  </a:cubicBezTo>
                  <a:cubicBezTo>
                    <a:pt x="515" y="396"/>
                    <a:pt x="516" y="389"/>
                    <a:pt x="516" y="388"/>
                  </a:cubicBezTo>
                  <a:cubicBezTo>
                    <a:pt x="517" y="387"/>
                    <a:pt x="518" y="389"/>
                    <a:pt x="519" y="390"/>
                  </a:cubicBezTo>
                  <a:cubicBezTo>
                    <a:pt x="520" y="391"/>
                    <a:pt x="520" y="390"/>
                    <a:pt x="521" y="390"/>
                  </a:cubicBezTo>
                  <a:cubicBezTo>
                    <a:pt x="522" y="390"/>
                    <a:pt x="523" y="392"/>
                    <a:pt x="524" y="394"/>
                  </a:cubicBezTo>
                  <a:cubicBezTo>
                    <a:pt x="525" y="395"/>
                    <a:pt x="525" y="394"/>
                    <a:pt x="526" y="394"/>
                  </a:cubicBezTo>
                  <a:cubicBezTo>
                    <a:pt x="526" y="394"/>
                    <a:pt x="527" y="394"/>
                    <a:pt x="527" y="394"/>
                  </a:cubicBezTo>
                  <a:cubicBezTo>
                    <a:pt x="527" y="394"/>
                    <a:pt x="527" y="394"/>
                    <a:pt x="527" y="394"/>
                  </a:cubicBezTo>
                  <a:cubicBezTo>
                    <a:pt x="527" y="395"/>
                    <a:pt x="527" y="395"/>
                    <a:pt x="527" y="395"/>
                  </a:cubicBezTo>
                  <a:cubicBezTo>
                    <a:pt x="527" y="395"/>
                    <a:pt x="528" y="395"/>
                    <a:pt x="528" y="396"/>
                  </a:cubicBezTo>
                  <a:cubicBezTo>
                    <a:pt x="528" y="396"/>
                    <a:pt x="528" y="396"/>
                    <a:pt x="528" y="396"/>
                  </a:cubicBezTo>
                  <a:cubicBezTo>
                    <a:pt x="528" y="396"/>
                    <a:pt x="528" y="397"/>
                    <a:pt x="529" y="397"/>
                  </a:cubicBezTo>
                  <a:cubicBezTo>
                    <a:pt x="529" y="397"/>
                    <a:pt x="529" y="397"/>
                    <a:pt x="529" y="397"/>
                  </a:cubicBezTo>
                  <a:cubicBezTo>
                    <a:pt x="529" y="398"/>
                    <a:pt x="529" y="398"/>
                    <a:pt x="530" y="398"/>
                  </a:cubicBezTo>
                  <a:cubicBezTo>
                    <a:pt x="530" y="399"/>
                    <a:pt x="530" y="399"/>
                    <a:pt x="530" y="399"/>
                  </a:cubicBezTo>
                  <a:cubicBezTo>
                    <a:pt x="531" y="401"/>
                    <a:pt x="533" y="398"/>
                    <a:pt x="535" y="400"/>
                  </a:cubicBezTo>
                  <a:cubicBezTo>
                    <a:pt x="535" y="400"/>
                    <a:pt x="535" y="400"/>
                    <a:pt x="536" y="401"/>
                  </a:cubicBezTo>
                  <a:cubicBezTo>
                    <a:pt x="536" y="401"/>
                    <a:pt x="536" y="401"/>
                    <a:pt x="536" y="401"/>
                  </a:cubicBezTo>
                  <a:cubicBezTo>
                    <a:pt x="536" y="401"/>
                    <a:pt x="536" y="401"/>
                    <a:pt x="536" y="402"/>
                  </a:cubicBezTo>
                  <a:cubicBezTo>
                    <a:pt x="536" y="402"/>
                    <a:pt x="537" y="402"/>
                    <a:pt x="537" y="402"/>
                  </a:cubicBezTo>
                  <a:cubicBezTo>
                    <a:pt x="537" y="402"/>
                    <a:pt x="538" y="402"/>
                    <a:pt x="538" y="403"/>
                  </a:cubicBezTo>
                  <a:cubicBezTo>
                    <a:pt x="538" y="403"/>
                    <a:pt x="539" y="403"/>
                    <a:pt x="539" y="404"/>
                  </a:cubicBezTo>
                  <a:cubicBezTo>
                    <a:pt x="540" y="404"/>
                    <a:pt x="538" y="409"/>
                    <a:pt x="539" y="410"/>
                  </a:cubicBezTo>
                  <a:cubicBezTo>
                    <a:pt x="540" y="411"/>
                    <a:pt x="542" y="408"/>
                    <a:pt x="542" y="407"/>
                  </a:cubicBezTo>
                  <a:cubicBezTo>
                    <a:pt x="542" y="406"/>
                    <a:pt x="545" y="406"/>
                    <a:pt x="545" y="406"/>
                  </a:cubicBezTo>
                  <a:cubicBezTo>
                    <a:pt x="546" y="405"/>
                    <a:pt x="546" y="403"/>
                    <a:pt x="546" y="402"/>
                  </a:cubicBezTo>
                  <a:cubicBezTo>
                    <a:pt x="547" y="400"/>
                    <a:pt x="548" y="401"/>
                    <a:pt x="550" y="401"/>
                  </a:cubicBezTo>
                  <a:cubicBezTo>
                    <a:pt x="551" y="401"/>
                    <a:pt x="554" y="398"/>
                    <a:pt x="555" y="397"/>
                  </a:cubicBezTo>
                  <a:cubicBezTo>
                    <a:pt x="556" y="395"/>
                    <a:pt x="556" y="389"/>
                    <a:pt x="555" y="388"/>
                  </a:cubicBezTo>
                  <a:cubicBezTo>
                    <a:pt x="555" y="386"/>
                    <a:pt x="553" y="381"/>
                    <a:pt x="552" y="380"/>
                  </a:cubicBezTo>
                  <a:cubicBezTo>
                    <a:pt x="551" y="378"/>
                    <a:pt x="547" y="375"/>
                    <a:pt x="545" y="374"/>
                  </a:cubicBezTo>
                  <a:cubicBezTo>
                    <a:pt x="544" y="374"/>
                    <a:pt x="543" y="372"/>
                    <a:pt x="541" y="369"/>
                  </a:cubicBezTo>
                  <a:cubicBezTo>
                    <a:pt x="539" y="367"/>
                    <a:pt x="539" y="367"/>
                    <a:pt x="537" y="365"/>
                  </a:cubicBezTo>
                  <a:cubicBezTo>
                    <a:pt x="535" y="364"/>
                    <a:pt x="536" y="364"/>
                    <a:pt x="536" y="362"/>
                  </a:cubicBezTo>
                  <a:cubicBezTo>
                    <a:pt x="536" y="361"/>
                    <a:pt x="536" y="360"/>
                    <a:pt x="536" y="359"/>
                  </a:cubicBezTo>
                  <a:cubicBezTo>
                    <a:pt x="537" y="359"/>
                    <a:pt x="537" y="358"/>
                    <a:pt x="538" y="357"/>
                  </a:cubicBezTo>
                  <a:cubicBezTo>
                    <a:pt x="538" y="356"/>
                    <a:pt x="538" y="356"/>
                    <a:pt x="539" y="356"/>
                  </a:cubicBezTo>
                  <a:cubicBezTo>
                    <a:pt x="539" y="356"/>
                    <a:pt x="539" y="356"/>
                    <a:pt x="539" y="356"/>
                  </a:cubicBezTo>
                  <a:cubicBezTo>
                    <a:pt x="539" y="356"/>
                    <a:pt x="539" y="356"/>
                    <a:pt x="539" y="355"/>
                  </a:cubicBezTo>
                  <a:cubicBezTo>
                    <a:pt x="539" y="355"/>
                    <a:pt x="540" y="355"/>
                    <a:pt x="540" y="355"/>
                  </a:cubicBezTo>
                  <a:cubicBezTo>
                    <a:pt x="540" y="355"/>
                    <a:pt x="540" y="355"/>
                    <a:pt x="540" y="355"/>
                  </a:cubicBezTo>
                  <a:cubicBezTo>
                    <a:pt x="540" y="355"/>
                    <a:pt x="540" y="355"/>
                    <a:pt x="541" y="355"/>
                  </a:cubicBezTo>
                  <a:cubicBezTo>
                    <a:pt x="541" y="355"/>
                    <a:pt x="541" y="355"/>
                    <a:pt x="541" y="354"/>
                  </a:cubicBezTo>
                  <a:cubicBezTo>
                    <a:pt x="541" y="354"/>
                    <a:pt x="541" y="354"/>
                    <a:pt x="542" y="354"/>
                  </a:cubicBezTo>
                  <a:cubicBezTo>
                    <a:pt x="542" y="354"/>
                    <a:pt x="543" y="354"/>
                    <a:pt x="544" y="353"/>
                  </a:cubicBezTo>
                  <a:cubicBezTo>
                    <a:pt x="544" y="353"/>
                    <a:pt x="544" y="353"/>
                    <a:pt x="544" y="353"/>
                  </a:cubicBezTo>
                  <a:cubicBezTo>
                    <a:pt x="544" y="353"/>
                    <a:pt x="544" y="353"/>
                    <a:pt x="544" y="353"/>
                  </a:cubicBezTo>
                  <a:cubicBezTo>
                    <a:pt x="544" y="353"/>
                    <a:pt x="545" y="353"/>
                    <a:pt x="545" y="353"/>
                  </a:cubicBezTo>
                  <a:cubicBezTo>
                    <a:pt x="546" y="352"/>
                    <a:pt x="546" y="354"/>
                    <a:pt x="547" y="354"/>
                  </a:cubicBezTo>
                  <a:cubicBezTo>
                    <a:pt x="548" y="354"/>
                    <a:pt x="549" y="353"/>
                    <a:pt x="550" y="353"/>
                  </a:cubicBezTo>
                  <a:cubicBezTo>
                    <a:pt x="551" y="353"/>
                    <a:pt x="551" y="353"/>
                    <a:pt x="551" y="355"/>
                  </a:cubicBezTo>
                  <a:cubicBezTo>
                    <a:pt x="551" y="357"/>
                    <a:pt x="554" y="357"/>
                    <a:pt x="554" y="356"/>
                  </a:cubicBezTo>
                  <a:cubicBezTo>
                    <a:pt x="554" y="355"/>
                    <a:pt x="554" y="355"/>
                    <a:pt x="555" y="354"/>
                  </a:cubicBezTo>
                  <a:cubicBezTo>
                    <a:pt x="556" y="353"/>
                    <a:pt x="558" y="353"/>
                    <a:pt x="560" y="353"/>
                  </a:cubicBezTo>
                  <a:cubicBezTo>
                    <a:pt x="562" y="353"/>
                    <a:pt x="566" y="351"/>
                    <a:pt x="566" y="351"/>
                  </a:cubicBezTo>
                  <a:cubicBezTo>
                    <a:pt x="567" y="350"/>
                    <a:pt x="566" y="349"/>
                    <a:pt x="566" y="348"/>
                  </a:cubicBezTo>
                  <a:cubicBezTo>
                    <a:pt x="566" y="348"/>
                    <a:pt x="568" y="349"/>
                    <a:pt x="569" y="349"/>
                  </a:cubicBezTo>
                  <a:cubicBezTo>
                    <a:pt x="571" y="349"/>
                    <a:pt x="571" y="347"/>
                    <a:pt x="572" y="347"/>
                  </a:cubicBezTo>
                  <a:cubicBezTo>
                    <a:pt x="572" y="346"/>
                    <a:pt x="574" y="347"/>
                    <a:pt x="575" y="347"/>
                  </a:cubicBezTo>
                  <a:cubicBezTo>
                    <a:pt x="577" y="347"/>
                    <a:pt x="578" y="346"/>
                    <a:pt x="578" y="345"/>
                  </a:cubicBezTo>
                  <a:cubicBezTo>
                    <a:pt x="578" y="345"/>
                    <a:pt x="579" y="344"/>
                    <a:pt x="580" y="344"/>
                  </a:cubicBezTo>
                  <a:cubicBezTo>
                    <a:pt x="581" y="344"/>
                    <a:pt x="583" y="342"/>
                    <a:pt x="584" y="341"/>
                  </a:cubicBezTo>
                  <a:cubicBezTo>
                    <a:pt x="584" y="340"/>
                    <a:pt x="584" y="339"/>
                    <a:pt x="585" y="339"/>
                  </a:cubicBezTo>
                  <a:cubicBezTo>
                    <a:pt x="587" y="338"/>
                    <a:pt x="586" y="337"/>
                    <a:pt x="586" y="336"/>
                  </a:cubicBezTo>
                  <a:cubicBezTo>
                    <a:pt x="586" y="336"/>
                    <a:pt x="588" y="335"/>
                    <a:pt x="589" y="334"/>
                  </a:cubicBezTo>
                  <a:cubicBezTo>
                    <a:pt x="590" y="333"/>
                    <a:pt x="589" y="332"/>
                    <a:pt x="589" y="332"/>
                  </a:cubicBezTo>
                  <a:cubicBezTo>
                    <a:pt x="590" y="331"/>
                    <a:pt x="590" y="327"/>
                    <a:pt x="590" y="326"/>
                  </a:cubicBezTo>
                  <a:cubicBezTo>
                    <a:pt x="590" y="325"/>
                    <a:pt x="592" y="324"/>
                    <a:pt x="594" y="323"/>
                  </a:cubicBezTo>
                  <a:cubicBezTo>
                    <a:pt x="595" y="323"/>
                    <a:pt x="595" y="323"/>
                    <a:pt x="595" y="321"/>
                  </a:cubicBezTo>
                  <a:cubicBezTo>
                    <a:pt x="595" y="320"/>
                    <a:pt x="596" y="319"/>
                    <a:pt x="596" y="318"/>
                  </a:cubicBezTo>
                  <a:cubicBezTo>
                    <a:pt x="597" y="318"/>
                    <a:pt x="596" y="316"/>
                    <a:pt x="595" y="315"/>
                  </a:cubicBezTo>
                  <a:cubicBezTo>
                    <a:pt x="595" y="315"/>
                    <a:pt x="592" y="315"/>
                    <a:pt x="591" y="314"/>
                  </a:cubicBezTo>
                  <a:cubicBezTo>
                    <a:pt x="590" y="313"/>
                    <a:pt x="594" y="310"/>
                    <a:pt x="594" y="310"/>
                  </a:cubicBezTo>
                  <a:cubicBezTo>
                    <a:pt x="594" y="309"/>
                    <a:pt x="592" y="308"/>
                    <a:pt x="592" y="307"/>
                  </a:cubicBezTo>
                  <a:cubicBezTo>
                    <a:pt x="591" y="307"/>
                    <a:pt x="592" y="307"/>
                    <a:pt x="592" y="307"/>
                  </a:cubicBezTo>
                  <a:cubicBezTo>
                    <a:pt x="593" y="306"/>
                    <a:pt x="591" y="303"/>
                    <a:pt x="589" y="303"/>
                  </a:cubicBezTo>
                  <a:cubicBezTo>
                    <a:pt x="588" y="302"/>
                    <a:pt x="586" y="300"/>
                    <a:pt x="585" y="299"/>
                  </a:cubicBezTo>
                  <a:cubicBezTo>
                    <a:pt x="584" y="297"/>
                    <a:pt x="582" y="294"/>
                    <a:pt x="580" y="293"/>
                  </a:cubicBezTo>
                  <a:cubicBezTo>
                    <a:pt x="579" y="292"/>
                    <a:pt x="579" y="291"/>
                    <a:pt x="580" y="290"/>
                  </a:cubicBezTo>
                  <a:cubicBezTo>
                    <a:pt x="580" y="289"/>
                    <a:pt x="582" y="287"/>
                    <a:pt x="582" y="286"/>
                  </a:cubicBezTo>
                  <a:cubicBezTo>
                    <a:pt x="582" y="285"/>
                    <a:pt x="583" y="284"/>
                    <a:pt x="585" y="284"/>
                  </a:cubicBezTo>
                  <a:cubicBezTo>
                    <a:pt x="586" y="284"/>
                    <a:pt x="589" y="283"/>
                    <a:pt x="591" y="283"/>
                  </a:cubicBezTo>
                  <a:cubicBezTo>
                    <a:pt x="593" y="282"/>
                    <a:pt x="592" y="281"/>
                    <a:pt x="590" y="281"/>
                  </a:cubicBezTo>
                  <a:cubicBezTo>
                    <a:pt x="588" y="281"/>
                    <a:pt x="585" y="280"/>
                    <a:pt x="584" y="279"/>
                  </a:cubicBezTo>
                  <a:cubicBezTo>
                    <a:pt x="582" y="279"/>
                    <a:pt x="579" y="281"/>
                    <a:pt x="578" y="282"/>
                  </a:cubicBezTo>
                  <a:cubicBezTo>
                    <a:pt x="577" y="282"/>
                    <a:pt x="575" y="281"/>
                    <a:pt x="574" y="279"/>
                  </a:cubicBezTo>
                  <a:cubicBezTo>
                    <a:pt x="573" y="277"/>
                    <a:pt x="570" y="276"/>
                    <a:pt x="569" y="274"/>
                  </a:cubicBezTo>
                  <a:cubicBezTo>
                    <a:pt x="568" y="273"/>
                    <a:pt x="567" y="273"/>
                    <a:pt x="569" y="272"/>
                  </a:cubicBezTo>
                  <a:cubicBezTo>
                    <a:pt x="571" y="272"/>
                    <a:pt x="573" y="272"/>
                    <a:pt x="574" y="272"/>
                  </a:cubicBezTo>
                  <a:cubicBezTo>
                    <a:pt x="576" y="271"/>
                    <a:pt x="574" y="270"/>
                    <a:pt x="575" y="268"/>
                  </a:cubicBezTo>
                  <a:cubicBezTo>
                    <a:pt x="576" y="267"/>
                    <a:pt x="581" y="264"/>
                    <a:pt x="581" y="264"/>
                  </a:cubicBezTo>
                  <a:cubicBezTo>
                    <a:pt x="582" y="263"/>
                    <a:pt x="583" y="263"/>
                    <a:pt x="583" y="263"/>
                  </a:cubicBezTo>
                  <a:cubicBezTo>
                    <a:pt x="584" y="263"/>
                    <a:pt x="585" y="264"/>
                    <a:pt x="585" y="265"/>
                  </a:cubicBezTo>
                  <a:cubicBezTo>
                    <a:pt x="586" y="266"/>
                    <a:pt x="584" y="268"/>
                    <a:pt x="584" y="268"/>
                  </a:cubicBezTo>
                  <a:cubicBezTo>
                    <a:pt x="583" y="269"/>
                    <a:pt x="584" y="269"/>
                    <a:pt x="584" y="270"/>
                  </a:cubicBezTo>
                  <a:cubicBezTo>
                    <a:pt x="585" y="272"/>
                    <a:pt x="584" y="272"/>
                    <a:pt x="585" y="273"/>
                  </a:cubicBezTo>
                  <a:cubicBezTo>
                    <a:pt x="586" y="273"/>
                    <a:pt x="590" y="270"/>
                    <a:pt x="592" y="269"/>
                  </a:cubicBezTo>
                  <a:cubicBezTo>
                    <a:pt x="592" y="269"/>
                    <a:pt x="593" y="269"/>
                    <a:pt x="593" y="269"/>
                  </a:cubicBezTo>
                  <a:cubicBezTo>
                    <a:pt x="593" y="269"/>
                    <a:pt x="593" y="269"/>
                    <a:pt x="593" y="269"/>
                  </a:cubicBezTo>
                  <a:cubicBezTo>
                    <a:pt x="594" y="269"/>
                    <a:pt x="594" y="269"/>
                    <a:pt x="594" y="269"/>
                  </a:cubicBezTo>
                  <a:cubicBezTo>
                    <a:pt x="594" y="269"/>
                    <a:pt x="594" y="269"/>
                    <a:pt x="594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6" y="269"/>
                    <a:pt x="596" y="269"/>
                  </a:cubicBezTo>
                  <a:cubicBezTo>
                    <a:pt x="596" y="269"/>
                    <a:pt x="596" y="269"/>
                    <a:pt x="596" y="269"/>
                  </a:cubicBezTo>
                  <a:cubicBezTo>
                    <a:pt x="597" y="270"/>
                    <a:pt x="598" y="270"/>
                    <a:pt x="599" y="270"/>
                  </a:cubicBezTo>
                  <a:cubicBezTo>
                    <a:pt x="600" y="270"/>
                    <a:pt x="599" y="272"/>
                    <a:pt x="599" y="273"/>
                  </a:cubicBezTo>
                  <a:cubicBezTo>
                    <a:pt x="600" y="274"/>
                    <a:pt x="598" y="276"/>
                    <a:pt x="598" y="277"/>
                  </a:cubicBezTo>
                  <a:cubicBezTo>
                    <a:pt x="598" y="277"/>
                    <a:pt x="598" y="277"/>
                    <a:pt x="598" y="277"/>
                  </a:cubicBezTo>
                  <a:cubicBezTo>
                    <a:pt x="599" y="277"/>
                    <a:pt x="599" y="277"/>
                    <a:pt x="599" y="277"/>
                  </a:cubicBezTo>
                  <a:cubicBezTo>
                    <a:pt x="599" y="277"/>
                    <a:pt x="599" y="277"/>
                    <a:pt x="599" y="277"/>
                  </a:cubicBezTo>
                  <a:cubicBezTo>
                    <a:pt x="599" y="277"/>
                    <a:pt x="599" y="278"/>
                    <a:pt x="600" y="278"/>
                  </a:cubicBezTo>
                  <a:cubicBezTo>
                    <a:pt x="600" y="278"/>
                    <a:pt x="600" y="278"/>
                    <a:pt x="600" y="278"/>
                  </a:cubicBezTo>
                  <a:cubicBezTo>
                    <a:pt x="601" y="278"/>
                    <a:pt x="601" y="278"/>
                    <a:pt x="601" y="278"/>
                  </a:cubicBezTo>
                  <a:cubicBezTo>
                    <a:pt x="601" y="278"/>
                    <a:pt x="602" y="278"/>
                    <a:pt x="602" y="278"/>
                  </a:cubicBezTo>
                  <a:cubicBezTo>
                    <a:pt x="602" y="278"/>
                    <a:pt x="602" y="278"/>
                    <a:pt x="602" y="278"/>
                  </a:cubicBezTo>
                  <a:cubicBezTo>
                    <a:pt x="603" y="278"/>
                    <a:pt x="604" y="279"/>
                    <a:pt x="605" y="279"/>
                  </a:cubicBezTo>
                  <a:cubicBezTo>
                    <a:pt x="605" y="279"/>
                    <a:pt x="605" y="279"/>
                    <a:pt x="606" y="279"/>
                  </a:cubicBezTo>
                  <a:cubicBezTo>
                    <a:pt x="606" y="279"/>
                    <a:pt x="606" y="279"/>
                    <a:pt x="606" y="279"/>
                  </a:cubicBezTo>
                  <a:cubicBezTo>
                    <a:pt x="606" y="279"/>
                    <a:pt x="606" y="279"/>
                    <a:pt x="606" y="279"/>
                  </a:cubicBezTo>
                  <a:cubicBezTo>
                    <a:pt x="607" y="279"/>
                    <a:pt x="608" y="282"/>
                    <a:pt x="608" y="282"/>
                  </a:cubicBezTo>
                  <a:cubicBezTo>
                    <a:pt x="608" y="283"/>
                    <a:pt x="607" y="282"/>
                    <a:pt x="606" y="282"/>
                  </a:cubicBezTo>
                  <a:cubicBezTo>
                    <a:pt x="605" y="283"/>
                    <a:pt x="608" y="286"/>
                    <a:pt x="608" y="287"/>
                  </a:cubicBezTo>
                  <a:cubicBezTo>
                    <a:pt x="609" y="288"/>
                    <a:pt x="608" y="290"/>
                    <a:pt x="608" y="291"/>
                  </a:cubicBezTo>
                  <a:cubicBezTo>
                    <a:pt x="608" y="293"/>
                    <a:pt x="609" y="295"/>
                    <a:pt x="610" y="295"/>
                  </a:cubicBezTo>
                  <a:cubicBezTo>
                    <a:pt x="611" y="295"/>
                    <a:pt x="613" y="293"/>
                    <a:pt x="614" y="293"/>
                  </a:cubicBezTo>
                  <a:cubicBezTo>
                    <a:pt x="614" y="292"/>
                    <a:pt x="616" y="293"/>
                    <a:pt x="617" y="293"/>
                  </a:cubicBezTo>
                  <a:cubicBezTo>
                    <a:pt x="618" y="293"/>
                    <a:pt x="619" y="291"/>
                    <a:pt x="620" y="290"/>
                  </a:cubicBezTo>
                  <a:cubicBezTo>
                    <a:pt x="620" y="288"/>
                    <a:pt x="619" y="286"/>
                    <a:pt x="618" y="285"/>
                  </a:cubicBezTo>
                  <a:cubicBezTo>
                    <a:pt x="618" y="283"/>
                    <a:pt x="617" y="280"/>
                    <a:pt x="616" y="278"/>
                  </a:cubicBezTo>
                  <a:cubicBezTo>
                    <a:pt x="616" y="278"/>
                    <a:pt x="616" y="278"/>
                    <a:pt x="616" y="278"/>
                  </a:cubicBezTo>
                  <a:cubicBezTo>
                    <a:pt x="616" y="278"/>
                    <a:pt x="616" y="278"/>
                    <a:pt x="616" y="278"/>
                  </a:cubicBezTo>
                  <a:cubicBezTo>
                    <a:pt x="615" y="276"/>
                    <a:pt x="613" y="275"/>
                    <a:pt x="612" y="273"/>
                  </a:cubicBezTo>
                  <a:cubicBezTo>
                    <a:pt x="612" y="273"/>
                    <a:pt x="612" y="273"/>
                    <a:pt x="611" y="273"/>
                  </a:cubicBezTo>
                  <a:cubicBezTo>
                    <a:pt x="611" y="273"/>
                    <a:pt x="611" y="273"/>
                    <a:pt x="610" y="272"/>
                  </a:cubicBezTo>
                  <a:cubicBezTo>
                    <a:pt x="607" y="271"/>
                    <a:pt x="608" y="270"/>
                    <a:pt x="608" y="269"/>
                  </a:cubicBezTo>
                  <a:cubicBezTo>
                    <a:pt x="609" y="268"/>
                    <a:pt x="611" y="268"/>
                    <a:pt x="612" y="267"/>
                  </a:cubicBezTo>
                  <a:cubicBezTo>
                    <a:pt x="613" y="266"/>
                    <a:pt x="615" y="262"/>
                    <a:pt x="615" y="261"/>
                  </a:cubicBezTo>
                  <a:cubicBezTo>
                    <a:pt x="616" y="260"/>
                    <a:pt x="617" y="256"/>
                    <a:pt x="617" y="256"/>
                  </a:cubicBezTo>
                  <a:cubicBezTo>
                    <a:pt x="617" y="256"/>
                    <a:pt x="617" y="255"/>
                    <a:pt x="617" y="255"/>
                  </a:cubicBezTo>
                  <a:cubicBezTo>
                    <a:pt x="618" y="255"/>
                    <a:pt x="619" y="255"/>
                    <a:pt x="620" y="254"/>
                  </a:cubicBezTo>
                  <a:cubicBezTo>
                    <a:pt x="620" y="254"/>
                    <a:pt x="620" y="254"/>
                    <a:pt x="620" y="254"/>
                  </a:cubicBezTo>
                  <a:cubicBezTo>
                    <a:pt x="620" y="254"/>
                    <a:pt x="620" y="254"/>
                    <a:pt x="620" y="254"/>
                  </a:cubicBezTo>
                  <a:cubicBezTo>
                    <a:pt x="621" y="254"/>
                    <a:pt x="621" y="252"/>
                    <a:pt x="622" y="251"/>
                  </a:cubicBezTo>
                  <a:cubicBezTo>
                    <a:pt x="622" y="251"/>
                    <a:pt x="624" y="253"/>
                    <a:pt x="625" y="254"/>
                  </a:cubicBezTo>
                  <a:cubicBezTo>
                    <a:pt x="627" y="255"/>
                    <a:pt x="631" y="253"/>
                    <a:pt x="632" y="253"/>
                  </a:cubicBezTo>
                  <a:cubicBezTo>
                    <a:pt x="633" y="252"/>
                    <a:pt x="635" y="249"/>
                    <a:pt x="636" y="248"/>
                  </a:cubicBezTo>
                  <a:cubicBezTo>
                    <a:pt x="636" y="247"/>
                    <a:pt x="638" y="245"/>
                    <a:pt x="638" y="244"/>
                  </a:cubicBezTo>
                  <a:cubicBezTo>
                    <a:pt x="639" y="243"/>
                    <a:pt x="640" y="242"/>
                    <a:pt x="642" y="241"/>
                  </a:cubicBezTo>
                  <a:cubicBezTo>
                    <a:pt x="643" y="240"/>
                    <a:pt x="644" y="236"/>
                    <a:pt x="644" y="235"/>
                  </a:cubicBezTo>
                  <a:cubicBezTo>
                    <a:pt x="644" y="234"/>
                    <a:pt x="646" y="231"/>
                    <a:pt x="647" y="229"/>
                  </a:cubicBezTo>
                  <a:cubicBezTo>
                    <a:pt x="647" y="227"/>
                    <a:pt x="648" y="227"/>
                    <a:pt x="649" y="226"/>
                  </a:cubicBezTo>
                  <a:cubicBezTo>
                    <a:pt x="650" y="225"/>
                    <a:pt x="648" y="219"/>
                    <a:pt x="648" y="216"/>
                  </a:cubicBezTo>
                  <a:cubicBezTo>
                    <a:pt x="648" y="213"/>
                    <a:pt x="647" y="212"/>
                    <a:pt x="647" y="210"/>
                  </a:cubicBezTo>
                  <a:cubicBezTo>
                    <a:pt x="647" y="208"/>
                    <a:pt x="649" y="205"/>
                    <a:pt x="649" y="204"/>
                  </a:cubicBezTo>
                  <a:cubicBezTo>
                    <a:pt x="649" y="203"/>
                    <a:pt x="647" y="202"/>
                    <a:pt x="647" y="202"/>
                  </a:cubicBezTo>
                  <a:cubicBezTo>
                    <a:pt x="646" y="203"/>
                    <a:pt x="645" y="199"/>
                    <a:pt x="644" y="198"/>
                  </a:cubicBezTo>
                  <a:cubicBezTo>
                    <a:pt x="643" y="198"/>
                    <a:pt x="644" y="198"/>
                    <a:pt x="645" y="197"/>
                  </a:cubicBezTo>
                  <a:cubicBezTo>
                    <a:pt x="645" y="197"/>
                    <a:pt x="642" y="195"/>
                    <a:pt x="640" y="195"/>
                  </a:cubicBezTo>
                  <a:cubicBezTo>
                    <a:pt x="639" y="194"/>
                    <a:pt x="639" y="192"/>
                    <a:pt x="638" y="192"/>
                  </a:cubicBezTo>
                  <a:cubicBezTo>
                    <a:pt x="636" y="191"/>
                    <a:pt x="633" y="190"/>
                    <a:pt x="632" y="190"/>
                  </a:cubicBezTo>
                  <a:cubicBezTo>
                    <a:pt x="631" y="190"/>
                    <a:pt x="634" y="193"/>
                    <a:pt x="633" y="193"/>
                  </a:cubicBezTo>
                  <a:cubicBezTo>
                    <a:pt x="632" y="193"/>
                    <a:pt x="631" y="194"/>
                    <a:pt x="629" y="194"/>
                  </a:cubicBezTo>
                  <a:cubicBezTo>
                    <a:pt x="627" y="194"/>
                    <a:pt x="629" y="193"/>
                    <a:pt x="629" y="193"/>
                  </a:cubicBezTo>
                  <a:cubicBezTo>
                    <a:pt x="629" y="192"/>
                    <a:pt x="626" y="193"/>
                    <a:pt x="625" y="193"/>
                  </a:cubicBezTo>
                  <a:cubicBezTo>
                    <a:pt x="624" y="193"/>
                    <a:pt x="626" y="191"/>
                    <a:pt x="625" y="191"/>
                  </a:cubicBezTo>
                  <a:cubicBezTo>
                    <a:pt x="625" y="190"/>
                    <a:pt x="624" y="190"/>
                    <a:pt x="624" y="191"/>
                  </a:cubicBezTo>
                  <a:cubicBezTo>
                    <a:pt x="623" y="191"/>
                    <a:pt x="620" y="189"/>
                    <a:pt x="619" y="189"/>
                  </a:cubicBezTo>
                  <a:cubicBezTo>
                    <a:pt x="618" y="190"/>
                    <a:pt x="617" y="188"/>
                    <a:pt x="619" y="187"/>
                  </a:cubicBezTo>
                  <a:cubicBezTo>
                    <a:pt x="622" y="185"/>
                    <a:pt x="627" y="180"/>
                    <a:pt x="627" y="179"/>
                  </a:cubicBezTo>
                  <a:cubicBezTo>
                    <a:pt x="627" y="177"/>
                    <a:pt x="631" y="175"/>
                    <a:pt x="632" y="174"/>
                  </a:cubicBezTo>
                  <a:cubicBezTo>
                    <a:pt x="633" y="173"/>
                    <a:pt x="634" y="170"/>
                    <a:pt x="636" y="169"/>
                  </a:cubicBezTo>
                  <a:cubicBezTo>
                    <a:pt x="637" y="167"/>
                    <a:pt x="636" y="166"/>
                    <a:pt x="639" y="163"/>
                  </a:cubicBezTo>
                  <a:cubicBezTo>
                    <a:pt x="642" y="160"/>
                    <a:pt x="651" y="161"/>
                    <a:pt x="652" y="162"/>
                  </a:cubicBezTo>
                  <a:cubicBezTo>
                    <a:pt x="654" y="162"/>
                    <a:pt x="657" y="162"/>
                    <a:pt x="659" y="162"/>
                  </a:cubicBezTo>
                  <a:cubicBezTo>
                    <a:pt x="660" y="162"/>
                    <a:pt x="664" y="164"/>
                    <a:pt x="665" y="163"/>
                  </a:cubicBezTo>
                  <a:cubicBezTo>
                    <a:pt x="666" y="162"/>
                    <a:pt x="665" y="162"/>
                    <a:pt x="663" y="162"/>
                  </a:cubicBezTo>
                  <a:cubicBezTo>
                    <a:pt x="661" y="161"/>
                    <a:pt x="664" y="160"/>
                    <a:pt x="665" y="160"/>
                  </a:cubicBezTo>
                  <a:cubicBezTo>
                    <a:pt x="666" y="160"/>
                    <a:pt x="666" y="160"/>
                    <a:pt x="665" y="159"/>
                  </a:cubicBezTo>
                  <a:cubicBezTo>
                    <a:pt x="664" y="159"/>
                    <a:pt x="668" y="159"/>
                    <a:pt x="669" y="159"/>
                  </a:cubicBezTo>
                  <a:cubicBezTo>
                    <a:pt x="670" y="159"/>
                    <a:pt x="670" y="160"/>
                    <a:pt x="670" y="160"/>
                  </a:cubicBezTo>
                  <a:cubicBezTo>
                    <a:pt x="671" y="161"/>
                    <a:pt x="672" y="159"/>
                    <a:pt x="672" y="159"/>
                  </a:cubicBezTo>
                  <a:cubicBezTo>
                    <a:pt x="673" y="159"/>
                    <a:pt x="673" y="161"/>
                    <a:pt x="673" y="161"/>
                  </a:cubicBezTo>
                  <a:cubicBezTo>
                    <a:pt x="673" y="162"/>
                    <a:pt x="674" y="162"/>
                    <a:pt x="676" y="163"/>
                  </a:cubicBezTo>
                  <a:cubicBezTo>
                    <a:pt x="677" y="164"/>
                    <a:pt x="674" y="164"/>
                    <a:pt x="674" y="164"/>
                  </a:cubicBezTo>
                  <a:cubicBezTo>
                    <a:pt x="673" y="164"/>
                    <a:pt x="675" y="166"/>
                    <a:pt x="676" y="166"/>
                  </a:cubicBezTo>
                  <a:cubicBezTo>
                    <a:pt x="676" y="166"/>
                    <a:pt x="680" y="165"/>
                    <a:pt x="681" y="164"/>
                  </a:cubicBezTo>
                  <a:cubicBezTo>
                    <a:pt x="682" y="163"/>
                    <a:pt x="682" y="163"/>
                    <a:pt x="684" y="164"/>
                  </a:cubicBezTo>
                  <a:cubicBezTo>
                    <a:pt x="685" y="164"/>
                    <a:pt x="685" y="164"/>
                    <a:pt x="686" y="164"/>
                  </a:cubicBezTo>
                  <a:cubicBezTo>
                    <a:pt x="686" y="164"/>
                    <a:pt x="687" y="164"/>
                    <a:pt x="688" y="164"/>
                  </a:cubicBezTo>
                  <a:cubicBezTo>
                    <a:pt x="689" y="164"/>
                    <a:pt x="689" y="163"/>
                    <a:pt x="691" y="163"/>
                  </a:cubicBezTo>
                  <a:cubicBezTo>
                    <a:pt x="692" y="163"/>
                    <a:pt x="692" y="162"/>
                    <a:pt x="692" y="161"/>
                  </a:cubicBezTo>
                  <a:cubicBezTo>
                    <a:pt x="691" y="160"/>
                    <a:pt x="688" y="161"/>
                    <a:pt x="687" y="161"/>
                  </a:cubicBezTo>
                  <a:cubicBezTo>
                    <a:pt x="686" y="161"/>
                    <a:pt x="686" y="160"/>
                    <a:pt x="687" y="160"/>
                  </a:cubicBezTo>
                  <a:cubicBezTo>
                    <a:pt x="688" y="159"/>
                    <a:pt x="689" y="157"/>
                    <a:pt x="689" y="156"/>
                  </a:cubicBezTo>
                  <a:cubicBezTo>
                    <a:pt x="690" y="156"/>
                    <a:pt x="691" y="155"/>
                    <a:pt x="692" y="155"/>
                  </a:cubicBezTo>
                  <a:cubicBezTo>
                    <a:pt x="693" y="154"/>
                    <a:pt x="693" y="149"/>
                    <a:pt x="694" y="147"/>
                  </a:cubicBezTo>
                  <a:cubicBezTo>
                    <a:pt x="695" y="146"/>
                    <a:pt x="699" y="145"/>
                    <a:pt x="699" y="145"/>
                  </a:cubicBezTo>
                  <a:cubicBezTo>
                    <a:pt x="700" y="144"/>
                    <a:pt x="701" y="145"/>
                    <a:pt x="702" y="145"/>
                  </a:cubicBezTo>
                  <a:cubicBezTo>
                    <a:pt x="703" y="144"/>
                    <a:pt x="703" y="142"/>
                    <a:pt x="704" y="142"/>
                  </a:cubicBezTo>
                  <a:cubicBezTo>
                    <a:pt x="705" y="141"/>
                    <a:pt x="703" y="145"/>
                    <a:pt x="704" y="146"/>
                  </a:cubicBezTo>
                  <a:cubicBezTo>
                    <a:pt x="704" y="147"/>
                    <a:pt x="702" y="148"/>
                    <a:pt x="703" y="149"/>
                  </a:cubicBezTo>
                  <a:cubicBezTo>
                    <a:pt x="703" y="150"/>
                    <a:pt x="705" y="151"/>
                    <a:pt x="706" y="151"/>
                  </a:cubicBezTo>
                  <a:cubicBezTo>
                    <a:pt x="707" y="152"/>
                    <a:pt x="707" y="151"/>
                    <a:pt x="707" y="150"/>
                  </a:cubicBezTo>
                  <a:cubicBezTo>
                    <a:pt x="708" y="149"/>
                    <a:pt x="710" y="146"/>
                    <a:pt x="711" y="146"/>
                  </a:cubicBezTo>
                  <a:cubicBezTo>
                    <a:pt x="711" y="145"/>
                    <a:pt x="710" y="144"/>
                    <a:pt x="709" y="142"/>
                  </a:cubicBezTo>
                  <a:cubicBezTo>
                    <a:pt x="708" y="141"/>
                    <a:pt x="709" y="140"/>
                    <a:pt x="710" y="140"/>
                  </a:cubicBezTo>
                  <a:cubicBezTo>
                    <a:pt x="711" y="140"/>
                    <a:pt x="712" y="139"/>
                    <a:pt x="712" y="139"/>
                  </a:cubicBezTo>
                  <a:cubicBezTo>
                    <a:pt x="713" y="138"/>
                    <a:pt x="713" y="140"/>
                    <a:pt x="713" y="141"/>
                  </a:cubicBezTo>
                  <a:cubicBezTo>
                    <a:pt x="714" y="141"/>
                    <a:pt x="714" y="141"/>
                    <a:pt x="713" y="142"/>
                  </a:cubicBezTo>
                  <a:cubicBezTo>
                    <a:pt x="712" y="143"/>
                    <a:pt x="713" y="146"/>
                    <a:pt x="713" y="147"/>
                  </a:cubicBezTo>
                  <a:cubicBezTo>
                    <a:pt x="713" y="147"/>
                    <a:pt x="714" y="148"/>
                    <a:pt x="714" y="149"/>
                  </a:cubicBezTo>
                  <a:cubicBezTo>
                    <a:pt x="715" y="149"/>
                    <a:pt x="714" y="150"/>
                    <a:pt x="713" y="150"/>
                  </a:cubicBezTo>
                  <a:cubicBezTo>
                    <a:pt x="713" y="151"/>
                    <a:pt x="714" y="151"/>
                    <a:pt x="715" y="151"/>
                  </a:cubicBezTo>
                  <a:cubicBezTo>
                    <a:pt x="715" y="152"/>
                    <a:pt x="712" y="154"/>
                    <a:pt x="712" y="155"/>
                  </a:cubicBezTo>
                  <a:cubicBezTo>
                    <a:pt x="712" y="156"/>
                    <a:pt x="711" y="157"/>
                    <a:pt x="710" y="158"/>
                  </a:cubicBezTo>
                  <a:cubicBezTo>
                    <a:pt x="709" y="158"/>
                    <a:pt x="706" y="162"/>
                    <a:pt x="705" y="163"/>
                  </a:cubicBezTo>
                  <a:cubicBezTo>
                    <a:pt x="704" y="164"/>
                    <a:pt x="703" y="169"/>
                    <a:pt x="703" y="170"/>
                  </a:cubicBezTo>
                  <a:cubicBezTo>
                    <a:pt x="702" y="170"/>
                    <a:pt x="700" y="171"/>
                    <a:pt x="699" y="171"/>
                  </a:cubicBezTo>
                  <a:cubicBezTo>
                    <a:pt x="698" y="171"/>
                    <a:pt x="699" y="172"/>
                    <a:pt x="699" y="173"/>
                  </a:cubicBezTo>
                  <a:cubicBezTo>
                    <a:pt x="699" y="175"/>
                    <a:pt x="696" y="179"/>
                    <a:pt x="696" y="180"/>
                  </a:cubicBezTo>
                  <a:cubicBezTo>
                    <a:pt x="695" y="181"/>
                    <a:pt x="697" y="187"/>
                    <a:pt x="699" y="190"/>
                  </a:cubicBezTo>
                  <a:cubicBezTo>
                    <a:pt x="700" y="192"/>
                    <a:pt x="701" y="196"/>
                    <a:pt x="702" y="198"/>
                  </a:cubicBezTo>
                  <a:cubicBezTo>
                    <a:pt x="703" y="201"/>
                    <a:pt x="705" y="202"/>
                    <a:pt x="705" y="203"/>
                  </a:cubicBezTo>
                  <a:cubicBezTo>
                    <a:pt x="706" y="203"/>
                    <a:pt x="707" y="205"/>
                    <a:pt x="708" y="206"/>
                  </a:cubicBezTo>
                  <a:cubicBezTo>
                    <a:pt x="709" y="207"/>
                    <a:pt x="709" y="210"/>
                    <a:pt x="711" y="211"/>
                  </a:cubicBezTo>
                  <a:cubicBezTo>
                    <a:pt x="713" y="213"/>
                    <a:pt x="712" y="209"/>
                    <a:pt x="713" y="208"/>
                  </a:cubicBezTo>
                  <a:cubicBezTo>
                    <a:pt x="714" y="208"/>
                    <a:pt x="715" y="205"/>
                    <a:pt x="715" y="204"/>
                  </a:cubicBezTo>
                  <a:cubicBezTo>
                    <a:pt x="715" y="203"/>
                    <a:pt x="713" y="203"/>
                    <a:pt x="714" y="203"/>
                  </a:cubicBezTo>
                  <a:cubicBezTo>
                    <a:pt x="714" y="202"/>
                    <a:pt x="713" y="201"/>
                    <a:pt x="713" y="201"/>
                  </a:cubicBezTo>
                  <a:cubicBezTo>
                    <a:pt x="712" y="200"/>
                    <a:pt x="713" y="198"/>
                    <a:pt x="714" y="198"/>
                  </a:cubicBezTo>
                  <a:cubicBezTo>
                    <a:pt x="715" y="197"/>
                    <a:pt x="717" y="198"/>
                    <a:pt x="717" y="198"/>
                  </a:cubicBezTo>
                  <a:cubicBezTo>
                    <a:pt x="718" y="198"/>
                    <a:pt x="715" y="195"/>
                    <a:pt x="715" y="194"/>
                  </a:cubicBezTo>
                  <a:cubicBezTo>
                    <a:pt x="716" y="192"/>
                    <a:pt x="717" y="192"/>
                    <a:pt x="717" y="191"/>
                  </a:cubicBezTo>
                  <a:cubicBezTo>
                    <a:pt x="718" y="190"/>
                    <a:pt x="720" y="189"/>
                    <a:pt x="721" y="189"/>
                  </a:cubicBezTo>
                  <a:cubicBezTo>
                    <a:pt x="722" y="189"/>
                    <a:pt x="723" y="189"/>
                    <a:pt x="723" y="188"/>
                  </a:cubicBezTo>
                  <a:cubicBezTo>
                    <a:pt x="724" y="187"/>
                    <a:pt x="723" y="186"/>
                    <a:pt x="722" y="186"/>
                  </a:cubicBezTo>
                  <a:cubicBezTo>
                    <a:pt x="721" y="186"/>
                    <a:pt x="721" y="185"/>
                    <a:pt x="722" y="184"/>
                  </a:cubicBezTo>
                  <a:cubicBezTo>
                    <a:pt x="722" y="184"/>
                    <a:pt x="722" y="183"/>
                    <a:pt x="721" y="182"/>
                  </a:cubicBezTo>
                  <a:cubicBezTo>
                    <a:pt x="721" y="182"/>
                    <a:pt x="722" y="181"/>
                    <a:pt x="723" y="180"/>
                  </a:cubicBezTo>
                  <a:cubicBezTo>
                    <a:pt x="724" y="180"/>
                    <a:pt x="725" y="181"/>
                    <a:pt x="726" y="181"/>
                  </a:cubicBezTo>
                  <a:cubicBezTo>
                    <a:pt x="726" y="180"/>
                    <a:pt x="726" y="179"/>
                    <a:pt x="726" y="178"/>
                  </a:cubicBezTo>
                  <a:cubicBezTo>
                    <a:pt x="726" y="177"/>
                    <a:pt x="724" y="177"/>
                    <a:pt x="723" y="177"/>
                  </a:cubicBezTo>
                  <a:cubicBezTo>
                    <a:pt x="722" y="177"/>
                    <a:pt x="721" y="176"/>
                    <a:pt x="721" y="174"/>
                  </a:cubicBezTo>
                  <a:cubicBezTo>
                    <a:pt x="720" y="173"/>
                    <a:pt x="722" y="172"/>
                    <a:pt x="722" y="172"/>
                  </a:cubicBezTo>
                  <a:cubicBezTo>
                    <a:pt x="723" y="171"/>
                    <a:pt x="721" y="169"/>
                    <a:pt x="720" y="169"/>
                  </a:cubicBezTo>
                  <a:cubicBezTo>
                    <a:pt x="719" y="170"/>
                    <a:pt x="718" y="169"/>
                    <a:pt x="719" y="168"/>
                  </a:cubicBezTo>
                  <a:cubicBezTo>
                    <a:pt x="719" y="168"/>
                    <a:pt x="718" y="166"/>
                    <a:pt x="718" y="165"/>
                  </a:cubicBezTo>
                  <a:cubicBezTo>
                    <a:pt x="718" y="164"/>
                    <a:pt x="719" y="161"/>
                    <a:pt x="720" y="161"/>
                  </a:cubicBezTo>
                  <a:cubicBezTo>
                    <a:pt x="721" y="160"/>
                    <a:pt x="721" y="159"/>
                    <a:pt x="720" y="158"/>
                  </a:cubicBezTo>
                  <a:cubicBezTo>
                    <a:pt x="720" y="157"/>
                    <a:pt x="721" y="157"/>
                    <a:pt x="722" y="157"/>
                  </a:cubicBezTo>
                  <a:cubicBezTo>
                    <a:pt x="723" y="156"/>
                    <a:pt x="723" y="157"/>
                    <a:pt x="724" y="157"/>
                  </a:cubicBezTo>
                  <a:cubicBezTo>
                    <a:pt x="725" y="157"/>
                    <a:pt x="724" y="157"/>
                    <a:pt x="725" y="156"/>
                  </a:cubicBezTo>
                  <a:cubicBezTo>
                    <a:pt x="725" y="155"/>
                    <a:pt x="727" y="154"/>
                    <a:pt x="728" y="154"/>
                  </a:cubicBezTo>
                  <a:cubicBezTo>
                    <a:pt x="729" y="154"/>
                    <a:pt x="728" y="156"/>
                    <a:pt x="729" y="156"/>
                  </a:cubicBezTo>
                  <a:cubicBezTo>
                    <a:pt x="730" y="157"/>
                    <a:pt x="731" y="154"/>
                    <a:pt x="732" y="154"/>
                  </a:cubicBezTo>
                  <a:cubicBezTo>
                    <a:pt x="733" y="153"/>
                    <a:pt x="733" y="153"/>
                    <a:pt x="733" y="152"/>
                  </a:cubicBezTo>
                  <a:cubicBezTo>
                    <a:pt x="733" y="152"/>
                    <a:pt x="735" y="151"/>
                    <a:pt x="736" y="151"/>
                  </a:cubicBezTo>
                  <a:cubicBezTo>
                    <a:pt x="738" y="152"/>
                    <a:pt x="739" y="154"/>
                    <a:pt x="739" y="155"/>
                  </a:cubicBezTo>
                  <a:cubicBezTo>
                    <a:pt x="740" y="156"/>
                    <a:pt x="741" y="155"/>
                    <a:pt x="741" y="154"/>
                  </a:cubicBezTo>
                  <a:cubicBezTo>
                    <a:pt x="742" y="153"/>
                    <a:pt x="742" y="152"/>
                    <a:pt x="742" y="152"/>
                  </a:cubicBezTo>
                  <a:cubicBezTo>
                    <a:pt x="743" y="151"/>
                    <a:pt x="744" y="151"/>
                    <a:pt x="745" y="151"/>
                  </a:cubicBezTo>
                  <a:cubicBezTo>
                    <a:pt x="745" y="151"/>
                    <a:pt x="744" y="149"/>
                    <a:pt x="744" y="149"/>
                  </a:cubicBezTo>
                  <a:cubicBezTo>
                    <a:pt x="744" y="148"/>
                    <a:pt x="746" y="149"/>
                    <a:pt x="746" y="149"/>
                  </a:cubicBezTo>
                  <a:cubicBezTo>
                    <a:pt x="747" y="148"/>
                    <a:pt x="745" y="147"/>
                    <a:pt x="745" y="147"/>
                  </a:cubicBezTo>
                  <a:cubicBezTo>
                    <a:pt x="745" y="146"/>
                    <a:pt x="746" y="147"/>
                    <a:pt x="746" y="147"/>
                  </a:cubicBezTo>
                  <a:cubicBezTo>
                    <a:pt x="747" y="147"/>
                    <a:pt x="748" y="146"/>
                    <a:pt x="748" y="145"/>
                  </a:cubicBezTo>
                  <a:cubicBezTo>
                    <a:pt x="748" y="145"/>
                    <a:pt x="749" y="146"/>
                    <a:pt x="750" y="146"/>
                  </a:cubicBezTo>
                  <a:cubicBezTo>
                    <a:pt x="750" y="146"/>
                    <a:pt x="751" y="143"/>
                    <a:pt x="754" y="140"/>
                  </a:cubicBezTo>
                  <a:cubicBezTo>
                    <a:pt x="758" y="137"/>
                    <a:pt x="763" y="137"/>
                    <a:pt x="764" y="137"/>
                  </a:cubicBezTo>
                  <a:cubicBezTo>
                    <a:pt x="765" y="137"/>
                    <a:pt x="765" y="137"/>
                    <a:pt x="767" y="138"/>
                  </a:cubicBezTo>
                  <a:cubicBezTo>
                    <a:pt x="769" y="138"/>
                    <a:pt x="769" y="137"/>
                    <a:pt x="770" y="137"/>
                  </a:cubicBezTo>
                  <a:cubicBezTo>
                    <a:pt x="770" y="137"/>
                    <a:pt x="770" y="135"/>
                    <a:pt x="770" y="135"/>
                  </a:cubicBezTo>
                  <a:cubicBezTo>
                    <a:pt x="770" y="134"/>
                    <a:pt x="768" y="132"/>
                    <a:pt x="767" y="132"/>
                  </a:cubicBezTo>
                  <a:cubicBezTo>
                    <a:pt x="766" y="132"/>
                    <a:pt x="766" y="130"/>
                    <a:pt x="764" y="130"/>
                  </a:cubicBezTo>
                  <a:cubicBezTo>
                    <a:pt x="763" y="129"/>
                    <a:pt x="763" y="128"/>
                    <a:pt x="763" y="128"/>
                  </a:cubicBezTo>
                  <a:cubicBezTo>
                    <a:pt x="762" y="127"/>
                    <a:pt x="762" y="127"/>
                    <a:pt x="762" y="128"/>
                  </a:cubicBezTo>
                  <a:cubicBezTo>
                    <a:pt x="761" y="129"/>
                    <a:pt x="762" y="129"/>
                    <a:pt x="759" y="128"/>
                  </a:cubicBezTo>
                  <a:cubicBezTo>
                    <a:pt x="756" y="128"/>
                    <a:pt x="757" y="125"/>
                    <a:pt x="757" y="124"/>
                  </a:cubicBezTo>
                  <a:cubicBezTo>
                    <a:pt x="757" y="123"/>
                    <a:pt x="757" y="122"/>
                    <a:pt x="755" y="122"/>
                  </a:cubicBezTo>
                  <a:cubicBezTo>
                    <a:pt x="753" y="122"/>
                    <a:pt x="754" y="121"/>
                    <a:pt x="755" y="121"/>
                  </a:cubicBezTo>
                  <a:cubicBezTo>
                    <a:pt x="756" y="121"/>
                    <a:pt x="758" y="121"/>
                    <a:pt x="759" y="121"/>
                  </a:cubicBezTo>
                  <a:cubicBezTo>
                    <a:pt x="760" y="121"/>
                    <a:pt x="761" y="122"/>
                    <a:pt x="762" y="122"/>
                  </a:cubicBezTo>
                  <a:cubicBezTo>
                    <a:pt x="763" y="122"/>
                    <a:pt x="765" y="121"/>
                    <a:pt x="767" y="120"/>
                  </a:cubicBezTo>
                  <a:cubicBezTo>
                    <a:pt x="768" y="119"/>
                    <a:pt x="768" y="117"/>
                    <a:pt x="768" y="116"/>
                  </a:cubicBezTo>
                  <a:cubicBezTo>
                    <a:pt x="767" y="116"/>
                    <a:pt x="767" y="115"/>
                    <a:pt x="766" y="115"/>
                  </a:cubicBezTo>
                  <a:cubicBezTo>
                    <a:pt x="766" y="115"/>
                    <a:pt x="766" y="111"/>
                    <a:pt x="766" y="111"/>
                  </a:cubicBezTo>
                  <a:cubicBezTo>
                    <a:pt x="766" y="110"/>
                    <a:pt x="767" y="111"/>
                    <a:pt x="768" y="111"/>
                  </a:cubicBezTo>
                  <a:cubicBezTo>
                    <a:pt x="768" y="112"/>
                    <a:pt x="769" y="112"/>
                    <a:pt x="768" y="113"/>
                  </a:cubicBezTo>
                  <a:cubicBezTo>
                    <a:pt x="768" y="113"/>
                    <a:pt x="769" y="114"/>
                    <a:pt x="769" y="115"/>
                  </a:cubicBezTo>
                  <a:cubicBezTo>
                    <a:pt x="770" y="115"/>
                    <a:pt x="770" y="116"/>
                    <a:pt x="772" y="116"/>
                  </a:cubicBezTo>
                  <a:cubicBezTo>
                    <a:pt x="773" y="117"/>
                    <a:pt x="778" y="117"/>
                    <a:pt x="779" y="117"/>
                  </a:cubicBezTo>
                  <a:cubicBezTo>
                    <a:pt x="780" y="117"/>
                    <a:pt x="783" y="119"/>
                    <a:pt x="782" y="120"/>
                  </a:cubicBezTo>
                  <a:cubicBezTo>
                    <a:pt x="781" y="120"/>
                    <a:pt x="783" y="122"/>
                    <a:pt x="784" y="122"/>
                  </a:cubicBezTo>
                  <a:cubicBezTo>
                    <a:pt x="785" y="122"/>
                    <a:pt x="788" y="122"/>
                    <a:pt x="790" y="123"/>
                  </a:cubicBezTo>
                  <a:cubicBezTo>
                    <a:pt x="791" y="123"/>
                    <a:pt x="792" y="125"/>
                    <a:pt x="794" y="125"/>
                  </a:cubicBezTo>
                  <a:cubicBezTo>
                    <a:pt x="795" y="125"/>
                    <a:pt x="797" y="124"/>
                    <a:pt x="797" y="123"/>
                  </a:cubicBezTo>
                  <a:cubicBezTo>
                    <a:pt x="797" y="123"/>
                    <a:pt x="795" y="122"/>
                    <a:pt x="795" y="123"/>
                  </a:cubicBezTo>
                  <a:cubicBezTo>
                    <a:pt x="794" y="123"/>
                    <a:pt x="794" y="122"/>
                    <a:pt x="793" y="122"/>
                  </a:cubicBezTo>
                  <a:cubicBezTo>
                    <a:pt x="793" y="121"/>
                    <a:pt x="794" y="121"/>
                    <a:pt x="795" y="121"/>
                  </a:cubicBezTo>
                  <a:cubicBezTo>
                    <a:pt x="796" y="120"/>
                    <a:pt x="795" y="119"/>
                    <a:pt x="794" y="118"/>
                  </a:cubicBezTo>
                  <a:cubicBezTo>
                    <a:pt x="794" y="117"/>
                    <a:pt x="793" y="116"/>
                    <a:pt x="793" y="116"/>
                  </a:cubicBezTo>
                  <a:cubicBezTo>
                    <a:pt x="794" y="116"/>
                    <a:pt x="796" y="116"/>
                    <a:pt x="797" y="116"/>
                  </a:cubicBezTo>
                  <a:cubicBezTo>
                    <a:pt x="799" y="116"/>
                    <a:pt x="797" y="115"/>
                    <a:pt x="797" y="114"/>
                  </a:cubicBezTo>
                  <a:cubicBezTo>
                    <a:pt x="796" y="114"/>
                    <a:pt x="799" y="115"/>
                    <a:pt x="800" y="116"/>
                  </a:cubicBezTo>
                  <a:cubicBezTo>
                    <a:pt x="801" y="116"/>
                    <a:pt x="800" y="116"/>
                    <a:pt x="800" y="114"/>
                  </a:cubicBezTo>
                  <a:cubicBezTo>
                    <a:pt x="801" y="113"/>
                    <a:pt x="801" y="113"/>
                    <a:pt x="802" y="113"/>
                  </a:cubicBezTo>
                  <a:cubicBezTo>
                    <a:pt x="803" y="112"/>
                    <a:pt x="802" y="112"/>
                    <a:pt x="800" y="111"/>
                  </a:cubicBezTo>
                  <a:cubicBezTo>
                    <a:pt x="797" y="110"/>
                    <a:pt x="797" y="109"/>
                    <a:pt x="796" y="108"/>
                  </a:cubicBezTo>
                  <a:cubicBezTo>
                    <a:pt x="796" y="107"/>
                    <a:pt x="795" y="107"/>
                    <a:pt x="795" y="108"/>
                  </a:cubicBezTo>
                  <a:cubicBezTo>
                    <a:pt x="794" y="108"/>
                    <a:pt x="793" y="105"/>
                    <a:pt x="792" y="105"/>
                  </a:cubicBezTo>
                  <a:cubicBezTo>
                    <a:pt x="791" y="105"/>
                    <a:pt x="789" y="104"/>
                    <a:pt x="789" y="105"/>
                  </a:cubicBezTo>
                  <a:cubicBezTo>
                    <a:pt x="788" y="105"/>
                    <a:pt x="785" y="104"/>
                    <a:pt x="785" y="105"/>
                  </a:cubicBezTo>
                  <a:cubicBezTo>
                    <a:pt x="784" y="105"/>
                    <a:pt x="786" y="109"/>
                    <a:pt x="785" y="109"/>
                  </a:cubicBezTo>
                  <a:cubicBezTo>
                    <a:pt x="784" y="110"/>
                    <a:pt x="782" y="103"/>
                    <a:pt x="782" y="102"/>
                  </a:cubicBezTo>
                  <a:cubicBezTo>
                    <a:pt x="782" y="101"/>
                    <a:pt x="781" y="100"/>
                    <a:pt x="780" y="100"/>
                  </a:cubicBezTo>
                  <a:cubicBezTo>
                    <a:pt x="779" y="100"/>
                    <a:pt x="776" y="99"/>
                    <a:pt x="774" y="99"/>
                  </a:cubicBezTo>
                  <a:cubicBezTo>
                    <a:pt x="772" y="99"/>
                    <a:pt x="771" y="96"/>
                    <a:pt x="769" y="96"/>
                  </a:cubicBezTo>
                  <a:cubicBezTo>
                    <a:pt x="768" y="96"/>
                    <a:pt x="765" y="95"/>
                    <a:pt x="764" y="94"/>
                  </a:cubicBezTo>
                  <a:cubicBezTo>
                    <a:pt x="762" y="93"/>
                    <a:pt x="761" y="93"/>
                    <a:pt x="759" y="92"/>
                  </a:cubicBezTo>
                  <a:cubicBezTo>
                    <a:pt x="756" y="91"/>
                    <a:pt x="756" y="90"/>
                    <a:pt x="755" y="89"/>
                  </a:cubicBezTo>
                  <a:cubicBezTo>
                    <a:pt x="753" y="88"/>
                    <a:pt x="752" y="89"/>
                    <a:pt x="751" y="88"/>
                  </a:cubicBezTo>
                  <a:cubicBezTo>
                    <a:pt x="750" y="88"/>
                    <a:pt x="750" y="86"/>
                    <a:pt x="749" y="85"/>
                  </a:cubicBezTo>
                  <a:cubicBezTo>
                    <a:pt x="747" y="85"/>
                    <a:pt x="745" y="84"/>
                    <a:pt x="743" y="84"/>
                  </a:cubicBezTo>
                  <a:cubicBezTo>
                    <a:pt x="741" y="83"/>
                    <a:pt x="741" y="82"/>
                    <a:pt x="739" y="81"/>
                  </a:cubicBezTo>
                  <a:cubicBezTo>
                    <a:pt x="736" y="80"/>
                    <a:pt x="728" y="81"/>
                    <a:pt x="725" y="81"/>
                  </a:cubicBezTo>
                  <a:cubicBezTo>
                    <a:pt x="722" y="80"/>
                    <a:pt x="720" y="79"/>
                    <a:pt x="720" y="79"/>
                  </a:cubicBezTo>
                  <a:cubicBezTo>
                    <a:pt x="719" y="80"/>
                    <a:pt x="720" y="81"/>
                    <a:pt x="721" y="81"/>
                  </a:cubicBezTo>
                  <a:cubicBezTo>
                    <a:pt x="722" y="82"/>
                    <a:pt x="719" y="82"/>
                    <a:pt x="719" y="82"/>
                  </a:cubicBezTo>
                  <a:cubicBezTo>
                    <a:pt x="719" y="83"/>
                    <a:pt x="720" y="84"/>
                    <a:pt x="721" y="84"/>
                  </a:cubicBezTo>
                  <a:cubicBezTo>
                    <a:pt x="723" y="85"/>
                    <a:pt x="722" y="85"/>
                    <a:pt x="722" y="86"/>
                  </a:cubicBezTo>
                  <a:cubicBezTo>
                    <a:pt x="722" y="87"/>
                    <a:pt x="722" y="87"/>
                    <a:pt x="723" y="88"/>
                  </a:cubicBezTo>
                  <a:cubicBezTo>
                    <a:pt x="724" y="88"/>
                    <a:pt x="723" y="89"/>
                    <a:pt x="723" y="89"/>
                  </a:cubicBezTo>
                  <a:cubicBezTo>
                    <a:pt x="722" y="89"/>
                    <a:pt x="723" y="91"/>
                    <a:pt x="722" y="92"/>
                  </a:cubicBezTo>
                  <a:cubicBezTo>
                    <a:pt x="721" y="92"/>
                    <a:pt x="720" y="90"/>
                    <a:pt x="720" y="90"/>
                  </a:cubicBezTo>
                  <a:cubicBezTo>
                    <a:pt x="719" y="90"/>
                    <a:pt x="720" y="92"/>
                    <a:pt x="720" y="92"/>
                  </a:cubicBezTo>
                  <a:cubicBezTo>
                    <a:pt x="719" y="92"/>
                    <a:pt x="717" y="89"/>
                    <a:pt x="717" y="89"/>
                  </a:cubicBezTo>
                  <a:cubicBezTo>
                    <a:pt x="717" y="88"/>
                    <a:pt x="714" y="87"/>
                    <a:pt x="713" y="86"/>
                  </a:cubicBezTo>
                  <a:cubicBezTo>
                    <a:pt x="712" y="85"/>
                    <a:pt x="711" y="82"/>
                    <a:pt x="711" y="82"/>
                  </a:cubicBezTo>
                  <a:cubicBezTo>
                    <a:pt x="710" y="82"/>
                    <a:pt x="710" y="82"/>
                    <a:pt x="710" y="83"/>
                  </a:cubicBezTo>
                  <a:cubicBezTo>
                    <a:pt x="710" y="84"/>
                    <a:pt x="703" y="83"/>
                    <a:pt x="701" y="83"/>
                  </a:cubicBezTo>
                  <a:cubicBezTo>
                    <a:pt x="698" y="82"/>
                    <a:pt x="693" y="82"/>
                    <a:pt x="692" y="82"/>
                  </a:cubicBezTo>
                  <a:cubicBezTo>
                    <a:pt x="690" y="83"/>
                    <a:pt x="689" y="84"/>
                    <a:pt x="689" y="85"/>
                  </a:cubicBezTo>
                  <a:cubicBezTo>
                    <a:pt x="689" y="86"/>
                    <a:pt x="690" y="89"/>
                    <a:pt x="690" y="89"/>
                  </a:cubicBezTo>
                  <a:cubicBezTo>
                    <a:pt x="689" y="90"/>
                    <a:pt x="688" y="87"/>
                    <a:pt x="688" y="86"/>
                  </a:cubicBezTo>
                  <a:cubicBezTo>
                    <a:pt x="688" y="85"/>
                    <a:pt x="686" y="85"/>
                    <a:pt x="685" y="84"/>
                  </a:cubicBezTo>
                  <a:cubicBezTo>
                    <a:pt x="684" y="83"/>
                    <a:pt x="683" y="82"/>
                    <a:pt x="682" y="81"/>
                  </a:cubicBezTo>
                  <a:cubicBezTo>
                    <a:pt x="680" y="80"/>
                    <a:pt x="681" y="81"/>
                    <a:pt x="681" y="80"/>
                  </a:cubicBezTo>
                  <a:cubicBezTo>
                    <a:pt x="681" y="79"/>
                    <a:pt x="680" y="78"/>
                    <a:pt x="679" y="77"/>
                  </a:cubicBezTo>
                  <a:cubicBezTo>
                    <a:pt x="678" y="76"/>
                    <a:pt x="676" y="73"/>
                    <a:pt x="674" y="72"/>
                  </a:cubicBezTo>
                  <a:cubicBezTo>
                    <a:pt x="671" y="71"/>
                    <a:pt x="665" y="72"/>
                    <a:pt x="662" y="72"/>
                  </a:cubicBezTo>
                  <a:cubicBezTo>
                    <a:pt x="659" y="72"/>
                    <a:pt x="655" y="73"/>
                    <a:pt x="653" y="73"/>
                  </a:cubicBezTo>
                  <a:cubicBezTo>
                    <a:pt x="651" y="73"/>
                    <a:pt x="649" y="72"/>
                    <a:pt x="648" y="71"/>
                  </a:cubicBezTo>
                  <a:cubicBezTo>
                    <a:pt x="647" y="71"/>
                    <a:pt x="643" y="67"/>
                    <a:pt x="642" y="66"/>
                  </a:cubicBezTo>
                  <a:cubicBezTo>
                    <a:pt x="641" y="65"/>
                    <a:pt x="639" y="66"/>
                    <a:pt x="639" y="65"/>
                  </a:cubicBezTo>
                  <a:cubicBezTo>
                    <a:pt x="639" y="64"/>
                    <a:pt x="641" y="65"/>
                    <a:pt x="642" y="65"/>
                  </a:cubicBezTo>
                  <a:cubicBezTo>
                    <a:pt x="642" y="65"/>
                    <a:pt x="641" y="63"/>
                    <a:pt x="641" y="62"/>
                  </a:cubicBezTo>
                  <a:cubicBezTo>
                    <a:pt x="640" y="61"/>
                    <a:pt x="638" y="60"/>
                    <a:pt x="636" y="60"/>
                  </a:cubicBezTo>
                  <a:cubicBezTo>
                    <a:pt x="634" y="60"/>
                    <a:pt x="633" y="59"/>
                    <a:pt x="631" y="59"/>
                  </a:cubicBezTo>
                  <a:cubicBezTo>
                    <a:pt x="629" y="59"/>
                    <a:pt x="630" y="60"/>
                    <a:pt x="629" y="60"/>
                  </a:cubicBezTo>
                  <a:cubicBezTo>
                    <a:pt x="629" y="60"/>
                    <a:pt x="627" y="60"/>
                    <a:pt x="626" y="60"/>
                  </a:cubicBezTo>
                  <a:cubicBezTo>
                    <a:pt x="625" y="60"/>
                    <a:pt x="625" y="61"/>
                    <a:pt x="624" y="61"/>
                  </a:cubicBezTo>
                  <a:cubicBezTo>
                    <a:pt x="623" y="61"/>
                    <a:pt x="621" y="61"/>
                    <a:pt x="620" y="61"/>
                  </a:cubicBezTo>
                  <a:cubicBezTo>
                    <a:pt x="618" y="61"/>
                    <a:pt x="619" y="61"/>
                    <a:pt x="620" y="60"/>
                  </a:cubicBezTo>
                  <a:cubicBezTo>
                    <a:pt x="620" y="59"/>
                    <a:pt x="620" y="59"/>
                    <a:pt x="620" y="58"/>
                  </a:cubicBezTo>
                  <a:cubicBezTo>
                    <a:pt x="619" y="58"/>
                    <a:pt x="620" y="58"/>
                    <a:pt x="621" y="58"/>
                  </a:cubicBezTo>
                  <a:cubicBezTo>
                    <a:pt x="622" y="58"/>
                    <a:pt x="627" y="59"/>
                    <a:pt x="628" y="59"/>
                  </a:cubicBezTo>
                  <a:cubicBezTo>
                    <a:pt x="630" y="59"/>
                    <a:pt x="622" y="57"/>
                    <a:pt x="619" y="57"/>
                  </a:cubicBezTo>
                  <a:cubicBezTo>
                    <a:pt x="616" y="57"/>
                    <a:pt x="610" y="56"/>
                    <a:pt x="608" y="56"/>
                  </a:cubicBezTo>
                  <a:cubicBezTo>
                    <a:pt x="607" y="57"/>
                    <a:pt x="603" y="58"/>
                    <a:pt x="602" y="58"/>
                  </a:cubicBezTo>
                  <a:cubicBezTo>
                    <a:pt x="602" y="58"/>
                    <a:pt x="601" y="59"/>
                    <a:pt x="602" y="61"/>
                  </a:cubicBezTo>
                  <a:cubicBezTo>
                    <a:pt x="603" y="62"/>
                    <a:pt x="603" y="61"/>
                    <a:pt x="603" y="60"/>
                  </a:cubicBezTo>
                  <a:cubicBezTo>
                    <a:pt x="604" y="60"/>
                    <a:pt x="604" y="61"/>
                    <a:pt x="606" y="61"/>
                  </a:cubicBezTo>
                  <a:cubicBezTo>
                    <a:pt x="607" y="62"/>
                    <a:pt x="604" y="61"/>
                    <a:pt x="604" y="62"/>
                  </a:cubicBezTo>
                  <a:cubicBezTo>
                    <a:pt x="605" y="62"/>
                    <a:pt x="604" y="62"/>
                    <a:pt x="604" y="63"/>
                  </a:cubicBezTo>
                  <a:cubicBezTo>
                    <a:pt x="603" y="64"/>
                    <a:pt x="606" y="66"/>
                    <a:pt x="607" y="67"/>
                  </a:cubicBezTo>
                  <a:cubicBezTo>
                    <a:pt x="607" y="67"/>
                    <a:pt x="606" y="67"/>
                    <a:pt x="605" y="67"/>
                  </a:cubicBezTo>
                  <a:cubicBezTo>
                    <a:pt x="605" y="67"/>
                    <a:pt x="605" y="67"/>
                    <a:pt x="604" y="68"/>
                  </a:cubicBezTo>
                  <a:cubicBezTo>
                    <a:pt x="603" y="68"/>
                    <a:pt x="602" y="66"/>
                    <a:pt x="602" y="66"/>
                  </a:cubicBezTo>
                  <a:cubicBezTo>
                    <a:pt x="602" y="65"/>
                    <a:pt x="600" y="65"/>
                    <a:pt x="599" y="66"/>
                  </a:cubicBezTo>
                  <a:cubicBezTo>
                    <a:pt x="598" y="66"/>
                    <a:pt x="600" y="67"/>
                    <a:pt x="601" y="68"/>
                  </a:cubicBezTo>
                  <a:cubicBezTo>
                    <a:pt x="601" y="69"/>
                    <a:pt x="600" y="69"/>
                    <a:pt x="599" y="69"/>
                  </a:cubicBezTo>
                  <a:cubicBezTo>
                    <a:pt x="599" y="69"/>
                    <a:pt x="600" y="71"/>
                    <a:pt x="599" y="71"/>
                  </a:cubicBezTo>
                  <a:cubicBezTo>
                    <a:pt x="598" y="71"/>
                    <a:pt x="596" y="68"/>
                    <a:pt x="595" y="68"/>
                  </a:cubicBezTo>
                  <a:cubicBezTo>
                    <a:pt x="594" y="67"/>
                    <a:pt x="593" y="66"/>
                    <a:pt x="592" y="67"/>
                  </a:cubicBezTo>
                  <a:cubicBezTo>
                    <a:pt x="591" y="67"/>
                    <a:pt x="590" y="66"/>
                    <a:pt x="588" y="66"/>
                  </a:cubicBezTo>
                  <a:cubicBezTo>
                    <a:pt x="587" y="65"/>
                    <a:pt x="586" y="66"/>
                    <a:pt x="586" y="67"/>
                  </a:cubicBezTo>
                  <a:cubicBezTo>
                    <a:pt x="585" y="67"/>
                    <a:pt x="584" y="67"/>
                    <a:pt x="583" y="67"/>
                  </a:cubicBezTo>
                  <a:cubicBezTo>
                    <a:pt x="582" y="67"/>
                    <a:pt x="580" y="64"/>
                    <a:pt x="579" y="63"/>
                  </a:cubicBezTo>
                  <a:cubicBezTo>
                    <a:pt x="578" y="62"/>
                    <a:pt x="579" y="63"/>
                    <a:pt x="578" y="65"/>
                  </a:cubicBezTo>
                  <a:cubicBezTo>
                    <a:pt x="577" y="66"/>
                    <a:pt x="577" y="68"/>
                    <a:pt x="578" y="70"/>
                  </a:cubicBezTo>
                  <a:cubicBezTo>
                    <a:pt x="578" y="72"/>
                    <a:pt x="576" y="73"/>
                    <a:pt x="576" y="74"/>
                  </a:cubicBezTo>
                  <a:cubicBezTo>
                    <a:pt x="575" y="74"/>
                    <a:pt x="575" y="73"/>
                    <a:pt x="574" y="72"/>
                  </a:cubicBezTo>
                  <a:cubicBezTo>
                    <a:pt x="574" y="72"/>
                    <a:pt x="573" y="72"/>
                    <a:pt x="572" y="72"/>
                  </a:cubicBezTo>
                  <a:cubicBezTo>
                    <a:pt x="572" y="72"/>
                    <a:pt x="571" y="70"/>
                    <a:pt x="571" y="70"/>
                  </a:cubicBezTo>
                  <a:cubicBezTo>
                    <a:pt x="571" y="69"/>
                    <a:pt x="570" y="68"/>
                    <a:pt x="570" y="68"/>
                  </a:cubicBezTo>
                  <a:cubicBezTo>
                    <a:pt x="569" y="67"/>
                    <a:pt x="569" y="67"/>
                    <a:pt x="567" y="66"/>
                  </a:cubicBezTo>
                  <a:cubicBezTo>
                    <a:pt x="566" y="65"/>
                    <a:pt x="566" y="65"/>
                    <a:pt x="566" y="64"/>
                  </a:cubicBezTo>
                  <a:cubicBezTo>
                    <a:pt x="565" y="63"/>
                    <a:pt x="565" y="64"/>
                    <a:pt x="564" y="64"/>
                  </a:cubicBezTo>
                  <a:cubicBezTo>
                    <a:pt x="564" y="64"/>
                    <a:pt x="563" y="63"/>
                    <a:pt x="563" y="63"/>
                  </a:cubicBezTo>
                  <a:cubicBezTo>
                    <a:pt x="563" y="62"/>
                    <a:pt x="562" y="62"/>
                    <a:pt x="562" y="63"/>
                  </a:cubicBezTo>
                  <a:cubicBezTo>
                    <a:pt x="562" y="63"/>
                    <a:pt x="560" y="60"/>
                    <a:pt x="560" y="60"/>
                  </a:cubicBezTo>
                  <a:cubicBezTo>
                    <a:pt x="559" y="59"/>
                    <a:pt x="557" y="59"/>
                    <a:pt x="556" y="59"/>
                  </a:cubicBezTo>
                  <a:cubicBezTo>
                    <a:pt x="555" y="59"/>
                    <a:pt x="554" y="58"/>
                    <a:pt x="554" y="57"/>
                  </a:cubicBezTo>
                  <a:cubicBezTo>
                    <a:pt x="553" y="56"/>
                    <a:pt x="558" y="58"/>
                    <a:pt x="559" y="59"/>
                  </a:cubicBezTo>
                  <a:cubicBezTo>
                    <a:pt x="561" y="59"/>
                    <a:pt x="561" y="60"/>
                    <a:pt x="562" y="61"/>
                  </a:cubicBezTo>
                  <a:cubicBezTo>
                    <a:pt x="564" y="62"/>
                    <a:pt x="565" y="62"/>
                    <a:pt x="565" y="62"/>
                  </a:cubicBezTo>
                  <a:cubicBezTo>
                    <a:pt x="565" y="61"/>
                    <a:pt x="564" y="55"/>
                    <a:pt x="564" y="54"/>
                  </a:cubicBezTo>
                  <a:cubicBezTo>
                    <a:pt x="564" y="53"/>
                    <a:pt x="562" y="53"/>
                    <a:pt x="560" y="52"/>
                  </a:cubicBezTo>
                  <a:cubicBezTo>
                    <a:pt x="559" y="51"/>
                    <a:pt x="560" y="50"/>
                    <a:pt x="558" y="49"/>
                  </a:cubicBezTo>
                  <a:cubicBezTo>
                    <a:pt x="557" y="49"/>
                    <a:pt x="557" y="48"/>
                    <a:pt x="556" y="48"/>
                  </a:cubicBezTo>
                  <a:cubicBezTo>
                    <a:pt x="555" y="48"/>
                    <a:pt x="553" y="48"/>
                    <a:pt x="553" y="48"/>
                  </a:cubicBezTo>
                  <a:cubicBezTo>
                    <a:pt x="552" y="48"/>
                    <a:pt x="551" y="48"/>
                    <a:pt x="550" y="48"/>
                  </a:cubicBezTo>
                  <a:cubicBezTo>
                    <a:pt x="548" y="48"/>
                    <a:pt x="547" y="48"/>
                    <a:pt x="546" y="47"/>
                  </a:cubicBezTo>
                  <a:cubicBezTo>
                    <a:pt x="545" y="46"/>
                    <a:pt x="545" y="46"/>
                    <a:pt x="543" y="46"/>
                  </a:cubicBezTo>
                  <a:cubicBezTo>
                    <a:pt x="542" y="46"/>
                    <a:pt x="541" y="45"/>
                    <a:pt x="540" y="45"/>
                  </a:cubicBezTo>
                  <a:cubicBezTo>
                    <a:pt x="539" y="45"/>
                    <a:pt x="539" y="46"/>
                    <a:pt x="538" y="47"/>
                  </a:cubicBezTo>
                  <a:cubicBezTo>
                    <a:pt x="538" y="47"/>
                    <a:pt x="540" y="48"/>
                    <a:pt x="541" y="49"/>
                  </a:cubicBezTo>
                  <a:cubicBezTo>
                    <a:pt x="542" y="50"/>
                    <a:pt x="542" y="50"/>
                    <a:pt x="541" y="50"/>
                  </a:cubicBezTo>
                  <a:cubicBezTo>
                    <a:pt x="540" y="51"/>
                    <a:pt x="540" y="51"/>
                    <a:pt x="541" y="52"/>
                  </a:cubicBezTo>
                  <a:cubicBezTo>
                    <a:pt x="543" y="53"/>
                    <a:pt x="540" y="52"/>
                    <a:pt x="541" y="53"/>
                  </a:cubicBezTo>
                  <a:cubicBezTo>
                    <a:pt x="542" y="54"/>
                    <a:pt x="538" y="54"/>
                    <a:pt x="536" y="53"/>
                  </a:cubicBezTo>
                  <a:cubicBezTo>
                    <a:pt x="533" y="52"/>
                    <a:pt x="531" y="53"/>
                    <a:pt x="530" y="53"/>
                  </a:cubicBezTo>
                  <a:cubicBezTo>
                    <a:pt x="529" y="53"/>
                    <a:pt x="528" y="50"/>
                    <a:pt x="528" y="50"/>
                  </a:cubicBezTo>
                  <a:cubicBezTo>
                    <a:pt x="528" y="49"/>
                    <a:pt x="525" y="49"/>
                    <a:pt x="523" y="49"/>
                  </a:cubicBezTo>
                  <a:cubicBezTo>
                    <a:pt x="521" y="49"/>
                    <a:pt x="518" y="48"/>
                    <a:pt x="517" y="47"/>
                  </a:cubicBezTo>
                  <a:cubicBezTo>
                    <a:pt x="516" y="47"/>
                    <a:pt x="517" y="47"/>
                    <a:pt x="516" y="48"/>
                  </a:cubicBezTo>
                  <a:cubicBezTo>
                    <a:pt x="516" y="48"/>
                    <a:pt x="512" y="46"/>
                    <a:pt x="510" y="46"/>
                  </a:cubicBezTo>
                  <a:cubicBezTo>
                    <a:pt x="508" y="46"/>
                    <a:pt x="507" y="46"/>
                    <a:pt x="506" y="47"/>
                  </a:cubicBezTo>
                  <a:cubicBezTo>
                    <a:pt x="506" y="48"/>
                    <a:pt x="508" y="50"/>
                    <a:pt x="509" y="51"/>
                  </a:cubicBezTo>
                  <a:cubicBezTo>
                    <a:pt x="510" y="52"/>
                    <a:pt x="507" y="53"/>
                    <a:pt x="506" y="54"/>
                  </a:cubicBezTo>
                  <a:cubicBezTo>
                    <a:pt x="506" y="54"/>
                    <a:pt x="507" y="52"/>
                    <a:pt x="507" y="51"/>
                  </a:cubicBezTo>
                  <a:cubicBezTo>
                    <a:pt x="506" y="50"/>
                    <a:pt x="504" y="44"/>
                    <a:pt x="503" y="44"/>
                  </a:cubicBezTo>
                  <a:cubicBezTo>
                    <a:pt x="503" y="43"/>
                    <a:pt x="502" y="43"/>
                    <a:pt x="500" y="43"/>
                  </a:cubicBezTo>
                  <a:cubicBezTo>
                    <a:pt x="499" y="43"/>
                    <a:pt x="499" y="40"/>
                    <a:pt x="498" y="39"/>
                  </a:cubicBezTo>
                  <a:cubicBezTo>
                    <a:pt x="498" y="39"/>
                    <a:pt x="498" y="40"/>
                    <a:pt x="496" y="40"/>
                  </a:cubicBezTo>
                  <a:cubicBezTo>
                    <a:pt x="495" y="41"/>
                    <a:pt x="495" y="41"/>
                    <a:pt x="494" y="42"/>
                  </a:cubicBezTo>
                  <a:cubicBezTo>
                    <a:pt x="492" y="44"/>
                    <a:pt x="492" y="44"/>
                    <a:pt x="490" y="45"/>
                  </a:cubicBezTo>
                  <a:cubicBezTo>
                    <a:pt x="488" y="46"/>
                    <a:pt x="485" y="50"/>
                    <a:pt x="484" y="51"/>
                  </a:cubicBezTo>
                  <a:cubicBezTo>
                    <a:pt x="482" y="52"/>
                    <a:pt x="483" y="49"/>
                    <a:pt x="483" y="47"/>
                  </a:cubicBezTo>
                  <a:cubicBezTo>
                    <a:pt x="483" y="44"/>
                    <a:pt x="483" y="43"/>
                    <a:pt x="482" y="43"/>
                  </a:cubicBezTo>
                  <a:cubicBezTo>
                    <a:pt x="482" y="42"/>
                    <a:pt x="484" y="43"/>
                    <a:pt x="485" y="43"/>
                  </a:cubicBezTo>
                  <a:cubicBezTo>
                    <a:pt x="486" y="43"/>
                    <a:pt x="490" y="37"/>
                    <a:pt x="491" y="36"/>
                  </a:cubicBezTo>
                  <a:cubicBezTo>
                    <a:pt x="493" y="36"/>
                    <a:pt x="493" y="35"/>
                    <a:pt x="495" y="34"/>
                  </a:cubicBezTo>
                  <a:cubicBezTo>
                    <a:pt x="496" y="33"/>
                    <a:pt x="497" y="34"/>
                    <a:pt x="500" y="32"/>
                  </a:cubicBezTo>
                  <a:cubicBezTo>
                    <a:pt x="502" y="30"/>
                    <a:pt x="501" y="25"/>
                    <a:pt x="501" y="23"/>
                  </a:cubicBezTo>
                  <a:cubicBezTo>
                    <a:pt x="501" y="20"/>
                    <a:pt x="501" y="19"/>
                    <a:pt x="500" y="18"/>
                  </a:cubicBezTo>
                  <a:cubicBezTo>
                    <a:pt x="499" y="17"/>
                    <a:pt x="499" y="17"/>
                    <a:pt x="498" y="15"/>
                  </a:cubicBezTo>
                  <a:cubicBezTo>
                    <a:pt x="497" y="14"/>
                    <a:pt x="496" y="13"/>
                    <a:pt x="495" y="13"/>
                  </a:cubicBezTo>
                  <a:cubicBezTo>
                    <a:pt x="494" y="13"/>
                    <a:pt x="493" y="13"/>
                    <a:pt x="493" y="13"/>
                  </a:cubicBezTo>
                  <a:cubicBezTo>
                    <a:pt x="493" y="13"/>
                    <a:pt x="491" y="13"/>
                    <a:pt x="490" y="13"/>
                  </a:cubicBezTo>
                  <a:cubicBezTo>
                    <a:pt x="489" y="14"/>
                    <a:pt x="481" y="13"/>
                    <a:pt x="478" y="13"/>
                  </a:cubicBezTo>
                  <a:cubicBezTo>
                    <a:pt x="475" y="13"/>
                    <a:pt x="476" y="14"/>
                    <a:pt x="475" y="15"/>
                  </a:cubicBezTo>
                  <a:cubicBezTo>
                    <a:pt x="474" y="16"/>
                    <a:pt x="473" y="16"/>
                    <a:pt x="472" y="17"/>
                  </a:cubicBezTo>
                  <a:cubicBezTo>
                    <a:pt x="471" y="17"/>
                    <a:pt x="471" y="15"/>
                    <a:pt x="472" y="14"/>
                  </a:cubicBezTo>
                  <a:cubicBezTo>
                    <a:pt x="472" y="13"/>
                    <a:pt x="473" y="10"/>
                    <a:pt x="473" y="10"/>
                  </a:cubicBezTo>
                  <a:cubicBezTo>
                    <a:pt x="473" y="9"/>
                    <a:pt x="471" y="9"/>
                    <a:pt x="470" y="9"/>
                  </a:cubicBezTo>
                  <a:cubicBezTo>
                    <a:pt x="469" y="9"/>
                    <a:pt x="471" y="8"/>
                    <a:pt x="471" y="7"/>
                  </a:cubicBezTo>
                  <a:cubicBezTo>
                    <a:pt x="472" y="7"/>
                    <a:pt x="472" y="6"/>
                    <a:pt x="472" y="5"/>
                  </a:cubicBezTo>
                  <a:cubicBezTo>
                    <a:pt x="472" y="4"/>
                    <a:pt x="472" y="4"/>
                    <a:pt x="470" y="3"/>
                  </a:cubicBezTo>
                  <a:cubicBezTo>
                    <a:pt x="469" y="2"/>
                    <a:pt x="468" y="1"/>
                    <a:pt x="467" y="1"/>
                  </a:cubicBezTo>
                  <a:cubicBezTo>
                    <a:pt x="465" y="0"/>
                    <a:pt x="465" y="0"/>
                    <a:pt x="464" y="0"/>
                  </a:cubicBezTo>
                  <a:cubicBezTo>
                    <a:pt x="463" y="0"/>
                    <a:pt x="463" y="0"/>
                    <a:pt x="462" y="1"/>
                  </a:cubicBezTo>
                  <a:cubicBezTo>
                    <a:pt x="461" y="1"/>
                    <a:pt x="458" y="2"/>
                    <a:pt x="458" y="3"/>
                  </a:cubicBezTo>
                  <a:cubicBezTo>
                    <a:pt x="458" y="4"/>
                    <a:pt x="458" y="5"/>
                    <a:pt x="456" y="7"/>
                  </a:cubicBezTo>
                  <a:cubicBezTo>
                    <a:pt x="455" y="9"/>
                    <a:pt x="456" y="10"/>
                    <a:pt x="456" y="12"/>
                  </a:cubicBezTo>
                  <a:cubicBezTo>
                    <a:pt x="456" y="14"/>
                    <a:pt x="456" y="15"/>
                    <a:pt x="452" y="15"/>
                  </a:cubicBezTo>
                  <a:cubicBezTo>
                    <a:pt x="449" y="16"/>
                    <a:pt x="449" y="14"/>
                    <a:pt x="448" y="16"/>
                  </a:cubicBezTo>
                  <a:cubicBezTo>
                    <a:pt x="447" y="17"/>
                    <a:pt x="449" y="19"/>
                    <a:pt x="453" y="21"/>
                  </a:cubicBezTo>
                  <a:cubicBezTo>
                    <a:pt x="457" y="22"/>
                    <a:pt x="456" y="21"/>
                    <a:pt x="456" y="22"/>
                  </a:cubicBezTo>
                  <a:cubicBezTo>
                    <a:pt x="456" y="23"/>
                    <a:pt x="454" y="22"/>
                    <a:pt x="453" y="22"/>
                  </a:cubicBezTo>
                  <a:cubicBezTo>
                    <a:pt x="451" y="23"/>
                    <a:pt x="453" y="23"/>
                    <a:pt x="454" y="23"/>
                  </a:cubicBezTo>
                  <a:cubicBezTo>
                    <a:pt x="455" y="23"/>
                    <a:pt x="456" y="24"/>
                    <a:pt x="457" y="25"/>
                  </a:cubicBezTo>
                  <a:cubicBezTo>
                    <a:pt x="458" y="27"/>
                    <a:pt x="456" y="28"/>
                    <a:pt x="456" y="29"/>
                  </a:cubicBezTo>
                  <a:cubicBezTo>
                    <a:pt x="456" y="29"/>
                    <a:pt x="456" y="27"/>
                    <a:pt x="455" y="26"/>
                  </a:cubicBezTo>
                  <a:cubicBezTo>
                    <a:pt x="455" y="25"/>
                    <a:pt x="454" y="25"/>
                    <a:pt x="453" y="26"/>
                  </a:cubicBezTo>
                  <a:cubicBezTo>
                    <a:pt x="451" y="26"/>
                    <a:pt x="450" y="25"/>
                    <a:pt x="450" y="24"/>
                  </a:cubicBezTo>
                  <a:cubicBezTo>
                    <a:pt x="449" y="23"/>
                    <a:pt x="448" y="22"/>
                    <a:pt x="447" y="21"/>
                  </a:cubicBezTo>
                  <a:cubicBezTo>
                    <a:pt x="445" y="20"/>
                    <a:pt x="445" y="21"/>
                    <a:pt x="443" y="21"/>
                  </a:cubicBezTo>
                  <a:cubicBezTo>
                    <a:pt x="442" y="22"/>
                    <a:pt x="443" y="20"/>
                    <a:pt x="441" y="19"/>
                  </a:cubicBezTo>
                  <a:cubicBezTo>
                    <a:pt x="440" y="19"/>
                    <a:pt x="441" y="18"/>
                    <a:pt x="439" y="19"/>
                  </a:cubicBezTo>
                  <a:cubicBezTo>
                    <a:pt x="438" y="19"/>
                    <a:pt x="438" y="19"/>
                    <a:pt x="436" y="19"/>
                  </a:cubicBezTo>
                  <a:cubicBezTo>
                    <a:pt x="434" y="19"/>
                    <a:pt x="434" y="20"/>
                    <a:pt x="432" y="20"/>
                  </a:cubicBezTo>
                  <a:cubicBezTo>
                    <a:pt x="431" y="20"/>
                    <a:pt x="432" y="19"/>
                    <a:pt x="432" y="18"/>
                  </a:cubicBezTo>
                  <a:cubicBezTo>
                    <a:pt x="432" y="18"/>
                    <a:pt x="430" y="19"/>
                    <a:pt x="429" y="20"/>
                  </a:cubicBezTo>
                  <a:cubicBezTo>
                    <a:pt x="427" y="20"/>
                    <a:pt x="426" y="21"/>
                    <a:pt x="425" y="22"/>
                  </a:cubicBezTo>
                  <a:cubicBezTo>
                    <a:pt x="424" y="22"/>
                    <a:pt x="420" y="23"/>
                    <a:pt x="417" y="25"/>
                  </a:cubicBezTo>
                  <a:cubicBezTo>
                    <a:pt x="414" y="26"/>
                    <a:pt x="414" y="28"/>
                    <a:pt x="412" y="30"/>
                  </a:cubicBezTo>
                  <a:cubicBezTo>
                    <a:pt x="411" y="31"/>
                    <a:pt x="412" y="31"/>
                    <a:pt x="410" y="32"/>
                  </a:cubicBezTo>
                  <a:cubicBezTo>
                    <a:pt x="409" y="32"/>
                    <a:pt x="407" y="33"/>
                    <a:pt x="406" y="34"/>
                  </a:cubicBezTo>
                  <a:cubicBezTo>
                    <a:pt x="405" y="35"/>
                    <a:pt x="405" y="35"/>
                    <a:pt x="404" y="36"/>
                  </a:cubicBezTo>
                  <a:cubicBezTo>
                    <a:pt x="402" y="37"/>
                    <a:pt x="403" y="38"/>
                    <a:pt x="403" y="39"/>
                  </a:cubicBezTo>
                  <a:cubicBezTo>
                    <a:pt x="403" y="40"/>
                    <a:pt x="405" y="40"/>
                    <a:pt x="404" y="41"/>
                  </a:cubicBezTo>
                  <a:cubicBezTo>
                    <a:pt x="404" y="42"/>
                    <a:pt x="404" y="43"/>
                    <a:pt x="402" y="43"/>
                  </a:cubicBezTo>
                  <a:cubicBezTo>
                    <a:pt x="400" y="43"/>
                    <a:pt x="399" y="44"/>
                    <a:pt x="396" y="45"/>
                  </a:cubicBezTo>
                  <a:cubicBezTo>
                    <a:pt x="393" y="46"/>
                    <a:pt x="391" y="45"/>
                    <a:pt x="390" y="46"/>
                  </a:cubicBezTo>
                  <a:cubicBezTo>
                    <a:pt x="388" y="47"/>
                    <a:pt x="390" y="50"/>
                    <a:pt x="389" y="51"/>
                  </a:cubicBezTo>
                  <a:cubicBezTo>
                    <a:pt x="389" y="53"/>
                    <a:pt x="390" y="54"/>
                    <a:pt x="391" y="55"/>
                  </a:cubicBezTo>
                  <a:cubicBezTo>
                    <a:pt x="392" y="57"/>
                    <a:pt x="392" y="58"/>
                    <a:pt x="394" y="58"/>
                  </a:cubicBezTo>
                  <a:cubicBezTo>
                    <a:pt x="395" y="59"/>
                    <a:pt x="397" y="60"/>
                    <a:pt x="398" y="61"/>
                  </a:cubicBezTo>
                  <a:cubicBezTo>
                    <a:pt x="399" y="62"/>
                    <a:pt x="400" y="62"/>
                    <a:pt x="401" y="63"/>
                  </a:cubicBezTo>
                  <a:cubicBezTo>
                    <a:pt x="402" y="64"/>
                    <a:pt x="402" y="67"/>
                    <a:pt x="402" y="68"/>
                  </a:cubicBezTo>
                  <a:cubicBezTo>
                    <a:pt x="402" y="69"/>
                    <a:pt x="401" y="73"/>
                    <a:pt x="401" y="74"/>
                  </a:cubicBezTo>
                  <a:cubicBezTo>
                    <a:pt x="401" y="75"/>
                    <a:pt x="400" y="72"/>
                    <a:pt x="399" y="71"/>
                  </a:cubicBezTo>
                  <a:cubicBezTo>
                    <a:pt x="399" y="71"/>
                    <a:pt x="398" y="71"/>
                    <a:pt x="397" y="71"/>
                  </a:cubicBezTo>
                  <a:cubicBezTo>
                    <a:pt x="396" y="72"/>
                    <a:pt x="398" y="69"/>
                    <a:pt x="399" y="68"/>
                  </a:cubicBezTo>
                  <a:cubicBezTo>
                    <a:pt x="400" y="68"/>
                    <a:pt x="400" y="66"/>
                    <a:pt x="400" y="65"/>
                  </a:cubicBezTo>
                  <a:cubicBezTo>
                    <a:pt x="400" y="64"/>
                    <a:pt x="394" y="64"/>
                    <a:pt x="392" y="63"/>
                  </a:cubicBezTo>
                  <a:cubicBezTo>
                    <a:pt x="391" y="62"/>
                    <a:pt x="387" y="56"/>
                    <a:pt x="386" y="55"/>
                  </a:cubicBezTo>
                  <a:cubicBezTo>
                    <a:pt x="386" y="53"/>
                    <a:pt x="383" y="53"/>
                    <a:pt x="383" y="53"/>
                  </a:cubicBezTo>
                  <a:cubicBezTo>
                    <a:pt x="382" y="53"/>
                    <a:pt x="380" y="55"/>
                    <a:pt x="380" y="55"/>
                  </a:cubicBezTo>
                  <a:cubicBezTo>
                    <a:pt x="379" y="56"/>
                    <a:pt x="381" y="56"/>
                    <a:pt x="382" y="57"/>
                  </a:cubicBezTo>
                  <a:cubicBezTo>
                    <a:pt x="383" y="57"/>
                    <a:pt x="383" y="58"/>
                    <a:pt x="382" y="59"/>
                  </a:cubicBezTo>
                  <a:cubicBezTo>
                    <a:pt x="382" y="59"/>
                    <a:pt x="382" y="57"/>
                    <a:pt x="381" y="58"/>
                  </a:cubicBezTo>
                  <a:cubicBezTo>
                    <a:pt x="380" y="59"/>
                    <a:pt x="378" y="57"/>
                    <a:pt x="377" y="57"/>
                  </a:cubicBezTo>
                  <a:cubicBezTo>
                    <a:pt x="376" y="57"/>
                    <a:pt x="374" y="57"/>
                    <a:pt x="374" y="58"/>
                  </a:cubicBezTo>
                  <a:cubicBezTo>
                    <a:pt x="375" y="58"/>
                    <a:pt x="374" y="59"/>
                    <a:pt x="375" y="60"/>
                  </a:cubicBezTo>
                  <a:cubicBezTo>
                    <a:pt x="375" y="62"/>
                    <a:pt x="377" y="63"/>
                    <a:pt x="378" y="64"/>
                  </a:cubicBezTo>
                  <a:cubicBezTo>
                    <a:pt x="379" y="64"/>
                    <a:pt x="381" y="64"/>
                    <a:pt x="382" y="65"/>
                  </a:cubicBezTo>
                  <a:cubicBezTo>
                    <a:pt x="383" y="66"/>
                    <a:pt x="383" y="67"/>
                    <a:pt x="382" y="68"/>
                  </a:cubicBezTo>
                  <a:cubicBezTo>
                    <a:pt x="382" y="69"/>
                    <a:pt x="380" y="67"/>
                    <a:pt x="378" y="67"/>
                  </a:cubicBezTo>
                  <a:cubicBezTo>
                    <a:pt x="377" y="68"/>
                    <a:pt x="375" y="68"/>
                    <a:pt x="374" y="68"/>
                  </a:cubicBezTo>
                  <a:cubicBezTo>
                    <a:pt x="373" y="68"/>
                    <a:pt x="372" y="67"/>
                    <a:pt x="372" y="65"/>
                  </a:cubicBezTo>
                  <a:cubicBezTo>
                    <a:pt x="373" y="64"/>
                    <a:pt x="372" y="56"/>
                    <a:pt x="371" y="55"/>
                  </a:cubicBezTo>
                  <a:cubicBezTo>
                    <a:pt x="370" y="54"/>
                    <a:pt x="369" y="53"/>
                    <a:pt x="369" y="53"/>
                  </a:cubicBezTo>
                  <a:cubicBezTo>
                    <a:pt x="369" y="54"/>
                    <a:pt x="369" y="58"/>
                    <a:pt x="369" y="59"/>
                  </a:cubicBezTo>
                  <a:cubicBezTo>
                    <a:pt x="369" y="60"/>
                    <a:pt x="365" y="62"/>
                    <a:pt x="365" y="63"/>
                  </a:cubicBezTo>
                  <a:cubicBezTo>
                    <a:pt x="365" y="65"/>
                    <a:pt x="364" y="65"/>
                    <a:pt x="364" y="67"/>
                  </a:cubicBezTo>
                  <a:cubicBezTo>
                    <a:pt x="363" y="68"/>
                    <a:pt x="367" y="71"/>
                    <a:pt x="368" y="72"/>
                  </a:cubicBezTo>
                  <a:cubicBezTo>
                    <a:pt x="369" y="73"/>
                    <a:pt x="368" y="74"/>
                    <a:pt x="368" y="75"/>
                  </a:cubicBezTo>
                  <a:cubicBezTo>
                    <a:pt x="368" y="75"/>
                    <a:pt x="367" y="81"/>
                    <a:pt x="368" y="83"/>
                  </a:cubicBezTo>
                  <a:cubicBezTo>
                    <a:pt x="368" y="86"/>
                    <a:pt x="368" y="87"/>
                    <a:pt x="369" y="88"/>
                  </a:cubicBezTo>
                  <a:cubicBezTo>
                    <a:pt x="370" y="88"/>
                    <a:pt x="370" y="87"/>
                    <a:pt x="371" y="87"/>
                  </a:cubicBezTo>
                  <a:cubicBezTo>
                    <a:pt x="372" y="87"/>
                    <a:pt x="373" y="86"/>
                    <a:pt x="374" y="86"/>
                  </a:cubicBezTo>
                  <a:cubicBezTo>
                    <a:pt x="375" y="86"/>
                    <a:pt x="378" y="86"/>
                    <a:pt x="380" y="86"/>
                  </a:cubicBezTo>
                  <a:cubicBezTo>
                    <a:pt x="382" y="87"/>
                    <a:pt x="382" y="88"/>
                    <a:pt x="383" y="90"/>
                  </a:cubicBezTo>
                  <a:cubicBezTo>
                    <a:pt x="383" y="91"/>
                    <a:pt x="385" y="93"/>
                    <a:pt x="386" y="94"/>
                  </a:cubicBezTo>
                  <a:cubicBezTo>
                    <a:pt x="387" y="96"/>
                    <a:pt x="384" y="96"/>
                    <a:pt x="384" y="98"/>
                  </a:cubicBezTo>
                  <a:cubicBezTo>
                    <a:pt x="384" y="101"/>
                    <a:pt x="386" y="102"/>
                    <a:pt x="388" y="102"/>
                  </a:cubicBezTo>
                  <a:cubicBezTo>
                    <a:pt x="389" y="103"/>
                    <a:pt x="387" y="103"/>
                    <a:pt x="386" y="103"/>
                  </a:cubicBezTo>
                  <a:cubicBezTo>
                    <a:pt x="385" y="103"/>
                    <a:pt x="384" y="104"/>
                    <a:pt x="384" y="105"/>
                  </a:cubicBezTo>
                  <a:cubicBezTo>
                    <a:pt x="383" y="105"/>
                    <a:pt x="382" y="104"/>
                    <a:pt x="382" y="103"/>
                  </a:cubicBezTo>
                  <a:cubicBezTo>
                    <a:pt x="381" y="103"/>
                    <a:pt x="381" y="97"/>
                    <a:pt x="380" y="95"/>
                  </a:cubicBezTo>
                  <a:cubicBezTo>
                    <a:pt x="380" y="93"/>
                    <a:pt x="379" y="91"/>
                    <a:pt x="378" y="90"/>
                  </a:cubicBezTo>
                  <a:cubicBezTo>
                    <a:pt x="376" y="89"/>
                    <a:pt x="371" y="93"/>
                    <a:pt x="370" y="94"/>
                  </a:cubicBezTo>
                  <a:cubicBezTo>
                    <a:pt x="370" y="95"/>
                    <a:pt x="371" y="95"/>
                    <a:pt x="372" y="97"/>
                  </a:cubicBezTo>
                  <a:cubicBezTo>
                    <a:pt x="372" y="98"/>
                    <a:pt x="371" y="101"/>
                    <a:pt x="370" y="103"/>
                  </a:cubicBezTo>
                  <a:cubicBezTo>
                    <a:pt x="369" y="106"/>
                    <a:pt x="366" y="110"/>
                    <a:pt x="365" y="110"/>
                  </a:cubicBezTo>
                  <a:cubicBezTo>
                    <a:pt x="364" y="111"/>
                    <a:pt x="367" y="112"/>
                    <a:pt x="368" y="114"/>
                  </a:cubicBezTo>
                  <a:cubicBezTo>
                    <a:pt x="369" y="115"/>
                    <a:pt x="369" y="116"/>
                    <a:pt x="368" y="118"/>
                  </a:cubicBezTo>
                  <a:cubicBezTo>
                    <a:pt x="368" y="119"/>
                    <a:pt x="365" y="113"/>
                    <a:pt x="364" y="112"/>
                  </a:cubicBezTo>
                  <a:cubicBezTo>
                    <a:pt x="363" y="111"/>
                    <a:pt x="360" y="111"/>
                    <a:pt x="358" y="111"/>
                  </a:cubicBezTo>
                  <a:cubicBezTo>
                    <a:pt x="356" y="111"/>
                    <a:pt x="353" y="110"/>
                    <a:pt x="352" y="108"/>
                  </a:cubicBezTo>
                  <a:cubicBezTo>
                    <a:pt x="351" y="107"/>
                    <a:pt x="350" y="108"/>
                    <a:pt x="350" y="108"/>
                  </a:cubicBezTo>
                  <a:cubicBezTo>
                    <a:pt x="349" y="109"/>
                    <a:pt x="349" y="108"/>
                    <a:pt x="349" y="107"/>
                  </a:cubicBezTo>
                  <a:cubicBezTo>
                    <a:pt x="350" y="106"/>
                    <a:pt x="355" y="107"/>
                    <a:pt x="357" y="107"/>
                  </a:cubicBezTo>
                  <a:cubicBezTo>
                    <a:pt x="359" y="107"/>
                    <a:pt x="360" y="106"/>
                    <a:pt x="362" y="105"/>
                  </a:cubicBezTo>
                  <a:cubicBezTo>
                    <a:pt x="364" y="104"/>
                    <a:pt x="366" y="95"/>
                    <a:pt x="366" y="94"/>
                  </a:cubicBezTo>
                  <a:cubicBezTo>
                    <a:pt x="367" y="93"/>
                    <a:pt x="366" y="92"/>
                    <a:pt x="365" y="91"/>
                  </a:cubicBezTo>
                  <a:cubicBezTo>
                    <a:pt x="364" y="90"/>
                    <a:pt x="362" y="85"/>
                    <a:pt x="362" y="82"/>
                  </a:cubicBezTo>
                  <a:cubicBezTo>
                    <a:pt x="362" y="79"/>
                    <a:pt x="362" y="76"/>
                    <a:pt x="362" y="74"/>
                  </a:cubicBezTo>
                  <a:cubicBezTo>
                    <a:pt x="362" y="72"/>
                    <a:pt x="359" y="70"/>
                    <a:pt x="359" y="68"/>
                  </a:cubicBezTo>
                  <a:cubicBezTo>
                    <a:pt x="358" y="67"/>
                    <a:pt x="359" y="66"/>
                    <a:pt x="359" y="65"/>
                  </a:cubicBezTo>
                  <a:cubicBezTo>
                    <a:pt x="360" y="64"/>
                    <a:pt x="360" y="58"/>
                    <a:pt x="361" y="57"/>
                  </a:cubicBezTo>
                  <a:cubicBezTo>
                    <a:pt x="361" y="56"/>
                    <a:pt x="362" y="56"/>
                    <a:pt x="362" y="55"/>
                  </a:cubicBezTo>
                  <a:cubicBezTo>
                    <a:pt x="362" y="54"/>
                    <a:pt x="360" y="53"/>
                    <a:pt x="359" y="53"/>
                  </a:cubicBezTo>
                  <a:cubicBezTo>
                    <a:pt x="358" y="53"/>
                    <a:pt x="356" y="54"/>
                    <a:pt x="354" y="54"/>
                  </a:cubicBezTo>
                  <a:cubicBezTo>
                    <a:pt x="352" y="54"/>
                    <a:pt x="351" y="53"/>
                    <a:pt x="351" y="53"/>
                  </a:cubicBezTo>
                  <a:cubicBezTo>
                    <a:pt x="350" y="53"/>
                    <a:pt x="349" y="53"/>
                    <a:pt x="348" y="54"/>
                  </a:cubicBezTo>
                  <a:cubicBezTo>
                    <a:pt x="347" y="55"/>
                    <a:pt x="348" y="56"/>
                    <a:pt x="346" y="62"/>
                  </a:cubicBezTo>
                  <a:cubicBezTo>
                    <a:pt x="345" y="67"/>
                    <a:pt x="340" y="68"/>
                    <a:pt x="340" y="69"/>
                  </a:cubicBezTo>
                  <a:cubicBezTo>
                    <a:pt x="340" y="70"/>
                    <a:pt x="339" y="71"/>
                    <a:pt x="339" y="72"/>
                  </a:cubicBezTo>
                  <a:cubicBezTo>
                    <a:pt x="339" y="73"/>
                    <a:pt x="339" y="72"/>
                    <a:pt x="340" y="73"/>
                  </a:cubicBezTo>
                  <a:cubicBezTo>
                    <a:pt x="341" y="73"/>
                    <a:pt x="341" y="79"/>
                    <a:pt x="342" y="79"/>
                  </a:cubicBezTo>
                  <a:cubicBezTo>
                    <a:pt x="342" y="80"/>
                    <a:pt x="341" y="80"/>
                    <a:pt x="340" y="80"/>
                  </a:cubicBezTo>
                  <a:cubicBezTo>
                    <a:pt x="340" y="80"/>
                    <a:pt x="340" y="83"/>
                    <a:pt x="341" y="84"/>
                  </a:cubicBezTo>
                  <a:cubicBezTo>
                    <a:pt x="342" y="85"/>
                    <a:pt x="342" y="84"/>
                    <a:pt x="343" y="83"/>
                  </a:cubicBezTo>
                  <a:cubicBezTo>
                    <a:pt x="343" y="83"/>
                    <a:pt x="344" y="86"/>
                    <a:pt x="345" y="88"/>
                  </a:cubicBezTo>
                  <a:cubicBezTo>
                    <a:pt x="346" y="89"/>
                    <a:pt x="347" y="90"/>
                    <a:pt x="349" y="89"/>
                  </a:cubicBezTo>
                  <a:cubicBezTo>
                    <a:pt x="350" y="89"/>
                    <a:pt x="349" y="94"/>
                    <a:pt x="348" y="95"/>
                  </a:cubicBezTo>
                  <a:cubicBezTo>
                    <a:pt x="347" y="96"/>
                    <a:pt x="347" y="92"/>
                    <a:pt x="344" y="91"/>
                  </a:cubicBezTo>
                  <a:cubicBezTo>
                    <a:pt x="342" y="89"/>
                    <a:pt x="339" y="88"/>
                    <a:pt x="339" y="87"/>
                  </a:cubicBezTo>
                  <a:cubicBezTo>
                    <a:pt x="338" y="87"/>
                    <a:pt x="334" y="83"/>
                    <a:pt x="331" y="83"/>
                  </a:cubicBezTo>
                  <a:cubicBezTo>
                    <a:pt x="329" y="83"/>
                    <a:pt x="327" y="82"/>
                    <a:pt x="324" y="82"/>
                  </a:cubicBezTo>
                  <a:cubicBezTo>
                    <a:pt x="322" y="82"/>
                    <a:pt x="321" y="81"/>
                    <a:pt x="320" y="81"/>
                  </a:cubicBezTo>
                  <a:cubicBezTo>
                    <a:pt x="319" y="80"/>
                    <a:pt x="318" y="81"/>
                    <a:pt x="319" y="82"/>
                  </a:cubicBezTo>
                  <a:cubicBezTo>
                    <a:pt x="319" y="82"/>
                    <a:pt x="317" y="83"/>
                    <a:pt x="318" y="85"/>
                  </a:cubicBezTo>
                  <a:cubicBezTo>
                    <a:pt x="319" y="87"/>
                    <a:pt x="320" y="88"/>
                    <a:pt x="320" y="89"/>
                  </a:cubicBezTo>
                  <a:cubicBezTo>
                    <a:pt x="321" y="91"/>
                    <a:pt x="319" y="91"/>
                    <a:pt x="318" y="91"/>
                  </a:cubicBezTo>
                  <a:cubicBezTo>
                    <a:pt x="316" y="91"/>
                    <a:pt x="317" y="92"/>
                    <a:pt x="317" y="94"/>
                  </a:cubicBezTo>
                  <a:cubicBezTo>
                    <a:pt x="317" y="96"/>
                    <a:pt x="316" y="94"/>
                    <a:pt x="315" y="93"/>
                  </a:cubicBezTo>
                  <a:cubicBezTo>
                    <a:pt x="314" y="93"/>
                    <a:pt x="314" y="93"/>
                    <a:pt x="315" y="93"/>
                  </a:cubicBezTo>
                  <a:cubicBezTo>
                    <a:pt x="315" y="93"/>
                    <a:pt x="315" y="92"/>
                    <a:pt x="315" y="91"/>
                  </a:cubicBezTo>
                  <a:cubicBezTo>
                    <a:pt x="316" y="91"/>
                    <a:pt x="314" y="90"/>
                    <a:pt x="314" y="89"/>
                  </a:cubicBezTo>
                  <a:cubicBezTo>
                    <a:pt x="313" y="89"/>
                    <a:pt x="312" y="89"/>
                    <a:pt x="311" y="91"/>
                  </a:cubicBezTo>
                  <a:cubicBezTo>
                    <a:pt x="309" y="92"/>
                    <a:pt x="309" y="92"/>
                    <a:pt x="306" y="92"/>
                  </a:cubicBezTo>
                  <a:cubicBezTo>
                    <a:pt x="304" y="93"/>
                    <a:pt x="304" y="91"/>
                    <a:pt x="302" y="92"/>
                  </a:cubicBezTo>
                  <a:cubicBezTo>
                    <a:pt x="300" y="93"/>
                    <a:pt x="300" y="93"/>
                    <a:pt x="299" y="94"/>
                  </a:cubicBezTo>
                  <a:cubicBezTo>
                    <a:pt x="299" y="94"/>
                    <a:pt x="300" y="95"/>
                    <a:pt x="299" y="95"/>
                  </a:cubicBezTo>
                  <a:cubicBezTo>
                    <a:pt x="297" y="96"/>
                    <a:pt x="297" y="95"/>
                    <a:pt x="297" y="96"/>
                  </a:cubicBezTo>
                  <a:cubicBezTo>
                    <a:pt x="296" y="97"/>
                    <a:pt x="295" y="97"/>
                    <a:pt x="295" y="98"/>
                  </a:cubicBezTo>
                  <a:cubicBezTo>
                    <a:pt x="294" y="98"/>
                    <a:pt x="294" y="97"/>
                    <a:pt x="293" y="98"/>
                  </a:cubicBezTo>
                  <a:cubicBezTo>
                    <a:pt x="292" y="98"/>
                    <a:pt x="293" y="97"/>
                    <a:pt x="291" y="97"/>
                  </a:cubicBezTo>
                  <a:cubicBezTo>
                    <a:pt x="290" y="98"/>
                    <a:pt x="291" y="96"/>
                    <a:pt x="291" y="96"/>
                  </a:cubicBezTo>
                  <a:cubicBezTo>
                    <a:pt x="292" y="95"/>
                    <a:pt x="294" y="94"/>
                    <a:pt x="295" y="94"/>
                  </a:cubicBezTo>
                  <a:cubicBezTo>
                    <a:pt x="295" y="93"/>
                    <a:pt x="295" y="91"/>
                    <a:pt x="295" y="90"/>
                  </a:cubicBezTo>
                  <a:cubicBezTo>
                    <a:pt x="295" y="89"/>
                    <a:pt x="296" y="89"/>
                    <a:pt x="297" y="88"/>
                  </a:cubicBezTo>
                  <a:cubicBezTo>
                    <a:pt x="297" y="88"/>
                    <a:pt x="295" y="89"/>
                    <a:pt x="294" y="90"/>
                  </a:cubicBezTo>
                  <a:cubicBezTo>
                    <a:pt x="292" y="90"/>
                    <a:pt x="290" y="92"/>
                    <a:pt x="289" y="92"/>
                  </a:cubicBezTo>
                  <a:cubicBezTo>
                    <a:pt x="288" y="93"/>
                    <a:pt x="287" y="93"/>
                    <a:pt x="284" y="94"/>
                  </a:cubicBezTo>
                  <a:cubicBezTo>
                    <a:pt x="282" y="94"/>
                    <a:pt x="281" y="97"/>
                    <a:pt x="280" y="97"/>
                  </a:cubicBezTo>
                  <a:cubicBezTo>
                    <a:pt x="279" y="98"/>
                    <a:pt x="278" y="97"/>
                    <a:pt x="277" y="97"/>
                  </a:cubicBezTo>
                  <a:cubicBezTo>
                    <a:pt x="276" y="97"/>
                    <a:pt x="278" y="98"/>
                    <a:pt x="278" y="99"/>
                  </a:cubicBezTo>
                  <a:cubicBezTo>
                    <a:pt x="278" y="99"/>
                    <a:pt x="275" y="99"/>
                    <a:pt x="275" y="100"/>
                  </a:cubicBezTo>
                  <a:cubicBezTo>
                    <a:pt x="274" y="100"/>
                    <a:pt x="275" y="102"/>
                    <a:pt x="274" y="104"/>
                  </a:cubicBezTo>
                  <a:cubicBezTo>
                    <a:pt x="274" y="106"/>
                    <a:pt x="270" y="105"/>
                    <a:pt x="268" y="106"/>
                  </a:cubicBezTo>
                  <a:cubicBezTo>
                    <a:pt x="266" y="106"/>
                    <a:pt x="266" y="104"/>
                    <a:pt x="266" y="103"/>
                  </a:cubicBezTo>
                  <a:cubicBezTo>
                    <a:pt x="265" y="102"/>
                    <a:pt x="264" y="102"/>
                    <a:pt x="263" y="102"/>
                  </a:cubicBezTo>
                  <a:cubicBezTo>
                    <a:pt x="262" y="101"/>
                    <a:pt x="263" y="100"/>
                    <a:pt x="264" y="99"/>
                  </a:cubicBezTo>
                  <a:cubicBezTo>
                    <a:pt x="265" y="98"/>
                    <a:pt x="268" y="97"/>
                    <a:pt x="268" y="97"/>
                  </a:cubicBezTo>
                  <a:cubicBezTo>
                    <a:pt x="269" y="97"/>
                    <a:pt x="267" y="95"/>
                    <a:pt x="266" y="94"/>
                  </a:cubicBezTo>
                  <a:cubicBezTo>
                    <a:pt x="266" y="93"/>
                    <a:pt x="264" y="92"/>
                    <a:pt x="262" y="92"/>
                  </a:cubicBezTo>
                  <a:cubicBezTo>
                    <a:pt x="260" y="92"/>
                    <a:pt x="259" y="92"/>
                    <a:pt x="257" y="91"/>
                  </a:cubicBezTo>
                  <a:cubicBezTo>
                    <a:pt x="255" y="91"/>
                    <a:pt x="256" y="92"/>
                    <a:pt x="257" y="93"/>
                  </a:cubicBezTo>
                  <a:cubicBezTo>
                    <a:pt x="258" y="93"/>
                    <a:pt x="259" y="95"/>
                    <a:pt x="259" y="96"/>
                  </a:cubicBezTo>
                  <a:cubicBezTo>
                    <a:pt x="260" y="97"/>
                    <a:pt x="257" y="102"/>
                    <a:pt x="257" y="103"/>
                  </a:cubicBezTo>
                  <a:cubicBezTo>
                    <a:pt x="257" y="104"/>
                    <a:pt x="260" y="104"/>
                    <a:pt x="261" y="106"/>
                  </a:cubicBezTo>
                  <a:cubicBezTo>
                    <a:pt x="262" y="108"/>
                    <a:pt x="259" y="111"/>
                    <a:pt x="259" y="112"/>
                  </a:cubicBezTo>
                  <a:cubicBezTo>
                    <a:pt x="258" y="112"/>
                    <a:pt x="257" y="112"/>
                    <a:pt x="257" y="111"/>
                  </a:cubicBezTo>
                  <a:cubicBezTo>
                    <a:pt x="256" y="111"/>
                    <a:pt x="255" y="110"/>
                    <a:pt x="254" y="110"/>
                  </a:cubicBezTo>
                  <a:cubicBezTo>
                    <a:pt x="253" y="110"/>
                    <a:pt x="253" y="109"/>
                    <a:pt x="253" y="109"/>
                  </a:cubicBezTo>
                  <a:cubicBezTo>
                    <a:pt x="252" y="109"/>
                    <a:pt x="251" y="111"/>
                    <a:pt x="250" y="112"/>
                  </a:cubicBezTo>
                  <a:cubicBezTo>
                    <a:pt x="249" y="112"/>
                    <a:pt x="247" y="113"/>
                    <a:pt x="246" y="114"/>
                  </a:cubicBezTo>
                  <a:cubicBezTo>
                    <a:pt x="245" y="115"/>
                    <a:pt x="243" y="116"/>
                    <a:pt x="243" y="117"/>
                  </a:cubicBezTo>
                  <a:cubicBezTo>
                    <a:pt x="242" y="118"/>
                    <a:pt x="245" y="121"/>
                    <a:pt x="246" y="121"/>
                  </a:cubicBezTo>
                  <a:cubicBezTo>
                    <a:pt x="246" y="122"/>
                    <a:pt x="246" y="122"/>
                    <a:pt x="245" y="123"/>
                  </a:cubicBezTo>
                  <a:cubicBezTo>
                    <a:pt x="245" y="124"/>
                    <a:pt x="241" y="122"/>
                    <a:pt x="240" y="122"/>
                  </a:cubicBezTo>
                  <a:cubicBezTo>
                    <a:pt x="239" y="121"/>
                    <a:pt x="238" y="122"/>
                    <a:pt x="237" y="122"/>
                  </a:cubicBezTo>
                  <a:cubicBezTo>
                    <a:pt x="237" y="123"/>
                    <a:pt x="235" y="121"/>
                    <a:pt x="234" y="120"/>
                  </a:cubicBezTo>
                  <a:cubicBezTo>
                    <a:pt x="234" y="119"/>
                    <a:pt x="233" y="119"/>
                    <a:pt x="232" y="119"/>
                  </a:cubicBezTo>
                  <a:cubicBezTo>
                    <a:pt x="231" y="119"/>
                    <a:pt x="232" y="119"/>
                    <a:pt x="232" y="120"/>
                  </a:cubicBezTo>
                  <a:cubicBezTo>
                    <a:pt x="231" y="121"/>
                    <a:pt x="231" y="121"/>
                    <a:pt x="230" y="121"/>
                  </a:cubicBezTo>
                  <a:cubicBezTo>
                    <a:pt x="230" y="121"/>
                    <a:pt x="230" y="123"/>
                    <a:pt x="232" y="125"/>
                  </a:cubicBezTo>
                  <a:cubicBezTo>
                    <a:pt x="234" y="127"/>
                    <a:pt x="233" y="125"/>
                    <a:pt x="235" y="125"/>
                  </a:cubicBezTo>
                  <a:cubicBezTo>
                    <a:pt x="236" y="124"/>
                    <a:pt x="236" y="127"/>
                    <a:pt x="236" y="128"/>
                  </a:cubicBezTo>
                  <a:cubicBezTo>
                    <a:pt x="237" y="129"/>
                    <a:pt x="235" y="129"/>
                    <a:pt x="234" y="129"/>
                  </a:cubicBezTo>
                  <a:cubicBezTo>
                    <a:pt x="233" y="130"/>
                    <a:pt x="231" y="129"/>
                    <a:pt x="230" y="128"/>
                  </a:cubicBezTo>
                  <a:cubicBezTo>
                    <a:pt x="228" y="127"/>
                    <a:pt x="229" y="126"/>
                    <a:pt x="228" y="126"/>
                  </a:cubicBezTo>
                  <a:cubicBezTo>
                    <a:pt x="227" y="126"/>
                    <a:pt x="226" y="125"/>
                    <a:pt x="225" y="125"/>
                  </a:cubicBezTo>
                  <a:cubicBezTo>
                    <a:pt x="224" y="124"/>
                    <a:pt x="223" y="123"/>
                    <a:pt x="224" y="123"/>
                  </a:cubicBezTo>
                  <a:cubicBezTo>
                    <a:pt x="224" y="122"/>
                    <a:pt x="224" y="120"/>
                    <a:pt x="223" y="119"/>
                  </a:cubicBezTo>
                  <a:cubicBezTo>
                    <a:pt x="223" y="117"/>
                    <a:pt x="222" y="117"/>
                    <a:pt x="223" y="117"/>
                  </a:cubicBezTo>
                  <a:cubicBezTo>
                    <a:pt x="224" y="117"/>
                    <a:pt x="224" y="115"/>
                    <a:pt x="223" y="114"/>
                  </a:cubicBezTo>
                  <a:cubicBezTo>
                    <a:pt x="223" y="114"/>
                    <a:pt x="220" y="111"/>
                    <a:pt x="219" y="111"/>
                  </a:cubicBezTo>
                  <a:cubicBezTo>
                    <a:pt x="219" y="111"/>
                    <a:pt x="218" y="110"/>
                    <a:pt x="218" y="109"/>
                  </a:cubicBezTo>
                  <a:cubicBezTo>
                    <a:pt x="218" y="109"/>
                    <a:pt x="217" y="108"/>
                    <a:pt x="216" y="108"/>
                  </a:cubicBezTo>
                  <a:cubicBezTo>
                    <a:pt x="215" y="108"/>
                    <a:pt x="214" y="108"/>
                    <a:pt x="213" y="107"/>
                  </a:cubicBezTo>
                  <a:cubicBezTo>
                    <a:pt x="212" y="107"/>
                    <a:pt x="213" y="106"/>
                    <a:pt x="214" y="106"/>
                  </a:cubicBezTo>
                  <a:cubicBezTo>
                    <a:pt x="214" y="106"/>
                    <a:pt x="214" y="105"/>
                    <a:pt x="215" y="104"/>
                  </a:cubicBezTo>
                  <a:cubicBezTo>
                    <a:pt x="215" y="104"/>
                    <a:pt x="216" y="106"/>
                    <a:pt x="218" y="107"/>
                  </a:cubicBezTo>
                  <a:cubicBezTo>
                    <a:pt x="219" y="108"/>
                    <a:pt x="223" y="109"/>
                    <a:pt x="224" y="110"/>
                  </a:cubicBezTo>
                  <a:cubicBezTo>
                    <a:pt x="226" y="110"/>
                    <a:pt x="230" y="111"/>
                    <a:pt x="232" y="111"/>
                  </a:cubicBezTo>
                  <a:cubicBezTo>
                    <a:pt x="234" y="112"/>
                    <a:pt x="237" y="112"/>
                    <a:pt x="238" y="112"/>
                  </a:cubicBezTo>
                  <a:cubicBezTo>
                    <a:pt x="239" y="112"/>
                    <a:pt x="241" y="111"/>
                    <a:pt x="243" y="111"/>
                  </a:cubicBezTo>
                  <a:cubicBezTo>
                    <a:pt x="244" y="111"/>
                    <a:pt x="245" y="110"/>
                    <a:pt x="247" y="109"/>
                  </a:cubicBezTo>
                  <a:cubicBezTo>
                    <a:pt x="248" y="107"/>
                    <a:pt x="248" y="104"/>
                    <a:pt x="248" y="103"/>
                  </a:cubicBezTo>
                  <a:cubicBezTo>
                    <a:pt x="247" y="103"/>
                    <a:pt x="248" y="99"/>
                    <a:pt x="247" y="98"/>
                  </a:cubicBezTo>
                  <a:cubicBezTo>
                    <a:pt x="246" y="98"/>
                    <a:pt x="246" y="97"/>
                    <a:pt x="244" y="97"/>
                  </a:cubicBezTo>
                  <a:cubicBezTo>
                    <a:pt x="243" y="96"/>
                    <a:pt x="243" y="95"/>
                    <a:pt x="242" y="96"/>
                  </a:cubicBezTo>
                  <a:cubicBezTo>
                    <a:pt x="241" y="96"/>
                    <a:pt x="241" y="95"/>
                    <a:pt x="240" y="94"/>
                  </a:cubicBezTo>
                  <a:cubicBezTo>
                    <a:pt x="239" y="94"/>
                    <a:pt x="239" y="94"/>
                    <a:pt x="237" y="93"/>
                  </a:cubicBezTo>
                  <a:cubicBezTo>
                    <a:pt x="235" y="93"/>
                    <a:pt x="235" y="93"/>
                    <a:pt x="234" y="92"/>
                  </a:cubicBezTo>
                  <a:cubicBezTo>
                    <a:pt x="233" y="91"/>
                    <a:pt x="229" y="88"/>
                    <a:pt x="228" y="87"/>
                  </a:cubicBezTo>
                  <a:cubicBezTo>
                    <a:pt x="226" y="87"/>
                    <a:pt x="225" y="86"/>
                    <a:pt x="223" y="86"/>
                  </a:cubicBezTo>
                  <a:cubicBezTo>
                    <a:pt x="222" y="87"/>
                    <a:pt x="221" y="86"/>
                    <a:pt x="220" y="86"/>
                  </a:cubicBezTo>
                  <a:cubicBezTo>
                    <a:pt x="219" y="86"/>
                    <a:pt x="218" y="86"/>
                    <a:pt x="218" y="85"/>
                  </a:cubicBezTo>
                  <a:cubicBezTo>
                    <a:pt x="218" y="85"/>
                    <a:pt x="217" y="85"/>
                    <a:pt x="216" y="86"/>
                  </a:cubicBezTo>
                  <a:cubicBezTo>
                    <a:pt x="215" y="87"/>
                    <a:pt x="216" y="84"/>
                    <a:pt x="215" y="84"/>
                  </a:cubicBezTo>
                  <a:cubicBezTo>
                    <a:pt x="214" y="84"/>
                    <a:pt x="213" y="83"/>
                    <a:pt x="214" y="84"/>
                  </a:cubicBezTo>
                  <a:cubicBezTo>
                    <a:pt x="215" y="84"/>
                    <a:pt x="218" y="82"/>
                    <a:pt x="216" y="82"/>
                  </a:cubicBezTo>
                  <a:cubicBezTo>
                    <a:pt x="214" y="81"/>
                    <a:pt x="212" y="80"/>
                    <a:pt x="212" y="81"/>
                  </a:cubicBezTo>
                  <a:cubicBezTo>
                    <a:pt x="212" y="81"/>
                    <a:pt x="211" y="82"/>
                    <a:pt x="211" y="82"/>
                  </a:cubicBezTo>
                  <a:cubicBezTo>
                    <a:pt x="211" y="82"/>
                    <a:pt x="211" y="82"/>
                    <a:pt x="211" y="82"/>
                  </a:cubicBezTo>
                  <a:cubicBezTo>
                    <a:pt x="211" y="82"/>
                    <a:pt x="211" y="82"/>
                    <a:pt x="210" y="82"/>
                  </a:cubicBezTo>
                  <a:cubicBezTo>
                    <a:pt x="210" y="82"/>
                    <a:pt x="210" y="82"/>
                    <a:pt x="210" y="82"/>
                  </a:cubicBezTo>
                  <a:cubicBezTo>
                    <a:pt x="210" y="82"/>
                    <a:pt x="210" y="82"/>
                    <a:pt x="209" y="82"/>
                  </a:cubicBezTo>
                  <a:cubicBezTo>
                    <a:pt x="209" y="82"/>
                    <a:pt x="209" y="82"/>
                    <a:pt x="209" y="82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6" y="82"/>
                    <a:pt x="204" y="81"/>
                    <a:pt x="204" y="81"/>
                  </a:cubicBezTo>
                  <a:cubicBezTo>
                    <a:pt x="204" y="80"/>
                    <a:pt x="201" y="80"/>
                    <a:pt x="200" y="79"/>
                  </a:cubicBezTo>
                  <a:cubicBezTo>
                    <a:pt x="200" y="78"/>
                    <a:pt x="202" y="79"/>
                    <a:pt x="204" y="79"/>
                  </a:cubicBezTo>
                  <a:cubicBezTo>
                    <a:pt x="205" y="79"/>
                    <a:pt x="206" y="79"/>
                    <a:pt x="206" y="79"/>
                  </a:cubicBezTo>
                  <a:cubicBezTo>
                    <a:pt x="207" y="78"/>
                    <a:pt x="208" y="77"/>
                    <a:pt x="209" y="77"/>
                  </a:cubicBezTo>
                  <a:cubicBezTo>
                    <a:pt x="209" y="76"/>
                    <a:pt x="209" y="75"/>
                    <a:pt x="208" y="75"/>
                  </a:cubicBezTo>
                  <a:cubicBezTo>
                    <a:pt x="207" y="75"/>
                    <a:pt x="207" y="74"/>
                    <a:pt x="205" y="74"/>
                  </a:cubicBezTo>
                  <a:cubicBezTo>
                    <a:pt x="204" y="74"/>
                    <a:pt x="204" y="73"/>
                    <a:pt x="203" y="74"/>
                  </a:cubicBezTo>
                  <a:cubicBezTo>
                    <a:pt x="202" y="74"/>
                    <a:pt x="203" y="73"/>
                    <a:pt x="202" y="72"/>
                  </a:cubicBezTo>
                  <a:cubicBezTo>
                    <a:pt x="201" y="71"/>
                    <a:pt x="200" y="72"/>
                    <a:pt x="200" y="73"/>
                  </a:cubicBezTo>
                  <a:cubicBezTo>
                    <a:pt x="199" y="73"/>
                    <a:pt x="199" y="74"/>
                    <a:pt x="199" y="75"/>
                  </a:cubicBezTo>
                  <a:cubicBezTo>
                    <a:pt x="198" y="75"/>
                    <a:pt x="198" y="74"/>
                    <a:pt x="199" y="74"/>
                  </a:cubicBezTo>
                  <a:cubicBezTo>
                    <a:pt x="199" y="74"/>
                    <a:pt x="198" y="74"/>
                    <a:pt x="198" y="74"/>
                  </a:cubicBezTo>
                  <a:cubicBezTo>
                    <a:pt x="197" y="74"/>
                    <a:pt x="197" y="73"/>
                    <a:pt x="198" y="73"/>
                  </a:cubicBezTo>
                  <a:cubicBezTo>
                    <a:pt x="198" y="72"/>
                    <a:pt x="199" y="71"/>
                    <a:pt x="199" y="71"/>
                  </a:cubicBezTo>
                  <a:cubicBezTo>
                    <a:pt x="199" y="71"/>
                    <a:pt x="199" y="69"/>
                    <a:pt x="198" y="70"/>
                  </a:cubicBezTo>
                  <a:cubicBezTo>
                    <a:pt x="197" y="70"/>
                    <a:pt x="196" y="70"/>
                    <a:pt x="196" y="70"/>
                  </a:cubicBezTo>
                  <a:cubicBezTo>
                    <a:pt x="195" y="71"/>
                    <a:pt x="194" y="73"/>
                    <a:pt x="194" y="74"/>
                  </a:cubicBezTo>
                  <a:cubicBezTo>
                    <a:pt x="194" y="75"/>
                    <a:pt x="193" y="75"/>
                    <a:pt x="193" y="75"/>
                  </a:cubicBezTo>
                  <a:cubicBezTo>
                    <a:pt x="192" y="75"/>
                    <a:pt x="193" y="70"/>
                    <a:pt x="193" y="70"/>
                  </a:cubicBezTo>
                  <a:cubicBezTo>
                    <a:pt x="194" y="69"/>
                    <a:pt x="192" y="70"/>
                    <a:pt x="191" y="71"/>
                  </a:cubicBezTo>
                  <a:cubicBezTo>
                    <a:pt x="190" y="72"/>
                    <a:pt x="190" y="74"/>
                    <a:pt x="189" y="74"/>
                  </a:cubicBezTo>
                  <a:cubicBezTo>
                    <a:pt x="188" y="75"/>
                    <a:pt x="188" y="78"/>
                    <a:pt x="187" y="79"/>
                  </a:cubicBezTo>
                  <a:cubicBezTo>
                    <a:pt x="186" y="80"/>
                    <a:pt x="187" y="77"/>
                    <a:pt x="187" y="76"/>
                  </a:cubicBezTo>
                  <a:cubicBezTo>
                    <a:pt x="188" y="76"/>
                    <a:pt x="188" y="74"/>
                    <a:pt x="188" y="73"/>
                  </a:cubicBezTo>
                  <a:cubicBezTo>
                    <a:pt x="189" y="73"/>
                    <a:pt x="190" y="71"/>
                    <a:pt x="189" y="71"/>
                  </a:cubicBezTo>
                  <a:cubicBezTo>
                    <a:pt x="188" y="71"/>
                    <a:pt x="188" y="70"/>
                    <a:pt x="187" y="71"/>
                  </a:cubicBezTo>
                  <a:cubicBezTo>
                    <a:pt x="186" y="71"/>
                    <a:pt x="186" y="70"/>
                    <a:pt x="185" y="70"/>
                  </a:cubicBezTo>
                  <a:cubicBezTo>
                    <a:pt x="184" y="70"/>
                    <a:pt x="185" y="71"/>
                    <a:pt x="185" y="72"/>
                  </a:cubicBezTo>
                  <a:cubicBezTo>
                    <a:pt x="185" y="72"/>
                    <a:pt x="184" y="73"/>
                    <a:pt x="184" y="73"/>
                  </a:cubicBezTo>
                  <a:cubicBezTo>
                    <a:pt x="184" y="74"/>
                    <a:pt x="184" y="73"/>
                    <a:pt x="183" y="73"/>
                  </a:cubicBezTo>
                  <a:cubicBezTo>
                    <a:pt x="183" y="73"/>
                    <a:pt x="183" y="74"/>
                    <a:pt x="183" y="75"/>
                  </a:cubicBezTo>
                  <a:cubicBezTo>
                    <a:pt x="184" y="75"/>
                    <a:pt x="182" y="75"/>
                    <a:pt x="182" y="74"/>
                  </a:cubicBezTo>
                  <a:cubicBezTo>
                    <a:pt x="182" y="74"/>
                    <a:pt x="181" y="74"/>
                    <a:pt x="180" y="74"/>
                  </a:cubicBezTo>
                  <a:cubicBezTo>
                    <a:pt x="179" y="75"/>
                    <a:pt x="179" y="75"/>
                    <a:pt x="179" y="76"/>
                  </a:cubicBezTo>
                  <a:cubicBezTo>
                    <a:pt x="179" y="76"/>
                    <a:pt x="181" y="77"/>
                    <a:pt x="181" y="78"/>
                  </a:cubicBezTo>
                  <a:cubicBezTo>
                    <a:pt x="180" y="78"/>
                    <a:pt x="180" y="79"/>
                    <a:pt x="180" y="80"/>
                  </a:cubicBezTo>
                  <a:cubicBezTo>
                    <a:pt x="181" y="81"/>
                    <a:pt x="179" y="79"/>
                    <a:pt x="179" y="80"/>
                  </a:cubicBezTo>
                  <a:cubicBezTo>
                    <a:pt x="178" y="80"/>
                    <a:pt x="178" y="78"/>
                    <a:pt x="179" y="78"/>
                  </a:cubicBezTo>
                  <a:cubicBezTo>
                    <a:pt x="179" y="77"/>
                    <a:pt x="179" y="76"/>
                    <a:pt x="178" y="77"/>
                  </a:cubicBezTo>
                  <a:cubicBezTo>
                    <a:pt x="176" y="78"/>
                    <a:pt x="177" y="76"/>
                    <a:pt x="175" y="76"/>
                  </a:cubicBezTo>
                  <a:cubicBezTo>
                    <a:pt x="174" y="77"/>
                    <a:pt x="172" y="77"/>
                    <a:pt x="172" y="78"/>
                  </a:cubicBezTo>
                  <a:cubicBezTo>
                    <a:pt x="172" y="79"/>
                    <a:pt x="174" y="79"/>
                    <a:pt x="175" y="80"/>
                  </a:cubicBezTo>
                  <a:cubicBezTo>
                    <a:pt x="176" y="80"/>
                    <a:pt x="175" y="81"/>
                    <a:pt x="176" y="82"/>
                  </a:cubicBezTo>
                  <a:cubicBezTo>
                    <a:pt x="176" y="82"/>
                    <a:pt x="174" y="80"/>
                    <a:pt x="173" y="80"/>
                  </a:cubicBezTo>
                  <a:cubicBezTo>
                    <a:pt x="172" y="80"/>
                    <a:pt x="173" y="81"/>
                    <a:pt x="173" y="82"/>
                  </a:cubicBezTo>
                  <a:cubicBezTo>
                    <a:pt x="173" y="82"/>
                    <a:pt x="172" y="81"/>
                    <a:pt x="172" y="81"/>
                  </a:cubicBezTo>
                  <a:cubicBezTo>
                    <a:pt x="171" y="80"/>
                    <a:pt x="171" y="82"/>
                    <a:pt x="170" y="83"/>
                  </a:cubicBezTo>
                  <a:cubicBezTo>
                    <a:pt x="169" y="83"/>
                    <a:pt x="170" y="81"/>
                    <a:pt x="170" y="81"/>
                  </a:cubicBezTo>
                  <a:cubicBezTo>
                    <a:pt x="170" y="80"/>
                    <a:pt x="170" y="81"/>
                    <a:pt x="169" y="82"/>
                  </a:cubicBezTo>
                  <a:cubicBezTo>
                    <a:pt x="168" y="83"/>
                    <a:pt x="168" y="82"/>
                    <a:pt x="168" y="81"/>
                  </a:cubicBezTo>
                  <a:cubicBezTo>
                    <a:pt x="169" y="81"/>
                    <a:pt x="168" y="80"/>
                    <a:pt x="166" y="80"/>
                  </a:cubicBezTo>
                  <a:cubicBezTo>
                    <a:pt x="165" y="80"/>
                    <a:pt x="166" y="79"/>
                    <a:pt x="166" y="78"/>
                  </a:cubicBezTo>
                  <a:cubicBezTo>
                    <a:pt x="166" y="77"/>
                    <a:pt x="165" y="78"/>
                    <a:pt x="164" y="79"/>
                  </a:cubicBezTo>
                  <a:cubicBezTo>
                    <a:pt x="163" y="80"/>
                    <a:pt x="163" y="80"/>
                    <a:pt x="164" y="82"/>
                  </a:cubicBezTo>
                  <a:cubicBezTo>
                    <a:pt x="164" y="83"/>
                    <a:pt x="162" y="82"/>
                    <a:pt x="162" y="83"/>
                  </a:cubicBezTo>
                  <a:cubicBezTo>
                    <a:pt x="161" y="84"/>
                    <a:pt x="162" y="84"/>
                    <a:pt x="163" y="84"/>
                  </a:cubicBezTo>
                  <a:cubicBezTo>
                    <a:pt x="164" y="85"/>
                    <a:pt x="164" y="86"/>
                    <a:pt x="164" y="86"/>
                  </a:cubicBezTo>
                  <a:cubicBezTo>
                    <a:pt x="164" y="87"/>
                    <a:pt x="162" y="86"/>
                    <a:pt x="161" y="87"/>
                  </a:cubicBezTo>
                  <a:cubicBezTo>
                    <a:pt x="161" y="87"/>
                    <a:pt x="161" y="88"/>
                    <a:pt x="160" y="88"/>
                  </a:cubicBezTo>
                  <a:cubicBezTo>
                    <a:pt x="159" y="88"/>
                    <a:pt x="159" y="89"/>
                    <a:pt x="160" y="89"/>
                  </a:cubicBezTo>
                  <a:cubicBezTo>
                    <a:pt x="161" y="90"/>
                    <a:pt x="160" y="90"/>
                    <a:pt x="159" y="90"/>
                  </a:cubicBezTo>
                  <a:cubicBezTo>
                    <a:pt x="158" y="90"/>
                    <a:pt x="157" y="90"/>
                    <a:pt x="157" y="91"/>
                  </a:cubicBezTo>
                  <a:cubicBezTo>
                    <a:pt x="156" y="91"/>
                    <a:pt x="155" y="91"/>
                    <a:pt x="154" y="91"/>
                  </a:cubicBezTo>
                  <a:cubicBezTo>
                    <a:pt x="154" y="90"/>
                    <a:pt x="153" y="90"/>
                    <a:pt x="152" y="91"/>
                  </a:cubicBezTo>
                  <a:cubicBezTo>
                    <a:pt x="152" y="92"/>
                    <a:pt x="151" y="93"/>
                    <a:pt x="151" y="94"/>
                  </a:cubicBezTo>
                  <a:cubicBezTo>
                    <a:pt x="151" y="94"/>
                    <a:pt x="153" y="94"/>
                    <a:pt x="154" y="94"/>
                  </a:cubicBezTo>
                  <a:cubicBezTo>
                    <a:pt x="155" y="93"/>
                    <a:pt x="153" y="95"/>
                    <a:pt x="152" y="96"/>
                  </a:cubicBezTo>
                  <a:cubicBezTo>
                    <a:pt x="151" y="96"/>
                    <a:pt x="153" y="96"/>
                    <a:pt x="154" y="96"/>
                  </a:cubicBezTo>
                  <a:cubicBezTo>
                    <a:pt x="155" y="95"/>
                    <a:pt x="154" y="97"/>
                    <a:pt x="153" y="97"/>
                  </a:cubicBezTo>
                  <a:cubicBezTo>
                    <a:pt x="152" y="97"/>
                    <a:pt x="151" y="97"/>
                    <a:pt x="150" y="98"/>
                  </a:cubicBezTo>
                  <a:cubicBezTo>
                    <a:pt x="150" y="99"/>
                    <a:pt x="152" y="99"/>
                    <a:pt x="153" y="100"/>
                  </a:cubicBezTo>
                  <a:cubicBezTo>
                    <a:pt x="155" y="100"/>
                    <a:pt x="149" y="99"/>
                    <a:pt x="149" y="100"/>
                  </a:cubicBezTo>
                  <a:cubicBezTo>
                    <a:pt x="149" y="101"/>
                    <a:pt x="148" y="102"/>
                    <a:pt x="148" y="102"/>
                  </a:cubicBezTo>
                  <a:cubicBezTo>
                    <a:pt x="148" y="103"/>
                    <a:pt x="149" y="103"/>
                    <a:pt x="150" y="103"/>
                  </a:cubicBezTo>
                  <a:cubicBezTo>
                    <a:pt x="151" y="103"/>
                    <a:pt x="148" y="104"/>
                    <a:pt x="147" y="104"/>
                  </a:cubicBezTo>
                  <a:cubicBezTo>
                    <a:pt x="147" y="104"/>
                    <a:pt x="145" y="105"/>
                    <a:pt x="145" y="106"/>
                  </a:cubicBezTo>
                  <a:cubicBezTo>
                    <a:pt x="145" y="107"/>
                    <a:pt x="144" y="107"/>
                    <a:pt x="143" y="108"/>
                  </a:cubicBezTo>
                  <a:cubicBezTo>
                    <a:pt x="142" y="109"/>
                    <a:pt x="142" y="110"/>
                    <a:pt x="142" y="111"/>
                  </a:cubicBezTo>
                  <a:cubicBezTo>
                    <a:pt x="142" y="111"/>
                    <a:pt x="142" y="111"/>
                    <a:pt x="144" y="112"/>
                  </a:cubicBezTo>
                  <a:cubicBezTo>
                    <a:pt x="146" y="113"/>
                    <a:pt x="143" y="112"/>
                    <a:pt x="142" y="112"/>
                  </a:cubicBezTo>
                  <a:cubicBezTo>
                    <a:pt x="141" y="112"/>
                    <a:pt x="140" y="114"/>
                    <a:pt x="141" y="114"/>
                  </a:cubicBezTo>
                  <a:cubicBezTo>
                    <a:pt x="142" y="114"/>
                    <a:pt x="141" y="115"/>
                    <a:pt x="141" y="116"/>
                  </a:cubicBezTo>
                  <a:cubicBezTo>
                    <a:pt x="141" y="117"/>
                    <a:pt x="140" y="118"/>
                    <a:pt x="139" y="119"/>
                  </a:cubicBezTo>
                  <a:cubicBezTo>
                    <a:pt x="138" y="120"/>
                    <a:pt x="140" y="119"/>
                    <a:pt x="140" y="119"/>
                  </a:cubicBezTo>
                  <a:cubicBezTo>
                    <a:pt x="141" y="119"/>
                    <a:pt x="139" y="121"/>
                    <a:pt x="138" y="121"/>
                  </a:cubicBezTo>
                  <a:cubicBezTo>
                    <a:pt x="137" y="122"/>
                    <a:pt x="136" y="122"/>
                    <a:pt x="136" y="123"/>
                  </a:cubicBezTo>
                  <a:cubicBezTo>
                    <a:pt x="136" y="124"/>
                    <a:pt x="135" y="123"/>
                    <a:pt x="134" y="123"/>
                  </a:cubicBezTo>
                  <a:cubicBezTo>
                    <a:pt x="133" y="123"/>
                    <a:pt x="131" y="126"/>
                    <a:pt x="131" y="127"/>
                  </a:cubicBezTo>
                  <a:cubicBezTo>
                    <a:pt x="130" y="128"/>
                    <a:pt x="129" y="129"/>
                    <a:pt x="128" y="130"/>
                  </a:cubicBezTo>
                  <a:cubicBezTo>
                    <a:pt x="128" y="130"/>
                    <a:pt x="130" y="131"/>
                    <a:pt x="131" y="131"/>
                  </a:cubicBezTo>
                  <a:cubicBezTo>
                    <a:pt x="132" y="131"/>
                    <a:pt x="134" y="130"/>
                    <a:pt x="134" y="130"/>
                  </a:cubicBezTo>
                  <a:cubicBezTo>
                    <a:pt x="135" y="129"/>
                    <a:pt x="132" y="132"/>
                    <a:pt x="131" y="132"/>
                  </a:cubicBezTo>
                  <a:cubicBezTo>
                    <a:pt x="130" y="132"/>
                    <a:pt x="130" y="131"/>
                    <a:pt x="129" y="131"/>
                  </a:cubicBezTo>
                  <a:cubicBezTo>
                    <a:pt x="129" y="131"/>
                    <a:pt x="128" y="132"/>
                    <a:pt x="128" y="132"/>
                  </a:cubicBezTo>
                  <a:cubicBezTo>
                    <a:pt x="128" y="133"/>
                    <a:pt x="126" y="133"/>
                    <a:pt x="125" y="133"/>
                  </a:cubicBezTo>
                  <a:cubicBezTo>
                    <a:pt x="124" y="133"/>
                    <a:pt x="124" y="134"/>
                    <a:pt x="124" y="135"/>
                  </a:cubicBezTo>
                  <a:cubicBezTo>
                    <a:pt x="124" y="136"/>
                    <a:pt x="124" y="136"/>
                    <a:pt x="124" y="137"/>
                  </a:cubicBezTo>
                  <a:cubicBezTo>
                    <a:pt x="125" y="138"/>
                    <a:pt x="124" y="137"/>
                    <a:pt x="122" y="136"/>
                  </a:cubicBezTo>
                  <a:cubicBezTo>
                    <a:pt x="121" y="136"/>
                    <a:pt x="121" y="137"/>
                    <a:pt x="120" y="138"/>
                  </a:cubicBezTo>
                  <a:cubicBezTo>
                    <a:pt x="119" y="138"/>
                    <a:pt x="117" y="138"/>
                    <a:pt x="116" y="138"/>
                  </a:cubicBezTo>
                  <a:cubicBezTo>
                    <a:pt x="115" y="139"/>
                    <a:pt x="116" y="139"/>
                    <a:pt x="117" y="139"/>
                  </a:cubicBezTo>
                  <a:cubicBezTo>
                    <a:pt x="118" y="140"/>
                    <a:pt x="117" y="140"/>
                    <a:pt x="115" y="140"/>
                  </a:cubicBezTo>
                  <a:cubicBezTo>
                    <a:pt x="114" y="140"/>
                    <a:pt x="114" y="140"/>
                    <a:pt x="114" y="141"/>
                  </a:cubicBezTo>
                  <a:cubicBezTo>
                    <a:pt x="114" y="142"/>
                    <a:pt x="112" y="141"/>
                    <a:pt x="111" y="142"/>
                  </a:cubicBezTo>
                  <a:cubicBezTo>
                    <a:pt x="111" y="143"/>
                    <a:pt x="113" y="143"/>
                    <a:pt x="112" y="143"/>
                  </a:cubicBezTo>
                  <a:cubicBezTo>
                    <a:pt x="111" y="143"/>
                    <a:pt x="109" y="143"/>
                    <a:pt x="110" y="144"/>
                  </a:cubicBezTo>
                  <a:cubicBezTo>
                    <a:pt x="111" y="145"/>
                    <a:pt x="111" y="146"/>
                    <a:pt x="112" y="147"/>
                  </a:cubicBezTo>
                  <a:cubicBezTo>
                    <a:pt x="112" y="149"/>
                    <a:pt x="114" y="149"/>
                    <a:pt x="112" y="148"/>
                  </a:cubicBezTo>
                  <a:cubicBezTo>
                    <a:pt x="110" y="148"/>
                    <a:pt x="110" y="149"/>
                    <a:pt x="111" y="150"/>
                  </a:cubicBezTo>
                  <a:cubicBezTo>
                    <a:pt x="112" y="151"/>
                    <a:pt x="112" y="151"/>
                    <a:pt x="110" y="151"/>
                  </a:cubicBezTo>
                  <a:cubicBezTo>
                    <a:pt x="108" y="152"/>
                    <a:pt x="110" y="152"/>
                    <a:pt x="111" y="153"/>
                  </a:cubicBezTo>
                  <a:cubicBezTo>
                    <a:pt x="111" y="153"/>
                    <a:pt x="110" y="154"/>
                    <a:pt x="111" y="154"/>
                  </a:cubicBezTo>
                  <a:cubicBezTo>
                    <a:pt x="112" y="154"/>
                    <a:pt x="109" y="155"/>
                    <a:pt x="111" y="156"/>
                  </a:cubicBezTo>
                  <a:cubicBezTo>
                    <a:pt x="112" y="157"/>
                    <a:pt x="112" y="156"/>
                    <a:pt x="113" y="155"/>
                  </a:cubicBezTo>
                  <a:cubicBezTo>
                    <a:pt x="114" y="154"/>
                    <a:pt x="113" y="156"/>
                    <a:pt x="112" y="157"/>
                  </a:cubicBezTo>
                  <a:cubicBezTo>
                    <a:pt x="111" y="159"/>
                    <a:pt x="111" y="157"/>
                    <a:pt x="110" y="158"/>
                  </a:cubicBezTo>
                  <a:cubicBezTo>
                    <a:pt x="108" y="158"/>
                    <a:pt x="110" y="159"/>
                    <a:pt x="111" y="160"/>
                  </a:cubicBezTo>
                  <a:cubicBezTo>
                    <a:pt x="111" y="162"/>
                    <a:pt x="111" y="161"/>
                    <a:pt x="112" y="161"/>
                  </a:cubicBezTo>
                  <a:cubicBezTo>
                    <a:pt x="113" y="161"/>
                    <a:pt x="113" y="161"/>
                    <a:pt x="114" y="160"/>
                  </a:cubicBezTo>
                  <a:cubicBezTo>
                    <a:pt x="115" y="160"/>
                    <a:pt x="113" y="162"/>
                    <a:pt x="114" y="163"/>
                  </a:cubicBezTo>
                  <a:cubicBezTo>
                    <a:pt x="114" y="164"/>
                    <a:pt x="113" y="163"/>
                    <a:pt x="112" y="163"/>
                  </a:cubicBezTo>
                  <a:cubicBezTo>
                    <a:pt x="111" y="164"/>
                    <a:pt x="111" y="165"/>
                    <a:pt x="112" y="166"/>
                  </a:cubicBezTo>
                  <a:cubicBezTo>
                    <a:pt x="113" y="166"/>
                    <a:pt x="114" y="168"/>
                    <a:pt x="115" y="168"/>
                  </a:cubicBezTo>
                  <a:cubicBezTo>
                    <a:pt x="116" y="169"/>
                    <a:pt x="118" y="169"/>
                    <a:pt x="120" y="169"/>
                  </a:cubicBezTo>
                  <a:cubicBezTo>
                    <a:pt x="121" y="168"/>
                    <a:pt x="121" y="169"/>
                    <a:pt x="122" y="168"/>
                  </a:cubicBezTo>
                  <a:cubicBezTo>
                    <a:pt x="123" y="168"/>
                    <a:pt x="125" y="166"/>
                    <a:pt x="126" y="164"/>
                  </a:cubicBezTo>
                  <a:cubicBezTo>
                    <a:pt x="128" y="162"/>
                    <a:pt x="129" y="162"/>
                    <a:pt x="130" y="162"/>
                  </a:cubicBezTo>
                  <a:cubicBezTo>
                    <a:pt x="131" y="161"/>
                    <a:pt x="131" y="161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60"/>
                    <a:pt x="131" y="160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60"/>
                    <a:pt x="132" y="160"/>
                    <a:pt x="132" y="160"/>
                  </a:cubicBezTo>
                  <a:cubicBezTo>
                    <a:pt x="132" y="160"/>
                    <a:pt x="132" y="161"/>
                    <a:pt x="132" y="161"/>
                  </a:cubicBezTo>
                  <a:cubicBezTo>
                    <a:pt x="132" y="161"/>
                    <a:pt x="132" y="161"/>
                    <a:pt x="132" y="161"/>
                  </a:cubicBezTo>
                  <a:cubicBezTo>
                    <a:pt x="132" y="161"/>
                    <a:pt x="132" y="161"/>
                    <a:pt x="132" y="162"/>
                  </a:cubicBezTo>
                  <a:cubicBezTo>
                    <a:pt x="132" y="162"/>
                    <a:pt x="132" y="162"/>
                    <a:pt x="132" y="162"/>
                  </a:cubicBezTo>
                  <a:cubicBezTo>
                    <a:pt x="132" y="162"/>
                    <a:pt x="132" y="162"/>
                    <a:pt x="132" y="162"/>
                  </a:cubicBezTo>
                  <a:cubicBezTo>
                    <a:pt x="132" y="163"/>
                    <a:pt x="133" y="163"/>
                    <a:pt x="133" y="163"/>
                  </a:cubicBezTo>
                  <a:cubicBezTo>
                    <a:pt x="133" y="164"/>
                    <a:pt x="133" y="167"/>
                    <a:pt x="134" y="168"/>
                  </a:cubicBezTo>
                  <a:cubicBezTo>
                    <a:pt x="134" y="169"/>
                    <a:pt x="135" y="169"/>
                    <a:pt x="136" y="168"/>
                  </a:cubicBezTo>
                  <a:cubicBezTo>
                    <a:pt x="137" y="167"/>
                    <a:pt x="135" y="171"/>
                    <a:pt x="135" y="172"/>
                  </a:cubicBezTo>
                  <a:cubicBezTo>
                    <a:pt x="135" y="173"/>
                    <a:pt x="137" y="176"/>
                    <a:pt x="138" y="177"/>
                  </a:cubicBezTo>
                  <a:cubicBezTo>
                    <a:pt x="138" y="178"/>
                    <a:pt x="139" y="180"/>
                    <a:pt x="139" y="181"/>
                  </a:cubicBezTo>
                  <a:cubicBezTo>
                    <a:pt x="139" y="182"/>
                    <a:pt x="138" y="185"/>
                    <a:pt x="139" y="185"/>
                  </a:cubicBezTo>
                  <a:cubicBezTo>
                    <a:pt x="139" y="185"/>
                    <a:pt x="141" y="185"/>
                    <a:pt x="142" y="185"/>
                  </a:cubicBezTo>
                  <a:cubicBezTo>
                    <a:pt x="144" y="185"/>
                    <a:pt x="144" y="185"/>
                    <a:pt x="145" y="184"/>
                  </a:cubicBezTo>
                  <a:cubicBezTo>
                    <a:pt x="145" y="183"/>
                    <a:pt x="145" y="182"/>
                    <a:pt x="147" y="181"/>
                  </a:cubicBezTo>
                  <a:cubicBezTo>
                    <a:pt x="149" y="180"/>
                    <a:pt x="150" y="181"/>
                    <a:pt x="151" y="180"/>
                  </a:cubicBezTo>
                  <a:cubicBezTo>
                    <a:pt x="152" y="180"/>
                    <a:pt x="154" y="174"/>
                    <a:pt x="155" y="173"/>
                  </a:cubicBezTo>
                  <a:cubicBezTo>
                    <a:pt x="155" y="171"/>
                    <a:pt x="155" y="169"/>
                    <a:pt x="155" y="168"/>
                  </a:cubicBezTo>
                  <a:cubicBezTo>
                    <a:pt x="155" y="167"/>
                    <a:pt x="158" y="164"/>
                    <a:pt x="158" y="163"/>
                  </a:cubicBezTo>
                  <a:cubicBezTo>
                    <a:pt x="159" y="163"/>
                    <a:pt x="159" y="163"/>
                    <a:pt x="160" y="163"/>
                  </a:cubicBezTo>
                  <a:cubicBezTo>
                    <a:pt x="160" y="163"/>
                    <a:pt x="161" y="160"/>
                    <a:pt x="162" y="160"/>
                  </a:cubicBezTo>
                  <a:cubicBezTo>
                    <a:pt x="163" y="159"/>
                    <a:pt x="163" y="158"/>
                    <a:pt x="164" y="158"/>
                  </a:cubicBezTo>
                  <a:cubicBezTo>
                    <a:pt x="164" y="157"/>
                    <a:pt x="163" y="155"/>
                    <a:pt x="162" y="154"/>
                  </a:cubicBezTo>
                  <a:cubicBezTo>
                    <a:pt x="162" y="153"/>
                    <a:pt x="161" y="152"/>
                    <a:pt x="159" y="152"/>
                  </a:cubicBezTo>
                  <a:cubicBezTo>
                    <a:pt x="157" y="152"/>
                    <a:pt x="157" y="151"/>
                    <a:pt x="157" y="150"/>
                  </a:cubicBezTo>
                  <a:cubicBezTo>
                    <a:pt x="156" y="149"/>
                    <a:pt x="157" y="146"/>
                    <a:pt x="157" y="146"/>
                  </a:cubicBezTo>
                  <a:cubicBezTo>
                    <a:pt x="158" y="145"/>
                    <a:pt x="158" y="142"/>
                    <a:pt x="158" y="141"/>
                  </a:cubicBezTo>
                  <a:cubicBezTo>
                    <a:pt x="159" y="140"/>
                    <a:pt x="157" y="139"/>
                    <a:pt x="157" y="139"/>
                  </a:cubicBezTo>
                  <a:cubicBezTo>
                    <a:pt x="157" y="138"/>
                    <a:pt x="158" y="139"/>
                    <a:pt x="159" y="139"/>
                  </a:cubicBezTo>
                  <a:cubicBezTo>
                    <a:pt x="160" y="139"/>
                    <a:pt x="162" y="136"/>
                    <a:pt x="163" y="135"/>
                  </a:cubicBezTo>
                  <a:cubicBezTo>
                    <a:pt x="164" y="134"/>
                    <a:pt x="164" y="132"/>
                    <a:pt x="165" y="132"/>
                  </a:cubicBezTo>
                  <a:cubicBezTo>
                    <a:pt x="165" y="131"/>
                    <a:pt x="168" y="130"/>
                    <a:pt x="168" y="130"/>
                  </a:cubicBezTo>
                  <a:cubicBezTo>
                    <a:pt x="169" y="130"/>
                    <a:pt x="171" y="129"/>
                    <a:pt x="171" y="128"/>
                  </a:cubicBezTo>
                  <a:cubicBezTo>
                    <a:pt x="171" y="126"/>
                    <a:pt x="174" y="125"/>
                    <a:pt x="174" y="124"/>
                  </a:cubicBezTo>
                  <a:cubicBezTo>
                    <a:pt x="175" y="123"/>
                    <a:pt x="173" y="123"/>
                    <a:pt x="173" y="122"/>
                  </a:cubicBezTo>
                  <a:cubicBezTo>
                    <a:pt x="172" y="121"/>
                    <a:pt x="173" y="121"/>
                    <a:pt x="174" y="120"/>
                  </a:cubicBezTo>
                  <a:cubicBezTo>
                    <a:pt x="174" y="120"/>
                    <a:pt x="174" y="119"/>
                    <a:pt x="174" y="119"/>
                  </a:cubicBezTo>
                  <a:cubicBezTo>
                    <a:pt x="175" y="118"/>
                    <a:pt x="175" y="118"/>
                    <a:pt x="176" y="117"/>
                  </a:cubicBezTo>
                  <a:cubicBezTo>
                    <a:pt x="178" y="116"/>
                    <a:pt x="177" y="116"/>
                    <a:pt x="177" y="116"/>
                  </a:cubicBezTo>
                  <a:cubicBezTo>
                    <a:pt x="177" y="115"/>
                    <a:pt x="179" y="115"/>
                    <a:pt x="180" y="115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6"/>
                    <a:pt x="181" y="116"/>
                    <a:pt x="182" y="116"/>
                  </a:cubicBezTo>
                  <a:cubicBezTo>
                    <a:pt x="182" y="116"/>
                    <a:pt x="182" y="115"/>
                    <a:pt x="182" y="115"/>
                  </a:cubicBezTo>
                  <a:cubicBezTo>
                    <a:pt x="182" y="115"/>
                    <a:pt x="182" y="115"/>
                    <a:pt x="183" y="115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4" y="115"/>
                    <a:pt x="184" y="115"/>
                    <a:pt x="184" y="115"/>
                  </a:cubicBezTo>
                  <a:cubicBezTo>
                    <a:pt x="186" y="115"/>
                    <a:pt x="186" y="116"/>
                    <a:pt x="187" y="117"/>
                  </a:cubicBezTo>
                  <a:cubicBezTo>
                    <a:pt x="188" y="118"/>
                    <a:pt x="187" y="121"/>
                    <a:pt x="186" y="121"/>
                  </a:cubicBezTo>
                  <a:cubicBezTo>
                    <a:pt x="185" y="121"/>
                    <a:pt x="183" y="125"/>
                    <a:pt x="182" y="126"/>
                  </a:cubicBezTo>
                  <a:cubicBezTo>
                    <a:pt x="182" y="127"/>
                    <a:pt x="178" y="130"/>
                    <a:pt x="177" y="131"/>
                  </a:cubicBezTo>
                  <a:cubicBezTo>
                    <a:pt x="177" y="133"/>
                    <a:pt x="173" y="136"/>
                    <a:pt x="172" y="137"/>
                  </a:cubicBezTo>
                  <a:cubicBezTo>
                    <a:pt x="171" y="138"/>
                    <a:pt x="172" y="138"/>
                    <a:pt x="173" y="139"/>
                  </a:cubicBezTo>
                  <a:cubicBezTo>
                    <a:pt x="173" y="141"/>
                    <a:pt x="174" y="146"/>
                    <a:pt x="174" y="147"/>
                  </a:cubicBezTo>
                  <a:cubicBezTo>
                    <a:pt x="173" y="148"/>
                    <a:pt x="173" y="149"/>
                    <a:pt x="173" y="150"/>
                  </a:cubicBezTo>
                  <a:cubicBezTo>
                    <a:pt x="173" y="151"/>
                    <a:pt x="173" y="152"/>
                    <a:pt x="174" y="152"/>
                  </a:cubicBezTo>
                  <a:cubicBezTo>
                    <a:pt x="176" y="152"/>
                    <a:pt x="177" y="153"/>
                    <a:pt x="177" y="154"/>
                  </a:cubicBezTo>
                  <a:cubicBezTo>
                    <a:pt x="177" y="155"/>
                    <a:pt x="177" y="155"/>
                    <a:pt x="179" y="156"/>
                  </a:cubicBezTo>
                  <a:cubicBezTo>
                    <a:pt x="180" y="156"/>
                    <a:pt x="182" y="156"/>
                    <a:pt x="183" y="156"/>
                  </a:cubicBezTo>
                  <a:cubicBezTo>
                    <a:pt x="184" y="156"/>
                    <a:pt x="185" y="155"/>
                    <a:pt x="187" y="155"/>
                  </a:cubicBezTo>
                  <a:cubicBezTo>
                    <a:pt x="189" y="154"/>
                    <a:pt x="191" y="154"/>
                    <a:pt x="193" y="153"/>
                  </a:cubicBezTo>
                  <a:cubicBezTo>
                    <a:pt x="194" y="153"/>
                    <a:pt x="195" y="153"/>
                    <a:pt x="195" y="153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7" y="153"/>
                    <a:pt x="198" y="153"/>
                    <a:pt x="199" y="153"/>
                  </a:cubicBezTo>
                  <a:cubicBezTo>
                    <a:pt x="200" y="152"/>
                    <a:pt x="200" y="152"/>
                    <a:pt x="200" y="153"/>
                  </a:cubicBezTo>
                  <a:cubicBezTo>
                    <a:pt x="200" y="155"/>
                    <a:pt x="202" y="154"/>
                    <a:pt x="203" y="155"/>
                  </a:cubicBezTo>
                  <a:cubicBezTo>
                    <a:pt x="204" y="155"/>
                    <a:pt x="204" y="157"/>
                    <a:pt x="203" y="157"/>
                  </a:cubicBezTo>
                  <a:cubicBezTo>
                    <a:pt x="201" y="157"/>
                    <a:pt x="198" y="157"/>
                    <a:pt x="199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9" y="159"/>
                    <a:pt x="199" y="159"/>
                    <a:pt x="198" y="159"/>
                  </a:cubicBezTo>
                  <a:cubicBezTo>
                    <a:pt x="198" y="159"/>
                    <a:pt x="198" y="159"/>
                    <a:pt x="197" y="159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4" y="159"/>
                    <a:pt x="189" y="159"/>
                    <a:pt x="187" y="159"/>
                  </a:cubicBezTo>
                  <a:cubicBezTo>
                    <a:pt x="186" y="159"/>
                    <a:pt x="181" y="161"/>
                    <a:pt x="181" y="162"/>
                  </a:cubicBezTo>
                  <a:cubicBezTo>
                    <a:pt x="181" y="164"/>
                    <a:pt x="182" y="166"/>
                    <a:pt x="183" y="167"/>
                  </a:cubicBezTo>
                  <a:cubicBezTo>
                    <a:pt x="183" y="167"/>
                    <a:pt x="184" y="167"/>
                    <a:pt x="184" y="167"/>
                  </a:cubicBezTo>
                  <a:cubicBezTo>
                    <a:pt x="184" y="167"/>
                    <a:pt x="184" y="167"/>
                    <a:pt x="184" y="167"/>
                  </a:cubicBezTo>
                  <a:cubicBezTo>
                    <a:pt x="184" y="167"/>
                    <a:pt x="184" y="168"/>
                    <a:pt x="184" y="168"/>
                  </a:cubicBezTo>
                  <a:cubicBezTo>
                    <a:pt x="184" y="168"/>
                    <a:pt x="184" y="168"/>
                    <a:pt x="184" y="168"/>
                  </a:cubicBezTo>
                  <a:cubicBezTo>
                    <a:pt x="184" y="169"/>
                    <a:pt x="185" y="169"/>
                    <a:pt x="185" y="170"/>
                  </a:cubicBezTo>
                  <a:cubicBezTo>
                    <a:pt x="185" y="171"/>
                    <a:pt x="185" y="171"/>
                    <a:pt x="185" y="172"/>
                  </a:cubicBezTo>
                  <a:cubicBezTo>
                    <a:pt x="185" y="174"/>
                    <a:pt x="183" y="176"/>
                    <a:pt x="182" y="176"/>
                  </a:cubicBezTo>
                  <a:cubicBezTo>
                    <a:pt x="180" y="175"/>
                    <a:pt x="178" y="171"/>
                    <a:pt x="177" y="171"/>
                  </a:cubicBezTo>
                  <a:cubicBezTo>
                    <a:pt x="176" y="171"/>
                    <a:pt x="173" y="172"/>
                    <a:pt x="173" y="173"/>
                  </a:cubicBezTo>
                  <a:cubicBezTo>
                    <a:pt x="173" y="174"/>
                    <a:pt x="172" y="175"/>
                    <a:pt x="172" y="176"/>
                  </a:cubicBezTo>
                  <a:cubicBezTo>
                    <a:pt x="171" y="177"/>
                    <a:pt x="171" y="178"/>
                    <a:pt x="171" y="179"/>
                  </a:cubicBezTo>
                  <a:cubicBezTo>
                    <a:pt x="171" y="180"/>
                    <a:pt x="171" y="181"/>
                    <a:pt x="171" y="181"/>
                  </a:cubicBezTo>
                  <a:cubicBezTo>
                    <a:pt x="171" y="181"/>
                    <a:pt x="171" y="181"/>
                    <a:pt x="171" y="181"/>
                  </a:cubicBezTo>
                  <a:cubicBezTo>
                    <a:pt x="171" y="182"/>
                    <a:pt x="171" y="183"/>
                    <a:pt x="171" y="183"/>
                  </a:cubicBezTo>
                  <a:cubicBezTo>
                    <a:pt x="171" y="184"/>
                    <a:pt x="170" y="184"/>
                    <a:pt x="170" y="185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6"/>
                    <a:pt x="169" y="186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69" y="187"/>
                    <a:pt x="168" y="187"/>
                    <a:pt x="168" y="187"/>
                  </a:cubicBezTo>
                  <a:cubicBezTo>
                    <a:pt x="168" y="188"/>
                    <a:pt x="167" y="188"/>
                    <a:pt x="167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189"/>
                    <a:pt x="167" y="189"/>
                    <a:pt x="167" y="189"/>
                  </a:cubicBezTo>
                  <a:cubicBezTo>
                    <a:pt x="167" y="189"/>
                    <a:pt x="166" y="189"/>
                    <a:pt x="166" y="189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5" y="190"/>
                    <a:pt x="165" y="191"/>
                    <a:pt x="165" y="191"/>
                  </a:cubicBezTo>
                  <a:cubicBezTo>
                    <a:pt x="165" y="191"/>
                    <a:pt x="165" y="191"/>
                    <a:pt x="165" y="191"/>
                  </a:cubicBezTo>
                  <a:cubicBezTo>
                    <a:pt x="164" y="191"/>
                    <a:pt x="164" y="191"/>
                    <a:pt x="164" y="191"/>
                  </a:cubicBezTo>
                  <a:cubicBezTo>
                    <a:pt x="162" y="191"/>
                    <a:pt x="163" y="189"/>
                    <a:pt x="160" y="189"/>
                  </a:cubicBezTo>
                  <a:cubicBezTo>
                    <a:pt x="158" y="189"/>
                    <a:pt x="152" y="190"/>
                    <a:pt x="150" y="191"/>
                  </a:cubicBezTo>
                  <a:cubicBezTo>
                    <a:pt x="150" y="192"/>
                    <a:pt x="149" y="192"/>
                    <a:pt x="149" y="192"/>
                  </a:cubicBezTo>
                  <a:cubicBezTo>
                    <a:pt x="149" y="192"/>
                    <a:pt x="148" y="192"/>
                    <a:pt x="148" y="192"/>
                  </a:cubicBezTo>
                  <a:cubicBezTo>
                    <a:pt x="148" y="192"/>
                    <a:pt x="148" y="192"/>
                    <a:pt x="147" y="192"/>
                  </a:cubicBezTo>
                  <a:cubicBezTo>
                    <a:pt x="147" y="192"/>
                    <a:pt x="147" y="193"/>
                    <a:pt x="147" y="193"/>
                  </a:cubicBezTo>
                  <a:cubicBezTo>
                    <a:pt x="146" y="193"/>
                    <a:pt x="146" y="193"/>
                    <a:pt x="146" y="193"/>
                  </a:cubicBezTo>
                  <a:cubicBezTo>
                    <a:pt x="146" y="193"/>
                    <a:pt x="145" y="193"/>
                    <a:pt x="145" y="193"/>
                  </a:cubicBezTo>
                  <a:cubicBezTo>
                    <a:pt x="145" y="193"/>
                    <a:pt x="145" y="193"/>
                    <a:pt x="144" y="193"/>
                  </a:cubicBezTo>
                  <a:cubicBezTo>
                    <a:pt x="143" y="193"/>
                    <a:pt x="143" y="191"/>
                    <a:pt x="143" y="190"/>
                  </a:cubicBezTo>
                  <a:cubicBezTo>
                    <a:pt x="142" y="190"/>
                    <a:pt x="142" y="191"/>
                    <a:pt x="141" y="192"/>
                  </a:cubicBezTo>
                  <a:cubicBezTo>
                    <a:pt x="140" y="193"/>
                    <a:pt x="140" y="191"/>
                    <a:pt x="138" y="191"/>
                  </a:cubicBezTo>
                  <a:cubicBezTo>
                    <a:pt x="137" y="191"/>
                    <a:pt x="134" y="193"/>
                    <a:pt x="133" y="193"/>
                  </a:cubicBezTo>
                  <a:cubicBezTo>
                    <a:pt x="132" y="193"/>
                    <a:pt x="133" y="191"/>
                    <a:pt x="133" y="191"/>
                  </a:cubicBezTo>
                  <a:cubicBezTo>
                    <a:pt x="132" y="190"/>
                    <a:pt x="129" y="192"/>
                    <a:pt x="129" y="192"/>
                  </a:cubicBezTo>
                  <a:cubicBezTo>
                    <a:pt x="128" y="191"/>
                    <a:pt x="127" y="190"/>
                    <a:pt x="128" y="190"/>
                  </a:cubicBezTo>
                  <a:cubicBezTo>
                    <a:pt x="128" y="190"/>
                    <a:pt x="128" y="190"/>
                    <a:pt x="128" y="190"/>
                  </a:cubicBezTo>
                  <a:cubicBezTo>
                    <a:pt x="128" y="190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8"/>
                    <a:pt x="128" y="188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7" y="186"/>
                    <a:pt x="129" y="186"/>
                    <a:pt x="130" y="186"/>
                  </a:cubicBezTo>
                  <a:cubicBezTo>
                    <a:pt x="131" y="185"/>
                    <a:pt x="128" y="184"/>
                    <a:pt x="127" y="184"/>
                  </a:cubicBezTo>
                  <a:cubicBezTo>
                    <a:pt x="126" y="184"/>
                    <a:pt x="128" y="182"/>
                    <a:pt x="129" y="181"/>
                  </a:cubicBezTo>
                  <a:cubicBezTo>
                    <a:pt x="131" y="180"/>
                    <a:pt x="131" y="180"/>
                    <a:pt x="132" y="179"/>
                  </a:cubicBezTo>
                  <a:cubicBezTo>
                    <a:pt x="132" y="178"/>
                    <a:pt x="131" y="178"/>
                    <a:pt x="130" y="179"/>
                  </a:cubicBezTo>
                  <a:cubicBezTo>
                    <a:pt x="129" y="179"/>
                    <a:pt x="128" y="176"/>
                    <a:pt x="129" y="175"/>
                  </a:cubicBezTo>
                  <a:cubicBezTo>
                    <a:pt x="130" y="175"/>
                    <a:pt x="130" y="173"/>
                    <a:pt x="130" y="172"/>
                  </a:cubicBezTo>
                  <a:cubicBezTo>
                    <a:pt x="130" y="171"/>
                    <a:pt x="128" y="172"/>
                    <a:pt x="127" y="173"/>
                  </a:cubicBezTo>
                  <a:cubicBezTo>
                    <a:pt x="127" y="173"/>
                    <a:pt x="126" y="175"/>
                    <a:pt x="126" y="175"/>
                  </a:cubicBezTo>
                  <a:cubicBezTo>
                    <a:pt x="127" y="176"/>
                    <a:pt x="126" y="177"/>
                    <a:pt x="125" y="177"/>
                  </a:cubicBezTo>
                  <a:cubicBezTo>
                    <a:pt x="124" y="178"/>
                    <a:pt x="124" y="176"/>
                    <a:pt x="123" y="175"/>
                  </a:cubicBezTo>
                  <a:cubicBezTo>
                    <a:pt x="123" y="175"/>
                    <a:pt x="122" y="176"/>
                    <a:pt x="122" y="177"/>
                  </a:cubicBezTo>
                  <a:cubicBezTo>
                    <a:pt x="121" y="177"/>
                    <a:pt x="121" y="181"/>
                    <a:pt x="121" y="182"/>
                  </a:cubicBezTo>
                  <a:cubicBezTo>
                    <a:pt x="120" y="182"/>
                    <a:pt x="121" y="184"/>
                    <a:pt x="122" y="185"/>
                  </a:cubicBezTo>
                  <a:cubicBezTo>
                    <a:pt x="122" y="185"/>
                    <a:pt x="122" y="186"/>
                    <a:pt x="122" y="186"/>
                  </a:cubicBezTo>
                  <a:cubicBezTo>
                    <a:pt x="122" y="186"/>
                    <a:pt x="122" y="186"/>
                    <a:pt x="122" y="186"/>
                  </a:cubicBezTo>
                  <a:cubicBezTo>
                    <a:pt x="122" y="186"/>
                    <a:pt x="122" y="187"/>
                    <a:pt x="122" y="187"/>
                  </a:cubicBezTo>
                  <a:cubicBezTo>
                    <a:pt x="122" y="187"/>
                    <a:pt x="122" y="188"/>
                    <a:pt x="122" y="188"/>
                  </a:cubicBezTo>
                  <a:cubicBezTo>
                    <a:pt x="122" y="188"/>
                    <a:pt x="122" y="188"/>
                    <a:pt x="122" y="188"/>
                  </a:cubicBezTo>
                  <a:cubicBezTo>
                    <a:pt x="122" y="188"/>
                    <a:pt x="122" y="189"/>
                    <a:pt x="122" y="189"/>
                  </a:cubicBezTo>
                  <a:cubicBezTo>
                    <a:pt x="122" y="190"/>
                    <a:pt x="122" y="190"/>
                    <a:pt x="122" y="190"/>
                  </a:cubicBezTo>
                  <a:cubicBezTo>
                    <a:pt x="123" y="190"/>
                    <a:pt x="123" y="190"/>
                    <a:pt x="123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1"/>
                    <a:pt x="123" y="192"/>
                    <a:pt x="123" y="192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3" y="192"/>
                    <a:pt x="123" y="193"/>
                    <a:pt x="123" y="193"/>
                  </a:cubicBezTo>
                  <a:cubicBezTo>
                    <a:pt x="123" y="194"/>
                    <a:pt x="123" y="195"/>
                    <a:pt x="122" y="196"/>
                  </a:cubicBezTo>
                  <a:cubicBezTo>
                    <a:pt x="121" y="196"/>
                    <a:pt x="118" y="193"/>
                    <a:pt x="117" y="195"/>
                  </a:cubicBezTo>
                  <a:cubicBezTo>
                    <a:pt x="116" y="195"/>
                    <a:pt x="116" y="195"/>
                    <a:pt x="116" y="196"/>
                  </a:cubicBezTo>
                  <a:cubicBezTo>
                    <a:pt x="115" y="196"/>
                    <a:pt x="115" y="196"/>
                    <a:pt x="115" y="196"/>
                  </a:cubicBezTo>
                  <a:cubicBezTo>
                    <a:pt x="115" y="196"/>
                    <a:pt x="115" y="196"/>
                    <a:pt x="114" y="196"/>
                  </a:cubicBezTo>
                  <a:cubicBezTo>
                    <a:pt x="114" y="196"/>
                    <a:pt x="114" y="196"/>
                    <a:pt x="114" y="196"/>
                  </a:cubicBezTo>
                  <a:cubicBezTo>
                    <a:pt x="114" y="196"/>
                    <a:pt x="113" y="197"/>
                    <a:pt x="113" y="197"/>
                  </a:cubicBezTo>
                  <a:cubicBezTo>
                    <a:pt x="112" y="197"/>
                    <a:pt x="111" y="197"/>
                    <a:pt x="110" y="198"/>
                  </a:cubicBezTo>
                  <a:cubicBezTo>
                    <a:pt x="108" y="199"/>
                    <a:pt x="108" y="199"/>
                    <a:pt x="107" y="199"/>
                  </a:cubicBezTo>
                  <a:cubicBezTo>
                    <a:pt x="106" y="199"/>
                    <a:pt x="104" y="204"/>
                    <a:pt x="103" y="206"/>
                  </a:cubicBezTo>
                  <a:cubicBezTo>
                    <a:pt x="103" y="206"/>
                    <a:pt x="103" y="206"/>
                    <a:pt x="103" y="207"/>
                  </a:cubicBezTo>
                  <a:cubicBezTo>
                    <a:pt x="103" y="207"/>
                    <a:pt x="103" y="207"/>
                    <a:pt x="103" y="207"/>
                  </a:cubicBezTo>
                  <a:cubicBezTo>
                    <a:pt x="102" y="207"/>
                    <a:pt x="102" y="207"/>
                    <a:pt x="102" y="207"/>
                  </a:cubicBezTo>
                  <a:cubicBezTo>
                    <a:pt x="102" y="207"/>
                    <a:pt x="102" y="207"/>
                    <a:pt x="102" y="207"/>
                  </a:cubicBezTo>
                  <a:cubicBezTo>
                    <a:pt x="102" y="208"/>
                    <a:pt x="101" y="208"/>
                    <a:pt x="101" y="208"/>
                  </a:cubicBezTo>
                  <a:cubicBezTo>
                    <a:pt x="101" y="208"/>
                    <a:pt x="101" y="208"/>
                    <a:pt x="101" y="208"/>
                  </a:cubicBezTo>
                  <a:cubicBezTo>
                    <a:pt x="101" y="208"/>
                    <a:pt x="101" y="208"/>
                    <a:pt x="101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99" y="208"/>
                  </a:cubicBezTo>
                  <a:cubicBezTo>
                    <a:pt x="99" y="208"/>
                    <a:pt x="98" y="208"/>
                    <a:pt x="97" y="208"/>
                  </a:cubicBezTo>
                  <a:cubicBezTo>
                    <a:pt x="96" y="208"/>
                    <a:pt x="96" y="208"/>
                    <a:pt x="95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5" y="209"/>
                    <a:pt x="94" y="209"/>
                    <a:pt x="94" y="210"/>
                  </a:cubicBezTo>
                  <a:cubicBezTo>
                    <a:pt x="93" y="211"/>
                    <a:pt x="94" y="213"/>
                    <a:pt x="94" y="214"/>
                  </a:cubicBezTo>
                  <a:cubicBezTo>
                    <a:pt x="94" y="214"/>
                    <a:pt x="92" y="216"/>
                    <a:pt x="91" y="216"/>
                  </a:cubicBezTo>
                  <a:cubicBezTo>
                    <a:pt x="91" y="217"/>
                    <a:pt x="90" y="216"/>
                    <a:pt x="88" y="217"/>
                  </a:cubicBezTo>
                  <a:cubicBezTo>
                    <a:pt x="87" y="218"/>
                    <a:pt x="87" y="219"/>
                    <a:pt x="86" y="220"/>
                  </a:cubicBezTo>
                  <a:cubicBezTo>
                    <a:pt x="84" y="221"/>
                    <a:pt x="83" y="220"/>
                    <a:pt x="82" y="219"/>
                  </a:cubicBezTo>
                  <a:cubicBezTo>
                    <a:pt x="80" y="218"/>
                    <a:pt x="79" y="218"/>
                    <a:pt x="80" y="219"/>
                  </a:cubicBezTo>
                  <a:cubicBezTo>
                    <a:pt x="80" y="220"/>
                    <a:pt x="81" y="222"/>
                    <a:pt x="81" y="223"/>
                  </a:cubicBezTo>
                  <a:cubicBezTo>
                    <a:pt x="81" y="223"/>
                    <a:pt x="80" y="224"/>
                    <a:pt x="78" y="224"/>
                  </a:cubicBezTo>
                  <a:cubicBezTo>
                    <a:pt x="76" y="224"/>
                    <a:pt x="74" y="222"/>
                    <a:pt x="71" y="223"/>
                  </a:cubicBezTo>
                  <a:cubicBezTo>
                    <a:pt x="68" y="223"/>
                    <a:pt x="67" y="224"/>
                    <a:pt x="68" y="224"/>
                  </a:cubicBezTo>
                  <a:cubicBezTo>
                    <a:pt x="68" y="224"/>
                    <a:pt x="68" y="226"/>
                    <a:pt x="68" y="227"/>
                  </a:cubicBezTo>
                  <a:cubicBezTo>
                    <a:pt x="69" y="228"/>
                    <a:pt x="76" y="230"/>
                    <a:pt x="77" y="231"/>
                  </a:cubicBezTo>
                  <a:cubicBezTo>
                    <a:pt x="78" y="231"/>
                    <a:pt x="77" y="232"/>
                    <a:pt x="77" y="233"/>
                  </a:cubicBezTo>
                  <a:cubicBezTo>
                    <a:pt x="78" y="234"/>
                    <a:pt x="80" y="235"/>
                    <a:pt x="81" y="240"/>
                  </a:cubicBezTo>
                  <a:cubicBezTo>
                    <a:pt x="82" y="244"/>
                    <a:pt x="80" y="245"/>
                    <a:pt x="80" y="247"/>
                  </a:cubicBezTo>
                  <a:cubicBezTo>
                    <a:pt x="80" y="247"/>
                    <a:pt x="80" y="248"/>
                    <a:pt x="80" y="248"/>
                  </a:cubicBezTo>
                  <a:cubicBezTo>
                    <a:pt x="80" y="248"/>
                    <a:pt x="80" y="248"/>
                    <a:pt x="80" y="249"/>
                  </a:cubicBezTo>
                  <a:cubicBezTo>
                    <a:pt x="79" y="249"/>
                    <a:pt x="79" y="249"/>
                    <a:pt x="79" y="249"/>
                  </a:cubicBezTo>
                  <a:cubicBezTo>
                    <a:pt x="79" y="249"/>
                    <a:pt x="79" y="250"/>
                    <a:pt x="79" y="250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79" y="250"/>
                    <a:pt x="78" y="250"/>
                    <a:pt x="78" y="251"/>
                  </a:cubicBezTo>
                  <a:cubicBezTo>
                    <a:pt x="78" y="251"/>
                    <a:pt x="78" y="251"/>
                    <a:pt x="77" y="251"/>
                  </a:cubicBezTo>
                  <a:cubicBezTo>
                    <a:pt x="75" y="252"/>
                    <a:pt x="70" y="250"/>
                    <a:pt x="68" y="250"/>
                  </a:cubicBezTo>
                  <a:cubicBezTo>
                    <a:pt x="65" y="250"/>
                    <a:pt x="59" y="250"/>
                    <a:pt x="57" y="250"/>
                  </a:cubicBezTo>
                  <a:cubicBezTo>
                    <a:pt x="55" y="250"/>
                    <a:pt x="53" y="250"/>
                    <a:pt x="52" y="251"/>
                  </a:cubicBezTo>
                  <a:cubicBezTo>
                    <a:pt x="51" y="252"/>
                    <a:pt x="49" y="251"/>
                    <a:pt x="47" y="252"/>
                  </a:cubicBezTo>
                  <a:cubicBezTo>
                    <a:pt x="46" y="254"/>
                    <a:pt x="47" y="254"/>
                    <a:pt x="48" y="256"/>
                  </a:cubicBezTo>
                  <a:cubicBezTo>
                    <a:pt x="48" y="256"/>
                    <a:pt x="48" y="257"/>
                    <a:pt x="48" y="257"/>
                  </a:cubicBezTo>
                  <a:cubicBezTo>
                    <a:pt x="48" y="257"/>
                    <a:pt x="48" y="258"/>
                    <a:pt x="48" y="258"/>
                  </a:cubicBezTo>
                  <a:cubicBezTo>
                    <a:pt x="48" y="258"/>
                    <a:pt x="48" y="258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59"/>
                    <a:pt x="48" y="259"/>
                    <a:pt x="48" y="260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8" y="261"/>
                    <a:pt x="48" y="261"/>
                    <a:pt x="48" y="261"/>
                  </a:cubicBezTo>
                  <a:cubicBezTo>
                    <a:pt x="48" y="261"/>
                    <a:pt x="48" y="262"/>
                    <a:pt x="49" y="263"/>
                  </a:cubicBezTo>
                  <a:cubicBezTo>
                    <a:pt x="49" y="263"/>
                    <a:pt x="49" y="263"/>
                    <a:pt x="49" y="263"/>
                  </a:cubicBezTo>
                  <a:cubicBezTo>
                    <a:pt x="49" y="263"/>
                    <a:pt x="49" y="263"/>
                    <a:pt x="49" y="263"/>
                  </a:cubicBezTo>
                  <a:cubicBezTo>
                    <a:pt x="49" y="264"/>
                    <a:pt x="49" y="264"/>
                    <a:pt x="49" y="264"/>
                  </a:cubicBezTo>
                  <a:cubicBezTo>
                    <a:pt x="49" y="264"/>
                    <a:pt x="49" y="264"/>
                    <a:pt x="49" y="264"/>
                  </a:cubicBezTo>
                  <a:cubicBezTo>
                    <a:pt x="49" y="265"/>
                    <a:pt x="49" y="265"/>
                    <a:pt x="49" y="265"/>
                  </a:cubicBezTo>
                  <a:cubicBezTo>
                    <a:pt x="49" y="267"/>
                    <a:pt x="46" y="271"/>
                    <a:pt x="45" y="273"/>
                  </a:cubicBezTo>
                  <a:cubicBezTo>
                    <a:pt x="44" y="275"/>
                    <a:pt x="45" y="274"/>
                    <a:pt x="46" y="275"/>
                  </a:cubicBezTo>
                  <a:cubicBezTo>
                    <a:pt x="47" y="275"/>
                    <a:pt x="47" y="278"/>
                    <a:pt x="47" y="279"/>
                  </a:cubicBezTo>
                  <a:cubicBezTo>
                    <a:pt x="46" y="281"/>
                    <a:pt x="46" y="282"/>
                    <a:pt x="48" y="282"/>
                  </a:cubicBezTo>
                  <a:cubicBezTo>
                    <a:pt x="49" y="282"/>
                    <a:pt x="49" y="282"/>
                    <a:pt x="50" y="282"/>
                  </a:cubicBezTo>
                  <a:cubicBezTo>
                    <a:pt x="50" y="282"/>
                    <a:pt x="50" y="282"/>
                    <a:pt x="50" y="282"/>
                  </a:cubicBezTo>
                  <a:cubicBezTo>
                    <a:pt x="50" y="282"/>
                    <a:pt x="50" y="282"/>
                    <a:pt x="51" y="282"/>
                  </a:cubicBezTo>
                  <a:cubicBezTo>
                    <a:pt x="51" y="282"/>
                    <a:pt x="51" y="282"/>
                    <a:pt x="51" y="282"/>
                  </a:cubicBezTo>
                  <a:cubicBezTo>
                    <a:pt x="51" y="282"/>
                    <a:pt x="51" y="282"/>
                    <a:pt x="52" y="281"/>
                  </a:cubicBezTo>
                  <a:cubicBezTo>
                    <a:pt x="52" y="281"/>
                    <a:pt x="52" y="281"/>
                    <a:pt x="52" y="281"/>
                  </a:cubicBezTo>
                  <a:cubicBezTo>
                    <a:pt x="54" y="281"/>
                    <a:pt x="57" y="286"/>
                    <a:pt x="58" y="286"/>
                  </a:cubicBezTo>
                  <a:cubicBezTo>
                    <a:pt x="58" y="287"/>
                    <a:pt x="59" y="287"/>
                    <a:pt x="60" y="287"/>
                  </a:cubicBezTo>
                  <a:cubicBezTo>
                    <a:pt x="61" y="286"/>
                    <a:pt x="62" y="285"/>
                    <a:pt x="64" y="285"/>
                  </a:cubicBezTo>
                  <a:cubicBezTo>
                    <a:pt x="67" y="284"/>
                    <a:pt x="65" y="284"/>
                    <a:pt x="67" y="284"/>
                  </a:cubicBezTo>
                  <a:cubicBezTo>
                    <a:pt x="69" y="284"/>
                    <a:pt x="77" y="281"/>
                    <a:pt x="79" y="280"/>
                  </a:cubicBezTo>
                  <a:cubicBezTo>
                    <a:pt x="80" y="279"/>
                    <a:pt x="81" y="279"/>
                    <a:pt x="81" y="278"/>
                  </a:cubicBezTo>
                  <a:cubicBezTo>
                    <a:pt x="81" y="277"/>
                    <a:pt x="83" y="275"/>
                    <a:pt x="84" y="274"/>
                  </a:cubicBezTo>
                  <a:cubicBezTo>
                    <a:pt x="84" y="273"/>
                    <a:pt x="83" y="272"/>
                    <a:pt x="83" y="270"/>
                  </a:cubicBezTo>
                  <a:cubicBezTo>
                    <a:pt x="83" y="268"/>
                    <a:pt x="86" y="265"/>
                    <a:pt x="86" y="264"/>
                  </a:cubicBezTo>
                  <a:cubicBezTo>
                    <a:pt x="86" y="264"/>
                    <a:pt x="88" y="263"/>
                    <a:pt x="90" y="262"/>
                  </a:cubicBezTo>
                  <a:cubicBezTo>
                    <a:pt x="92" y="261"/>
                    <a:pt x="91" y="262"/>
                    <a:pt x="92" y="262"/>
                  </a:cubicBezTo>
                  <a:cubicBezTo>
                    <a:pt x="92" y="262"/>
                    <a:pt x="96" y="260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6"/>
                    <a:pt x="97" y="256"/>
                    <a:pt x="97" y="255"/>
                  </a:cubicBezTo>
                  <a:cubicBezTo>
                    <a:pt x="97" y="255"/>
                    <a:pt x="97" y="255"/>
                    <a:pt x="97" y="255"/>
                  </a:cubicBezTo>
                  <a:cubicBezTo>
                    <a:pt x="97" y="254"/>
                    <a:pt x="101" y="250"/>
                    <a:pt x="102" y="250"/>
                  </a:cubicBezTo>
                  <a:cubicBezTo>
                    <a:pt x="103" y="250"/>
                    <a:pt x="107" y="252"/>
                    <a:pt x="110" y="252"/>
                  </a:cubicBezTo>
                  <a:cubicBezTo>
                    <a:pt x="110" y="252"/>
                    <a:pt x="111" y="252"/>
                    <a:pt x="111" y="252"/>
                  </a:cubicBezTo>
                  <a:cubicBezTo>
                    <a:pt x="112" y="251"/>
                    <a:pt x="112" y="251"/>
                    <a:pt x="112" y="251"/>
                  </a:cubicBezTo>
                  <a:cubicBezTo>
                    <a:pt x="112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4" y="250"/>
                    <a:pt x="114" y="250"/>
                  </a:cubicBezTo>
                  <a:cubicBezTo>
                    <a:pt x="114" y="250"/>
                    <a:pt x="114" y="250"/>
                    <a:pt x="114" y="250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0"/>
                    <a:pt x="115" y="250"/>
                    <a:pt x="115" y="249"/>
                  </a:cubicBezTo>
                  <a:cubicBezTo>
                    <a:pt x="115" y="249"/>
                    <a:pt x="116" y="249"/>
                    <a:pt x="116" y="249"/>
                  </a:cubicBezTo>
                  <a:cubicBezTo>
                    <a:pt x="117" y="248"/>
                    <a:pt x="117" y="248"/>
                    <a:pt x="117" y="248"/>
                  </a:cubicBezTo>
                  <a:cubicBezTo>
                    <a:pt x="117" y="248"/>
                    <a:pt x="118" y="248"/>
                    <a:pt x="118" y="247"/>
                  </a:cubicBezTo>
                  <a:cubicBezTo>
                    <a:pt x="118" y="247"/>
                    <a:pt x="118" y="247"/>
                    <a:pt x="118" y="247"/>
                  </a:cubicBezTo>
                  <a:cubicBezTo>
                    <a:pt x="119" y="247"/>
                    <a:pt x="119" y="246"/>
                    <a:pt x="120" y="246"/>
                  </a:cubicBezTo>
                  <a:cubicBezTo>
                    <a:pt x="120" y="246"/>
                    <a:pt x="120" y="245"/>
                    <a:pt x="120" y="245"/>
                  </a:cubicBezTo>
                  <a:cubicBezTo>
                    <a:pt x="121" y="245"/>
                    <a:pt x="124" y="246"/>
                    <a:pt x="126" y="247"/>
                  </a:cubicBezTo>
                  <a:cubicBezTo>
                    <a:pt x="127" y="248"/>
                    <a:pt x="127" y="249"/>
                    <a:pt x="129" y="252"/>
                  </a:cubicBezTo>
                  <a:cubicBezTo>
                    <a:pt x="130" y="254"/>
                    <a:pt x="134" y="257"/>
                    <a:pt x="135" y="258"/>
                  </a:cubicBezTo>
                  <a:cubicBezTo>
                    <a:pt x="135" y="259"/>
                    <a:pt x="143" y="263"/>
                    <a:pt x="144" y="264"/>
                  </a:cubicBezTo>
                  <a:cubicBezTo>
                    <a:pt x="145" y="265"/>
                    <a:pt x="146" y="267"/>
                    <a:pt x="147" y="268"/>
                  </a:cubicBezTo>
                  <a:cubicBezTo>
                    <a:pt x="148" y="268"/>
                    <a:pt x="149" y="269"/>
                    <a:pt x="149" y="270"/>
                  </a:cubicBezTo>
                  <a:cubicBezTo>
                    <a:pt x="150" y="271"/>
                    <a:pt x="151" y="272"/>
                    <a:pt x="151" y="274"/>
                  </a:cubicBezTo>
                  <a:cubicBezTo>
                    <a:pt x="150" y="275"/>
                    <a:pt x="148" y="278"/>
                    <a:pt x="149" y="278"/>
                  </a:cubicBezTo>
                  <a:cubicBezTo>
                    <a:pt x="150" y="279"/>
                    <a:pt x="151" y="276"/>
                    <a:pt x="152" y="275"/>
                  </a:cubicBezTo>
                  <a:cubicBezTo>
                    <a:pt x="152" y="275"/>
                    <a:pt x="153" y="272"/>
                    <a:pt x="154" y="271"/>
                  </a:cubicBezTo>
                  <a:cubicBezTo>
                    <a:pt x="154" y="270"/>
                    <a:pt x="152" y="269"/>
                    <a:pt x="152" y="269"/>
                  </a:cubicBezTo>
                  <a:cubicBezTo>
                    <a:pt x="151" y="268"/>
                    <a:pt x="153" y="266"/>
                    <a:pt x="154" y="266"/>
                  </a:cubicBezTo>
                  <a:cubicBezTo>
                    <a:pt x="154" y="266"/>
                    <a:pt x="156" y="266"/>
                    <a:pt x="157" y="267"/>
                  </a:cubicBezTo>
                  <a:cubicBezTo>
                    <a:pt x="158" y="268"/>
                    <a:pt x="159" y="268"/>
                    <a:pt x="160" y="267"/>
                  </a:cubicBezTo>
                  <a:cubicBezTo>
                    <a:pt x="160" y="266"/>
                    <a:pt x="158" y="264"/>
                    <a:pt x="157" y="263"/>
                  </a:cubicBezTo>
                  <a:cubicBezTo>
                    <a:pt x="155" y="262"/>
                    <a:pt x="152" y="261"/>
                    <a:pt x="150" y="261"/>
                  </a:cubicBezTo>
                  <a:cubicBezTo>
                    <a:pt x="149" y="260"/>
                    <a:pt x="150" y="259"/>
                    <a:pt x="150" y="258"/>
                  </a:cubicBezTo>
                  <a:cubicBezTo>
                    <a:pt x="150" y="257"/>
                    <a:pt x="148" y="258"/>
                    <a:pt x="147" y="258"/>
                  </a:cubicBezTo>
                  <a:cubicBezTo>
                    <a:pt x="146" y="258"/>
                    <a:pt x="145" y="257"/>
                    <a:pt x="144" y="256"/>
                  </a:cubicBezTo>
                  <a:cubicBezTo>
                    <a:pt x="143" y="255"/>
                    <a:pt x="141" y="251"/>
                    <a:pt x="141" y="250"/>
                  </a:cubicBezTo>
                  <a:cubicBezTo>
                    <a:pt x="140" y="249"/>
                    <a:pt x="139" y="248"/>
                    <a:pt x="138" y="248"/>
                  </a:cubicBezTo>
                  <a:cubicBezTo>
                    <a:pt x="137" y="248"/>
                    <a:pt x="136" y="246"/>
                    <a:pt x="135" y="245"/>
                  </a:cubicBezTo>
                  <a:cubicBezTo>
                    <a:pt x="134" y="245"/>
                    <a:pt x="136" y="244"/>
                    <a:pt x="136" y="243"/>
                  </a:cubicBezTo>
                  <a:cubicBezTo>
                    <a:pt x="137" y="242"/>
                    <a:pt x="136" y="242"/>
                    <a:pt x="135" y="242"/>
                  </a:cubicBezTo>
                  <a:cubicBezTo>
                    <a:pt x="135" y="241"/>
                    <a:pt x="135" y="241"/>
                    <a:pt x="136" y="240"/>
                  </a:cubicBezTo>
                  <a:cubicBezTo>
                    <a:pt x="137" y="240"/>
                    <a:pt x="139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1" y="240"/>
                    <a:pt x="141" y="240"/>
                    <a:pt x="141" y="241"/>
                  </a:cubicBezTo>
                  <a:cubicBezTo>
                    <a:pt x="141" y="241"/>
                    <a:pt x="141" y="241"/>
                    <a:pt x="141" y="241"/>
                  </a:cubicBezTo>
                  <a:cubicBezTo>
                    <a:pt x="141" y="241"/>
                    <a:pt x="141" y="241"/>
                    <a:pt x="141" y="242"/>
                  </a:cubicBezTo>
                  <a:cubicBezTo>
                    <a:pt x="141" y="242"/>
                    <a:pt x="141" y="242"/>
                    <a:pt x="141" y="242"/>
                  </a:cubicBezTo>
                  <a:cubicBezTo>
                    <a:pt x="141" y="242"/>
                    <a:pt x="142" y="242"/>
                    <a:pt x="142" y="243"/>
                  </a:cubicBezTo>
                  <a:cubicBezTo>
                    <a:pt x="143" y="244"/>
                    <a:pt x="143" y="242"/>
                    <a:pt x="144" y="242"/>
                  </a:cubicBezTo>
                  <a:cubicBezTo>
                    <a:pt x="145" y="241"/>
                    <a:pt x="144" y="243"/>
                    <a:pt x="144" y="244"/>
                  </a:cubicBezTo>
                  <a:cubicBezTo>
                    <a:pt x="144" y="246"/>
                    <a:pt x="145" y="245"/>
                    <a:pt x="146" y="246"/>
                  </a:cubicBezTo>
                  <a:cubicBezTo>
                    <a:pt x="148" y="247"/>
                    <a:pt x="147" y="247"/>
                    <a:pt x="147" y="248"/>
                  </a:cubicBezTo>
                  <a:cubicBezTo>
                    <a:pt x="148" y="250"/>
                    <a:pt x="151" y="250"/>
                    <a:pt x="152" y="251"/>
                  </a:cubicBezTo>
                  <a:cubicBezTo>
                    <a:pt x="153" y="251"/>
                    <a:pt x="154" y="252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6" y="253"/>
                    <a:pt x="156" y="253"/>
                    <a:pt x="156" y="253"/>
                  </a:cubicBezTo>
                  <a:cubicBezTo>
                    <a:pt x="157" y="253"/>
                    <a:pt x="157" y="253"/>
                    <a:pt x="157" y="254"/>
                  </a:cubicBezTo>
                  <a:cubicBezTo>
                    <a:pt x="158" y="254"/>
                    <a:pt x="158" y="254"/>
                    <a:pt x="159" y="254"/>
                  </a:cubicBezTo>
                  <a:cubicBezTo>
                    <a:pt x="159" y="255"/>
                    <a:pt x="159" y="255"/>
                    <a:pt x="160" y="255"/>
                  </a:cubicBezTo>
                  <a:cubicBezTo>
                    <a:pt x="160" y="255"/>
                    <a:pt x="160" y="255"/>
                    <a:pt x="160" y="256"/>
                  </a:cubicBezTo>
                  <a:cubicBezTo>
                    <a:pt x="160" y="256"/>
                    <a:pt x="161" y="256"/>
                    <a:pt x="161" y="257"/>
                  </a:cubicBezTo>
                  <a:cubicBezTo>
                    <a:pt x="161" y="257"/>
                    <a:pt x="161" y="257"/>
                    <a:pt x="162" y="257"/>
                  </a:cubicBezTo>
                  <a:cubicBezTo>
                    <a:pt x="162" y="257"/>
                    <a:pt x="162" y="257"/>
                    <a:pt x="162" y="257"/>
                  </a:cubicBezTo>
                  <a:cubicBezTo>
                    <a:pt x="162" y="258"/>
                    <a:pt x="162" y="258"/>
                    <a:pt x="163" y="258"/>
                  </a:cubicBezTo>
                  <a:cubicBezTo>
                    <a:pt x="163" y="258"/>
                    <a:pt x="163" y="258"/>
                    <a:pt x="163" y="258"/>
                  </a:cubicBezTo>
                  <a:cubicBezTo>
                    <a:pt x="163" y="258"/>
                    <a:pt x="163" y="258"/>
                    <a:pt x="163" y="258"/>
                  </a:cubicBezTo>
                  <a:cubicBezTo>
                    <a:pt x="164" y="259"/>
                    <a:pt x="164" y="259"/>
                    <a:pt x="164" y="259"/>
                  </a:cubicBezTo>
                  <a:cubicBezTo>
                    <a:pt x="164" y="260"/>
                    <a:pt x="163" y="264"/>
                    <a:pt x="164" y="267"/>
                  </a:cubicBezTo>
                  <a:cubicBezTo>
                    <a:pt x="164" y="267"/>
                    <a:pt x="164" y="268"/>
                    <a:pt x="164" y="268"/>
                  </a:cubicBezTo>
                  <a:cubicBezTo>
                    <a:pt x="164" y="268"/>
                    <a:pt x="164" y="268"/>
                    <a:pt x="164" y="268"/>
                  </a:cubicBezTo>
                  <a:cubicBezTo>
                    <a:pt x="165" y="268"/>
                    <a:pt x="165" y="269"/>
                    <a:pt x="165" y="269"/>
                  </a:cubicBezTo>
                  <a:cubicBezTo>
                    <a:pt x="165" y="269"/>
                    <a:pt x="165" y="269"/>
                    <a:pt x="165" y="269"/>
                  </a:cubicBezTo>
                  <a:cubicBezTo>
                    <a:pt x="165" y="269"/>
                    <a:pt x="165" y="269"/>
                    <a:pt x="165" y="269"/>
                  </a:cubicBezTo>
                  <a:cubicBezTo>
                    <a:pt x="165" y="269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6" y="270"/>
                    <a:pt x="166" y="271"/>
                    <a:pt x="166" y="271"/>
                  </a:cubicBezTo>
                  <a:cubicBezTo>
                    <a:pt x="166" y="273"/>
                    <a:pt x="167" y="271"/>
                    <a:pt x="168" y="271"/>
                  </a:cubicBezTo>
                  <a:cubicBezTo>
                    <a:pt x="168" y="272"/>
                    <a:pt x="169" y="271"/>
                    <a:pt x="170" y="273"/>
                  </a:cubicBezTo>
                  <a:cubicBezTo>
                    <a:pt x="171" y="274"/>
                    <a:pt x="169" y="274"/>
                    <a:pt x="170" y="275"/>
                  </a:cubicBezTo>
                  <a:cubicBezTo>
                    <a:pt x="172" y="275"/>
                    <a:pt x="177" y="275"/>
                    <a:pt x="178" y="275"/>
                  </a:cubicBezTo>
                  <a:cubicBezTo>
                    <a:pt x="179" y="275"/>
                    <a:pt x="179" y="276"/>
                    <a:pt x="178" y="277"/>
                  </a:cubicBezTo>
                  <a:cubicBezTo>
                    <a:pt x="177" y="278"/>
                    <a:pt x="174" y="276"/>
                    <a:pt x="173" y="276"/>
                  </a:cubicBezTo>
                  <a:cubicBezTo>
                    <a:pt x="172" y="276"/>
                    <a:pt x="172" y="276"/>
                    <a:pt x="171" y="277"/>
                  </a:cubicBezTo>
                  <a:cubicBezTo>
                    <a:pt x="170" y="278"/>
                    <a:pt x="173" y="279"/>
                    <a:pt x="173" y="281"/>
                  </a:cubicBezTo>
                  <a:cubicBezTo>
                    <a:pt x="173" y="282"/>
                    <a:pt x="173" y="282"/>
                    <a:pt x="174" y="282"/>
                  </a:cubicBezTo>
                  <a:cubicBezTo>
                    <a:pt x="175" y="282"/>
                    <a:pt x="175" y="283"/>
                    <a:pt x="176" y="284"/>
                  </a:cubicBezTo>
                  <a:cubicBezTo>
                    <a:pt x="176" y="285"/>
                    <a:pt x="177" y="283"/>
                    <a:pt x="178" y="283"/>
                  </a:cubicBezTo>
                  <a:cubicBezTo>
                    <a:pt x="178" y="283"/>
                    <a:pt x="179" y="282"/>
                    <a:pt x="179" y="280"/>
                  </a:cubicBezTo>
                  <a:cubicBezTo>
                    <a:pt x="179" y="279"/>
                    <a:pt x="179" y="279"/>
                    <a:pt x="180" y="279"/>
                  </a:cubicBezTo>
                  <a:cubicBezTo>
                    <a:pt x="180" y="279"/>
                    <a:pt x="180" y="278"/>
                    <a:pt x="180" y="277"/>
                  </a:cubicBezTo>
                  <a:cubicBezTo>
                    <a:pt x="180" y="276"/>
                    <a:pt x="181" y="277"/>
                    <a:pt x="181" y="277"/>
                  </a:cubicBezTo>
                  <a:cubicBezTo>
                    <a:pt x="182" y="278"/>
                    <a:pt x="182" y="277"/>
                    <a:pt x="182" y="276"/>
                  </a:cubicBezTo>
                  <a:cubicBezTo>
                    <a:pt x="182" y="276"/>
                    <a:pt x="184" y="277"/>
                    <a:pt x="185" y="277"/>
                  </a:cubicBezTo>
                  <a:cubicBezTo>
                    <a:pt x="185" y="277"/>
                    <a:pt x="185" y="277"/>
                    <a:pt x="185" y="276"/>
                  </a:cubicBezTo>
                  <a:cubicBezTo>
                    <a:pt x="184" y="275"/>
                    <a:pt x="184" y="274"/>
                    <a:pt x="183" y="274"/>
                  </a:cubicBezTo>
                  <a:cubicBezTo>
                    <a:pt x="181" y="274"/>
                    <a:pt x="180" y="271"/>
                    <a:pt x="179" y="270"/>
                  </a:cubicBezTo>
                  <a:cubicBezTo>
                    <a:pt x="178" y="268"/>
                    <a:pt x="177" y="266"/>
                    <a:pt x="178" y="265"/>
                  </a:cubicBezTo>
                  <a:cubicBezTo>
                    <a:pt x="178" y="265"/>
                    <a:pt x="179" y="266"/>
                    <a:pt x="181" y="266"/>
                  </a:cubicBezTo>
                  <a:cubicBezTo>
                    <a:pt x="182" y="267"/>
                    <a:pt x="182" y="265"/>
                    <a:pt x="182" y="264"/>
                  </a:cubicBezTo>
                  <a:cubicBezTo>
                    <a:pt x="181" y="263"/>
                    <a:pt x="184" y="264"/>
                    <a:pt x="185" y="264"/>
                  </a:cubicBezTo>
                  <a:cubicBezTo>
                    <a:pt x="187" y="264"/>
                    <a:pt x="187" y="263"/>
                    <a:pt x="189" y="263"/>
                  </a:cubicBezTo>
                  <a:cubicBezTo>
                    <a:pt x="189" y="263"/>
                    <a:pt x="189" y="263"/>
                    <a:pt x="189" y="263"/>
                  </a:cubicBezTo>
                  <a:cubicBezTo>
                    <a:pt x="189" y="263"/>
                    <a:pt x="189" y="263"/>
                    <a:pt x="190" y="263"/>
                  </a:cubicBezTo>
                  <a:cubicBezTo>
                    <a:pt x="190" y="263"/>
                    <a:pt x="190" y="263"/>
                    <a:pt x="190" y="263"/>
                  </a:cubicBezTo>
                  <a:cubicBezTo>
                    <a:pt x="190" y="263"/>
                    <a:pt x="191" y="263"/>
                    <a:pt x="191" y="263"/>
                  </a:cubicBezTo>
                  <a:cubicBezTo>
                    <a:pt x="191" y="263"/>
                    <a:pt x="191" y="263"/>
                    <a:pt x="191" y="263"/>
                  </a:cubicBezTo>
                  <a:cubicBezTo>
                    <a:pt x="191" y="264"/>
                    <a:pt x="192" y="264"/>
                    <a:pt x="192" y="264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93" y="264"/>
                    <a:pt x="193" y="264"/>
                    <a:pt x="193" y="264"/>
                  </a:cubicBezTo>
                  <a:cubicBezTo>
                    <a:pt x="195" y="264"/>
                    <a:pt x="195" y="264"/>
                    <a:pt x="196" y="263"/>
                  </a:cubicBezTo>
                  <a:cubicBezTo>
                    <a:pt x="198" y="263"/>
                    <a:pt x="197" y="264"/>
                    <a:pt x="200" y="262"/>
                  </a:cubicBezTo>
                  <a:cubicBezTo>
                    <a:pt x="202" y="261"/>
                    <a:pt x="201" y="261"/>
                    <a:pt x="200" y="261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59"/>
                  </a:cubicBezTo>
                  <a:cubicBezTo>
                    <a:pt x="200" y="259"/>
                    <a:pt x="200" y="259"/>
                    <a:pt x="200" y="259"/>
                  </a:cubicBezTo>
                  <a:cubicBezTo>
                    <a:pt x="200" y="259"/>
                    <a:pt x="200" y="258"/>
                    <a:pt x="200" y="257"/>
                  </a:cubicBezTo>
                  <a:cubicBezTo>
                    <a:pt x="199" y="255"/>
                    <a:pt x="197" y="255"/>
                    <a:pt x="198" y="254"/>
                  </a:cubicBezTo>
                  <a:cubicBezTo>
                    <a:pt x="198" y="253"/>
                    <a:pt x="199" y="252"/>
                    <a:pt x="199" y="252"/>
                  </a:cubicBezTo>
                  <a:cubicBezTo>
                    <a:pt x="199" y="251"/>
                    <a:pt x="199" y="251"/>
                    <a:pt x="199" y="251"/>
                  </a:cubicBezTo>
                  <a:cubicBezTo>
                    <a:pt x="199" y="251"/>
                    <a:pt x="199" y="251"/>
                    <a:pt x="199" y="251"/>
                  </a:cubicBezTo>
                  <a:cubicBezTo>
                    <a:pt x="199" y="251"/>
                    <a:pt x="199" y="251"/>
                    <a:pt x="200" y="250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1" y="249"/>
                    <a:pt x="202" y="247"/>
                    <a:pt x="202" y="246"/>
                  </a:cubicBezTo>
                  <a:cubicBezTo>
                    <a:pt x="202" y="244"/>
                    <a:pt x="203" y="243"/>
                    <a:pt x="205" y="242"/>
                  </a:cubicBezTo>
                  <a:cubicBezTo>
                    <a:pt x="207" y="242"/>
                    <a:pt x="206" y="240"/>
                    <a:pt x="206" y="239"/>
                  </a:cubicBezTo>
                  <a:cubicBezTo>
                    <a:pt x="206" y="239"/>
                    <a:pt x="206" y="239"/>
                    <a:pt x="206" y="239"/>
                  </a:cubicBezTo>
                  <a:cubicBezTo>
                    <a:pt x="206" y="239"/>
                    <a:pt x="206" y="239"/>
                    <a:pt x="206" y="239"/>
                  </a:cubicBezTo>
                  <a:cubicBezTo>
                    <a:pt x="206" y="239"/>
                    <a:pt x="207" y="239"/>
                    <a:pt x="207" y="239"/>
                  </a:cubicBezTo>
                  <a:cubicBezTo>
                    <a:pt x="207" y="238"/>
                    <a:pt x="208" y="237"/>
                    <a:pt x="208" y="237"/>
                  </a:cubicBezTo>
                  <a:cubicBezTo>
                    <a:pt x="209" y="236"/>
                    <a:pt x="210" y="235"/>
                    <a:pt x="210" y="233"/>
                  </a:cubicBezTo>
                  <a:cubicBezTo>
                    <a:pt x="211" y="232"/>
                    <a:pt x="214" y="233"/>
                    <a:pt x="215" y="233"/>
                  </a:cubicBezTo>
                  <a:cubicBezTo>
                    <a:pt x="216" y="233"/>
                    <a:pt x="216" y="234"/>
                    <a:pt x="216" y="235"/>
                  </a:cubicBezTo>
                  <a:cubicBezTo>
                    <a:pt x="217" y="236"/>
                    <a:pt x="221" y="235"/>
                    <a:pt x="222" y="235"/>
                  </a:cubicBezTo>
                  <a:cubicBezTo>
                    <a:pt x="223" y="235"/>
                    <a:pt x="221" y="237"/>
                    <a:pt x="219" y="237"/>
                  </a:cubicBezTo>
                  <a:cubicBezTo>
                    <a:pt x="217" y="238"/>
                    <a:pt x="217" y="239"/>
                    <a:pt x="218" y="239"/>
                  </a:cubicBezTo>
                  <a:cubicBezTo>
                    <a:pt x="218" y="240"/>
                    <a:pt x="220" y="242"/>
                    <a:pt x="221" y="243"/>
                  </a:cubicBezTo>
                  <a:cubicBezTo>
                    <a:pt x="222" y="244"/>
                    <a:pt x="222" y="245"/>
                    <a:pt x="224" y="245"/>
                  </a:cubicBezTo>
                  <a:cubicBezTo>
                    <a:pt x="225" y="245"/>
                    <a:pt x="225" y="243"/>
                    <a:pt x="226" y="243"/>
                  </a:cubicBezTo>
                  <a:cubicBezTo>
                    <a:pt x="227" y="242"/>
                    <a:pt x="228" y="242"/>
                    <a:pt x="229" y="242"/>
                  </a:cubicBezTo>
                  <a:cubicBezTo>
                    <a:pt x="229" y="241"/>
                    <a:pt x="230" y="243"/>
                    <a:pt x="231" y="243"/>
                  </a:cubicBezTo>
                  <a:cubicBezTo>
                    <a:pt x="232" y="243"/>
                    <a:pt x="232" y="242"/>
                    <a:pt x="233" y="243"/>
                  </a:cubicBezTo>
                  <a:cubicBezTo>
                    <a:pt x="234" y="243"/>
                    <a:pt x="233" y="242"/>
                    <a:pt x="233" y="241"/>
                  </a:cubicBezTo>
                  <a:cubicBezTo>
                    <a:pt x="233" y="240"/>
                    <a:pt x="233" y="240"/>
                    <a:pt x="232" y="239"/>
                  </a:cubicBezTo>
                  <a:cubicBezTo>
                    <a:pt x="231" y="238"/>
                    <a:pt x="230" y="239"/>
                    <a:pt x="229" y="239"/>
                  </a:cubicBezTo>
                  <a:cubicBezTo>
                    <a:pt x="227" y="239"/>
                    <a:pt x="227" y="237"/>
                    <a:pt x="227" y="236"/>
                  </a:cubicBezTo>
                  <a:cubicBezTo>
                    <a:pt x="226" y="236"/>
                    <a:pt x="227" y="235"/>
                    <a:pt x="228" y="235"/>
                  </a:cubicBezTo>
                  <a:cubicBezTo>
                    <a:pt x="229" y="234"/>
                    <a:pt x="230" y="233"/>
                    <a:pt x="231" y="233"/>
                  </a:cubicBezTo>
                  <a:cubicBezTo>
                    <a:pt x="232" y="232"/>
                    <a:pt x="233" y="233"/>
                    <a:pt x="234" y="233"/>
                  </a:cubicBezTo>
                  <a:cubicBezTo>
                    <a:pt x="235" y="232"/>
                    <a:pt x="237" y="231"/>
                    <a:pt x="238" y="231"/>
                  </a:cubicBezTo>
                  <a:cubicBezTo>
                    <a:pt x="238" y="231"/>
                    <a:pt x="239" y="231"/>
                    <a:pt x="239" y="231"/>
                  </a:cubicBezTo>
                  <a:cubicBezTo>
                    <a:pt x="239" y="231"/>
                    <a:pt x="239" y="231"/>
                    <a:pt x="239" y="231"/>
                  </a:cubicBezTo>
                  <a:cubicBezTo>
                    <a:pt x="240" y="231"/>
                    <a:pt x="240" y="231"/>
                    <a:pt x="240" y="231"/>
                  </a:cubicBezTo>
                  <a:cubicBezTo>
                    <a:pt x="240" y="231"/>
                    <a:pt x="240" y="231"/>
                    <a:pt x="241" y="231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1" y="230"/>
                    <a:pt x="242" y="230"/>
                    <a:pt x="242" y="230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2" y="230"/>
                    <a:pt x="242" y="230"/>
                    <a:pt x="243" y="230"/>
                  </a:cubicBezTo>
                  <a:cubicBezTo>
                    <a:pt x="243" y="230"/>
                    <a:pt x="245" y="230"/>
                    <a:pt x="244" y="230"/>
                  </a:cubicBezTo>
                  <a:cubicBezTo>
                    <a:pt x="244" y="231"/>
                    <a:pt x="242" y="232"/>
                    <a:pt x="241" y="233"/>
                  </a:cubicBezTo>
                  <a:cubicBezTo>
                    <a:pt x="240" y="234"/>
                    <a:pt x="238" y="233"/>
                    <a:pt x="239" y="235"/>
                  </a:cubicBezTo>
                  <a:cubicBezTo>
                    <a:pt x="239" y="236"/>
                    <a:pt x="239" y="239"/>
                    <a:pt x="237" y="240"/>
                  </a:cubicBezTo>
                  <a:cubicBezTo>
                    <a:pt x="236" y="241"/>
                    <a:pt x="236" y="240"/>
                    <a:pt x="235" y="241"/>
                  </a:cubicBezTo>
                  <a:cubicBezTo>
                    <a:pt x="234" y="241"/>
                    <a:pt x="236" y="242"/>
                    <a:pt x="238" y="243"/>
                  </a:cubicBezTo>
                  <a:cubicBezTo>
                    <a:pt x="239" y="244"/>
                    <a:pt x="240" y="244"/>
                    <a:pt x="242" y="244"/>
                  </a:cubicBezTo>
                  <a:cubicBezTo>
                    <a:pt x="243" y="245"/>
                    <a:pt x="246" y="249"/>
                    <a:pt x="247" y="250"/>
                  </a:cubicBezTo>
                  <a:cubicBezTo>
                    <a:pt x="248" y="250"/>
                    <a:pt x="248" y="250"/>
                    <a:pt x="248" y="250"/>
                  </a:cubicBezTo>
                  <a:cubicBezTo>
                    <a:pt x="248" y="251"/>
                    <a:pt x="248" y="251"/>
                    <a:pt x="248" y="251"/>
                  </a:cubicBezTo>
                  <a:cubicBezTo>
                    <a:pt x="248" y="251"/>
                    <a:pt x="248" y="251"/>
                    <a:pt x="248" y="251"/>
                  </a:cubicBezTo>
                  <a:cubicBezTo>
                    <a:pt x="249" y="251"/>
                    <a:pt x="249" y="251"/>
                    <a:pt x="250" y="251"/>
                  </a:cubicBezTo>
                  <a:cubicBezTo>
                    <a:pt x="250" y="251"/>
                    <a:pt x="251" y="251"/>
                    <a:pt x="251" y="251"/>
                  </a:cubicBezTo>
                  <a:cubicBezTo>
                    <a:pt x="253" y="252"/>
                    <a:pt x="253" y="252"/>
                    <a:pt x="254" y="254"/>
                  </a:cubicBezTo>
                  <a:cubicBezTo>
                    <a:pt x="254" y="256"/>
                    <a:pt x="255" y="257"/>
                    <a:pt x="255" y="258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60"/>
                    <a:pt x="254" y="260"/>
                    <a:pt x="254" y="260"/>
                  </a:cubicBezTo>
                  <a:cubicBezTo>
                    <a:pt x="254" y="260"/>
                    <a:pt x="254" y="260"/>
                    <a:pt x="254" y="260"/>
                  </a:cubicBezTo>
                  <a:cubicBezTo>
                    <a:pt x="253" y="261"/>
                    <a:pt x="252" y="261"/>
                    <a:pt x="251" y="262"/>
                  </a:cubicBezTo>
                  <a:cubicBezTo>
                    <a:pt x="251" y="262"/>
                    <a:pt x="251" y="262"/>
                    <a:pt x="251" y="262"/>
                  </a:cubicBezTo>
                  <a:cubicBezTo>
                    <a:pt x="251" y="262"/>
                    <a:pt x="250" y="262"/>
                    <a:pt x="250" y="262"/>
                  </a:cubicBezTo>
                  <a:cubicBezTo>
                    <a:pt x="247" y="263"/>
                    <a:pt x="247" y="262"/>
                    <a:pt x="246" y="262"/>
                  </a:cubicBezTo>
                  <a:cubicBezTo>
                    <a:pt x="245" y="262"/>
                    <a:pt x="244" y="263"/>
                    <a:pt x="241" y="263"/>
                  </a:cubicBezTo>
                  <a:cubicBezTo>
                    <a:pt x="239" y="263"/>
                    <a:pt x="235" y="261"/>
                    <a:pt x="234" y="260"/>
                  </a:cubicBezTo>
                  <a:cubicBezTo>
                    <a:pt x="232" y="260"/>
                    <a:pt x="232" y="259"/>
                    <a:pt x="230" y="258"/>
                  </a:cubicBezTo>
                  <a:cubicBezTo>
                    <a:pt x="227" y="258"/>
                    <a:pt x="226" y="257"/>
                    <a:pt x="222" y="257"/>
                  </a:cubicBezTo>
                  <a:cubicBezTo>
                    <a:pt x="217" y="257"/>
                    <a:pt x="217" y="258"/>
                    <a:pt x="214" y="260"/>
                  </a:cubicBezTo>
                  <a:cubicBezTo>
                    <a:pt x="211" y="262"/>
                    <a:pt x="207" y="261"/>
                    <a:pt x="205" y="261"/>
                  </a:cubicBezTo>
                  <a:cubicBezTo>
                    <a:pt x="203" y="261"/>
                    <a:pt x="204" y="262"/>
                    <a:pt x="205" y="263"/>
                  </a:cubicBezTo>
                  <a:cubicBezTo>
                    <a:pt x="206" y="264"/>
                    <a:pt x="205" y="263"/>
                    <a:pt x="203" y="264"/>
                  </a:cubicBezTo>
                  <a:cubicBezTo>
                    <a:pt x="202" y="264"/>
                    <a:pt x="203" y="264"/>
                    <a:pt x="202" y="265"/>
                  </a:cubicBezTo>
                  <a:cubicBezTo>
                    <a:pt x="202" y="265"/>
                    <a:pt x="197" y="265"/>
                    <a:pt x="196" y="265"/>
                  </a:cubicBezTo>
                  <a:cubicBezTo>
                    <a:pt x="194" y="265"/>
                    <a:pt x="194" y="267"/>
                    <a:pt x="193" y="268"/>
                  </a:cubicBezTo>
                  <a:cubicBezTo>
                    <a:pt x="192" y="269"/>
                    <a:pt x="193" y="270"/>
                    <a:pt x="194" y="271"/>
                  </a:cubicBezTo>
                  <a:cubicBezTo>
                    <a:pt x="195" y="272"/>
                    <a:pt x="195" y="273"/>
                    <a:pt x="194" y="274"/>
                  </a:cubicBezTo>
                  <a:cubicBezTo>
                    <a:pt x="193" y="274"/>
                    <a:pt x="191" y="274"/>
                    <a:pt x="190" y="274"/>
                  </a:cubicBezTo>
                  <a:cubicBezTo>
                    <a:pt x="189" y="274"/>
                    <a:pt x="190" y="275"/>
                    <a:pt x="192" y="276"/>
                  </a:cubicBezTo>
                  <a:cubicBezTo>
                    <a:pt x="193" y="277"/>
                    <a:pt x="194" y="276"/>
                    <a:pt x="195" y="276"/>
                  </a:cubicBezTo>
                  <a:cubicBezTo>
                    <a:pt x="196" y="276"/>
                    <a:pt x="196" y="277"/>
                    <a:pt x="195" y="277"/>
                  </a:cubicBezTo>
                  <a:cubicBezTo>
                    <a:pt x="195" y="278"/>
                    <a:pt x="195" y="279"/>
                    <a:pt x="196" y="280"/>
                  </a:cubicBezTo>
                  <a:cubicBezTo>
                    <a:pt x="197" y="280"/>
                    <a:pt x="196" y="281"/>
                    <a:pt x="198" y="281"/>
                  </a:cubicBezTo>
                  <a:cubicBezTo>
                    <a:pt x="199" y="282"/>
                    <a:pt x="200" y="282"/>
                    <a:pt x="201" y="283"/>
                  </a:cubicBezTo>
                  <a:cubicBezTo>
                    <a:pt x="202" y="283"/>
                    <a:pt x="203" y="283"/>
                    <a:pt x="204" y="284"/>
                  </a:cubicBezTo>
                  <a:cubicBezTo>
                    <a:pt x="205" y="285"/>
                    <a:pt x="207" y="286"/>
                    <a:pt x="209" y="286"/>
                  </a:cubicBezTo>
                  <a:cubicBezTo>
                    <a:pt x="210" y="286"/>
                    <a:pt x="210" y="284"/>
                    <a:pt x="210" y="283"/>
                  </a:cubicBezTo>
                  <a:cubicBezTo>
                    <a:pt x="210" y="283"/>
                    <a:pt x="215" y="284"/>
                    <a:pt x="216" y="285"/>
                  </a:cubicBezTo>
                  <a:cubicBezTo>
                    <a:pt x="218" y="286"/>
                    <a:pt x="221" y="286"/>
                    <a:pt x="223" y="285"/>
                  </a:cubicBezTo>
                  <a:cubicBezTo>
                    <a:pt x="225" y="285"/>
                    <a:pt x="226" y="283"/>
                    <a:pt x="227" y="282"/>
                  </a:cubicBezTo>
                  <a:cubicBezTo>
                    <a:pt x="227" y="282"/>
                    <a:pt x="228" y="283"/>
                    <a:pt x="229" y="282"/>
                  </a:cubicBezTo>
                  <a:cubicBezTo>
                    <a:pt x="230" y="282"/>
                    <a:pt x="230" y="283"/>
                    <a:pt x="231" y="283"/>
                  </a:cubicBezTo>
                  <a:cubicBezTo>
                    <a:pt x="232" y="284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4"/>
                  </a:cubicBezTo>
                  <a:cubicBezTo>
                    <a:pt x="232" y="284"/>
                    <a:pt x="232" y="284"/>
                    <a:pt x="232" y="284"/>
                  </a:cubicBezTo>
                  <a:cubicBezTo>
                    <a:pt x="232" y="284"/>
                    <a:pt x="232" y="284"/>
                    <a:pt x="232" y="284"/>
                  </a:cubicBezTo>
                  <a:cubicBezTo>
                    <a:pt x="232" y="284"/>
                    <a:pt x="232" y="285"/>
                    <a:pt x="232" y="285"/>
                  </a:cubicBezTo>
                  <a:cubicBezTo>
                    <a:pt x="232" y="286"/>
                    <a:pt x="232" y="286"/>
                    <a:pt x="232" y="286"/>
                  </a:cubicBezTo>
                  <a:cubicBezTo>
                    <a:pt x="232" y="286"/>
                    <a:pt x="232" y="286"/>
                    <a:pt x="232" y="286"/>
                  </a:cubicBezTo>
                  <a:cubicBezTo>
                    <a:pt x="232" y="287"/>
                    <a:pt x="232" y="291"/>
                    <a:pt x="232" y="292"/>
                  </a:cubicBezTo>
                  <a:cubicBezTo>
                    <a:pt x="232" y="292"/>
                    <a:pt x="232" y="293"/>
                    <a:pt x="232" y="293"/>
                  </a:cubicBezTo>
                  <a:cubicBezTo>
                    <a:pt x="232" y="293"/>
                    <a:pt x="232" y="293"/>
                    <a:pt x="232" y="293"/>
                  </a:cubicBezTo>
                  <a:cubicBezTo>
                    <a:pt x="231" y="293"/>
                    <a:pt x="231" y="293"/>
                    <a:pt x="231" y="294"/>
                  </a:cubicBezTo>
                  <a:cubicBezTo>
                    <a:pt x="231" y="294"/>
                    <a:pt x="231" y="294"/>
                    <a:pt x="230" y="294"/>
                  </a:cubicBezTo>
                  <a:cubicBezTo>
                    <a:pt x="230" y="294"/>
                    <a:pt x="230" y="294"/>
                    <a:pt x="230" y="294"/>
                  </a:cubicBezTo>
                  <a:cubicBezTo>
                    <a:pt x="230" y="295"/>
                    <a:pt x="230" y="295"/>
                    <a:pt x="230" y="295"/>
                  </a:cubicBezTo>
                  <a:cubicBezTo>
                    <a:pt x="230" y="295"/>
                    <a:pt x="230" y="296"/>
                    <a:pt x="230" y="296"/>
                  </a:cubicBezTo>
                  <a:cubicBezTo>
                    <a:pt x="230" y="296"/>
                    <a:pt x="230" y="296"/>
                    <a:pt x="230" y="296"/>
                  </a:cubicBezTo>
                  <a:cubicBezTo>
                    <a:pt x="230" y="297"/>
                    <a:pt x="230" y="298"/>
                    <a:pt x="229" y="299"/>
                  </a:cubicBezTo>
                  <a:cubicBezTo>
                    <a:pt x="229" y="299"/>
                    <a:pt x="229" y="299"/>
                    <a:pt x="229" y="299"/>
                  </a:cubicBezTo>
                  <a:cubicBezTo>
                    <a:pt x="229" y="299"/>
                    <a:pt x="229" y="300"/>
                    <a:pt x="229" y="300"/>
                  </a:cubicBezTo>
                  <a:cubicBezTo>
                    <a:pt x="228" y="301"/>
                    <a:pt x="228" y="302"/>
                    <a:pt x="227" y="303"/>
                  </a:cubicBezTo>
                  <a:cubicBezTo>
                    <a:pt x="227" y="304"/>
                    <a:pt x="227" y="304"/>
                    <a:pt x="226" y="305"/>
                  </a:cubicBezTo>
                  <a:cubicBezTo>
                    <a:pt x="226" y="305"/>
                    <a:pt x="226" y="305"/>
                    <a:pt x="226" y="305"/>
                  </a:cubicBezTo>
                  <a:cubicBezTo>
                    <a:pt x="226" y="306"/>
                    <a:pt x="226" y="306"/>
                    <a:pt x="226" y="307"/>
                  </a:cubicBezTo>
                  <a:cubicBezTo>
                    <a:pt x="226" y="307"/>
                    <a:pt x="226" y="307"/>
                    <a:pt x="225" y="307"/>
                  </a:cubicBezTo>
                  <a:cubicBezTo>
                    <a:pt x="225" y="307"/>
                    <a:pt x="225" y="308"/>
                    <a:pt x="225" y="308"/>
                  </a:cubicBezTo>
                  <a:cubicBezTo>
                    <a:pt x="225" y="308"/>
                    <a:pt x="225" y="308"/>
                    <a:pt x="225" y="309"/>
                  </a:cubicBezTo>
                  <a:cubicBezTo>
                    <a:pt x="223" y="310"/>
                    <a:pt x="218" y="309"/>
                    <a:pt x="217" y="309"/>
                  </a:cubicBezTo>
                  <a:cubicBezTo>
                    <a:pt x="215" y="309"/>
                    <a:pt x="215" y="308"/>
                    <a:pt x="214" y="307"/>
                  </a:cubicBezTo>
                  <a:cubicBezTo>
                    <a:pt x="213" y="306"/>
                    <a:pt x="212" y="308"/>
                    <a:pt x="211" y="307"/>
                  </a:cubicBezTo>
                  <a:cubicBezTo>
                    <a:pt x="210" y="306"/>
                    <a:pt x="211" y="307"/>
                    <a:pt x="209" y="307"/>
                  </a:cubicBezTo>
                  <a:cubicBezTo>
                    <a:pt x="208" y="308"/>
                    <a:pt x="206" y="310"/>
                    <a:pt x="205" y="311"/>
                  </a:cubicBezTo>
                  <a:cubicBezTo>
                    <a:pt x="203" y="311"/>
                    <a:pt x="198" y="310"/>
                    <a:pt x="196" y="309"/>
                  </a:cubicBezTo>
                  <a:cubicBezTo>
                    <a:pt x="195" y="309"/>
                    <a:pt x="190" y="307"/>
                    <a:pt x="189" y="307"/>
                  </a:cubicBezTo>
                  <a:cubicBezTo>
                    <a:pt x="189" y="307"/>
                    <a:pt x="188" y="307"/>
                    <a:pt x="188" y="307"/>
                  </a:cubicBezTo>
                  <a:cubicBezTo>
                    <a:pt x="187" y="307"/>
                    <a:pt x="186" y="307"/>
                    <a:pt x="184" y="306"/>
                  </a:cubicBezTo>
                  <a:cubicBezTo>
                    <a:pt x="184" y="306"/>
                    <a:pt x="184" y="306"/>
                    <a:pt x="184" y="306"/>
                  </a:cubicBezTo>
                  <a:cubicBezTo>
                    <a:pt x="183" y="306"/>
                    <a:pt x="182" y="306"/>
                    <a:pt x="182" y="306"/>
                  </a:cubicBezTo>
                  <a:cubicBezTo>
                    <a:pt x="178" y="305"/>
                    <a:pt x="179" y="305"/>
                    <a:pt x="178" y="304"/>
                  </a:cubicBezTo>
                  <a:cubicBezTo>
                    <a:pt x="178" y="303"/>
                    <a:pt x="177" y="302"/>
                    <a:pt x="175" y="302"/>
                  </a:cubicBezTo>
                  <a:cubicBezTo>
                    <a:pt x="173" y="301"/>
                    <a:pt x="168" y="303"/>
                    <a:pt x="167" y="304"/>
                  </a:cubicBezTo>
                  <a:cubicBezTo>
                    <a:pt x="166" y="305"/>
                    <a:pt x="165" y="305"/>
                    <a:pt x="165" y="307"/>
                  </a:cubicBezTo>
                  <a:cubicBezTo>
                    <a:pt x="166" y="310"/>
                    <a:pt x="166" y="312"/>
                    <a:pt x="163" y="313"/>
                  </a:cubicBezTo>
                  <a:cubicBezTo>
                    <a:pt x="161" y="314"/>
                    <a:pt x="160" y="314"/>
                    <a:pt x="157" y="312"/>
                  </a:cubicBezTo>
                  <a:cubicBezTo>
                    <a:pt x="154" y="310"/>
                    <a:pt x="153" y="310"/>
                    <a:pt x="151" y="310"/>
                  </a:cubicBezTo>
                  <a:cubicBezTo>
                    <a:pt x="148" y="310"/>
                    <a:pt x="146" y="307"/>
                    <a:pt x="146" y="306"/>
                  </a:cubicBezTo>
                  <a:cubicBezTo>
                    <a:pt x="146" y="305"/>
                    <a:pt x="146" y="303"/>
                    <a:pt x="144" y="303"/>
                  </a:cubicBezTo>
                  <a:cubicBezTo>
                    <a:pt x="142" y="303"/>
                    <a:pt x="141" y="302"/>
                    <a:pt x="139" y="302"/>
                  </a:cubicBezTo>
                  <a:cubicBezTo>
                    <a:pt x="136" y="302"/>
                    <a:pt x="134" y="302"/>
                    <a:pt x="133" y="301"/>
                  </a:cubicBezTo>
                  <a:cubicBezTo>
                    <a:pt x="132" y="301"/>
                    <a:pt x="132" y="301"/>
                    <a:pt x="132" y="301"/>
                  </a:cubicBezTo>
                  <a:cubicBezTo>
                    <a:pt x="132" y="301"/>
                    <a:pt x="131" y="301"/>
                    <a:pt x="131" y="300"/>
                  </a:cubicBezTo>
                  <a:cubicBezTo>
                    <a:pt x="131" y="300"/>
                    <a:pt x="131" y="300"/>
                    <a:pt x="131" y="300"/>
                  </a:cubicBezTo>
                  <a:cubicBezTo>
                    <a:pt x="131" y="300"/>
                    <a:pt x="131" y="300"/>
                    <a:pt x="131" y="300"/>
                  </a:cubicBezTo>
                  <a:cubicBezTo>
                    <a:pt x="131" y="300"/>
                    <a:pt x="130" y="300"/>
                    <a:pt x="130" y="300"/>
                  </a:cubicBezTo>
                  <a:cubicBezTo>
                    <a:pt x="130" y="300"/>
                    <a:pt x="130" y="300"/>
                    <a:pt x="129" y="301"/>
                  </a:cubicBezTo>
                  <a:cubicBezTo>
                    <a:pt x="128" y="301"/>
                    <a:pt x="129" y="300"/>
                    <a:pt x="129" y="299"/>
                  </a:cubicBezTo>
                  <a:cubicBezTo>
                    <a:pt x="129" y="298"/>
                    <a:pt x="127" y="299"/>
                    <a:pt x="126" y="298"/>
                  </a:cubicBezTo>
                  <a:cubicBezTo>
                    <a:pt x="124" y="297"/>
                    <a:pt x="126" y="295"/>
                    <a:pt x="127" y="294"/>
                  </a:cubicBezTo>
                  <a:cubicBezTo>
                    <a:pt x="128" y="293"/>
                    <a:pt x="129" y="290"/>
                    <a:pt x="128" y="289"/>
                  </a:cubicBezTo>
                  <a:cubicBezTo>
                    <a:pt x="127" y="288"/>
                    <a:pt x="128" y="286"/>
                    <a:pt x="128" y="285"/>
                  </a:cubicBezTo>
                  <a:cubicBezTo>
                    <a:pt x="128" y="284"/>
                    <a:pt x="129" y="283"/>
                    <a:pt x="128" y="283"/>
                  </a:cubicBezTo>
                  <a:cubicBezTo>
                    <a:pt x="127" y="283"/>
                    <a:pt x="127" y="282"/>
                    <a:pt x="125" y="281"/>
                  </a:cubicBezTo>
                  <a:cubicBezTo>
                    <a:pt x="124" y="280"/>
                    <a:pt x="121" y="282"/>
                    <a:pt x="120" y="282"/>
                  </a:cubicBezTo>
                  <a:cubicBezTo>
                    <a:pt x="119" y="282"/>
                    <a:pt x="119" y="282"/>
                    <a:pt x="119" y="282"/>
                  </a:cubicBezTo>
                  <a:cubicBezTo>
                    <a:pt x="118" y="282"/>
                    <a:pt x="118" y="282"/>
                    <a:pt x="117" y="282"/>
                  </a:cubicBezTo>
                  <a:cubicBezTo>
                    <a:pt x="116" y="282"/>
                    <a:pt x="115" y="282"/>
                    <a:pt x="115" y="282"/>
                  </a:cubicBezTo>
                  <a:cubicBezTo>
                    <a:pt x="112" y="282"/>
                    <a:pt x="108" y="283"/>
                    <a:pt x="107" y="284"/>
                  </a:cubicBezTo>
                  <a:cubicBezTo>
                    <a:pt x="105" y="284"/>
                    <a:pt x="104" y="283"/>
                    <a:pt x="103" y="283"/>
                  </a:cubicBezTo>
                  <a:cubicBezTo>
                    <a:pt x="102" y="282"/>
                    <a:pt x="99" y="283"/>
                    <a:pt x="97" y="283"/>
                  </a:cubicBezTo>
                  <a:cubicBezTo>
                    <a:pt x="95" y="283"/>
                    <a:pt x="95" y="282"/>
                    <a:pt x="94" y="282"/>
                  </a:cubicBezTo>
                  <a:cubicBezTo>
                    <a:pt x="93" y="281"/>
                    <a:pt x="92" y="283"/>
                    <a:pt x="92" y="284"/>
                  </a:cubicBezTo>
                  <a:cubicBezTo>
                    <a:pt x="91" y="285"/>
                    <a:pt x="88" y="285"/>
                    <a:pt x="86" y="285"/>
                  </a:cubicBezTo>
                  <a:cubicBezTo>
                    <a:pt x="85" y="286"/>
                    <a:pt x="83" y="287"/>
                    <a:pt x="83" y="288"/>
                  </a:cubicBezTo>
                  <a:cubicBezTo>
                    <a:pt x="82" y="288"/>
                    <a:pt x="80" y="288"/>
                    <a:pt x="78" y="289"/>
                  </a:cubicBezTo>
                  <a:cubicBezTo>
                    <a:pt x="78" y="289"/>
                    <a:pt x="77" y="289"/>
                    <a:pt x="77" y="289"/>
                  </a:cubicBezTo>
                  <a:cubicBezTo>
                    <a:pt x="77" y="289"/>
                    <a:pt x="77" y="290"/>
                    <a:pt x="77" y="290"/>
                  </a:cubicBezTo>
                  <a:cubicBezTo>
                    <a:pt x="77" y="290"/>
                    <a:pt x="76" y="290"/>
                    <a:pt x="76" y="290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6" y="291"/>
                    <a:pt x="75" y="291"/>
                    <a:pt x="75" y="291"/>
                  </a:cubicBezTo>
                  <a:cubicBezTo>
                    <a:pt x="75" y="291"/>
                    <a:pt x="75" y="291"/>
                    <a:pt x="74" y="291"/>
                  </a:cubicBezTo>
                  <a:cubicBezTo>
                    <a:pt x="73" y="292"/>
                    <a:pt x="73" y="291"/>
                    <a:pt x="72" y="291"/>
                  </a:cubicBezTo>
                  <a:cubicBezTo>
                    <a:pt x="70" y="290"/>
                    <a:pt x="66" y="291"/>
                    <a:pt x="64" y="291"/>
                  </a:cubicBezTo>
                  <a:cubicBezTo>
                    <a:pt x="62" y="291"/>
                    <a:pt x="61" y="288"/>
                    <a:pt x="60" y="288"/>
                  </a:cubicBezTo>
                  <a:cubicBezTo>
                    <a:pt x="59" y="288"/>
                    <a:pt x="57" y="290"/>
                    <a:pt x="56" y="292"/>
                  </a:cubicBezTo>
                  <a:cubicBezTo>
                    <a:pt x="56" y="293"/>
                    <a:pt x="54" y="297"/>
                    <a:pt x="52" y="298"/>
                  </a:cubicBezTo>
                  <a:cubicBezTo>
                    <a:pt x="49" y="300"/>
                    <a:pt x="47" y="299"/>
                    <a:pt x="46" y="300"/>
                  </a:cubicBezTo>
                  <a:cubicBezTo>
                    <a:pt x="45" y="301"/>
                    <a:pt x="43" y="303"/>
                    <a:pt x="43" y="304"/>
                  </a:cubicBezTo>
                  <a:cubicBezTo>
                    <a:pt x="42" y="306"/>
                    <a:pt x="41" y="306"/>
                    <a:pt x="40" y="307"/>
                  </a:cubicBezTo>
                  <a:cubicBezTo>
                    <a:pt x="39" y="309"/>
                    <a:pt x="40" y="311"/>
                    <a:pt x="39" y="315"/>
                  </a:cubicBezTo>
                  <a:cubicBezTo>
                    <a:pt x="39" y="319"/>
                    <a:pt x="33" y="322"/>
                    <a:pt x="30" y="323"/>
                  </a:cubicBezTo>
                  <a:cubicBezTo>
                    <a:pt x="30" y="323"/>
                    <a:pt x="29" y="323"/>
                    <a:pt x="28" y="323"/>
                  </a:cubicBezTo>
                  <a:cubicBezTo>
                    <a:pt x="28" y="323"/>
                    <a:pt x="28" y="324"/>
                    <a:pt x="28" y="324"/>
                  </a:cubicBezTo>
                  <a:cubicBezTo>
                    <a:pt x="27" y="324"/>
                    <a:pt x="27" y="324"/>
                    <a:pt x="27" y="324"/>
                  </a:cubicBezTo>
                  <a:cubicBezTo>
                    <a:pt x="26" y="324"/>
                    <a:pt x="26" y="325"/>
                    <a:pt x="26" y="325"/>
                  </a:cubicBezTo>
                  <a:cubicBezTo>
                    <a:pt x="26" y="325"/>
                    <a:pt x="25" y="325"/>
                    <a:pt x="25" y="325"/>
                  </a:cubicBezTo>
                  <a:cubicBezTo>
                    <a:pt x="25" y="325"/>
                    <a:pt x="25" y="326"/>
                    <a:pt x="25" y="326"/>
                  </a:cubicBezTo>
                  <a:cubicBezTo>
                    <a:pt x="24" y="326"/>
                    <a:pt x="24" y="326"/>
                    <a:pt x="24" y="326"/>
                  </a:cubicBezTo>
                  <a:cubicBezTo>
                    <a:pt x="24" y="326"/>
                    <a:pt x="24" y="326"/>
                    <a:pt x="24" y="327"/>
                  </a:cubicBezTo>
                  <a:cubicBezTo>
                    <a:pt x="22" y="328"/>
                    <a:pt x="22" y="330"/>
                    <a:pt x="20" y="331"/>
                  </a:cubicBezTo>
                  <a:cubicBezTo>
                    <a:pt x="18" y="332"/>
                    <a:pt x="16" y="337"/>
                    <a:pt x="16" y="338"/>
                  </a:cubicBezTo>
                  <a:cubicBezTo>
                    <a:pt x="16" y="339"/>
                    <a:pt x="10" y="343"/>
                    <a:pt x="10" y="345"/>
                  </a:cubicBezTo>
                  <a:cubicBezTo>
                    <a:pt x="9" y="347"/>
                    <a:pt x="7" y="350"/>
                    <a:pt x="6" y="350"/>
                  </a:cubicBezTo>
                  <a:cubicBezTo>
                    <a:pt x="6" y="350"/>
                    <a:pt x="6" y="351"/>
                    <a:pt x="6" y="351"/>
                  </a:cubicBezTo>
                  <a:cubicBezTo>
                    <a:pt x="5" y="351"/>
                    <a:pt x="5" y="351"/>
                    <a:pt x="5" y="351"/>
                  </a:cubicBezTo>
                  <a:cubicBezTo>
                    <a:pt x="5" y="351"/>
                    <a:pt x="5" y="352"/>
                    <a:pt x="5" y="352"/>
                  </a:cubicBezTo>
                  <a:cubicBezTo>
                    <a:pt x="5" y="352"/>
                    <a:pt x="5" y="352"/>
                    <a:pt x="5" y="352"/>
                  </a:cubicBezTo>
                  <a:cubicBezTo>
                    <a:pt x="5" y="352"/>
                    <a:pt x="5" y="353"/>
                    <a:pt x="5" y="353"/>
                  </a:cubicBezTo>
                  <a:cubicBezTo>
                    <a:pt x="5" y="353"/>
                    <a:pt x="5" y="353"/>
                    <a:pt x="5" y="353"/>
                  </a:cubicBezTo>
                  <a:cubicBezTo>
                    <a:pt x="5" y="354"/>
                    <a:pt x="4" y="354"/>
                    <a:pt x="4" y="355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5" y="357"/>
                    <a:pt x="7" y="358"/>
                    <a:pt x="8" y="359"/>
                  </a:cubicBezTo>
                  <a:cubicBezTo>
                    <a:pt x="8" y="360"/>
                    <a:pt x="7" y="361"/>
                    <a:pt x="7" y="362"/>
                  </a:cubicBezTo>
                  <a:cubicBezTo>
                    <a:pt x="6" y="364"/>
                    <a:pt x="8" y="365"/>
                    <a:pt x="8" y="367"/>
                  </a:cubicBezTo>
                  <a:cubicBezTo>
                    <a:pt x="9" y="369"/>
                    <a:pt x="6" y="372"/>
                    <a:pt x="6" y="374"/>
                  </a:cubicBezTo>
                  <a:cubicBezTo>
                    <a:pt x="6" y="374"/>
                    <a:pt x="6" y="375"/>
                    <a:pt x="6" y="376"/>
                  </a:cubicBezTo>
                  <a:cubicBezTo>
                    <a:pt x="6" y="376"/>
                    <a:pt x="5" y="377"/>
                    <a:pt x="5" y="377"/>
                  </a:cubicBezTo>
                  <a:cubicBezTo>
                    <a:pt x="5" y="377"/>
                    <a:pt x="5" y="377"/>
                    <a:pt x="5" y="378"/>
                  </a:cubicBezTo>
                  <a:cubicBezTo>
                    <a:pt x="5" y="378"/>
                    <a:pt x="5" y="378"/>
                    <a:pt x="5" y="378"/>
                  </a:cubicBezTo>
                  <a:cubicBezTo>
                    <a:pt x="4" y="379"/>
                    <a:pt x="4" y="379"/>
                    <a:pt x="4" y="379"/>
                  </a:cubicBezTo>
                  <a:cubicBezTo>
                    <a:pt x="4" y="379"/>
                    <a:pt x="4" y="379"/>
                    <a:pt x="4" y="380"/>
                  </a:cubicBezTo>
                  <a:cubicBezTo>
                    <a:pt x="2" y="381"/>
                    <a:pt x="0" y="383"/>
                    <a:pt x="1" y="384"/>
                  </a:cubicBezTo>
                  <a:cubicBezTo>
                    <a:pt x="3" y="385"/>
                    <a:pt x="2" y="385"/>
                    <a:pt x="3" y="388"/>
                  </a:cubicBezTo>
                  <a:cubicBezTo>
                    <a:pt x="3" y="388"/>
                    <a:pt x="3" y="388"/>
                    <a:pt x="3" y="388"/>
                  </a:cubicBezTo>
                  <a:cubicBezTo>
                    <a:pt x="3" y="389"/>
                    <a:pt x="3" y="390"/>
                    <a:pt x="3" y="390"/>
                  </a:cubicBezTo>
                  <a:cubicBezTo>
                    <a:pt x="3" y="390"/>
                    <a:pt x="3" y="390"/>
                    <a:pt x="3" y="390"/>
                  </a:cubicBezTo>
                  <a:cubicBezTo>
                    <a:pt x="3" y="390"/>
                    <a:pt x="3" y="391"/>
                    <a:pt x="2" y="391"/>
                  </a:cubicBezTo>
                  <a:cubicBezTo>
                    <a:pt x="2" y="391"/>
                    <a:pt x="2" y="392"/>
                    <a:pt x="2" y="392"/>
                  </a:cubicBezTo>
                  <a:cubicBezTo>
                    <a:pt x="2" y="392"/>
                    <a:pt x="2" y="393"/>
                    <a:pt x="2" y="393"/>
                  </a:cubicBezTo>
                  <a:cubicBezTo>
                    <a:pt x="2" y="393"/>
                    <a:pt x="2" y="393"/>
                    <a:pt x="2" y="393"/>
                  </a:cubicBezTo>
                  <a:cubicBezTo>
                    <a:pt x="2" y="393"/>
                    <a:pt x="3" y="393"/>
                    <a:pt x="3" y="394"/>
                  </a:cubicBezTo>
                  <a:cubicBezTo>
                    <a:pt x="3" y="394"/>
                    <a:pt x="3" y="394"/>
                    <a:pt x="3" y="394"/>
                  </a:cubicBezTo>
                  <a:cubicBezTo>
                    <a:pt x="3" y="394"/>
                    <a:pt x="3" y="394"/>
                    <a:pt x="3" y="394"/>
                  </a:cubicBezTo>
                  <a:cubicBezTo>
                    <a:pt x="3" y="394"/>
                    <a:pt x="4" y="394"/>
                    <a:pt x="4" y="395"/>
                  </a:cubicBezTo>
                  <a:cubicBezTo>
                    <a:pt x="5" y="395"/>
                    <a:pt x="5" y="395"/>
                    <a:pt x="6" y="396"/>
                  </a:cubicBezTo>
                  <a:cubicBezTo>
                    <a:pt x="8" y="397"/>
                    <a:pt x="7" y="398"/>
                    <a:pt x="7" y="398"/>
                  </a:cubicBezTo>
                  <a:cubicBezTo>
                    <a:pt x="8" y="399"/>
                    <a:pt x="8" y="399"/>
                    <a:pt x="8" y="399"/>
                  </a:cubicBezTo>
                  <a:cubicBezTo>
                    <a:pt x="8" y="399"/>
                    <a:pt x="8" y="399"/>
                    <a:pt x="8" y="400"/>
                  </a:cubicBezTo>
                  <a:cubicBezTo>
                    <a:pt x="8" y="400"/>
                    <a:pt x="8" y="400"/>
                    <a:pt x="8" y="400"/>
                  </a:cubicBezTo>
                  <a:cubicBezTo>
                    <a:pt x="9" y="400"/>
                    <a:pt x="9" y="400"/>
                    <a:pt x="9" y="400"/>
                  </a:cubicBezTo>
                  <a:cubicBezTo>
                    <a:pt x="9" y="400"/>
                    <a:pt x="9" y="400"/>
                    <a:pt x="9" y="400"/>
                  </a:cubicBezTo>
                  <a:cubicBezTo>
                    <a:pt x="10" y="401"/>
                    <a:pt x="10" y="401"/>
                    <a:pt x="11" y="401"/>
                  </a:cubicBezTo>
                  <a:cubicBezTo>
                    <a:pt x="13" y="403"/>
                    <a:pt x="12" y="403"/>
                    <a:pt x="13" y="404"/>
                  </a:cubicBezTo>
                  <a:cubicBezTo>
                    <a:pt x="14" y="405"/>
                    <a:pt x="15" y="407"/>
                    <a:pt x="15" y="407"/>
                  </a:cubicBezTo>
                  <a:cubicBezTo>
                    <a:pt x="15" y="407"/>
                    <a:pt x="15" y="407"/>
                    <a:pt x="16" y="407"/>
                  </a:cubicBezTo>
                  <a:cubicBezTo>
                    <a:pt x="16" y="407"/>
                    <a:pt x="16" y="407"/>
                    <a:pt x="16" y="407"/>
                  </a:cubicBezTo>
                  <a:cubicBezTo>
                    <a:pt x="16" y="408"/>
                    <a:pt x="16" y="408"/>
                    <a:pt x="16" y="408"/>
                  </a:cubicBezTo>
                  <a:cubicBezTo>
                    <a:pt x="16" y="408"/>
                    <a:pt x="16" y="408"/>
                    <a:pt x="16" y="408"/>
                  </a:cubicBezTo>
                  <a:cubicBezTo>
                    <a:pt x="16" y="408"/>
                    <a:pt x="16" y="409"/>
                    <a:pt x="16" y="409"/>
                  </a:cubicBezTo>
                  <a:cubicBezTo>
                    <a:pt x="16" y="409"/>
                    <a:pt x="16" y="410"/>
                    <a:pt x="17" y="411"/>
                  </a:cubicBezTo>
                  <a:cubicBezTo>
                    <a:pt x="17" y="411"/>
                    <a:pt x="17" y="411"/>
                    <a:pt x="17" y="411"/>
                  </a:cubicBezTo>
                  <a:cubicBezTo>
                    <a:pt x="17" y="411"/>
                    <a:pt x="17" y="411"/>
                    <a:pt x="17" y="411"/>
                  </a:cubicBezTo>
                  <a:cubicBezTo>
                    <a:pt x="17" y="412"/>
                    <a:pt x="18" y="413"/>
                    <a:pt x="19" y="415"/>
                  </a:cubicBezTo>
                  <a:cubicBezTo>
                    <a:pt x="19" y="415"/>
                    <a:pt x="19" y="415"/>
                    <a:pt x="19" y="415"/>
                  </a:cubicBezTo>
                  <a:cubicBezTo>
                    <a:pt x="20" y="416"/>
                    <a:pt x="20" y="416"/>
                    <a:pt x="20" y="416"/>
                  </a:cubicBezTo>
                  <a:cubicBezTo>
                    <a:pt x="20" y="416"/>
                    <a:pt x="21" y="416"/>
                    <a:pt x="21" y="416"/>
                  </a:cubicBezTo>
                  <a:cubicBezTo>
                    <a:pt x="21" y="416"/>
                    <a:pt x="21" y="416"/>
                    <a:pt x="21" y="417"/>
                  </a:cubicBezTo>
                  <a:cubicBezTo>
                    <a:pt x="22" y="417"/>
                    <a:pt x="22" y="417"/>
                    <a:pt x="23" y="418"/>
                  </a:cubicBezTo>
                  <a:cubicBezTo>
                    <a:pt x="23" y="418"/>
                    <a:pt x="24" y="418"/>
                    <a:pt x="24" y="418"/>
                  </a:cubicBezTo>
                  <a:cubicBezTo>
                    <a:pt x="26" y="420"/>
                    <a:pt x="31" y="424"/>
                    <a:pt x="33" y="425"/>
                  </a:cubicBezTo>
                  <a:cubicBezTo>
                    <a:pt x="33" y="425"/>
                    <a:pt x="34" y="425"/>
                    <a:pt x="34" y="426"/>
                  </a:cubicBezTo>
                  <a:cubicBezTo>
                    <a:pt x="34" y="426"/>
                    <a:pt x="35" y="426"/>
                    <a:pt x="35" y="426"/>
                  </a:cubicBezTo>
                  <a:cubicBezTo>
                    <a:pt x="35" y="426"/>
                    <a:pt x="36" y="426"/>
                    <a:pt x="36" y="427"/>
                  </a:cubicBezTo>
                  <a:cubicBezTo>
                    <a:pt x="37" y="427"/>
                    <a:pt x="37" y="427"/>
                    <a:pt x="37" y="427"/>
                  </a:cubicBezTo>
                  <a:cubicBezTo>
                    <a:pt x="38" y="427"/>
                    <a:pt x="38" y="427"/>
                    <a:pt x="38" y="427"/>
                  </a:cubicBezTo>
                  <a:cubicBezTo>
                    <a:pt x="39" y="427"/>
                    <a:pt x="39" y="428"/>
                    <a:pt x="39" y="428"/>
                  </a:cubicBezTo>
                  <a:cubicBezTo>
                    <a:pt x="40" y="428"/>
                    <a:pt x="40" y="428"/>
                    <a:pt x="40" y="428"/>
                  </a:cubicBezTo>
                  <a:cubicBezTo>
                    <a:pt x="40" y="428"/>
                    <a:pt x="40" y="428"/>
                    <a:pt x="40" y="428"/>
                  </a:cubicBezTo>
                  <a:cubicBezTo>
                    <a:pt x="42" y="428"/>
                    <a:pt x="51" y="424"/>
                    <a:pt x="54" y="424"/>
                  </a:cubicBezTo>
                  <a:cubicBezTo>
                    <a:pt x="54" y="424"/>
                    <a:pt x="55" y="424"/>
                    <a:pt x="55" y="424"/>
                  </a:cubicBezTo>
                  <a:cubicBezTo>
                    <a:pt x="55" y="424"/>
                    <a:pt x="56" y="424"/>
                    <a:pt x="56" y="424"/>
                  </a:cubicBezTo>
                  <a:cubicBezTo>
                    <a:pt x="56" y="424"/>
                    <a:pt x="56" y="424"/>
                    <a:pt x="57" y="424"/>
                  </a:cubicBezTo>
                  <a:cubicBezTo>
                    <a:pt x="57" y="424"/>
                    <a:pt x="57" y="424"/>
                    <a:pt x="57" y="424"/>
                  </a:cubicBezTo>
                  <a:cubicBezTo>
                    <a:pt x="58" y="425"/>
                    <a:pt x="58" y="425"/>
                    <a:pt x="58" y="425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59" y="425"/>
                    <a:pt x="60" y="425"/>
                    <a:pt x="60" y="425"/>
                  </a:cubicBezTo>
                  <a:cubicBezTo>
                    <a:pt x="60" y="425"/>
                    <a:pt x="60" y="425"/>
                    <a:pt x="61" y="425"/>
                  </a:cubicBezTo>
                  <a:cubicBezTo>
                    <a:pt x="62" y="426"/>
                    <a:pt x="63" y="426"/>
                    <a:pt x="64" y="426"/>
                  </a:cubicBezTo>
                  <a:cubicBezTo>
                    <a:pt x="64" y="426"/>
                    <a:pt x="64" y="426"/>
                    <a:pt x="64" y="426"/>
                  </a:cubicBezTo>
                  <a:cubicBezTo>
                    <a:pt x="64" y="426"/>
                    <a:pt x="65" y="426"/>
                    <a:pt x="65" y="426"/>
                  </a:cubicBezTo>
                  <a:cubicBezTo>
                    <a:pt x="65" y="427"/>
                    <a:pt x="66" y="426"/>
                    <a:pt x="66" y="426"/>
                  </a:cubicBezTo>
                  <a:cubicBezTo>
                    <a:pt x="66" y="426"/>
                    <a:pt x="66" y="426"/>
                    <a:pt x="66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8" y="426"/>
                    <a:pt x="68" y="426"/>
                    <a:pt x="69" y="426"/>
                  </a:cubicBezTo>
                  <a:cubicBezTo>
                    <a:pt x="69" y="426"/>
                    <a:pt x="69" y="426"/>
                    <a:pt x="69" y="426"/>
                  </a:cubicBezTo>
                  <a:cubicBezTo>
                    <a:pt x="69" y="426"/>
                    <a:pt x="70" y="425"/>
                    <a:pt x="70" y="425"/>
                  </a:cubicBezTo>
                  <a:cubicBezTo>
                    <a:pt x="70" y="425"/>
                    <a:pt x="71" y="425"/>
                    <a:pt x="71" y="425"/>
                  </a:cubicBezTo>
                  <a:cubicBezTo>
                    <a:pt x="71" y="425"/>
                    <a:pt x="71" y="425"/>
                    <a:pt x="72" y="425"/>
                  </a:cubicBezTo>
                  <a:cubicBezTo>
                    <a:pt x="72" y="425"/>
                    <a:pt x="72" y="424"/>
                    <a:pt x="72" y="424"/>
                  </a:cubicBezTo>
                  <a:cubicBezTo>
                    <a:pt x="74" y="424"/>
                    <a:pt x="75" y="423"/>
                    <a:pt x="76" y="423"/>
                  </a:cubicBezTo>
                  <a:cubicBezTo>
                    <a:pt x="76" y="423"/>
                    <a:pt x="76" y="423"/>
                    <a:pt x="76" y="423"/>
                  </a:cubicBezTo>
                  <a:cubicBezTo>
                    <a:pt x="77" y="422"/>
                    <a:pt x="78" y="422"/>
                    <a:pt x="79" y="422"/>
                  </a:cubicBezTo>
                  <a:cubicBezTo>
                    <a:pt x="79" y="422"/>
                    <a:pt x="79" y="422"/>
                    <a:pt x="79" y="422"/>
                  </a:cubicBezTo>
                  <a:cubicBezTo>
                    <a:pt x="79" y="421"/>
                    <a:pt x="79" y="421"/>
                    <a:pt x="80" y="421"/>
                  </a:cubicBezTo>
                  <a:cubicBezTo>
                    <a:pt x="80" y="421"/>
                    <a:pt x="80" y="421"/>
                    <a:pt x="80" y="421"/>
                  </a:cubicBezTo>
                  <a:cubicBezTo>
                    <a:pt x="80" y="421"/>
                    <a:pt x="80" y="421"/>
                    <a:pt x="81" y="421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1" y="421"/>
                    <a:pt x="81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2" y="420"/>
                    <a:pt x="82" y="420"/>
                    <a:pt x="82" y="420"/>
                  </a:cubicBezTo>
                  <a:cubicBezTo>
                    <a:pt x="82" y="420"/>
                    <a:pt x="82" y="420"/>
                    <a:pt x="82" y="420"/>
                  </a:cubicBezTo>
                  <a:cubicBezTo>
                    <a:pt x="82" y="420"/>
                    <a:pt x="83" y="420"/>
                    <a:pt x="83" y="420"/>
                  </a:cubicBezTo>
                  <a:cubicBezTo>
                    <a:pt x="83" y="420"/>
                    <a:pt x="83" y="420"/>
                    <a:pt x="83" y="420"/>
                  </a:cubicBezTo>
                  <a:cubicBezTo>
                    <a:pt x="84" y="420"/>
                    <a:pt x="85" y="420"/>
                    <a:pt x="86" y="420"/>
                  </a:cubicBezTo>
                  <a:cubicBezTo>
                    <a:pt x="87" y="420"/>
                    <a:pt x="88" y="420"/>
                    <a:pt x="88" y="420"/>
                  </a:cubicBezTo>
                  <a:cubicBezTo>
                    <a:pt x="88" y="420"/>
                    <a:pt x="88" y="420"/>
                    <a:pt x="88" y="420"/>
                  </a:cubicBezTo>
                  <a:cubicBezTo>
                    <a:pt x="89" y="420"/>
                    <a:pt x="89" y="420"/>
                    <a:pt x="89" y="420"/>
                  </a:cubicBezTo>
                  <a:cubicBezTo>
                    <a:pt x="90" y="420"/>
                    <a:pt x="90" y="420"/>
                    <a:pt x="90" y="420"/>
                  </a:cubicBezTo>
                  <a:cubicBezTo>
                    <a:pt x="90" y="420"/>
                    <a:pt x="90" y="419"/>
                    <a:pt x="90" y="419"/>
                  </a:cubicBezTo>
                  <a:cubicBezTo>
                    <a:pt x="91" y="419"/>
                    <a:pt x="91" y="419"/>
                    <a:pt x="91" y="419"/>
                  </a:cubicBezTo>
                  <a:cubicBezTo>
                    <a:pt x="91" y="419"/>
                    <a:pt x="91" y="419"/>
                    <a:pt x="91" y="419"/>
                  </a:cubicBezTo>
                  <a:cubicBezTo>
                    <a:pt x="91" y="419"/>
                    <a:pt x="92" y="419"/>
                    <a:pt x="92" y="419"/>
                  </a:cubicBezTo>
                  <a:cubicBezTo>
                    <a:pt x="92" y="419"/>
                    <a:pt x="92" y="419"/>
                    <a:pt x="92" y="419"/>
                  </a:cubicBezTo>
                  <a:cubicBezTo>
                    <a:pt x="92" y="419"/>
                    <a:pt x="92" y="419"/>
                    <a:pt x="92" y="419"/>
                  </a:cubicBezTo>
                  <a:cubicBezTo>
                    <a:pt x="92" y="419"/>
                    <a:pt x="93" y="419"/>
                    <a:pt x="93" y="419"/>
                  </a:cubicBezTo>
                  <a:cubicBezTo>
                    <a:pt x="93" y="419"/>
                    <a:pt x="93" y="419"/>
                    <a:pt x="93" y="419"/>
                  </a:cubicBezTo>
                  <a:cubicBezTo>
                    <a:pt x="94" y="419"/>
                    <a:pt x="96" y="423"/>
                    <a:pt x="97" y="423"/>
                  </a:cubicBezTo>
                  <a:cubicBezTo>
                    <a:pt x="98" y="424"/>
                    <a:pt x="98" y="428"/>
                    <a:pt x="100" y="429"/>
                  </a:cubicBezTo>
                  <a:cubicBezTo>
                    <a:pt x="100" y="429"/>
                    <a:pt x="100" y="429"/>
                    <a:pt x="101" y="429"/>
                  </a:cubicBezTo>
                  <a:cubicBezTo>
                    <a:pt x="101" y="429"/>
                    <a:pt x="101" y="429"/>
                    <a:pt x="101" y="429"/>
                  </a:cubicBezTo>
                  <a:cubicBezTo>
                    <a:pt x="101" y="429"/>
                    <a:pt x="102" y="429"/>
                    <a:pt x="102" y="429"/>
                  </a:cubicBezTo>
                  <a:cubicBezTo>
                    <a:pt x="102" y="429"/>
                    <a:pt x="102" y="429"/>
                    <a:pt x="102" y="429"/>
                  </a:cubicBezTo>
                  <a:cubicBezTo>
                    <a:pt x="103" y="429"/>
                    <a:pt x="103" y="429"/>
                    <a:pt x="104" y="429"/>
                  </a:cubicBezTo>
                  <a:cubicBezTo>
                    <a:pt x="104" y="429"/>
                    <a:pt x="104" y="429"/>
                    <a:pt x="104" y="429"/>
                  </a:cubicBezTo>
                  <a:cubicBezTo>
                    <a:pt x="106" y="429"/>
                    <a:pt x="108" y="429"/>
                    <a:pt x="110" y="429"/>
                  </a:cubicBezTo>
                  <a:cubicBezTo>
                    <a:pt x="110" y="429"/>
                    <a:pt x="111" y="429"/>
                    <a:pt x="111" y="429"/>
                  </a:cubicBezTo>
                  <a:cubicBezTo>
                    <a:pt x="111" y="429"/>
                    <a:pt x="111" y="429"/>
                    <a:pt x="111" y="429"/>
                  </a:cubicBezTo>
                  <a:cubicBezTo>
                    <a:pt x="112" y="429"/>
                    <a:pt x="112" y="429"/>
                    <a:pt x="112" y="429"/>
                  </a:cubicBezTo>
                  <a:cubicBezTo>
                    <a:pt x="115" y="429"/>
                    <a:pt x="115" y="430"/>
                    <a:pt x="116" y="431"/>
                  </a:cubicBezTo>
                  <a:cubicBezTo>
                    <a:pt x="116" y="431"/>
                    <a:pt x="118" y="434"/>
                    <a:pt x="117" y="436"/>
                  </a:cubicBezTo>
                  <a:cubicBezTo>
                    <a:pt x="117" y="437"/>
                    <a:pt x="117" y="437"/>
                    <a:pt x="117" y="438"/>
                  </a:cubicBezTo>
                  <a:cubicBezTo>
                    <a:pt x="117" y="438"/>
                    <a:pt x="117" y="438"/>
                    <a:pt x="117" y="438"/>
                  </a:cubicBezTo>
                  <a:cubicBezTo>
                    <a:pt x="117" y="439"/>
                    <a:pt x="116" y="439"/>
                    <a:pt x="116" y="439"/>
                  </a:cubicBezTo>
                  <a:cubicBezTo>
                    <a:pt x="116" y="440"/>
                    <a:pt x="116" y="440"/>
                    <a:pt x="116" y="441"/>
                  </a:cubicBezTo>
                  <a:cubicBezTo>
                    <a:pt x="116" y="441"/>
                    <a:pt x="116" y="441"/>
                    <a:pt x="116" y="441"/>
                  </a:cubicBezTo>
                  <a:cubicBezTo>
                    <a:pt x="115" y="442"/>
                    <a:pt x="115" y="442"/>
                    <a:pt x="115" y="442"/>
                  </a:cubicBezTo>
                  <a:cubicBezTo>
                    <a:pt x="115" y="442"/>
                    <a:pt x="115" y="443"/>
                    <a:pt x="115" y="443"/>
                  </a:cubicBezTo>
                  <a:cubicBezTo>
                    <a:pt x="115" y="443"/>
                    <a:pt x="115" y="443"/>
                    <a:pt x="115" y="443"/>
                  </a:cubicBezTo>
                  <a:cubicBezTo>
                    <a:pt x="115" y="444"/>
                    <a:pt x="115" y="444"/>
                    <a:pt x="115" y="444"/>
                  </a:cubicBezTo>
                  <a:cubicBezTo>
                    <a:pt x="115" y="444"/>
                    <a:pt x="115" y="444"/>
                    <a:pt x="115" y="444"/>
                  </a:cubicBezTo>
                  <a:cubicBezTo>
                    <a:pt x="115" y="445"/>
                    <a:pt x="115" y="446"/>
                    <a:pt x="115" y="447"/>
                  </a:cubicBezTo>
                  <a:cubicBezTo>
                    <a:pt x="115" y="447"/>
                    <a:pt x="115" y="447"/>
                    <a:pt x="115" y="447"/>
                  </a:cubicBezTo>
                  <a:cubicBezTo>
                    <a:pt x="115" y="448"/>
                    <a:pt x="114" y="448"/>
                    <a:pt x="114" y="448"/>
                  </a:cubicBezTo>
                  <a:cubicBezTo>
                    <a:pt x="114" y="448"/>
                    <a:pt x="114" y="448"/>
                    <a:pt x="114" y="449"/>
                  </a:cubicBezTo>
                  <a:cubicBezTo>
                    <a:pt x="114" y="449"/>
                    <a:pt x="114" y="449"/>
                    <a:pt x="114" y="449"/>
                  </a:cubicBezTo>
                  <a:cubicBezTo>
                    <a:pt x="114" y="451"/>
                    <a:pt x="114" y="451"/>
                    <a:pt x="112" y="452"/>
                  </a:cubicBezTo>
                  <a:cubicBezTo>
                    <a:pt x="111" y="453"/>
                    <a:pt x="112" y="453"/>
                    <a:pt x="114" y="455"/>
                  </a:cubicBezTo>
                  <a:cubicBezTo>
                    <a:pt x="115" y="457"/>
                    <a:pt x="114" y="456"/>
                    <a:pt x="115" y="458"/>
                  </a:cubicBezTo>
                  <a:cubicBezTo>
                    <a:pt x="115" y="458"/>
                    <a:pt x="115" y="458"/>
                    <a:pt x="115" y="459"/>
                  </a:cubicBezTo>
                  <a:cubicBezTo>
                    <a:pt x="115" y="459"/>
                    <a:pt x="115" y="459"/>
                    <a:pt x="115" y="459"/>
                  </a:cubicBezTo>
                  <a:cubicBezTo>
                    <a:pt x="115" y="459"/>
                    <a:pt x="115" y="459"/>
                    <a:pt x="116" y="460"/>
                  </a:cubicBezTo>
                  <a:cubicBezTo>
                    <a:pt x="116" y="460"/>
                    <a:pt x="116" y="460"/>
                    <a:pt x="116" y="460"/>
                  </a:cubicBezTo>
                  <a:cubicBezTo>
                    <a:pt x="116" y="460"/>
                    <a:pt x="117" y="461"/>
                    <a:pt x="117" y="461"/>
                  </a:cubicBezTo>
                  <a:cubicBezTo>
                    <a:pt x="117" y="461"/>
                    <a:pt x="117" y="461"/>
                    <a:pt x="117" y="462"/>
                  </a:cubicBezTo>
                  <a:cubicBezTo>
                    <a:pt x="119" y="463"/>
                    <a:pt x="121" y="466"/>
                    <a:pt x="123" y="468"/>
                  </a:cubicBezTo>
                  <a:cubicBezTo>
                    <a:pt x="123" y="468"/>
                    <a:pt x="123" y="468"/>
                    <a:pt x="123" y="468"/>
                  </a:cubicBezTo>
                  <a:cubicBezTo>
                    <a:pt x="123" y="468"/>
                    <a:pt x="123" y="468"/>
                    <a:pt x="123" y="468"/>
                  </a:cubicBezTo>
                  <a:cubicBezTo>
                    <a:pt x="123" y="468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70"/>
                  </a:cubicBezTo>
                  <a:cubicBezTo>
                    <a:pt x="124" y="470"/>
                    <a:pt x="124" y="470"/>
                    <a:pt x="125" y="470"/>
                  </a:cubicBezTo>
                  <a:cubicBezTo>
                    <a:pt x="125" y="470"/>
                    <a:pt x="125" y="470"/>
                    <a:pt x="125" y="471"/>
                  </a:cubicBezTo>
                  <a:cubicBezTo>
                    <a:pt x="125" y="472"/>
                    <a:pt x="125" y="473"/>
                    <a:pt x="125" y="474"/>
                  </a:cubicBezTo>
                  <a:cubicBezTo>
                    <a:pt x="125" y="474"/>
                    <a:pt x="126" y="474"/>
                    <a:pt x="126" y="475"/>
                  </a:cubicBezTo>
                  <a:cubicBezTo>
                    <a:pt x="125" y="475"/>
                    <a:pt x="126" y="475"/>
                    <a:pt x="126" y="476"/>
                  </a:cubicBezTo>
                  <a:cubicBezTo>
                    <a:pt x="126" y="476"/>
                    <a:pt x="126" y="476"/>
                    <a:pt x="126" y="476"/>
                  </a:cubicBezTo>
                  <a:cubicBezTo>
                    <a:pt x="126" y="477"/>
                    <a:pt x="127" y="478"/>
                    <a:pt x="128" y="479"/>
                  </a:cubicBezTo>
                  <a:cubicBezTo>
                    <a:pt x="128" y="479"/>
                    <a:pt x="128" y="479"/>
                    <a:pt x="128" y="479"/>
                  </a:cubicBezTo>
                  <a:cubicBezTo>
                    <a:pt x="128" y="479"/>
                    <a:pt x="129" y="483"/>
                    <a:pt x="130" y="485"/>
                  </a:cubicBezTo>
                  <a:cubicBezTo>
                    <a:pt x="131" y="487"/>
                    <a:pt x="130" y="493"/>
                    <a:pt x="131" y="495"/>
                  </a:cubicBezTo>
                  <a:cubicBezTo>
                    <a:pt x="132" y="496"/>
                    <a:pt x="132" y="501"/>
                    <a:pt x="132" y="503"/>
                  </a:cubicBezTo>
                  <a:cubicBezTo>
                    <a:pt x="132" y="505"/>
                    <a:pt x="132" y="505"/>
                    <a:pt x="131" y="506"/>
                  </a:cubicBezTo>
                  <a:cubicBezTo>
                    <a:pt x="130" y="508"/>
                    <a:pt x="128" y="508"/>
                    <a:pt x="127" y="509"/>
                  </a:cubicBezTo>
                  <a:cubicBezTo>
                    <a:pt x="127" y="511"/>
                    <a:pt x="124" y="522"/>
                    <a:pt x="124" y="523"/>
                  </a:cubicBezTo>
                  <a:cubicBezTo>
                    <a:pt x="124" y="523"/>
                    <a:pt x="124" y="524"/>
                    <a:pt x="124" y="524"/>
                  </a:cubicBezTo>
                  <a:cubicBezTo>
                    <a:pt x="124" y="524"/>
                    <a:pt x="124" y="524"/>
                    <a:pt x="124" y="524"/>
                  </a:cubicBezTo>
                  <a:cubicBezTo>
                    <a:pt x="124" y="525"/>
                    <a:pt x="124" y="525"/>
                    <a:pt x="123" y="526"/>
                  </a:cubicBezTo>
                  <a:cubicBezTo>
                    <a:pt x="123" y="526"/>
                    <a:pt x="123" y="526"/>
                    <a:pt x="123" y="526"/>
                  </a:cubicBezTo>
                  <a:cubicBezTo>
                    <a:pt x="123" y="527"/>
                    <a:pt x="123" y="527"/>
                    <a:pt x="123" y="527"/>
                  </a:cubicBezTo>
                  <a:cubicBezTo>
                    <a:pt x="123" y="528"/>
                    <a:pt x="123" y="528"/>
                    <a:pt x="123" y="528"/>
                  </a:cubicBezTo>
                  <a:cubicBezTo>
                    <a:pt x="123" y="529"/>
                    <a:pt x="123" y="529"/>
                    <a:pt x="123" y="530"/>
                  </a:cubicBezTo>
                  <a:cubicBezTo>
                    <a:pt x="123" y="530"/>
                    <a:pt x="123" y="530"/>
                    <a:pt x="123" y="530"/>
                  </a:cubicBezTo>
                  <a:cubicBezTo>
                    <a:pt x="123" y="530"/>
                    <a:pt x="123" y="530"/>
                    <a:pt x="123" y="530"/>
                  </a:cubicBezTo>
                  <a:cubicBezTo>
                    <a:pt x="123" y="531"/>
                    <a:pt x="123" y="531"/>
                    <a:pt x="123" y="531"/>
                  </a:cubicBezTo>
                  <a:cubicBezTo>
                    <a:pt x="123" y="531"/>
                    <a:pt x="123" y="532"/>
                    <a:pt x="123" y="532"/>
                  </a:cubicBezTo>
                  <a:cubicBezTo>
                    <a:pt x="123" y="532"/>
                    <a:pt x="123" y="532"/>
                    <a:pt x="123" y="533"/>
                  </a:cubicBezTo>
                  <a:cubicBezTo>
                    <a:pt x="124" y="533"/>
                    <a:pt x="124" y="533"/>
                    <a:pt x="124" y="534"/>
                  </a:cubicBezTo>
                  <a:cubicBezTo>
                    <a:pt x="124" y="534"/>
                    <a:pt x="124" y="534"/>
                    <a:pt x="124" y="534"/>
                  </a:cubicBezTo>
                  <a:cubicBezTo>
                    <a:pt x="124" y="535"/>
                    <a:pt x="124" y="535"/>
                    <a:pt x="124" y="535"/>
                  </a:cubicBezTo>
                  <a:cubicBezTo>
                    <a:pt x="126" y="538"/>
                    <a:pt x="129" y="543"/>
                    <a:pt x="129" y="546"/>
                  </a:cubicBezTo>
                  <a:cubicBezTo>
                    <a:pt x="130" y="550"/>
                    <a:pt x="132" y="552"/>
                    <a:pt x="134" y="556"/>
                  </a:cubicBezTo>
                  <a:cubicBezTo>
                    <a:pt x="136" y="559"/>
                    <a:pt x="134" y="566"/>
                    <a:pt x="135" y="569"/>
                  </a:cubicBezTo>
                  <a:cubicBezTo>
                    <a:pt x="136" y="573"/>
                    <a:pt x="137" y="576"/>
                    <a:pt x="137" y="580"/>
                  </a:cubicBezTo>
                  <a:cubicBezTo>
                    <a:pt x="137" y="581"/>
                    <a:pt x="137" y="582"/>
                    <a:pt x="137" y="582"/>
                  </a:cubicBezTo>
                  <a:cubicBezTo>
                    <a:pt x="137" y="582"/>
                    <a:pt x="137" y="582"/>
                    <a:pt x="137" y="583"/>
                  </a:cubicBezTo>
                  <a:cubicBezTo>
                    <a:pt x="137" y="583"/>
                    <a:pt x="137" y="583"/>
                    <a:pt x="137" y="584"/>
                  </a:cubicBezTo>
                  <a:cubicBezTo>
                    <a:pt x="137" y="584"/>
                    <a:pt x="137" y="584"/>
                    <a:pt x="137" y="584"/>
                  </a:cubicBezTo>
                  <a:cubicBezTo>
                    <a:pt x="138" y="585"/>
                    <a:pt x="138" y="585"/>
                    <a:pt x="138" y="585"/>
                  </a:cubicBezTo>
                  <a:cubicBezTo>
                    <a:pt x="138" y="585"/>
                    <a:pt x="138" y="586"/>
                    <a:pt x="138" y="586"/>
                  </a:cubicBezTo>
                  <a:cubicBezTo>
                    <a:pt x="139" y="586"/>
                    <a:pt x="139" y="587"/>
                    <a:pt x="139" y="587"/>
                  </a:cubicBezTo>
                  <a:cubicBezTo>
                    <a:pt x="139" y="587"/>
                    <a:pt x="139" y="587"/>
                    <a:pt x="139" y="588"/>
                  </a:cubicBezTo>
                  <a:cubicBezTo>
                    <a:pt x="140" y="588"/>
                    <a:pt x="140" y="588"/>
                    <a:pt x="140" y="588"/>
                  </a:cubicBezTo>
                  <a:cubicBezTo>
                    <a:pt x="140" y="589"/>
                    <a:pt x="140" y="589"/>
                    <a:pt x="140" y="589"/>
                  </a:cubicBezTo>
                  <a:cubicBezTo>
                    <a:pt x="141" y="589"/>
                    <a:pt x="141" y="590"/>
                    <a:pt x="141" y="590"/>
                  </a:cubicBezTo>
                  <a:cubicBezTo>
                    <a:pt x="141" y="590"/>
                    <a:pt x="141" y="590"/>
                    <a:pt x="142" y="590"/>
                  </a:cubicBezTo>
                  <a:cubicBezTo>
                    <a:pt x="142" y="591"/>
                    <a:pt x="142" y="591"/>
                    <a:pt x="142" y="591"/>
                  </a:cubicBezTo>
                  <a:cubicBezTo>
                    <a:pt x="143" y="591"/>
                    <a:pt x="143" y="592"/>
                    <a:pt x="143" y="592"/>
                  </a:cubicBezTo>
                  <a:cubicBezTo>
                    <a:pt x="145" y="595"/>
                    <a:pt x="146" y="596"/>
                    <a:pt x="147" y="599"/>
                  </a:cubicBezTo>
                  <a:cubicBezTo>
                    <a:pt x="148" y="602"/>
                    <a:pt x="146" y="600"/>
                    <a:pt x="145" y="602"/>
                  </a:cubicBezTo>
                  <a:cubicBezTo>
                    <a:pt x="144" y="603"/>
                    <a:pt x="146" y="606"/>
                    <a:pt x="147" y="609"/>
                  </a:cubicBezTo>
                  <a:cubicBezTo>
                    <a:pt x="148" y="612"/>
                    <a:pt x="148" y="615"/>
                    <a:pt x="147" y="617"/>
                  </a:cubicBezTo>
                  <a:cubicBezTo>
                    <a:pt x="146" y="619"/>
                    <a:pt x="147" y="619"/>
                    <a:pt x="147" y="621"/>
                  </a:cubicBezTo>
                  <a:cubicBezTo>
                    <a:pt x="148" y="624"/>
                    <a:pt x="148" y="624"/>
                    <a:pt x="149" y="626"/>
                  </a:cubicBezTo>
                  <a:cubicBezTo>
                    <a:pt x="149" y="628"/>
                    <a:pt x="150" y="627"/>
                    <a:pt x="152" y="628"/>
                  </a:cubicBezTo>
                  <a:cubicBezTo>
                    <a:pt x="153" y="628"/>
                    <a:pt x="153" y="630"/>
                    <a:pt x="155" y="630"/>
                  </a:cubicBezTo>
                  <a:cubicBezTo>
                    <a:pt x="158" y="631"/>
                    <a:pt x="158" y="630"/>
                    <a:pt x="158" y="628"/>
                  </a:cubicBezTo>
                  <a:cubicBezTo>
                    <a:pt x="159" y="627"/>
                    <a:pt x="161" y="628"/>
                    <a:pt x="163" y="628"/>
                  </a:cubicBezTo>
                  <a:cubicBezTo>
                    <a:pt x="164" y="628"/>
                    <a:pt x="164" y="627"/>
                    <a:pt x="165" y="626"/>
                  </a:cubicBezTo>
                  <a:cubicBezTo>
                    <a:pt x="167" y="625"/>
                    <a:pt x="168" y="625"/>
                    <a:pt x="170" y="625"/>
                  </a:cubicBezTo>
                  <a:cubicBezTo>
                    <a:pt x="173" y="625"/>
                    <a:pt x="175" y="625"/>
                    <a:pt x="176" y="625"/>
                  </a:cubicBezTo>
                  <a:cubicBezTo>
                    <a:pt x="178" y="625"/>
                    <a:pt x="180" y="626"/>
                    <a:pt x="181" y="625"/>
                  </a:cubicBezTo>
                  <a:cubicBezTo>
                    <a:pt x="182" y="625"/>
                    <a:pt x="185" y="625"/>
                    <a:pt x="186" y="624"/>
                  </a:cubicBezTo>
                  <a:cubicBezTo>
                    <a:pt x="188" y="624"/>
                    <a:pt x="190" y="623"/>
                    <a:pt x="191" y="622"/>
                  </a:cubicBezTo>
                  <a:cubicBezTo>
                    <a:pt x="193" y="620"/>
                    <a:pt x="199" y="614"/>
                    <a:pt x="200" y="614"/>
                  </a:cubicBezTo>
                  <a:cubicBezTo>
                    <a:pt x="201" y="613"/>
                    <a:pt x="206" y="606"/>
                    <a:pt x="207" y="605"/>
                  </a:cubicBezTo>
                  <a:cubicBezTo>
                    <a:pt x="208" y="603"/>
                    <a:pt x="209" y="603"/>
                    <a:pt x="210" y="603"/>
                  </a:cubicBezTo>
                  <a:cubicBezTo>
                    <a:pt x="211" y="603"/>
                    <a:pt x="214" y="598"/>
                    <a:pt x="215" y="597"/>
                  </a:cubicBezTo>
                  <a:cubicBezTo>
                    <a:pt x="216" y="595"/>
                    <a:pt x="218" y="593"/>
                    <a:pt x="219" y="592"/>
                  </a:cubicBezTo>
                  <a:cubicBezTo>
                    <a:pt x="220" y="590"/>
                    <a:pt x="221" y="587"/>
                    <a:pt x="222" y="585"/>
                  </a:cubicBezTo>
                  <a:cubicBezTo>
                    <a:pt x="222" y="585"/>
                    <a:pt x="222" y="584"/>
                    <a:pt x="222" y="584"/>
                  </a:cubicBezTo>
                  <a:cubicBezTo>
                    <a:pt x="222" y="584"/>
                    <a:pt x="222" y="584"/>
                    <a:pt x="222" y="584"/>
                  </a:cubicBezTo>
                  <a:cubicBezTo>
                    <a:pt x="222" y="583"/>
                    <a:pt x="222" y="582"/>
                    <a:pt x="222" y="582"/>
                  </a:cubicBezTo>
                  <a:cubicBezTo>
                    <a:pt x="222" y="582"/>
                    <a:pt x="222" y="582"/>
                    <a:pt x="222" y="582"/>
                  </a:cubicBezTo>
                  <a:cubicBezTo>
                    <a:pt x="222" y="582"/>
                    <a:pt x="222" y="582"/>
                    <a:pt x="222" y="582"/>
                  </a:cubicBezTo>
                  <a:cubicBezTo>
                    <a:pt x="222" y="581"/>
                    <a:pt x="222" y="581"/>
                    <a:pt x="222" y="580"/>
                  </a:cubicBezTo>
                  <a:cubicBezTo>
                    <a:pt x="222" y="580"/>
                    <a:pt x="222" y="580"/>
                    <a:pt x="222" y="580"/>
                  </a:cubicBezTo>
                  <a:cubicBezTo>
                    <a:pt x="223" y="580"/>
                    <a:pt x="223" y="579"/>
                    <a:pt x="223" y="578"/>
                  </a:cubicBezTo>
                  <a:cubicBezTo>
                    <a:pt x="223" y="578"/>
                    <a:pt x="223" y="578"/>
                    <a:pt x="223" y="578"/>
                  </a:cubicBezTo>
                  <a:cubicBezTo>
                    <a:pt x="223" y="578"/>
                    <a:pt x="223" y="578"/>
                    <a:pt x="223" y="578"/>
                  </a:cubicBezTo>
                  <a:cubicBezTo>
                    <a:pt x="222" y="577"/>
                    <a:pt x="223" y="574"/>
                    <a:pt x="226" y="572"/>
                  </a:cubicBezTo>
                  <a:cubicBezTo>
                    <a:pt x="228" y="571"/>
                    <a:pt x="234" y="568"/>
                    <a:pt x="235" y="565"/>
                  </a:cubicBezTo>
                  <a:cubicBezTo>
                    <a:pt x="236" y="562"/>
                    <a:pt x="234" y="554"/>
                    <a:pt x="234" y="553"/>
                  </a:cubicBezTo>
                  <a:cubicBezTo>
                    <a:pt x="234" y="552"/>
                    <a:pt x="233" y="546"/>
                    <a:pt x="232" y="546"/>
                  </a:cubicBezTo>
                  <a:cubicBezTo>
                    <a:pt x="231" y="546"/>
                    <a:pt x="231" y="545"/>
                    <a:pt x="232" y="542"/>
                  </a:cubicBezTo>
                  <a:cubicBezTo>
                    <a:pt x="233" y="540"/>
                    <a:pt x="243" y="532"/>
                    <a:pt x="246" y="530"/>
                  </a:cubicBezTo>
                  <a:cubicBezTo>
                    <a:pt x="248" y="528"/>
                    <a:pt x="252" y="527"/>
                    <a:pt x="253" y="526"/>
                  </a:cubicBezTo>
                  <a:cubicBezTo>
                    <a:pt x="254" y="525"/>
                    <a:pt x="259" y="519"/>
                    <a:pt x="260" y="519"/>
                  </a:cubicBezTo>
                  <a:cubicBezTo>
                    <a:pt x="260" y="518"/>
                    <a:pt x="259" y="515"/>
                    <a:pt x="258" y="513"/>
                  </a:cubicBezTo>
                  <a:cubicBezTo>
                    <a:pt x="257" y="511"/>
                    <a:pt x="257" y="503"/>
                    <a:pt x="257" y="501"/>
                  </a:cubicBezTo>
                  <a:cubicBezTo>
                    <a:pt x="257" y="501"/>
                    <a:pt x="257" y="500"/>
                    <a:pt x="257" y="500"/>
                  </a:cubicBezTo>
                  <a:cubicBezTo>
                    <a:pt x="257" y="500"/>
                    <a:pt x="257" y="500"/>
                    <a:pt x="257" y="499"/>
                  </a:cubicBezTo>
                  <a:cubicBezTo>
                    <a:pt x="257" y="499"/>
                    <a:pt x="257" y="499"/>
                    <a:pt x="257" y="498"/>
                  </a:cubicBezTo>
                  <a:cubicBezTo>
                    <a:pt x="257" y="498"/>
                    <a:pt x="257" y="498"/>
                    <a:pt x="257" y="498"/>
                  </a:cubicBezTo>
                  <a:cubicBezTo>
                    <a:pt x="257" y="497"/>
                    <a:pt x="257" y="497"/>
                    <a:pt x="257" y="497"/>
                  </a:cubicBezTo>
                  <a:cubicBezTo>
                    <a:pt x="257" y="496"/>
                    <a:pt x="257" y="496"/>
                    <a:pt x="257" y="496"/>
                  </a:cubicBezTo>
                  <a:cubicBezTo>
                    <a:pt x="257" y="496"/>
                    <a:pt x="257" y="496"/>
                    <a:pt x="257" y="496"/>
                  </a:cubicBezTo>
                  <a:cubicBezTo>
                    <a:pt x="257" y="495"/>
                    <a:pt x="257" y="495"/>
                    <a:pt x="257" y="495"/>
                  </a:cubicBezTo>
                  <a:cubicBezTo>
                    <a:pt x="256" y="493"/>
                    <a:pt x="253" y="491"/>
                    <a:pt x="252" y="489"/>
                  </a:cubicBezTo>
                  <a:cubicBezTo>
                    <a:pt x="251" y="488"/>
                    <a:pt x="252" y="480"/>
                    <a:pt x="252" y="479"/>
                  </a:cubicBezTo>
                  <a:cubicBezTo>
                    <a:pt x="252" y="478"/>
                    <a:pt x="250" y="474"/>
                    <a:pt x="250" y="473"/>
                  </a:cubicBezTo>
                  <a:cubicBezTo>
                    <a:pt x="250" y="472"/>
                    <a:pt x="250" y="470"/>
                    <a:pt x="250" y="469"/>
                  </a:cubicBezTo>
                  <a:cubicBezTo>
                    <a:pt x="250" y="469"/>
                    <a:pt x="250" y="469"/>
                    <a:pt x="250" y="469"/>
                  </a:cubicBezTo>
                  <a:cubicBezTo>
                    <a:pt x="250" y="469"/>
                    <a:pt x="250" y="469"/>
                    <a:pt x="250" y="469"/>
                  </a:cubicBezTo>
                  <a:cubicBezTo>
                    <a:pt x="251" y="469"/>
                    <a:pt x="251" y="469"/>
                    <a:pt x="251" y="469"/>
                  </a:cubicBezTo>
                  <a:cubicBezTo>
                    <a:pt x="251" y="469"/>
                    <a:pt x="251" y="469"/>
                    <a:pt x="251" y="469"/>
                  </a:cubicBezTo>
                  <a:cubicBezTo>
                    <a:pt x="251" y="468"/>
                    <a:pt x="252" y="467"/>
                    <a:pt x="252" y="466"/>
                  </a:cubicBezTo>
                  <a:cubicBezTo>
                    <a:pt x="252" y="466"/>
                    <a:pt x="252" y="466"/>
                    <a:pt x="252" y="466"/>
                  </a:cubicBezTo>
                  <a:cubicBezTo>
                    <a:pt x="253" y="465"/>
                    <a:pt x="253" y="465"/>
                    <a:pt x="253" y="464"/>
                  </a:cubicBezTo>
                  <a:cubicBezTo>
                    <a:pt x="254" y="462"/>
                    <a:pt x="257" y="457"/>
                    <a:pt x="258" y="456"/>
                  </a:cubicBezTo>
                  <a:cubicBezTo>
                    <a:pt x="258" y="456"/>
                    <a:pt x="258" y="456"/>
                    <a:pt x="258" y="456"/>
                  </a:cubicBezTo>
                  <a:cubicBezTo>
                    <a:pt x="258" y="456"/>
                    <a:pt x="258" y="456"/>
                    <a:pt x="259" y="456"/>
                  </a:cubicBezTo>
                  <a:cubicBezTo>
                    <a:pt x="259" y="456"/>
                    <a:pt x="259" y="456"/>
                    <a:pt x="259" y="455"/>
                  </a:cubicBezTo>
                  <a:cubicBezTo>
                    <a:pt x="259" y="455"/>
                    <a:pt x="259" y="455"/>
                    <a:pt x="259" y="455"/>
                  </a:cubicBezTo>
                  <a:cubicBezTo>
                    <a:pt x="260" y="455"/>
                    <a:pt x="261" y="455"/>
                    <a:pt x="261" y="455"/>
                  </a:cubicBezTo>
                  <a:cubicBezTo>
                    <a:pt x="262" y="455"/>
                    <a:pt x="268" y="447"/>
                    <a:pt x="270" y="443"/>
                  </a:cubicBezTo>
                  <a:cubicBezTo>
                    <a:pt x="272" y="440"/>
                    <a:pt x="278" y="437"/>
                    <a:pt x="280" y="436"/>
                  </a:cubicBezTo>
                  <a:cubicBezTo>
                    <a:pt x="282" y="435"/>
                    <a:pt x="281" y="435"/>
                    <a:pt x="281" y="434"/>
                  </a:cubicBezTo>
                  <a:cubicBezTo>
                    <a:pt x="282" y="433"/>
                    <a:pt x="283" y="432"/>
                    <a:pt x="285" y="431"/>
                  </a:cubicBezTo>
                  <a:cubicBezTo>
                    <a:pt x="287" y="430"/>
                    <a:pt x="292" y="420"/>
                    <a:pt x="293" y="417"/>
                  </a:cubicBezTo>
                  <a:cubicBezTo>
                    <a:pt x="294" y="415"/>
                    <a:pt x="298" y="408"/>
                    <a:pt x="299" y="406"/>
                  </a:cubicBezTo>
                  <a:cubicBezTo>
                    <a:pt x="300" y="405"/>
                    <a:pt x="300" y="398"/>
                    <a:pt x="300" y="396"/>
                  </a:cubicBezTo>
                  <a:cubicBezTo>
                    <a:pt x="300" y="394"/>
                    <a:pt x="300" y="393"/>
                    <a:pt x="299" y="394"/>
                  </a:cubicBezTo>
                  <a:cubicBezTo>
                    <a:pt x="298" y="394"/>
                    <a:pt x="294" y="396"/>
                    <a:pt x="293" y="397"/>
                  </a:cubicBezTo>
                  <a:cubicBezTo>
                    <a:pt x="291" y="398"/>
                    <a:pt x="287" y="397"/>
                    <a:pt x="285" y="397"/>
                  </a:cubicBezTo>
                  <a:cubicBezTo>
                    <a:pt x="283" y="398"/>
                    <a:pt x="283" y="399"/>
                    <a:pt x="282" y="399"/>
                  </a:cubicBezTo>
                  <a:cubicBezTo>
                    <a:pt x="280" y="400"/>
                    <a:pt x="281" y="399"/>
                    <a:pt x="279" y="398"/>
                  </a:cubicBezTo>
                  <a:cubicBezTo>
                    <a:pt x="277" y="398"/>
                    <a:pt x="273" y="400"/>
                    <a:pt x="272" y="401"/>
                  </a:cubicBezTo>
                  <a:cubicBezTo>
                    <a:pt x="271" y="401"/>
                    <a:pt x="268" y="397"/>
                    <a:pt x="268" y="396"/>
                  </a:cubicBezTo>
                  <a:cubicBezTo>
                    <a:pt x="268" y="396"/>
                    <a:pt x="267" y="395"/>
                    <a:pt x="267" y="395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7" y="395"/>
                    <a:pt x="266" y="394"/>
                    <a:pt x="266" y="394"/>
                  </a:cubicBezTo>
                  <a:cubicBezTo>
                    <a:pt x="266" y="394"/>
                    <a:pt x="266" y="394"/>
                    <a:pt x="266" y="394"/>
                  </a:cubicBezTo>
                  <a:cubicBezTo>
                    <a:pt x="266" y="394"/>
                    <a:pt x="266" y="394"/>
                    <a:pt x="266" y="394"/>
                  </a:cubicBezTo>
                  <a:cubicBezTo>
                    <a:pt x="266" y="394"/>
                    <a:pt x="266" y="393"/>
                    <a:pt x="266" y="393"/>
                  </a:cubicBezTo>
                  <a:cubicBezTo>
                    <a:pt x="266" y="392"/>
                    <a:pt x="266" y="392"/>
                    <a:pt x="266" y="391"/>
                  </a:cubicBezTo>
                  <a:cubicBezTo>
                    <a:pt x="265" y="391"/>
                    <a:pt x="265" y="390"/>
                    <a:pt x="265" y="389"/>
                  </a:cubicBezTo>
                  <a:cubicBezTo>
                    <a:pt x="265" y="389"/>
                    <a:pt x="265" y="389"/>
                    <a:pt x="265" y="389"/>
                  </a:cubicBezTo>
                  <a:cubicBezTo>
                    <a:pt x="264" y="389"/>
                    <a:pt x="264" y="389"/>
                    <a:pt x="264" y="389"/>
                  </a:cubicBezTo>
                  <a:cubicBezTo>
                    <a:pt x="264" y="388"/>
                    <a:pt x="264" y="388"/>
                    <a:pt x="264" y="388"/>
                  </a:cubicBezTo>
                  <a:cubicBezTo>
                    <a:pt x="262" y="387"/>
                    <a:pt x="261" y="386"/>
                    <a:pt x="259" y="385"/>
                  </a:cubicBezTo>
                  <a:cubicBezTo>
                    <a:pt x="258" y="384"/>
                    <a:pt x="257" y="382"/>
                    <a:pt x="256" y="382"/>
                  </a:cubicBezTo>
                  <a:cubicBezTo>
                    <a:pt x="255" y="382"/>
                    <a:pt x="252" y="378"/>
                    <a:pt x="250" y="378"/>
                  </a:cubicBezTo>
                  <a:cubicBezTo>
                    <a:pt x="249" y="378"/>
                    <a:pt x="248" y="373"/>
                    <a:pt x="247" y="371"/>
                  </a:cubicBezTo>
                  <a:cubicBezTo>
                    <a:pt x="247" y="370"/>
                    <a:pt x="247" y="370"/>
                    <a:pt x="246" y="369"/>
                  </a:cubicBezTo>
                  <a:cubicBezTo>
                    <a:pt x="246" y="369"/>
                    <a:pt x="246" y="369"/>
                    <a:pt x="246" y="369"/>
                  </a:cubicBezTo>
                  <a:cubicBezTo>
                    <a:pt x="246" y="368"/>
                    <a:pt x="245" y="368"/>
                    <a:pt x="244" y="367"/>
                  </a:cubicBezTo>
                  <a:cubicBezTo>
                    <a:pt x="244" y="367"/>
                    <a:pt x="244" y="367"/>
                    <a:pt x="244" y="367"/>
                  </a:cubicBezTo>
                  <a:cubicBezTo>
                    <a:pt x="244" y="366"/>
                    <a:pt x="244" y="366"/>
                    <a:pt x="244" y="366"/>
                  </a:cubicBezTo>
                  <a:cubicBezTo>
                    <a:pt x="244" y="366"/>
                    <a:pt x="243" y="366"/>
                    <a:pt x="243" y="366"/>
                  </a:cubicBezTo>
                  <a:cubicBezTo>
                    <a:pt x="243" y="366"/>
                    <a:pt x="243" y="365"/>
                    <a:pt x="243" y="365"/>
                  </a:cubicBezTo>
                  <a:cubicBezTo>
                    <a:pt x="243" y="365"/>
                    <a:pt x="243" y="365"/>
                    <a:pt x="243" y="365"/>
                  </a:cubicBezTo>
                  <a:cubicBezTo>
                    <a:pt x="243" y="365"/>
                    <a:pt x="242" y="365"/>
                    <a:pt x="242" y="365"/>
                  </a:cubicBezTo>
                  <a:cubicBezTo>
                    <a:pt x="241" y="364"/>
                    <a:pt x="238" y="360"/>
                    <a:pt x="238" y="357"/>
                  </a:cubicBezTo>
                  <a:cubicBezTo>
                    <a:pt x="238" y="355"/>
                    <a:pt x="237" y="352"/>
                    <a:pt x="237" y="351"/>
                  </a:cubicBezTo>
                  <a:cubicBezTo>
                    <a:pt x="237" y="349"/>
                    <a:pt x="237" y="348"/>
                    <a:pt x="235" y="348"/>
                  </a:cubicBezTo>
                  <a:cubicBezTo>
                    <a:pt x="233" y="347"/>
                    <a:pt x="231" y="344"/>
                    <a:pt x="231" y="344"/>
                  </a:cubicBezTo>
                  <a:cubicBezTo>
                    <a:pt x="230" y="343"/>
                    <a:pt x="232" y="342"/>
                    <a:pt x="231" y="341"/>
                  </a:cubicBezTo>
                  <a:cubicBezTo>
                    <a:pt x="231" y="340"/>
                    <a:pt x="225" y="329"/>
                    <a:pt x="224" y="327"/>
                  </a:cubicBezTo>
                  <a:cubicBezTo>
                    <a:pt x="222" y="324"/>
                    <a:pt x="223" y="324"/>
                    <a:pt x="223" y="323"/>
                  </a:cubicBezTo>
                  <a:cubicBezTo>
                    <a:pt x="223" y="323"/>
                    <a:pt x="221" y="321"/>
                    <a:pt x="220" y="320"/>
                  </a:cubicBezTo>
                  <a:cubicBezTo>
                    <a:pt x="219" y="319"/>
                    <a:pt x="224" y="323"/>
                    <a:pt x="225" y="324"/>
                  </a:cubicBezTo>
                  <a:cubicBezTo>
                    <a:pt x="225" y="324"/>
                    <a:pt x="225" y="324"/>
                    <a:pt x="226" y="324"/>
                  </a:cubicBezTo>
                  <a:cubicBezTo>
                    <a:pt x="226" y="324"/>
                    <a:pt x="226" y="324"/>
                    <a:pt x="226" y="324"/>
                  </a:cubicBezTo>
                  <a:cubicBezTo>
                    <a:pt x="226" y="324"/>
                    <a:pt x="226" y="323"/>
                    <a:pt x="226" y="323"/>
                  </a:cubicBezTo>
                  <a:cubicBezTo>
                    <a:pt x="227" y="323"/>
                    <a:pt x="227" y="323"/>
                    <a:pt x="228" y="323"/>
                  </a:cubicBezTo>
                  <a:cubicBezTo>
                    <a:pt x="228" y="323"/>
                    <a:pt x="228" y="323"/>
                    <a:pt x="228" y="323"/>
                  </a:cubicBezTo>
                  <a:cubicBezTo>
                    <a:pt x="230" y="323"/>
                    <a:pt x="232" y="328"/>
                    <a:pt x="233" y="330"/>
                  </a:cubicBezTo>
                  <a:cubicBezTo>
                    <a:pt x="235" y="332"/>
                    <a:pt x="237" y="334"/>
                    <a:pt x="238" y="335"/>
                  </a:cubicBezTo>
                  <a:cubicBezTo>
                    <a:pt x="239" y="335"/>
                    <a:pt x="237" y="336"/>
                    <a:pt x="238" y="337"/>
                  </a:cubicBezTo>
                  <a:cubicBezTo>
                    <a:pt x="238" y="338"/>
                    <a:pt x="240" y="339"/>
                    <a:pt x="241" y="340"/>
                  </a:cubicBezTo>
                  <a:cubicBezTo>
                    <a:pt x="242" y="340"/>
                    <a:pt x="247" y="347"/>
                    <a:pt x="247" y="348"/>
                  </a:cubicBezTo>
                  <a:cubicBezTo>
                    <a:pt x="248" y="349"/>
                    <a:pt x="247" y="349"/>
                    <a:pt x="246" y="350"/>
                  </a:cubicBezTo>
                  <a:cubicBezTo>
                    <a:pt x="246" y="351"/>
                    <a:pt x="248" y="355"/>
                    <a:pt x="249" y="357"/>
                  </a:cubicBezTo>
                  <a:cubicBezTo>
                    <a:pt x="250" y="358"/>
                    <a:pt x="252" y="359"/>
                    <a:pt x="253" y="360"/>
                  </a:cubicBezTo>
                  <a:cubicBezTo>
                    <a:pt x="254" y="361"/>
                    <a:pt x="256" y="363"/>
                    <a:pt x="257" y="365"/>
                  </a:cubicBezTo>
                  <a:cubicBezTo>
                    <a:pt x="258" y="367"/>
                    <a:pt x="261" y="370"/>
                    <a:pt x="262" y="372"/>
                  </a:cubicBezTo>
                  <a:cubicBezTo>
                    <a:pt x="262" y="373"/>
                    <a:pt x="262" y="373"/>
                    <a:pt x="262" y="373"/>
                  </a:cubicBezTo>
                  <a:cubicBezTo>
                    <a:pt x="262" y="373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5"/>
                  </a:cubicBezTo>
                  <a:cubicBezTo>
                    <a:pt x="262" y="375"/>
                    <a:pt x="262" y="375"/>
                    <a:pt x="262" y="375"/>
                  </a:cubicBezTo>
                  <a:cubicBezTo>
                    <a:pt x="262" y="376"/>
                    <a:pt x="262" y="376"/>
                    <a:pt x="262" y="376"/>
                  </a:cubicBezTo>
                  <a:cubicBezTo>
                    <a:pt x="262" y="376"/>
                    <a:pt x="262" y="376"/>
                    <a:pt x="262" y="376"/>
                  </a:cubicBezTo>
                  <a:cubicBezTo>
                    <a:pt x="262" y="378"/>
                    <a:pt x="266" y="385"/>
                    <a:pt x="266" y="387"/>
                  </a:cubicBezTo>
                  <a:cubicBezTo>
                    <a:pt x="266" y="388"/>
                    <a:pt x="267" y="390"/>
                    <a:pt x="268" y="390"/>
                  </a:cubicBezTo>
                  <a:cubicBezTo>
                    <a:pt x="270" y="390"/>
                    <a:pt x="273" y="389"/>
                    <a:pt x="274" y="388"/>
                  </a:cubicBezTo>
                  <a:cubicBezTo>
                    <a:pt x="275" y="387"/>
                    <a:pt x="279" y="387"/>
                    <a:pt x="282" y="387"/>
                  </a:cubicBezTo>
                  <a:cubicBezTo>
                    <a:pt x="285" y="387"/>
                    <a:pt x="292" y="383"/>
                    <a:pt x="294" y="382"/>
                  </a:cubicBezTo>
                  <a:cubicBezTo>
                    <a:pt x="296" y="380"/>
                    <a:pt x="303" y="379"/>
                    <a:pt x="304" y="378"/>
                  </a:cubicBezTo>
                  <a:cubicBezTo>
                    <a:pt x="304" y="378"/>
                    <a:pt x="305" y="375"/>
                    <a:pt x="305" y="374"/>
                  </a:cubicBezTo>
                  <a:cubicBezTo>
                    <a:pt x="305" y="374"/>
                    <a:pt x="306" y="374"/>
                    <a:pt x="306" y="374"/>
                  </a:cubicBezTo>
                  <a:cubicBezTo>
                    <a:pt x="306" y="374"/>
                    <a:pt x="306" y="374"/>
                    <a:pt x="306" y="374"/>
                  </a:cubicBezTo>
                  <a:cubicBezTo>
                    <a:pt x="306" y="374"/>
                    <a:pt x="306" y="374"/>
                    <a:pt x="307" y="374"/>
                  </a:cubicBezTo>
                  <a:cubicBezTo>
                    <a:pt x="307" y="374"/>
                    <a:pt x="307" y="373"/>
                    <a:pt x="307" y="373"/>
                  </a:cubicBezTo>
                  <a:cubicBezTo>
                    <a:pt x="307" y="373"/>
                    <a:pt x="307" y="373"/>
                    <a:pt x="308" y="373"/>
                  </a:cubicBezTo>
                  <a:cubicBezTo>
                    <a:pt x="308" y="373"/>
                    <a:pt x="308" y="373"/>
                    <a:pt x="308" y="373"/>
                  </a:cubicBezTo>
                  <a:cubicBezTo>
                    <a:pt x="308" y="373"/>
                    <a:pt x="309" y="373"/>
                    <a:pt x="309" y="373"/>
                  </a:cubicBezTo>
                  <a:cubicBezTo>
                    <a:pt x="309" y="373"/>
                    <a:pt x="309" y="373"/>
                    <a:pt x="309" y="372"/>
                  </a:cubicBezTo>
                  <a:cubicBezTo>
                    <a:pt x="310" y="372"/>
                    <a:pt x="310" y="372"/>
                    <a:pt x="310" y="372"/>
                  </a:cubicBezTo>
                  <a:cubicBezTo>
                    <a:pt x="310" y="372"/>
                    <a:pt x="311" y="372"/>
                    <a:pt x="311" y="372"/>
                  </a:cubicBezTo>
                  <a:cubicBezTo>
                    <a:pt x="311" y="372"/>
                    <a:pt x="311" y="372"/>
                    <a:pt x="311" y="372"/>
                  </a:cubicBezTo>
                  <a:cubicBezTo>
                    <a:pt x="312" y="372"/>
                    <a:pt x="312" y="372"/>
                    <a:pt x="312" y="372"/>
                  </a:cubicBezTo>
                  <a:cubicBezTo>
                    <a:pt x="312" y="372"/>
                    <a:pt x="312" y="372"/>
                    <a:pt x="312" y="372"/>
                  </a:cubicBezTo>
                  <a:cubicBezTo>
                    <a:pt x="313" y="372"/>
                    <a:pt x="313" y="371"/>
                    <a:pt x="313" y="371"/>
                  </a:cubicBezTo>
                  <a:cubicBezTo>
                    <a:pt x="313" y="371"/>
                    <a:pt x="313" y="371"/>
                    <a:pt x="313" y="371"/>
                  </a:cubicBezTo>
                  <a:cubicBezTo>
                    <a:pt x="315" y="371"/>
                    <a:pt x="318" y="371"/>
                    <a:pt x="318" y="370"/>
                  </a:cubicBezTo>
                  <a:cubicBezTo>
                    <a:pt x="318" y="368"/>
                    <a:pt x="319" y="368"/>
                    <a:pt x="320" y="367"/>
                  </a:cubicBezTo>
                  <a:cubicBezTo>
                    <a:pt x="322" y="367"/>
                    <a:pt x="322" y="366"/>
                    <a:pt x="322" y="365"/>
                  </a:cubicBezTo>
                  <a:cubicBezTo>
                    <a:pt x="323" y="364"/>
                    <a:pt x="325" y="363"/>
                    <a:pt x="327" y="363"/>
                  </a:cubicBezTo>
                  <a:cubicBezTo>
                    <a:pt x="328" y="363"/>
                    <a:pt x="327" y="362"/>
                    <a:pt x="327" y="360"/>
                  </a:cubicBezTo>
                  <a:cubicBezTo>
                    <a:pt x="327" y="359"/>
                    <a:pt x="327" y="358"/>
                    <a:pt x="328" y="356"/>
                  </a:cubicBezTo>
                  <a:cubicBezTo>
                    <a:pt x="328" y="354"/>
                    <a:pt x="328" y="356"/>
                    <a:pt x="329" y="357"/>
                  </a:cubicBezTo>
                  <a:cubicBezTo>
                    <a:pt x="330" y="357"/>
                    <a:pt x="331" y="354"/>
                    <a:pt x="332" y="353"/>
                  </a:cubicBezTo>
                  <a:cubicBezTo>
                    <a:pt x="333" y="353"/>
                    <a:pt x="334" y="351"/>
                    <a:pt x="334" y="349"/>
                  </a:cubicBezTo>
                  <a:cubicBezTo>
                    <a:pt x="335" y="348"/>
                    <a:pt x="335" y="347"/>
                    <a:pt x="334" y="347"/>
                  </a:cubicBezTo>
                  <a:cubicBezTo>
                    <a:pt x="332" y="346"/>
                    <a:pt x="332" y="345"/>
                    <a:pt x="330" y="343"/>
                  </a:cubicBezTo>
                  <a:cubicBezTo>
                    <a:pt x="329" y="342"/>
                    <a:pt x="326" y="342"/>
                    <a:pt x="324" y="342"/>
                  </a:cubicBezTo>
                  <a:cubicBezTo>
                    <a:pt x="324" y="342"/>
                    <a:pt x="324" y="342"/>
                    <a:pt x="324" y="342"/>
                  </a:cubicBezTo>
                  <a:cubicBezTo>
                    <a:pt x="323" y="342"/>
                    <a:pt x="323" y="342"/>
                    <a:pt x="323" y="341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22" y="341"/>
                    <a:pt x="322" y="341"/>
                    <a:pt x="322" y="340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0"/>
                    <a:pt x="322" y="340"/>
                    <a:pt x="321" y="339"/>
                  </a:cubicBezTo>
                  <a:cubicBezTo>
                    <a:pt x="321" y="339"/>
                    <a:pt x="321" y="339"/>
                    <a:pt x="321" y="339"/>
                  </a:cubicBezTo>
                  <a:cubicBezTo>
                    <a:pt x="321" y="339"/>
                    <a:pt x="321" y="339"/>
                    <a:pt x="321" y="338"/>
                  </a:cubicBezTo>
                  <a:cubicBezTo>
                    <a:pt x="321" y="338"/>
                    <a:pt x="321" y="338"/>
                    <a:pt x="321" y="338"/>
                  </a:cubicBezTo>
                  <a:cubicBezTo>
                    <a:pt x="320" y="337"/>
                    <a:pt x="320" y="336"/>
                    <a:pt x="320" y="335"/>
                  </a:cubicBezTo>
                  <a:cubicBezTo>
                    <a:pt x="319" y="333"/>
                    <a:pt x="321" y="332"/>
                    <a:pt x="320" y="332"/>
                  </a:cubicBezTo>
                  <a:cubicBezTo>
                    <a:pt x="319" y="332"/>
                    <a:pt x="313" y="338"/>
                    <a:pt x="312" y="340"/>
                  </a:cubicBezTo>
                  <a:cubicBezTo>
                    <a:pt x="311" y="341"/>
                    <a:pt x="307" y="340"/>
                    <a:pt x="305" y="340"/>
                  </a:cubicBezTo>
                  <a:cubicBezTo>
                    <a:pt x="303" y="340"/>
                    <a:pt x="303" y="341"/>
                    <a:pt x="301" y="340"/>
                  </a:cubicBezTo>
                  <a:cubicBezTo>
                    <a:pt x="301" y="340"/>
                    <a:pt x="301" y="340"/>
                    <a:pt x="300" y="340"/>
                  </a:cubicBezTo>
                  <a:cubicBezTo>
                    <a:pt x="300" y="340"/>
                    <a:pt x="300" y="340"/>
                    <a:pt x="300" y="340"/>
                  </a:cubicBezTo>
                  <a:cubicBezTo>
                    <a:pt x="300" y="340"/>
                    <a:pt x="300" y="339"/>
                    <a:pt x="300" y="339"/>
                  </a:cubicBezTo>
                  <a:cubicBezTo>
                    <a:pt x="299" y="339"/>
                    <a:pt x="299" y="339"/>
                    <a:pt x="299" y="339"/>
                  </a:cubicBezTo>
                  <a:cubicBezTo>
                    <a:pt x="299" y="339"/>
                    <a:pt x="299" y="339"/>
                    <a:pt x="299" y="339"/>
                  </a:cubicBezTo>
                  <a:cubicBezTo>
                    <a:pt x="299" y="339"/>
                    <a:pt x="299" y="338"/>
                    <a:pt x="299" y="338"/>
                  </a:cubicBezTo>
                  <a:cubicBezTo>
                    <a:pt x="299" y="338"/>
                    <a:pt x="299" y="338"/>
                    <a:pt x="298" y="338"/>
                  </a:cubicBezTo>
                  <a:cubicBezTo>
                    <a:pt x="298" y="337"/>
                    <a:pt x="301" y="336"/>
                    <a:pt x="301" y="335"/>
                  </a:cubicBezTo>
                  <a:cubicBezTo>
                    <a:pt x="301" y="334"/>
                    <a:pt x="299" y="332"/>
                    <a:pt x="298" y="331"/>
                  </a:cubicBezTo>
                  <a:cubicBezTo>
                    <a:pt x="298" y="331"/>
                    <a:pt x="297" y="333"/>
                    <a:pt x="297" y="334"/>
                  </a:cubicBezTo>
                  <a:cubicBezTo>
                    <a:pt x="296" y="334"/>
                    <a:pt x="296" y="334"/>
                    <a:pt x="296" y="334"/>
                  </a:cubicBezTo>
                  <a:cubicBezTo>
                    <a:pt x="296" y="334"/>
                    <a:pt x="296" y="334"/>
                    <a:pt x="296" y="334"/>
                  </a:cubicBezTo>
                  <a:cubicBezTo>
                    <a:pt x="296" y="334"/>
                    <a:pt x="296" y="334"/>
                    <a:pt x="295" y="334"/>
                  </a:cubicBezTo>
                  <a:cubicBezTo>
                    <a:pt x="295" y="334"/>
                    <a:pt x="295" y="334"/>
                    <a:pt x="295" y="334"/>
                  </a:cubicBezTo>
                  <a:cubicBezTo>
                    <a:pt x="295" y="333"/>
                    <a:pt x="295" y="333"/>
                    <a:pt x="295" y="333"/>
                  </a:cubicBezTo>
                  <a:cubicBezTo>
                    <a:pt x="295" y="333"/>
                    <a:pt x="294" y="333"/>
                    <a:pt x="294" y="333"/>
                  </a:cubicBezTo>
                  <a:cubicBezTo>
                    <a:pt x="294" y="332"/>
                    <a:pt x="293" y="330"/>
                    <a:pt x="293" y="329"/>
                  </a:cubicBezTo>
                  <a:cubicBezTo>
                    <a:pt x="293" y="328"/>
                    <a:pt x="291" y="326"/>
                    <a:pt x="290" y="325"/>
                  </a:cubicBezTo>
                  <a:cubicBezTo>
                    <a:pt x="289" y="325"/>
                    <a:pt x="287" y="323"/>
                    <a:pt x="287" y="322"/>
                  </a:cubicBezTo>
                  <a:cubicBezTo>
                    <a:pt x="287" y="322"/>
                    <a:pt x="287" y="321"/>
                    <a:pt x="286" y="321"/>
                  </a:cubicBezTo>
                  <a:cubicBezTo>
                    <a:pt x="286" y="321"/>
                    <a:pt x="286" y="321"/>
                    <a:pt x="286" y="321"/>
                  </a:cubicBezTo>
                  <a:cubicBezTo>
                    <a:pt x="286" y="320"/>
                    <a:pt x="286" y="320"/>
                    <a:pt x="285" y="319"/>
                  </a:cubicBezTo>
                  <a:cubicBezTo>
                    <a:pt x="285" y="319"/>
                    <a:pt x="284" y="318"/>
                    <a:pt x="284" y="318"/>
                  </a:cubicBezTo>
                  <a:cubicBezTo>
                    <a:pt x="284" y="318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5"/>
                  </a:cubicBezTo>
                  <a:cubicBezTo>
                    <a:pt x="284" y="315"/>
                    <a:pt x="286" y="315"/>
                    <a:pt x="287" y="315"/>
                  </a:cubicBezTo>
                  <a:cubicBezTo>
                    <a:pt x="287" y="315"/>
                    <a:pt x="287" y="315"/>
                    <a:pt x="287" y="315"/>
                  </a:cubicBezTo>
                  <a:cubicBezTo>
                    <a:pt x="287" y="315"/>
                    <a:pt x="287" y="315"/>
                    <a:pt x="288" y="315"/>
                  </a:cubicBezTo>
                  <a:cubicBezTo>
                    <a:pt x="288" y="315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3"/>
                    <a:pt x="289" y="314"/>
                    <a:pt x="290" y="315"/>
                  </a:cubicBezTo>
                  <a:cubicBezTo>
                    <a:pt x="290" y="315"/>
                    <a:pt x="292" y="316"/>
                    <a:pt x="293" y="316"/>
                  </a:cubicBezTo>
                  <a:cubicBezTo>
                    <a:pt x="293" y="316"/>
                    <a:pt x="295" y="319"/>
                    <a:pt x="296" y="321"/>
                  </a:cubicBezTo>
                  <a:cubicBezTo>
                    <a:pt x="297" y="323"/>
                    <a:pt x="298" y="323"/>
                    <a:pt x="300" y="323"/>
                  </a:cubicBezTo>
                  <a:cubicBezTo>
                    <a:pt x="303" y="324"/>
                    <a:pt x="303" y="325"/>
                    <a:pt x="304" y="326"/>
                  </a:cubicBezTo>
                  <a:cubicBezTo>
                    <a:pt x="305" y="327"/>
                    <a:pt x="308" y="328"/>
                    <a:pt x="309" y="329"/>
                  </a:cubicBezTo>
                  <a:cubicBezTo>
                    <a:pt x="311" y="329"/>
                    <a:pt x="313" y="330"/>
                    <a:pt x="314" y="330"/>
                  </a:cubicBezTo>
                  <a:cubicBezTo>
                    <a:pt x="315" y="330"/>
                    <a:pt x="318" y="327"/>
                    <a:pt x="319" y="327"/>
                  </a:cubicBezTo>
                  <a:cubicBezTo>
                    <a:pt x="319" y="326"/>
                    <a:pt x="321" y="328"/>
                    <a:pt x="321" y="330"/>
                  </a:cubicBezTo>
                  <a:cubicBezTo>
                    <a:pt x="322" y="332"/>
                    <a:pt x="322" y="333"/>
                    <a:pt x="325" y="334"/>
                  </a:cubicBezTo>
                  <a:cubicBezTo>
                    <a:pt x="328" y="334"/>
                    <a:pt x="337" y="335"/>
                    <a:pt x="338" y="335"/>
                  </a:cubicBezTo>
                  <a:cubicBezTo>
                    <a:pt x="338" y="335"/>
                    <a:pt x="338" y="335"/>
                    <a:pt x="339" y="335"/>
                  </a:cubicBezTo>
                  <a:cubicBezTo>
                    <a:pt x="339" y="335"/>
                    <a:pt x="339" y="335"/>
                    <a:pt x="339" y="335"/>
                  </a:cubicBezTo>
                  <a:cubicBezTo>
                    <a:pt x="340" y="336"/>
                    <a:pt x="342" y="336"/>
                    <a:pt x="344" y="336"/>
                  </a:cubicBezTo>
                  <a:cubicBezTo>
                    <a:pt x="344" y="336"/>
                    <a:pt x="344" y="336"/>
                    <a:pt x="344" y="336"/>
                  </a:cubicBezTo>
                  <a:cubicBezTo>
                    <a:pt x="345" y="336"/>
                    <a:pt x="345" y="336"/>
                    <a:pt x="346" y="336"/>
                  </a:cubicBezTo>
                  <a:cubicBezTo>
                    <a:pt x="349" y="335"/>
                    <a:pt x="349" y="335"/>
                    <a:pt x="351" y="335"/>
                  </a:cubicBezTo>
                  <a:cubicBezTo>
                    <a:pt x="352" y="335"/>
                    <a:pt x="352" y="336"/>
                    <a:pt x="354" y="336"/>
                  </a:cubicBezTo>
                  <a:cubicBezTo>
                    <a:pt x="356" y="336"/>
                    <a:pt x="362" y="335"/>
                    <a:pt x="363" y="335"/>
                  </a:cubicBezTo>
                  <a:cubicBezTo>
                    <a:pt x="364" y="335"/>
                    <a:pt x="365" y="338"/>
                    <a:pt x="366" y="339"/>
                  </a:cubicBezTo>
                  <a:cubicBezTo>
                    <a:pt x="367" y="339"/>
                    <a:pt x="366" y="341"/>
                    <a:pt x="368" y="342"/>
                  </a:cubicBezTo>
                  <a:cubicBezTo>
                    <a:pt x="368" y="342"/>
                    <a:pt x="369" y="342"/>
                    <a:pt x="369" y="342"/>
                  </a:cubicBezTo>
                  <a:cubicBezTo>
                    <a:pt x="369" y="342"/>
                    <a:pt x="369" y="342"/>
                    <a:pt x="369" y="342"/>
                  </a:cubicBezTo>
                  <a:cubicBezTo>
                    <a:pt x="370" y="342"/>
                    <a:pt x="370" y="342"/>
                    <a:pt x="370" y="342"/>
                  </a:cubicBezTo>
                  <a:cubicBezTo>
                    <a:pt x="370" y="342"/>
                    <a:pt x="370" y="342"/>
                    <a:pt x="370" y="342"/>
                  </a:cubicBezTo>
                  <a:cubicBezTo>
                    <a:pt x="371" y="342"/>
                    <a:pt x="371" y="342"/>
                    <a:pt x="371" y="342"/>
                  </a:cubicBezTo>
                  <a:cubicBezTo>
                    <a:pt x="371" y="342"/>
                    <a:pt x="372" y="342"/>
                    <a:pt x="372" y="342"/>
                  </a:cubicBezTo>
                  <a:cubicBezTo>
                    <a:pt x="373" y="342"/>
                    <a:pt x="372" y="342"/>
                    <a:pt x="373" y="344"/>
                  </a:cubicBezTo>
                  <a:cubicBezTo>
                    <a:pt x="373" y="347"/>
                    <a:pt x="379" y="346"/>
                    <a:pt x="380" y="347"/>
                  </a:cubicBezTo>
                  <a:cubicBezTo>
                    <a:pt x="381" y="347"/>
                    <a:pt x="379" y="348"/>
                    <a:pt x="378" y="348"/>
                  </a:cubicBezTo>
                  <a:cubicBezTo>
                    <a:pt x="376" y="349"/>
                    <a:pt x="374" y="347"/>
                    <a:pt x="374" y="348"/>
                  </a:cubicBezTo>
                  <a:cubicBezTo>
                    <a:pt x="374" y="348"/>
                    <a:pt x="381" y="356"/>
                    <a:pt x="382" y="357"/>
                  </a:cubicBezTo>
                  <a:cubicBezTo>
                    <a:pt x="384" y="357"/>
                    <a:pt x="387" y="356"/>
                    <a:pt x="388" y="355"/>
                  </a:cubicBezTo>
                  <a:cubicBezTo>
                    <a:pt x="389" y="354"/>
                    <a:pt x="388" y="349"/>
                    <a:pt x="389" y="350"/>
                  </a:cubicBezTo>
                  <a:cubicBezTo>
                    <a:pt x="389" y="350"/>
                    <a:pt x="390" y="353"/>
                    <a:pt x="390" y="354"/>
                  </a:cubicBezTo>
                  <a:cubicBezTo>
                    <a:pt x="391" y="354"/>
                    <a:pt x="392" y="360"/>
                    <a:pt x="392" y="361"/>
                  </a:cubicBezTo>
                  <a:cubicBezTo>
                    <a:pt x="392" y="362"/>
                    <a:pt x="393" y="366"/>
                    <a:pt x="394" y="369"/>
                  </a:cubicBezTo>
                  <a:cubicBezTo>
                    <a:pt x="395" y="372"/>
                    <a:pt x="399" y="380"/>
                    <a:pt x="400" y="382"/>
                  </a:cubicBezTo>
                  <a:cubicBezTo>
                    <a:pt x="401" y="384"/>
                    <a:pt x="403" y="386"/>
                    <a:pt x="403" y="388"/>
                  </a:cubicBezTo>
                  <a:cubicBezTo>
                    <a:pt x="403" y="390"/>
                    <a:pt x="407" y="395"/>
                    <a:pt x="407" y="396"/>
                  </a:cubicBezTo>
                  <a:cubicBezTo>
                    <a:pt x="408" y="397"/>
                    <a:pt x="413" y="406"/>
                    <a:pt x="414" y="408"/>
                  </a:cubicBezTo>
                  <a:cubicBezTo>
                    <a:pt x="415" y="409"/>
                    <a:pt x="417" y="411"/>
                    <a:pt x="418" y="411"/>
                  </a:cubicBezTo>
                  <a:cubicBezTo>
                    <a:pt x="419" y="412"/>
                    <a:pt x="421" y="409"/>
                    <a:pt x="421" y="408"/>
                  </a:cubicBezTo>
                  <a:cubicBezTo>
                    <a:pt x="421" y="407"/>
                    <a:pt x="423" y="407"/>
                    <a:pt x="423" y="407"/>
                  </a:cubicBezTo>
                  <a:cubicBezTo>
                    <a:pt x="424" y="407"/>
                    <a:pt x="425" y="404"/>
                    <a:pt x="425" y="404"/>
                  </a:cubicBezTo>
                  <a:cubicBezTo>
                    <a:pt x="426" y="403"/>
                    <a:pt x="427" y="402"/>
                    <a:pt x="428" y="400"/>
                  </a:cubicBezTo>
                  <a:cubicBezTo>
                    <a:pt x="428" y="399"/>
                    <a:pt x="427" y="397"/>
                    <a:pt x="426" y="396"/>
                  </a:cubicBezTo>
                  <a:cubicBezTo>
                    <a:pt x="426" y="395"/>
                    <a:pt x="427" y="393"/>
                    <a:pt x="428" y="392"/>
                  </a:cubicBezTo>
                  <a:cubicBezTo>
                    <a:pt x="428" y="391"/>
                    <a:pt x="429" y="387"/>
                    <a:pt x="428" y="385"/>
                  </a:cubicBezTo>
                  <a:cubicBezTo>
                    <a:pt x="428" y="382"/>
                    <a:pt x="428" y="380"/>
                    <a:pt x="428" y="378"/>
                  </a:cubicBezTo>
                  <a:cubicBezTo>
                    <a:pt x="429" y="377"/>
                    <a:pt x="430" y="377"/>
                    <a:pt x="431" y="377"/>
                  </a:cubicBezTo>
                  <a:cubicBezTo>
                    <a:pt x="432" y="376"/>
                    <a:pt x="432" y="375"/>
                    <a:pt x="433" y="375"/>
                  </a:cubicBezTo>
                  <a:cubicBezTo>
                    <a:pt x="434" y="374"/>
                    <a:pt x="434" y="371"/>
                    <a:pt x="436" y="370"/>
                  </a:cubicBezTo>
                  <a:cubicBezTo>
                    <a:pt x="438" y="369"/>
                    <a:pt x="444" y="364"/>
                    <a:pt x="447" y="362"/>
                  </a:cubicBezTo>
                  <a:cubicBezTo>
                    <a:pt x="449" y="359"/>
                    <a:pt x="451" y="359"/>
                    <a:pt x="452" y="359"/>
                  </a:cubicBezTo>
                  <a:cubicBezTo>
                    <a:pt x="453" y="359"/>
                    <a:pt x="453" y="358"/>
                    <a:pt x="453" y="356"/>
                  </a:cubicBezTo>
                  <a:cubicBezTo>
                    <a:pt x="453" y="355"/>
                    <a:pt x="452" y="353"/>
                    <a:pt x="453" y="353"/>
                  </a:cubicBezTo>
                  <a:cubicBezTo>
                    <a:pt x="454" y="353"/>
                    <a:pt x="456" y="352"/>
                    <a:pt x="457" y="351"/>
                  </a:cubicBezTo>
                  <a:cubicBezTo>
                    <a:pt x="458" y="351"/>
                    <a:pt x="460" y="352"/>
                    <a:pt x="460" y="352"/>
                  </a:cubicBezTo>
                  <a:cubicBezTo>
                    <a:pt x="460" y="352"/>
                    <a:pt x="460" y="352"/>
                    <a:pt x="461" y="352"/>
                  </a:cubicBezTo>
                  <a:cubicBezTo>
                    <a:pt x="461" y="352"/>
                    <a:pt x="461" y="352"/>
                    <a:pt x="461" y="352"/>
                  </a:cubicBezTo>
                  <a:cubicBezTo>
                    <a:pt x="461" y="352"/>
                    <a:pt x="461" y="352"/>
                    <a:pt x="461" y="352"/>
                  </a:cubicBezTo>
                  <a:cubicBezTo>
                    <a:pt x="461" y="352"/>
                    <a:pt x="462" y="352"/>
                    <a:pt x="462" y="352"/>
                  </a:cubicBezTo>
                  <a:cubicBezTo>
                    <a:pt x="462" y="352"/>
                    <a:pt x="462" y="352"/>
                    <a:pt x="462" y="352"/>
                  </a:cubicBezTo>
                  <a:cubicBezTo>
                    <a:pt x="462" y="351"/>
                    <a:pt x="462" y="351"/>
                    <a:pt x="462" y="351"/>
                  </a:cubicBezTo>
                  <a:cubicBezTo>
                    <a:pt x="463" y="351"/>
                    <a:pt x="463" y="351"/>
                    <a:pt x="463" y="351"/>
                  </a:cubicBezTo>
                  <a:cubicBezTo>
                    <a:pt x="463" y="351"/>
                    <a:pt x="463" y="351"/>
                    <a:pt x="463" y="351"/>
                  </a:cubicBezTo>
                  <a:cubicBezTo>
                    <a:pt x="463" y="351"/>
                    <a:pt x="463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0"/>
                    <a:pt x="465" y="350"/>
                    <a:pt x="465" y="350"/>
                  </a:cubicBezTo>
                  <a:cubicBezTo>
                    <a:pt x="465" y="350"/>
                    <a:pt x="466" y="350"/>
                    <a:pt x="467" y="351"/>
                  </a:cubicBezTo>
                  <a:cubicBezTo>
                    <a:pt x="469" y="351"/>
                    <a:pt x="468" y="350"/>
                    <a:pt x="468" y="349"/>
                  </a:cubicBezTo>
                  <a:cubicBezTo>
                    <a:pt x="468" y="348"/>
                    <a:pt x="469" y="348"/>
                    <a:pt x="469" y="348"/>
                  </a:cubicBezTo>
                  <a:cubicBezTo>
                    <a:pt x="470" y="349"/>
                    <a:pt x="471" y="348"/>
                    <a:pt x="471" y="347"/>
                  </a:cubicBezTo>
                  <a:cubicBezTo>
                    <a:pt x="471" y="346"/>
                    <a:pt x="472" y="349"/>
                    <a:pt x="473" y="350"/>
                  </a:cubicBezTo>
                  <a:cubicBezTo>
                    <a:pt x="473" y="351"/>
                    <a:pt x="474" y="353"/>
                    <a:pt x="475" y="354"/>
                  </a:cubicBezTo>
                  <a:cubicBezTo>
                    <a:pt x="475" y="354"/>
                    <a:pt x="475" y="354"/>
                    <a:pt x="475" y="354"/>
                  </a:cubicBezTo>
                  <a:cubicBezTo>
                    <a:pt x="475" y="354"/>
                    <a:pt x="475" y="354"/>
                    <a:pt x="475" y="354"/>
                  </a:cubicBezTo>
                  <a:cubicBezTo>
                    <a:pt x="475" y="355"/>
                    <a:pt x="475" y="355"/>
                    <a:pt x="476" y="355"/>
                  </a:cubicBezTo>
                  <a:cubicBezTo>
                    <a:pt x="476" y="355"/>
                    <a:pt x="476" y="355"/>
                    <a:pt x="476" y="355"/>
                  </a:cubicBezTo>
                  <a:cubicBezTo>
                    <a:pt x="476" y="356"/>
                    <a:pt x="476" y="356"/>
                    <a:pt x="476" y="356"/>
                  </a:cubicBezTo>
                  <a:cubicBezTo>
                    <a:pt x="476" y="356"/>
                    <a:pt x="476" y="357"/>
                    <a:pt x="476" y="357"/>
                  </a:cubicBezTo>
                  <a:cubicBezTo>
                    <a:pt x="477" y="357"/>
                    <a:pt x="477" y="357"/>
                    <a:pt x="477" y="357"/>
                  </a:cubicBezTo>
                  <a:cubicBezTo>
                    <a:pt x="477" y="358"/>
                    <a:pt x="477" y="358"/>
                    <a:pt x="478" y="358"/>
                  </a:cubicBezTo>
                  <a:cubicBezTo>
                    <a:pt x="480" y="360"/>
                    <a:pt x="482" y="361"/>
                    <a:pt x="484" y="363"/>
                  </a:cubicBezTo>
                  <a:cubicBezTo>
                    <a:pt x="486" y="365"/>
                    <a:pt x="487" y="368"/>
                    <a:pt x="488" y="369"/>
                  </a:cubicBezTo>
                  <a:cubicBezTo>
                    <a:pt x="488" y="370"/>
                    <a:pt x="487" y="374"/>
                    <a:pt x="487" y="375"/>
                  </a:cubicBezTo>
                  <a:cubicBezTo>
                    <a:pt x="486" y="376"/>
                    <a:pt x="488" y="377"/>
                    <a:pt x="490" y="378"/>
                  </a:cubicBezTo>
                  <a:cubicBezTo>
                    <a:pt x="491" y="378"/>
                    <a:pt x="493" y="377"/>
                    <a:pt x="495" y="376"/>
                  </a:cubicBezTo>
                  <a:cubicBezTo>
                    <a:pt x="497" y="375"/>
                    <a:pt x="498" y="372"/>
                    <a:pt x="499" y="373"/>
                  </a:cubicBezTo>
                  <a:cubicBezTo>
                    <a:pt x="499" y="374"/>
                    <a:pt x="499" y="373"/>
                    <a:pt x="500" y="37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199408" y="5710287"/>
              <a:ext cx="184384" cy="387207"/>
            </a:xfrm>
            <a:custGeom>
              <a:avLst/>
              <a:gdLst>
                <a:gd name="T0" fmla="*/ 26 w 34"/>
                <a:gd name="T1" fmla="*/ 0 h 71"/>
                <a:gd name="T2" fmla="*/ 25 w 34"/>
                <a:gd name="T3" fmla="*/ 4 h 71"/>
                <a:gd name="T4" fmla="*/ 24 w 34"/>
                <a:gd name="T5" fmla="*/ 7 h 71"/>
                <a:gd name="T6" fmla="*/ 22 w 34"/>
                <a:gd name="T7" fmla="*/ 9 h 71"/>
                <a:gd name="T8" fmla="*/ 19 w 34"/>
                <a:gd name="T9" fmla="*/ 10 h 71"/>
                <a:gd name="T10" fmla="*/ 20 w 34"/>
                <a:gd name="T11" fmla="*/ 13 h 71"/>
                <a:gd name="T12" fmla="*/ 17 w 34"/>
                <a:gd name="T13" fmla="*/ 15 h 71"/>
                <a:gd name="T14" fmla="*/ 14 w 34"/>
                <a:gd name="T15" fmla="*/ 18 h 71"/>
                <a:gd name="T16" fmla="*/ 12 w 34"/>
                <a:gd name="T17" fmla="*/ 17 h 71"/>
                <a:gd name="T18" fmla="*/ 8 w 34"/>
                <a:gd name="T19" fmla="*/ 19 h 71"/>
                <a:gd name="T20" fmla="*/ 6 w 34"/>
                <a:gd name="T21" fmla="*/ 20 h 71"/>
                <a:gd name="T22" fmla="*/ 3 w 34"/>
                <a:gd name="T23" fmla="*/ 26 h 71"/>
                <a:gd name="T24" fmla="*/ 7 w 34"/>
                <a:gd name="T25" fmla="*/ 39 h 71"/>
                <a:gd name="T26" fmla="*/ 3 w 34"/>
                <a:gd name="T27" fmla="*/ 45 h 71"/>
                <a:gd name="T28" fmla="*/ 0 w 34"/>
                <a:gd name="T29" fmla="*/ 51 h 71"/>
                <a:gd name="T30" fmla="*/ 2 w 34"/>
                <a:gd name="T31" fmla="*/ 54 h 71"/>
                <a:gd name="T32" fmla="*/ 2 w 34"/>
                <a:gd name="T33" fmla="*/ 56 h 71"/>
                <a:gd name="T34" fmla="*/ 3 w 34"/>
                <a:gd name="T35" fmla="*/ 65 h 71"/>
                <a:gd name="T36" fmla="*/ 7 w 34"/>
                <a:gd name="T37" fmla="*/ 68 h 71"/>
                <a:gd name="T38" fmla="*/ 10 w 34"/>
                <a:gd name="T39" fmla="*/ 71 h 71"/>
                <a:gd name="T40" fmla="*/ 17 w 34"/>
                <a:gd name="T41" fmla="*/ 67 h 71"/>
                <a:gd name="T42" fmla="*/ 20 w 34"/>
                <a:gd name="T43" fmla="*/ 65 h 71"/>
                <a:gd name="T44" fmla="*/ 23 w 34"/>
                <a:gd name="T45" fmla="*/ 53 h 71"/>
                <a:gd name="T46" fmla="*/ 27 w 34"/>
                <a:gd name="T47" fmla="*/ 34 h 71"/>
                <a:gd name="T48" fmla="*/ 30 w 34"/>
                <a:gd name="T49" fmla="*/ 22 h 71"/>
                <a:gd name="T50" fmla="*/ 31 w 34"/>
                <a:gd name="T51" fmla="*/ 17 h 71"/>
                <a:gd name="T52" fmla="*/ 33 w 34"/>
                <a:gd name="T53" fmla="*/ 18 h 71"/>
                <a:gd name="T54" fmla="*/ 31 w 34"/>
                <a:gd name="T55" fmla="*/ 5 h 71"/>
                <a:gd name="T56" fmla="*/ 26 w 34"/>
                <a:gd name="T5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71">
                  <a:moveTo>
                    <a:pt x="26" y="0"/>
                  </a:moveTo>
                  <a:cubicBezTo>
                    <a:pt x="24" y="0"/>
                    <a:pt x="25" y="3"/>
                    <a:pt x="25" y="4"/>
                  </a:cubicBezTo>
                  <a:cubicBezTo>
                    <a:pt x="25" y="4"/>
                    <a:pt x="24" y="6"/>
                    <a:pt x="24" y="7"/>
                  </a:cubicBezTo>
                  <a:cubicBezTo>
                    <a:pt x="23" y="7"/>
                    <a:pt x="22" y="8"/>
                    <a:pt x="22" y="9"/>
                  </a:cubicBezTo>
                  <a:cubicBezTo>
                    <a:pt x="22" y="10"/>
                    <a:pt x="21" y="9"/>
                    <a:pt x="19" y="10"/>
                  </a:cubicBezTo>
                  <a:cubicBezTo>
                    <a:pt x="18" y="12"/>
                    <a:pt x="19" y="12"/>
                    <a:pt x="20" y="13"/>
                  </a:cubicBezTo>
                  <a:cubicBezTo>
                    <a:pt x="21" y="14"/>
                    <a:pt x="19" y="14"/>
                    <a:pt x="17" y="15"/>
                  </a:cubicBezTo>
                  <a:cubicBezTo>
                    <a:pt x="16" y="16"/>
                    <a:pt x="16" y="16"/>
                    <a:pt x="14" y="18"/>
                  </a:cubicBezTo>
                  <a:cubicBezTo>
                    <a:pt x="13" y="19"/>
                    <a:pt x="13" y="18"/>
                    <a:pt x="12" y="17"/>
                  </a:cubicBezTo>
                  <a:cubicBezTo>
                    <a:pt x="10" y="17"/>
                    <a:pt x="10" y="18"/>
                    <a:pt x="8" y="19"/>
                  </a:cubicBezTo>
                  <a:cubicBezTo>
                    <a:pt x="7" y="20"/>
                    <a:pt x="6" y="19"/>
                    <a:pt x="6" y="20"/>
                  </a:cubicBezTo>
                  <a:cubicBezTo>
                    <a:pt x="7" y="21"/>
                    <a:pt x="4" y="24"/>
                    <a:pt x="3" y="26"/>
                  </a:cubicBezTo>
                  <a:cubicBezTo>
                    <a:pt x="3" y="28"/>
                    <a:pt x="6" y="37"/>
                    <a:pt x="7" y="39"/>
                  </a:cubicBezTo>
                  <a:cubicBezTo>
                    <a:pt x="7" y="41"/>
                    <a:pt x="5" y="42"/>
                    <a:pt x="3" y="45"/>
                  </a:cubicBezTo>
                  <a:cubicBezTo>
                    <a:pt x="1" y="47"/>
                    <a:pt x="0" y="50"/>
                    <a:pt x="0" y="51"/>
                  </a:cubicBezTo>
                  <a:cubicBezTo>
                    <a:pt x="0" y="53"/>
                    <a:pt x="0" y="53"/>
                    <a:pt x="2" y="54"/>
                  </a:cubicBezTo>
                  <a:cubicBezTo>
                    <a:pt x="3" y="56"/>
                    <a:pt x="1" y="55"/>
                    <a:pt x="2" y="56"/>
                  </a:cubicBezTo>
                  <a:cubicBezTo>
                    <a:pt x="3" y="57"/>
                    <a:pt x="3" y="62"/>
                    <a:pt x="3" y="65"/>
                  </a:cubicBezTo>
                  <a:cubicBezTo>
                    <a:pt x="4" y="67"/>
                    <a:pt x="5" y="68"/>
                    <a:pt x="7" y="68"/>
                  </a:cubicBezTo>
                  <a:cubicBezTo>
                    <a:pt x="8" y="68"/>
                    <a:pt x="8" y="70"/>
                    <a:pt x="10" y="71"/>
                  </a:cubicBezTo>
                  <a:cubicBezTo>
                    <a:pt x="11" y="71"/>
                    <a:pt x="16" y="68"/>
                    <a:pt x="17" y="67"/>
                  </a:cubicBezTo>
                  <a:cubicBezTo>
                    <a:pt x="18" y="67"/>
                    <a:pt x="19" y="66"/>
                    <a:pt x="20" y="65"/>
                  </a:cubicBezTo>
                  <a:cubicBezTo>
                    <a:pt x="21" y="64"/>
                    <a:pt x="22" y="56"/>
                    <a:pt x="23" y="53"/>
                  </a:cubicBezTo>
                  <a:cubicBezTo>
                    <a:pt x="25" y="49"/>
                    <a:pt x="27" y="37"/>
                    <a:pt x="27" y="34"/>
                  </a:cubicBezTo>
                  <a:cubicBezTo>
                    <a:pt x="28" y="31"/>
                    <a:pt x="30" y="23"/>
                    <a:pt x="30" y="22"/>
                  </a:cubicBezTo>
                  <a:cubicBezTo>
                    <a:pt x="31" y="21"/>
                    <a:pt x="30" y="18"/>
                    <a:pt x="31" y="17"/>
                  </a:cubicBezTo>
                  <a:cubicBezTo>
                    <a:pt x="31" y="16"/>
                    <a:pt x="31" y="18"/>
                    <a:pt x="33" y="18"/>
                  </a:cubicBezTo>
                  <a:cubicBezTo>
                    <a:pt x="34" y="18"/>
                    <a:pt x="32" y="7"/>
                    <a:pt x="31" y="5"/>
                  </a:cubicBezTo>
                  <a:cubicBezTo>
                    <a:pt x="31" y="4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5049881" y="5168657"/>
              <a:ext cx="59926" cy="94498"/>
            </a:xfrm>
            <a:custGeom>
              <a:avLst/>
              <a:gdLst>
                <a:gd name="T0" fmla="*/ 5 w 11"/>
                <a:gd name="T1" fmla="*/ 1 h 17"/>
                <a:gd name="T2" fmla="*/ 2 w 11"/>
                <a:gd name="T3" fmla="*/ 2 h 17"/>
                <a:gd name="T4" fmla="*/ 1 w 11"/>
                <a:gd name="T5" fmla="*/ 4 h 17"/>
                <a:gd name="T6" fmla="*/ 1 w 11"/>
                <a:gd name="T7" fmla="*/ 7 h 17"/>
                <a:gd name="T8" fmla="*/ 5 w 11"/>
                <a:gd name="T9" fmla="*/ 16 h 17"/>
                <a:gd name="T10" fmla="*/ 9 w 11"/>
                <a:gd name="T11" fmla="*/ 14 h 17"/>
                <a:gd name="T12" fmla="*/ 10 w 11"/>
                <a:gd name="T13" fmla="*/ 9 h 17"/>
                <a:gd name="T14" fmla="*/ 5 w 11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7">
                  <a:moveTo>
                    <a:pt x="5" y="1"/>
                  </a:moveTo>
                  <a:cubicBezTo>
                    <a:pt x="2" y="0"/>
                    <a:pt x="4" y="1"/>
                    <a:pt x="2" y="2"/>
                  </a:cubicBezTo>
                  <a:cubicBezTo>
                    <a:pt x="1" y="3"/>
                    <a:pt x="0" y="2"/>
                    <a:pt x="1" y="4"/>
                  </a:cubicBezTo>
                  <a:cubicBezTo>
                    <a:pt x="2" y="5"/>
                    <a:pt x="2" y="4"/>
                    <a:pt x="1" y="7"/>
                  </a:cubicBezTo>
                  <a:cubicBezTo>
                    <a:pt x="0" y="9"/>
                    <a:pt x="2" y="17"/>
                    <a:pt x="5" y="16"/>
                  </a:cubicBezTo>
                  <a:cubicBezTo>
                    <a:pt x="7" y="16"/>
                    <a:pt x="8" y="14"/>
                    <a:pt x="9" y="14"/>
                  </a:cubicBezTo>
                  <a:cubicBezTo>
                    <a:pt x="10" y="14"/>
                    <a:pt x="11" y="11"/>
                    <a:pt x="10" y="9"/>
                  </a:cubicBezTo>
                  <a:cubicBezTo>
                    <a:pt x="10" y="7"/>
                    <a:pt x="7" y="3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5432479" y="5251631"/>
              <a:ext cx="304235" cy="311148"/>
            </a:xfrm>
            <a:custGeom>
              <a:avLst/>
              <a:gdLst>
                <a:gd name="T0" fmla="*/ 54 w 56"/>
                <a:gd name="T1" fmla="*/ 55 h 57"/>
                <a:gd name="T2" fmla="*/ 56 w 56"/>
                <a:gd name="T3" fmla="*/ 52 h 57"/>
                <a:gd name="T4" fmla="*/ 54 w 56"/>
                <a:gd name="T5" fmla="*/ 46 h 57"/>
                <a:gd name="T6" fmla="*/ 54 w 56"/>
                <a:gd name="T7" fmla="*/ 45 h 57"/>
                <a:gd name="T8" fmla="*/ 54 w 56"/>
                <a:gd name="T9" fmla="*/ 42 h 57"/>
                <a:gd name="T10" fmla="*/ 54 w 56"/>
                <a:gd name="T11" fmla="*/ 39 h 57"/>
                <a:gd name="T12" fmla="*/ 49 w 56"/>
                <a:gd name="T13" fmla="*/ 38 h 57"/>
                <a:gd name="T14" fmla="*/ 46 w 56"/>
                <a:gd name="T15" fmla="*/ 34 h 57"/>
                <a:gd name="T16" fmla="*/ 43 w 56"/>
                <a:gd name="T17" fmla="*/ 30 h 57"/>
                <a:gd name="T18" fmla="*/ 43 w 56"/>
                <a:gd name="T19" fmla="*/ 28 h 57"/>
                <a:gd name="T20" fmla="*/ 39 w 56"/>
                <a:gd name="T21" fmla="*/ 25 h 57"/>
                <a:gd name="T22" fmla="*/ 39 w 56"/>
                <a:gd name="T23" fmla="*/ 23 h 57"/>
                <a:gd name="T24" fmla="*/ 36 w 56"/>
                <a:gd name="T25" fmla="*/ 22 h 57"/>
                <a:gd name="T26" fmla="*/ 35 w 56"/>
                <a:gd name="T27" fmla="*/ 20 h 57"/>
                <a:gd name="T28" fmla="*/ 33 w 56"/>
                <a:gd name="T29" fmla="*/ 20 h 57"/>
                <a:gd name="T30" fmla="*/ 31 w 56"/>
                <a:gd name="T31" fmla="*/ 18 h 57"/>
                <a:gd name="T32" fmla="*/ 26 w 56"/>
                <a:gd name="T33" fmla="*/ 18 h 57"/>
                <a:gd name="T34" fmla="*/ 23 w 56"/>
                <a:gd name="T35" fmla="*/ 14 h 57"/>
                <a:gd name="T36" fmla="*/ 21 w 56"/>
                <a:gd name="T37" fmla="*/ 13 h 57"/>
                <a:gd name="T38" fmla="*/ 14 w 56"/>
                <a:gd name="T39" fmla="*/ 8 h 57"/>
                <a:gd name="T40" fmla="*/ 10 w 56"/>
                <a:gd name="T41" fmla="*/ 4 h 57"/>
                <a:gd name="T42" fmla="*/ 5 w 56"/>
                <a:gd name="T43" fmla="*/ 3 h 57"/>
                <a:gd name="T44" fmla="*/ 1 w 56"/>
                <a:gd name="T45" fmla="*/ 1 h 57"/>
                <a:gd name="T46" fmla="*/ 3 w 56"/>
                <a:gd name="T47" fmla="*/ 7 h 57"/>
                <a:gd name="T48" fmla="*/ 7 w 56"/>
                <a:gd name="T49" fmla="*/ 10 h 57"/>
                <a:gd name="T50" fmla="*/ 8 w 56"/>
                <a:gd name="T51" fmla="*/ 12 h 57"/>
                <a:gd name="T52" fmla="*/ 13 w 56"/>
                <a:gd name="T53" fmla="*/ 16 h 57"/>
                <a:gd name="T54" fmla="*/ 15 w 56"/>
                <a:gd name="T55" fmla="*/ 18 h 57"/>
                <a:gd name="T56" fmla="*/ 19 w 56"/>
                <a:gd name="T57" fmla="*/ 20 h 57"/>
                <a:gd name="T58" fmla="*/ 22 w 56"/>
                <a:gd name="T59" fmla="*/ 26 h 57"/>
                <a:gd name="T60" fmla="*/ 25 w 56"/>
                <a:gd name="T61" fmla="*/ 29 h 57"/>
                <a:gd name="T62" fmla="*/ 28 w 56"/>
                <a:gd name="T63" fmla="*/ 32 h 57"/>
                <a:gd name="T64" fmla="*/ 32 w 56"/>
                <a:gd name="T65" fmla="*/ 39 h 57"/>
                <a:gd name="T66" fmla="*/ 40 w 56"/>
                <a:gd name="T67" fmla="*/ 46 h 57"/>
                <a:gd name="T68" fmla="*/ 47 w 56"/>
                <a:gd name="T69" fmla="*/ 52 h 57"/>
                <a:gd name="T70" fmla="*/ 52 w 56"/>
                <a:gd name="T71" fmla="*/ 56 h 57"/>
                <a:gd name="T72" fmla="*/ 51 w 56"/>
                <a:gd name="T73" fmla="*/ 53 h 57"/>
                <a:gd name="T74" fmla="*/ 54 w 56"/>
                <a:gd name="T75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7">
                  <a:moveTo>
                    <a:pt x="54" y="55"/>
                  </a:moveTo>
                  <a:cubicBezTo>
                    <a:pt x="55" y="55"/>
                    <a:pt x="56" y="54"/>
                    <a:pt x="56" y="52"/>
                  </a:cubicBezTo>
                  <a:cubicBezTo>
                    <a:pt x="55" y="51"/>
                    <a:pt x="55" y="47"/>
                    <a:pt x="54" y="46"/>
                  </a:cubicBezTo>
                  <a:cubicBezTo>
                    <a:pt x="53" y="45"/>
                    <a:pt x="52" y="45"/>
                    <a:pt x="54" y="45"/>
                  </a:cubicBezTo>
                  <a:cubicBezTo>
                    <a:pt x="55" y="44"/>
                    <a:pt x="54" y="43"/>
                    <a:pt x="54" y="42"/>
                  </a:cubicBezTo>
                  <a:cubicBezTo>
                    <a:pt x="54" y="41"/>
                    <a:pt x="55" y="40"/>
                    <a:pt x="54" y="39"/>
                  </a:cubicBezTo>
                  <a:cubicBezTo>
                    <a:pt x="52" y="39"/>
                    <a:pt x="49" y="39"/>
                    <a:pt x="49" y="38"/>
                  </a:cubicBezTo>
                  <a:cubicBezTo>
                    <a:pt x="49" y="38"/>
                    <a:pt x="47" y="35"/>
                    <a:pt x="46" y="34"/>
                  </a:cubicBezTo>
                  <a:cubicBezTo>
                    <a:pt x="44" y="32"/>
                    <a:pt x="42" y="31"/>
                    <a:pt x="43" y="30"/>
                  </a:cubicBezTo>
                  <a:cubicBezTo>
                    <a:pt x="43" y="30"/>
                    <a:pt x="43" y="29"/>
                    <a:pt x="43" y="28"/>
                  </a:cubicBezTo>
                  <a:cubicBezTo>
                    <a:pt x="43" y="28"/>
                    <a:pt x="40" y="26"/>
                    <a:pt x="39" y="25"/>
                  </a:cubicBezTo>
                  <a:cubicBezTo>
                    <a:pt x="39" y="24"/>
                    <a:pt x="40" y="23"/>
                    <a:pt x="39" y="23"/>
                  </a:cubicBezTo>
                  <a:cubicBezTo>
                    <a:pt x="38" y="23"/>
                    <a:pt x="38" y="23"/>
                    <a:pt x="36" y="22"/>
                  </a:cubicBezTo>
                  <a:cubicBezTo>
                    <a:pt x="35" y="21"/>
                    <a:pt x="36" y="20"/>
                    <a:pt x="35" y="20"/>
                  </a:cubicBezTo>
                  <a:cubicBezTo>
                    <a:pt x="34" y="20"/>
                    <a:pt x="34" y="20"/>
                    <a:pt x="33" y="20"/>
                  </a:cubicBezTo>
                  <a:cubicBezTo>
                    <a:pt x="32" y="19"/>
                    <a:pt x="32" y="18"/>
                    <a:pt x="31" y="18"/>
                  </a:cubicBezTo>
                  <a:cubicBezTo>
                    <a:pt x="31" y="18"/>
                    <a:pt x="27" y="18"/>
                    <a:pt x="26" y="18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3" y="14"/>
                    <a:pt x="22" y="14"/>
                    <a:pt x="21" y="13"/>
                  </a:cubicBezTo>
                  <a:cubicBezTo>
                    <a:pt x="20" y="12"/>
                    <a:pt x="16" y="10"/>
                    <a:pt x="14" y="8"/>
                  </a:cubicBezTo>
                  <a:cubicBezTo>
                    <a:pt x="13" y="6"/>
                    <a:pt x="11" y="4"/>
                    <a:pt x="10" y="4"/>
                  </a:cubicBezTo>
                  <a:cubicBezTo>
                    <a:pt x="9" y="4"/>
                    <a:pt x="6" y="4"/>
                    <a:pt x="5" y="3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0" y="2"/>
                    <a:pt x="2" y="6"/>
                    <a:pt x="3" y="7"/>
                  </a:cubicBezTo>
                  <a:cubicBezTo>
                    <a:pt x="4" y="9"/>
                    <a:pt x="7" y="10"/>
                    <a:pt x="7" y="10"/>
                  </a:cubicBezTo>
                  <a:cubicBezTo>
                    <a:pt x="7" y="11"/>
                    <a:pt x="6" y="11"/>
                    <a:pt x="8" y="12"/>
                  </a:cubicBezTo>
                  <a:cubicBezTo>
                    <a:pt x="11" y="14"/>
                    <a:pt x="12" y="15"/>
                    <a:pt x="13" y="16"/>
                  </a:cubicBezTo>
                  <a:cubicBezTo>
                    <a:pt x="14" y="17"/>
                    <a:pt x="13" y="18"/>
                    <a:pt x="15" y="18"/>
                  </a:cubicBezTo>
                  <a:cubicBezTo>
                    <a:pt x="17" y="18"/>
                    <a:pt x="18" y="19"/>
                    <a:pt x="19" y="20"/>
                  </a:cubicBezTo>
                  <a:cubicBezTo>
                    <a:pt x="19" y="21"/>
                    <a:pt x="19" y="25"/>
                    <a:pt x="22" y="26"/>
                  </a:cubicBezTo>
                  <a:cubicBezTo>
                    <a:pt x="24" y="28"/>
                    <a:pt x="24" y="28"/>
                    <a:pt x="25" y="29"/>
                  </a:cubicBezTo>
                  <a:cubicBezTo>
                    <a:pt x="26" y="31"/>
                    <a:pt x="26" y="31"/>
                    <a:pt x="28" y="32"/>
                  </a:cubicBezTo>
                  <a:cubicBezTo>
                    <a:pt x="30" y="33"/>
                    <a:pt x="30" y="37"/>
                    <a:pt x="32" y="39"/>
                  </a:cubicBezTo>
                  <a:cubicBezTo>
                    <a:pt x="34" y="42"/>
                    <a:pt x="39" y="46"/>
                    <a:pt x="40" y="46"/>
                  </a:cubicBezTo>
                  <a:cubicBezTo>
                    <a:pt x="42" y="47"/>
                    <a:pt x="46" y="51"/>
                    <a:pt x="47" y="52"/>
                  </a:cubicBezTo>
                  <a:cubicBezTo>
                    <a:pt x="47" y="52"/>
                    <a:pt x="53" y="57"/>
                    <a:pt x="52" y="56"/>
                  </a:cubicBezTo>
                  <a:cubicBezTo>
                    <a:pt x="51" y="55"/>
                    <a:pt x="50" y="53"/>
                    <a:pt x="51" y="53"/>
                  </a:cubicBezTo>
                  <a:cubicBezTo>
                    <a:pt x="51" y="54"/>
                    <a:pt x="53" y="55"/>
                    <a:pt x="54" y="5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5725189" y="5546645"/>
              <a:ext cx="239701" cy="76060"/>
            </a:xfrm>
            <a:custGeom>
              <a:avLst/>
              <a:gdLst>
                <a:gd name="T0" fmla="*/ 40 w 44"/>
                <a:gd name="T1" fmla="*/ 8 h 14"/>
                <a:gd name="T2" fmla="*/ 39 w 44"/>
                <a:gd name="T3" fmla="*/ 7 h 14"/>
                <a:gd name="T4" fmla="*/ 39 w 44"/>
                <a:gd name="T5" fmla="*/ 6 h 14"/>
                <a:gd name="T6" fmla="*/ 39 w 44"/>
                <a:gd name="T7" fmla="*/ 5 h 14"/>
                <a:gd name="T8" fmla="*/ 30 w 44"/>
                <a:gd name="T9" fmla="*/ 4 h 14"/>
                <a:gd name="T10" fmla="*/ 25 w 44"/>
                <a:gd name="T11" fmla="*/ 3 h 14"/>
                <a:gd name="T12" fmla="*/ 21 w 44"/>
                <a:gd name="T13" fmla="*/ 4 h 14"/>
                <a:gd name="T14" fmla="*/ 16 w 44"/>
                <a:gd name="T15" fmla="*/ 4 h 14"/>
                <a:gd name="T16" fmla="*/ 10 w 44"/>
                <a:gd name="T17" fmla="*/ 1 h 14"/>
                <a:gd name="T18" fmla="*/ 7 w 44"/>
                <a:gd name="T19" fmla="*/ 1 h 14"/>
                <a:gd name="T20" fmla="*/ 3 w 44"/>
                <a:gd name="T21" fmla="*/ 2 h 14"/>
                <a:gd name="T22" fmla="*/ 1 w 44"/>
                <a:gd name="T23" fmla="*/ 4 h 14"/>
                <a:gd name="T24" fmla="*/ 6 w 44"/>
                <a:gd name="T25" fmla="*/ 6 h 14"/>
                <a:gd name="T26" fmla="*/ 5 w 44"/>
                <a:gd name="T27" fmla="*/ 7 h 14"/>
                <a:gd name="T28" fmla="*/ 11 w 44"/>
                <a:gd name="T29" fmla="*/ 8 h 14"/>
                <a:gd name="T30" fmla="*/ 20 w 44"/>
                <a:gd name="T31" fmla="*/ 9 h 14"/>
                <a:gd name="T32" fmla="*/ 26 w 44"/>
                <a:gd name="T33" fmla="*/ 11 h 14"/>
                <a:gd name="T34" fmla="*/ 37 w 44"/>
                <a:gd name="T35" fmla="*/ 12 h 14"/>
                <a:gd name="T36" fmla="*/ 43 w 44"/>
                <a:gd name="T37" fmla="*/ 14 h 14"/>
                <a:gd name="T38" fmla="*/ 43 w 44"/>
                <a:gd name="T39" fmla="*/ 9 h 14"/>
                <a:gd name="T40" fmla="*/ 40 w 44"/>
                <a:gd name="T4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14">
                  <a:moveTo>
                    <a:pt x="40" y="8"/>
                  </a:moveTo>
                  <a:cubicBezTo>
                    <a:pt x="40" y="8"/>
                    <a:pt x="39" y="7"/>
                    <a:pt x="39" y="7"/>
                  </a:cubicBezTo>
                  <a:cubicBezTo>
                    <a:pt x="38" y="6"/>
                    <a:pt x="38" y="6"/>
                    <a:pt x="39" y="6"/>
                  </a:cubicBezTo>
                  <a:cubicBezTo>
                    <a:pt x="39" y="6"/>
                    <a:pt x="40" y="5"/>
                    <a:pt x="39" y="5"/>
                  </a:cubicBezTo>
                  <a:cubicBezTo>
                    <a:pt x="37" y="4"/>
                    <a:pt x="32" y="5"/>
                    <a:pt x="30" y="4"/>
                  </a:cubicBezTo>
                  <a:cubicBezTo>
                    <a:pt x="28" y="3"/>
                    <a:pt x="27" y="3"/>
                    <a:pt x="25" y="3"/>
                  </a:cubicBezTo>
                  <a:cubicBezTo>
                    <a:pt x="23" y="3"/>
                    <a:pt x="23" y="4"/>
                    <a:pt x="21" y="4"/>
                  </a:cubicBezTo>
                  <a:cubicBezTo>
                    <a:pt x="19" y="4"/>
                    <a:pt x="17" y="4"/>
                    <a:pt x="16" y="4"/>
                  </a:cubicBezTo>
                  <a:cubicBezTo>
                    <a:pt x="15" y="4"/>
                    <a:pt x="12" y="1"/>
                    <a:pt x="10" y="1"/>
                  </a:cubicBezTo>
                  <a:cubicBezTo>
                    <a:pt x="9" y="0"/>
                    <a:pt x="9" y="1"/>
                    <a:pt x="7" y="1"/>
                  </a:cubicBezTo>
                  <a:cubicBezTo>
                    <a:pt x="6" y="1"/>
                    <a:pt x="4" y="2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0" y="5"/>
                    <a:pt x="4" y="5"/>
                    <a:pt x="6" y="6"/>
                  </a:cubicBezTo>
                  <a:cubicBezTo>
                    <a:pt x="7" y="6"/>
                    <a:pt x="6" y="6"/>
                    <a:pt x="5" y="7"/>
                  </a:cubicBezTo>
                  <a:cubicBezTo>
                    <a:pt x="4" y="8"/>
                    <a:pt x="10" y="8"/>
                    <a:pt x="11" y="8"/>
                  </a:cubicBezTo>
                  <a:cubicBezTo>
                    <a:pt x="13" y="8"/>
                    <a:pt x="18" y="8"/>
                    <a:pt x="20" y="9"/>
                  </a:cubicBezTo>
                  <a:cubicBezTo>
                    <a:pt x="23" y="10"/>
                    <a:pt x="23" y="10"/>
                    <a:pt x="26" y="11"/>
                  </a:cubicBezTo>
                  <a:cubicBezTo>
                    <a:pt x="30" y="13"/>
                    <a:pt x="34" y="12"/>
                    <a:pt x="37" y="12"/>
                  </a:cubicBezTo>
                  <a:cubicBezTo>
                    <a:pt x="40" y="12"/>
                    <a:pt x="39" y="12"/>
                    <a:pt x="43" y="14"/>
                  </a:cubicBezTo>
                  <a:cubicBezTo>
                    <a:pt x="44" y="14"/>
                    <a:pt x="43" y="10"/>
                    <a:pt x="43" y="9"/>
                  </a:cubicBezTo>
                  <a:cubicBezTo>
                    <a:pt x="43" y="8"/>
                    <a:pt x="41" y="8"/>
                    <a:pt x="40" y="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964889" y="5601961"/>
              <a:ext cx="23049" cy="9219"/>
            </a:xfrm>
            <a:custGeom>
              <a:avLst/>
              <a:gdLst>
                <a:gd name="T0" fmla="*/ 1 w 4"/>
                <a:gd name="T1" fmla="*/ 1 h 2"/>
                <a:gd name="T2" fmla="*/ 3 w 4"/>
                <a:gd name="T3" fmla="*/ 2 h 2"/>
                <a:gd name="T4" fmla="*/ 4 w 4"/>
                <a:gd name="T5" fmla="*/ 1 h 2"/>
                <a:gd name="T6" fmla="*/ 1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999462" y="5611179"/>
              <a:ext cx="20743" cy="11524"/>
            </a:xfrm>
            <a:custGeom>
              <a:avLst/>
              <a:gdLst>
                <a:gd name="T0" fmla="*/ 2 w 4"/>
                <a:gd name="T1" fmla="*/ 0 h 2"/>
                <a:gd name="T2" fmla="*/ 2 w 4"/>
                <a:gd name="T3" fmla="*/ 2 h 2"/>
                <a:gd name="T4" fmla="*/ 2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0" y="2"/>
                    <a:pt x="2" y="2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024814" y="5611179"/>
              <a:ext cx="27657" cy="11524"/>
            </a:xfrm>
            <a:custGeom>
              <a:avLst/>
              <a:gdLst>
                <a:gd name="T0" fmla="*/ 4 w 5"/>
                <a:gd name="T1" fmla="*/ 2 h 2"/>
                <a:gd name="T2" fmla="*/ 3 w 5"/>
                <a:gd name="T3" fmla="*/ 0 h 2"/>
                <a:gd name="T4" fmla="*/ 0 w 5"/>
                <a:gd name="T5" fmla="*/ 1 h 2"/>
                <a:gd name="T6" fmla="*/ 4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5" y="2"/>
                    <a:pt x="4" y="1"/>
                    <a:pt x="3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2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036339" y="5606571"/>
              <a:ext cx="43791" cy="16134"/>
            </a:xfrm>
            <a:custGeom>
              <a:avLst/>
              <a:gdLst>
                <a:gd name="T0" fmla="*/ 8 w 8"/>
                <a:gd name="T1" fmla="*/ 1 h 3"/>
                <a:gd name="T2" fmla="*/ 3 w 8"/>
                <a:gd name="T3" fmla="*/ 0 h 3"/>
                <a:gd name="T4" fmla="*/ 6 w 8"/>
                <a:gd name="T5" fmla="*/ 3 h 3"/>
                <a:gd name="T6" fmla="*/ 8 w 8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1"/>
                  </a:moveTo>
                  <a:cubicBezTo>
                    <a:pt x="8" y="1"/>
                    <a:pt x="6" y="0"/>
                    <a:pt x="3" y="0"/>
                  </a:cubicBezTo>
                  <a:cubicBezTo>
                    <a:pt x="0" y="0"/>
                    <a:pt x="5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080130" y="5627315"/>
              <a:ext cx="59926" cy="39181"/>
            </a:xfrm>
            <a:custGeom>
              <a:avLst/>
              <a:gdLst>
                <a:gd name="T0" fmla="*/ 4 w 11"/>
                <a:gd name="T1" fmla="*/ 1 h 7"/>
                <a:gd name="T2" fmla="*/ 3 w 11"/>
                <a:gd name="T3" fmla="*/ 2 h 7"/>
                <a:gd name="T4" fmla="*/ 9 w 11"/>
                <a:gd name="T5" fmla="*/ 6 h 7"/>
                <a:gd name="T6" fmla="*/ 10 w 11"/>
                <a:gd name="T7" fmla="*/ 5 h 7"/>
                <a:gd name="T8" fmla="*/ 4 w 1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4" y="1"/>
                  </a:moveTo>
                  <a:cubicBezTo>
                    <a:pt x="2" y="0"/>
                    <a:pt x="0" y="1"/>
                    <a:pt x="3" y="2"/>
                  </a:cubicBezTo>
                  <a:cubicBezTo>
                    <a:pt x="5" y="3"/>
                    <a:pt x="6" y="5"/>
                    <a:pt x="9" y="6"/>
                  </a:cubicBezTo>
                  <a:cubicBezTo>
                    <a:pt x="11" y="7"/>
                    <a:pt x="10" y="5"/>
                    <a:pt x="10" y="5"/>
                  </a:cubicBezTo>
                  <a:cubicBezTo>
                    <a:pt x="10" y="4"/>
                    <a:pt x="6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096266" y="5606571"/>
              <a:ext cx="87583" cy="16134"/>
            </a:xfrm>
            <a:custGeom>
              <a:avLst/>
              <a:gdLst>
                <a:gd name="T0" fmla="*/ 12 w 16"/>
                <a:gd name="T1" fmla="*/ 3 h 3"/>
                <a:gd name="T2" fmla="*/ 15 w 16"/>
                <a:gd name="T3" fmla="*/ 1 h 3"/>
                <a:gd name="T4" fmla="*/ 11 w 16"/>
                <a:gd name="T5" fmla="*/ 1 h 3"/>
                <a:gd name="T6" fmla="*/ 4 w 16"/>
                <a:gd name="T7" fmla="*/ 1 h 3"/>
                <a:gd name="T8" fmla="*/ 1 w 16"/>
                <a:gd name="T9" fmla="*/ 2 h 3"/>
                <a:gd name="T10" fmla="*/ 7 w 16"/>
                <a:gd name="T11" fmla="*/ 3 h 3"/>
                <a:gd name="T12" fmla="*/ 12 w 1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">
                  <a:moveTo>
                    <a:pt x="12" y="3"/>
                  </a:moveTo>
                  <a:cubicBezTo>
                    <a:pt x="13" y="3"/>
                    <a:pt x="14" y="2"/>
                    <a:pt x="15" y="1"/>
                  </a:cubicBezTo>
                  <a:cubicBezTo>
                    <a:pt x="16" y="0"/>
                    <a:pt x="13" y="1"/>
                    <a:pt x="11" y="1"/>
                  </a:cubicBezTo>
                  <a:cubicBezTo>
                    <a:pt x="9" y="2"/>
                    <a:pt x="7" y="1"/>
                    <a:pt x="4" y="1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0" y="3"/>
                    <a:pt x="5" y="3"/>
                    <a:pt x="7" y="3"/>
                  </a:cubicBezTo>
                  <a:cubicBezTo>
                    <a:pt x="8" y="3"/>
                    <a:pt x="11" y="3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199981" y="5611181"/>
              <a:ext cx="82973" cy="39181"/>
            </a:xfrm>
            <a:custGeom>
              <a:avLst/>
              <a:gdLst>
                <a:gd name="T0" fmla="*/ 3 w 15"/>
                <a:gd name="T1" fmla="*/ 7 h 7"/>
                <a:gd name="T2" fmla="*/ 4 w 15"/>
                <a:gd name="T3" fmla="*/ 7 h 7"/>
                <a:gd name="T4" fmla="*/ 5 w 15"/>
                <a:gd name="T5" fmla="*/ 7 h 7"/>
                <a:gd name="T6" fmla="*/ 5 w 15"/>
                <a:gd name="T7" fmla="*/ 7 h 7"/>
                <a:gd name="T8" fmla="*/ 6 w 15"/>
                <a:gd name="T9" fmla="*/ 7 h 7"/>
                <a:gd name="T10" fmla="*/ 6 w 15"/>
                <a:gd name="T11" fmla="*/ 6 h 7"/>
                <a:gd name="T12" fmla="*/ 7 w 15"/>
                <a:gd name="T13" fmla="*/ 6 h 7"/>
                <a:gd name="T14" fmla="*/ 8 w 15"/>
                <a:gd name="T15" fmla="*/ 5 h 7"/>
                <a:gd name="T16" fmla="*/ 8 w 15"/>
                <a:gd name="T17" fmla="*/ 5 h 7"/>
                <a:gd name="T18" fmla="*/ 8 w 15"/>
                <a:gd name="T19" fmla="*/ 5 h 7"/>
                <a:gd name="T20" fmla="*/ 8 w 15"/>
                <a:gd name="T21" fmla="*/ 4 h 7"/>
                <a:gd name="T22" fmla="*/ 9 w 15"/>
                <a:gd name="T23" fmla="*/ 4 h 7"/>
                <a:gd name="T24" fmla="*/ 9 w 15"/>
                <a:gd name="T25" fmla="*/ 3 h 7"/>
                <a:gd name="T26" fmla="*/ 10 w 15"/>
                <a:gd name="T27" fmla="*/ 3 h 7"/>
                <a:gd name="T28" fmla="*/ 10 w 15"/>
                <a:gd name="T29" fmla="*/ 3 h 7"/>
                <a:gd name="T30" fmla="*/ 13 w 15"/>
                <a:gd name="T31" fmla="*/ 1 h 7"/>
                <a:gd name="T32" fmla="*/ 6 w 15"/>
                <a:gd name="T33" fmla="*/ 2 h 7"/>
                <a:gd name="T34" fmla="*/ 5 w 15"/>
                <a:gd name="T35" fmla="*/ 2 h 7"/>
                <a:gd name="T36" fmla="*/ 5 w 15"/>
                <a:gd name="T37" fmla="*/ 3 h 7"/>
                <a:gd name="T38" fmla="*/ 4 w 15"/>
                <a:gd name="T39" fmla="*/ 3 h 7"/>
                <a:gd name="T40" fmla="*/ 3 w 15"/>
                <a:gd name="T41" fmla="*/ 4 h 7"/>
                <a:gd name="T42" fmla="*/ 3 w 15"/>
                <a:gd name="T43" fmla="*/ 4 h 7"/>
                <a:gd name="T44" fmla="*/ 1 w 15"/>
                <a:gd name="T45" fmla="*/ 5 h 7"/>
                <a:gd name="T46" fmla="*/ 3 w 15"/>
                <a:gd name="T4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" h="7">
                  <a:moveTo>
                    <a:pt x="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5" y="2"/>
                    <a:pt x="13" y="1"/>
                  </a:cubicBezTo>
                  <a:cubicBezTo>
                    <a:pt x="11" y="0"/>
                    <a:pt x="6" y="1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7"/>
                    <a:pt x="1" y="7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6047863" y="5366870"/>
              <a:ext cx="135984" cy="168252"/>
            </a:xfrm>
            <a:custGeom>
              <a:avLst/>
              <a:gdLst>
                <a:gd name="T0" fmla="*/ 24 w 25"/>
                <a:gd name="T1" fmla="*/ 0 h 31"/>
                <a:gd name="T2" fmla="*/ 21 w 25"/>
                <a:gd name="T3" fmla="*/ 3 h 31"/>
                <a:gd name="T4" fmla="*/ 16 w 25"/>
                <a:gd name="T5" fmla="*/ 3 h 31"/>
                <a:gd name="T6" fmla="*/ 9 w 25"/>
                <a:gd name="T7" fmla="*/ 2 h 31"/>
                <a:gd name="T8" fmla="*/ 6 w 25"/>
                <a:gd name="T9" fmla="*/ 2 h 31"/>
                <a:gd name="T10" fmla="*/ 4 w 25"/>
                <a:gd name="T11" fmla="*/ 4 h 31"/>
                <a:gd name="T12" fmla="*/ 2 w 25"/>
                <a:gd name="T13" fmla="*/ 9 h 31"/>
                <a:gd name="T14" fmla="*/ 1 w 25"/>
                <a:gd name="T15" fmla="*/ 12 h 31"/>
                <a:gd name="T16" fmla="*/ 1 w 25"/>
                <a:gd name="T17" fmla="*/ 17 h 31"/>
                <a:gd name="T18" fmla="*/ 0 w 25"/>
                <a:gd name="T19" fmla="*/ 21 h 31"/>
                <a:gd name="T20" fmla="*/ 4 w 25"/>
                <a:gd name="T21" fmla="*/ 23 h 31"/>
                <a:gd name="T22" fmla="*/ 5 w 25"/>
                <a:gd name="T23" fmla="*/ 28 h 31"/>
                <a:gd name="T24" fmla="*/ 5 w 25"/>
                <a:gd name="T25" fmla="*/ 30 h 31"/>
                <a:gd name="T26" fmla="*/ 9 w 25"/>
                <a:gd name="T27" fmla="*/ 30 h 31"/>
                <a:gd name="T28" fmla="*/ 8 w 25"/>
                <a:gd name="T29" fmla="*/ 23 h 31"/>
                <a:gd name="T30" fmla="*/ 8 w 25"/>
                <a:gd name="T31" fmla="*/ 19 h 31"/>
                <a:gd name="T32" fmla="*/ 11 w 25"/>
                <a:gd name="T33" fmla="*/ 19 h 31"/>
                <a:gd name="T34" fmla="*/ 11 w 25"/>
                <a:gd name="T35" fmla="*/ 22 h 31"/>
                <a:gd name="T36" fmla="*/ 13 w 25"/>
                <a:gd name="T37" fmla="*/ 26 h 31"/>
                <a:gd name="T38" fmla="*/ 15 w 25"/>
                <a:gd name="T39" fmla="*/ 28 h 31"/>
                <a:gd name="T40" fmla="*/ 16 w 25"/>
                <a:gd name="T41" fmla="*/ 27 h 31"/>
                <a:gd name="T42" fmla="*/ 18 w 25"/>
                <a:gd name="T43" fmla="*/ 26 h 31"/>
                <a:gd name="T44" fmla="*/ 16 w 25"/>
                <a:gd name="T45" fmla="*/ 23 h 31"/>
                <a:gd name="T46" fmla="*/ 16 w 25"/>
                <a:gd name="T47" fmla="*/ 20 h 31"/>
                <a:gd name="T48" fmla="*/ 15 w 25"/>
                <a:gd name="T49" fmla="*/ 17 h 31"/>
                <a:gd name="T50" fmla="*/ 12 w 25"/>
                <a:gd name="T51" fmla="*/ 15 h 31"/>
                <a:gd name="T52" fmla="*/ 14 w 25"/>
                <a:gd name="T53" fmla="*/ 12 h 31"/>
                <a:gd name="T54" fmla="*/ 17 w 25"/>
                <a:gd name="T55" fmla="*/ 10 h 31"/>
                <a:gd name="T56" fmla="*/ 16 w 25"/>
                <a:gd name="T57" fmla="*/ 9 h 31"/>
                <a:gd name="T58" fmla="*/ 10 w 25"/>
                <a:gd name="T59" fmla="*/ 11 h 31"/>
                <a:gd name="T60" fmla="*/ 7 w 25"/>
                <a:gd name="T61" fmla="*/ 12 h 31"/>
                <a:gd name="T62" fmla="*/ 4 w 25"/>
                <a:gd name="T63" fmla="*/ 9 h 31"/>
                <a:gd name="T64" fmla="*/ 5 w 25"/>
                <a:gd name="T65" fmla="*/ 6 h 31"/>
                <a:gd name="T66" fmla="*/ 8 w 25"/>
                <a:gd name="T67" fmla="*/ 6 h 31"/>
                <a:gd name="T68" fmla="*/ 13 w 25"/>
                <a:gd name="T69" fmla="*/ 5 h 31"/>
                <a:gd name="T70" fmla="*/ 17 w 25"/>
                <a:gd name="T71" fmla="*/ 6 h 31"/>
                <a:gd name="T72" fmla="*/ 21 w 25"/>
                <a:gd name="T73" fmla="*/ 5 h 31"/>
                <a:gd name="T74" fmla="*/ 24 w 25"/>
                <a:gd name="T75" fmla="*/ 3 h 31"/>
                <a:gd name="T76" fmla="*/ 24 w 25"/>
                <a:gd name="T7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" h="31">
                  <a:moveTo>
                    <a:pt x="24" y="0"/>
                  </a:moveTo>
                  <a:cubicBezTo>
                    <a:pt x="23" y="0"/>
                    <a:pt x="22" y="2"/>
                    <a:pt x="21" y="3"/>
                  </a:cubicBezTo>
                  <a:cubicBezTo>
                    <a:pt x="20" y="4"/>
                    <a:pt x="17" y="3"/>
                    <a:pt x="16" y="3"/>
                  </a:cubicBezTo>
                  <a:cubicBezTo>
                    <a:pt x="14" y="3"/>
                    <a:pt x="12" y="3"/>
                    <a:pt x="9" y="2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8"/>
                    <a:pt x="2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0" y="19"/>
                    <a:pt x="0" y="18"/>
                    <a:pt x="0" y="21"/>
                  </a:cubicBezTo>
                  <a:cubicBezTo>
                    <a:pt x="1" y="23"/>
                    <a:pt x="2" y="22"/>
                    <a:pt x="4" y="23"/>
                  </a:cubicBezTo>
                  <a:cubicBezTo>
                    <a:pt x="5" y="24"/>
                    <a:pt x="6" y="26"/>
                    <a:pt x="5" y="28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6" y="31"/>
                    <a:pt x="8" y="30"/>
                    <a:pt x="9" y="30"/>
                  </a:cubicBezTo>
                  <a:cubicBezTo>
                    <a:pt x="9" y="30"/>
                    <a:pt x="8" y="24"/>
                    <a:pt x="8" y="23"/>
                  </a:cubicBezTo>
                  <a:cubicBezTo>
                    <a:pt x="7" y="22"/>
                    <a:pt x="8" y="19"/>
                    <a:pt x="8" y="19"/>
                  </a:cubicBezTo>
                  <a:cubicBezTo>
                    <a:pt x="8" y="19"/>
                    <a:pt x="12" y="18"/>
                    <a:pt x="11" y="19"/>
                  </a:cubicBezTo>
                  <a:cubicBezTo>
                    <a:pt x="10" y="20"/>
                    <a:pt x="10" y="21"/>
                    <a:pt x="11" y="22"/>
                  </a:cubicBezTo>
                  <a:cubicBezTo>
                    <a:pt x="13" y="24"/>
                    <a:pt x="12" y="25"/>
                    <a:pt x="13" y="26"/>
                  </a:cubicBezTo>
                  <a:cubicBezTo>
                    <a:pt x="13" y="26"/>
                    <a:pt x="14" y="27"/>
                    <a:pt x="15" y="28"/>
                  </a:cubicBezTo>
                  <a:cubicBezTo>
                    <a:pt x="16" y="28"/>
                    <a:pt x="16" y="27"/>
                    <a:pt x="16" y="27"/>
                  </a:cubicBezTo>
                  <a:cubicBezTo>
                    <a:pt x="16" y="26"/>
                    <a:pt x="17" y="26"/>
                    <a:pt x="18" y="26"/>
                  </a:cubicBezTo>
                  <a:cubicBezTo>
                    <a:pt x="19" y="25"/>
                    <a:pt x="17" y="24"/>
                    <a:pt x="16" y="23"/>
                  </a:cubicBezTo>
                  <a:cubicBezTo>
                    <a:pt x="15" y="21"/>
                    <a:pt x="16" y="21"/>
                    <a:pt x="16" y="20"/>
                  </a:cubicBezTo>
                  <a:cubicBezTo>
                    <a:pt x="17" y="20"/>
                    <a:pt x="17" y="18"/>
                    <a:pt x="15" y="17"/>
                  </a:cubicBezTo>
                  <a:cubicBezTo>
                    <a:pt x="12" y="17"/>
                    <a:pt x="13" y="16"/>
                    <a:pt x="12" y="15"/>
                  </a:cubicBezTo>
                  <a:cubicBezTo>
                    <a:pt x="12" y="15"/>
                    <a:pt x="13" y="12"/>
                    <a:pt x="14" y="12"/>
                  </a:cubicBezTo>
                  <a:cubicBezTo>
                    <a:pt x="14" y="11"/>
                    <a:pt x="16" y="11"/>
                    <a:pt x="17" y="10"/>
                  </a:cubicBezTo>
                  <a:cubicBezTo>
                    <a:pt x="18" y="9"/>
                    <a:pt x="18" y="9"/>
                    <a:pt x="16" y="9"/>
                  </a:cubicBezTo>
                  <a:cubicBezTo>
                    <a:pt x="13" y="9"/>
                    <a:pt x="10" y="10"/>
                    <a:pt x="10" y="11"/>
                  </a:cubicBezTo>
                  <a:cubicBezTo>
                    <a:pt x="10" y="12"/>
                    <a:pt x="8" y="12"/>
                    <a:pt x="7" y="12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5" y="8"/>
                    <a:pt x="6" y="7"/>
                    <a:pt x="5" y="6"/>
                  </a:cubicBezTo>
                  <a:cubicBezTo>
                    <a:pt x="5" y="5"/>
                    <a:pt x="7" y="5"/>
                    <a:pt x="8" y="6"/>
                  </a:cubicBezTo>
                  <a:cubicBezTo>
                    <a:pt x="9" y="6"/>
                    <a:pt x="12" y="6"/>
                    <a:pt x="13" y="5"/>
                  </a:cubicBezTo>
                  <a:cubicBezTo>
                    <a:pt x="13" y="5"/>
                    <a:pt x="15" y="5"/>
                    <a:pt x="17" y="6"/>
                  </a:cubicBezTo>
                  <a:cubicBezTo>
                    <a:pt x="19" y="6"/>
                    <a:pt x="20" y="6"/>
                    <a:pt x="21" y="5"/>
                  </a:cubicBezTo>
                  <a:cubicBezTo>
                    <a:pt x="22" y="5"/>
                    <a:pt x="24" y="3"/>
                    <a:pt x="24" y="3"/>
                  </a:cubicBezTo>
                  <a:cubicBezTo>
                    <a:pt x="25" y="2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5796637" y="5228584"/>
              <a:ext cx="239701" cy="274272"/>
            </a:xfrm>
            <a:custGeom>
              <a:avLst/>
              <a:gdLst>
                <a:gd name="T0" fmla="*/ 41 w 44"/>
                <a:gd name="T1" fmla="*/ 28 h 50"/>
                <a:gd name="T2" fmla="*/ 38 w 44"/>
                <a:gd name="T3" fmla="*/ 23 h 50"/>
                <a:gd name="T4" fmla="*/ 34 w 44"/>
                <a:gd name="T5" fmla="*/ 16 h 50"/>
                <a:gd name="T6" fmla="*/ 36 w 44"/>
                <a:gd name="T7" fmla="*/ 15 h 50"/>
                <a:gd name="T8" fmla="*/ 35 w 44"/>
                <a:gd name="T9" fmla="*/ 14 h 50"/>
                <a:gd name="T10" fmla="*/ 35 w 44"/>
                <a:gd name="T11" fmla="*/ 14 h 50"/>
                <a:gd name="T12" fmla="*/ 39 w 44"/>
                <a:gd name="T13" fmla="*/ 12 h 50"/>
                <a:gd name="T14" fmla="*/ 35 w 44"/>
                <a:gd name="T15" fmla="*/ 6 h 50"/>
                <a:gd name="T16" fmla="*/ 31 w 44"/>
                <a:gd name="T17" fmla="*/ 2 h 50"/>
                <a:gd name="T18" fmla="*/ 25 w 44"/>
                <a:gd name="T19" fmla="*/ 6 h 50"/>
                <a:gd name="T20" fmla="*/ 23 w 44"/>
                <a:gd name="T21" fmla="*/ 10 h 50"/>
                <a:gd name="T22" fmla="*/ 22 w 44"/>
                <a:gd name="T23" fmla="*/ 10 h 50"/>
                <a:gd name="T24" fmla="*/ 22 w 44"/>
                <a:gd name="T25" fmla="*/ 10 h 50"/>
                <a:gd name="T26" fmla="*/ 21 w 44"/>
                <a:gd name="T27" fmla="*/ 10 h 50"/>
                <a:gd name="T28" fmla="*/ 19 w 44"/>
                <a:gd name="T29" fmla="*/ 14 h 50"/>
                <a:gd name="T30" fmla="*/ 19 w 44"/>
                <a:gd name="T31" fmla="*/ 14 h 50"/>
                <a:gd name="T32" fmla="*/ 17 w 44"/>
                <a:gd name="T33" fmla="*/ 15 h 50"/>
                <a:gd name="T34" fmla="*/ 16 w 44"/>
                <a:gd name="T35" fmla="*/ 16 h 50"/>
                <a:gd name="T36" fmla="*/ 16 w 44"/>
                <a:gd name="T37" fmla="*/ 16 h 50"/>
                <a:gd name="T38" fmla="*/ 15 w 44"/>
                <a:gd name="T39" fmla="*/ 17 h 50"/>
                <a:gd name="T40" fmla="*/ 15 w 44"/>
                <a:gd name="T41" fmla="*/ 19 h 50"/>
                <a:gd name="T42" fmla="*/ 7 w 44"/>
                <a:gd name="T43" fmla="*/ 25 h 50"/>
                <a:gd name="T44" fmla="*/ 4 w 44"/>
                <a:gd name="T45" fmla="*/ 25 h 50"/>
                <a:gd name="T46" fmla="*/ 2 w 44"/>
                <a:gd name="T47" fmla="*/ 24 h 50"/>
                <a:gd name="T48" fmla="*/ 1 w 44"/>
                <a:gd name="T49" fmla="*/ 23 h 50"/>
                <a:gd name="T50" fmla="*/ 0 w 44"/>
                <a:gd name="T51" fmla="*/ 29 h 50"/>
                <a:gd name="T52" fmla="*/ 4 w 44"/>
                <a:gd name="T53" fmla="*/ 37 h 50"/>
                <a:gd name="T54" fmla="*/ 13 w 44"/>
                <a:gd name="T55" fmla="*/ 45 h 50"/>
                <a:gd name="T56" fmla="*/ 19 w 44"/>
                <a:gd name="T57" fmla="*/ 46 h 50"/>
                <a:gd name="T58" fmla="*/ 27 w 44"/>
                <a:gd name="T59" fmla="*/ 48 h 50"/>
                <a:gd name="T60" fmla="*/ 34 w 44"/>
                <a:gd name="T61" fmla="*/ 44 h 50"/>
                <a:gd name="T62" fmla="*/ 39 w 44"/>
                <a:gd name="T63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" h="50">
                  <a:moveTo>
                    <a:pt x="39" y="32"/>
                  </a:moveTo>
                  <a:cubicBezTo>
                    <a:pt x="40" y="29"/>
                    <a:pt x="39" y="28"/>
                    <a:pt x="41" y="28"/>
                  </a:cubicBezTo>
                  <a:cubicBezTo>
                    <a:pt x="43" y="28"/>
                    <a:pt x="44" y="27"/>
                    <a:pt x="43" y="26"/>
                  </a:cubicBezTo>
                  <a:cubicBezTo>
                    <a:pt x="41" y="25"/>
                    <a:pt x="37" y="24"/>
                    <a:pt x="38" y="23"/>
                  </a:cubicBezTo>
                  <a:cubicBezTo>
                    <a:pt x="39" y="22"/>
                    <a:pt x="39" y="21"/>
                    <a:pt x="38" y="21"/>
                  </a:cubicBezTo>
                  <a:cubicBezTo>
                    <a:pt x="38" y="20"/>
                    <a:pt x="33" y="16"/>
                    <a:pt x="34" y="16"/>
                  </a:cubicBezTo>
                  <a:cubicBezTo>
                    <a:pt x="34" y="16"/>
                    <a:pt x="37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5" y="15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4"/>
                    <a:pt x="40" y="13"/>
                    <a:pt x="39" y="12"/>
                  </a:cubicBezTo>
                  <a:cubicBezTo>
                    <a:pt x="37" y="11"/>
                    <a:pt x="42" y="9"/>
                    <a:pt x="41" y="8"/>
                  </a:cubicBezTo>
                  <a:cubicBezTo>
                    <a:pt x="39" y="8"/>
                    <a:pt x="37" y="6"/>
                    <a:pt x="35" y="6"/>
                  </a:cubicBezTo>
                  <a:cubicBezTo>
                    <a:pt x="33" y="5"/>
                    <a:pt x="32" y="5"/>
                    <a:pt x="32" y="4"/>
                  </a:cubicBezTo>
                  <a:cubicBezTo>
                    <a:pt x="32" y="4"/>
                    <a:pt x="32" y="3"/>
                    <a:pt x="31" y="2"/>
                  </a:cubicBezTo>
                  <a:cubicBezTo>
                    <a:pt x="30" y="1"/>
                    <a:pt x="29" y="0"/>
                    <a:pt x="28" y="1"/>
                  </a:cubicBezTo>
                  <a:cubicBezTo>
                    <a:pt x="27" y="1"/>
                    <a:pt x="25" y="6"/>
                    <a:pt x="25" y="6"/>
                  </a:cubicBezTo>
                  <a:cubicBezTo>
                    <a:pt x="25" y="6"/>
                    <a:pt x="24" y="8"/>
                    <a:pt x="24" y="8"/>
                  </a:cubicBezTo>
                  <a:cubicBezTo>
                    <a:pt x="24" y="9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0" y="12"/>
                    <a:pt x="19" y="12"/>
                  </a:cubicBezTo>
                  <a:cubicBezTo>
                    <a:pt x="18" y="12"/>
                    <a:pt x="19" y="13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5" y="18"/>
                    <a:pt x="15" y="19"/>
                  </a:cubicBezTo>
                  <a:cubicBezTo>
                    <a:pt x="14" y="19"/>
                    <a:pt x="10" y="19"/>
                    <a:pt x="9" y="19"/>
                  </a:cubicBezTo>
                  <a:cubicBezTo>
                    <a:pt x="8" y="19"/>
                    <a:pt x="8" y="25"/>
                    <a:pt x="7" y="25"/>
                  </a:cubicBezTo>
                  <a:cubicBezTo>
                    <a:pt x="7" y="25"/>
                    <a:pt x="5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8"/>
                    <a:pt x="0" y="29"/>
                  </a:cubicBezTo>
                  <a:cubicBezTo>
                    <a:pt x="0" y="30"/>
                    <a:pt x="2" y="36"/>
                    <a:pt x="3" y="36"/>
                  </a:cubicBezTo>
                  <a:cubicBezTo>
                    <a:pt x="4" y="36"/>
                    <a:pt x="4" y="35"/>
                    <a:pt x="4" y="37"/>
                  </a:cubicBezTo>
                  <a:cubicBezTo>
                    <a:pt x="4" y="38"/>
                    <a:pt x="7" y="44"/>
                    <a:pt x="7" y="44"/>
                  </a:cubicBezTo>
                  <a:cubicBezTo>
                    <a:pt x="8" y="44"/>
                    <a:pt x="13" y="45"/>
                    <a:pt x="13" y="45"/>
                  </a:cubicBezTo>
                  <a:cubicBezTo>
                    <a:pt x="14" y="45"/>
                    <a:pt x="13" y="46"/>
                    <a:pt x="14" y="46"/>
                  </a:cubicBezTo>
                  <a:cubicBezTo>
                    <a:pt x="16" y="46"/>
                    <a:pt x="19" y="46"/>
                    <a:pt x="19" y="46"/>
                  </a:cubicBezTo>
                  <a:cubicBezTo>
                    <a:pt x="20" y="45"/>
                    <a:pt x="19" y="45"/>
                    <a:pt x="21" y="46"/>
                  </a:cubicBezTo>
                  <a:cubicBezTo>
                    <a:pt x="24" y="47"/>
                    <a:pt x="27" y="48"/>
                    <a:pt x="27" y="48"/>
                  </a:cubicBezTo>
                  <a:cubicBezTo>
                    <a:pt x="28" y="49"/>
                    <a:pt x="28" y="50"/>
                    <a:pt x="30" y="49"/>
                  </a:cubicBezTo>
                  <a:cubicBezTo>
                    <a:pt x="32" y="48"/>
                    <a:pt x="34" y="46"/>
                    <a:pt x="34" y="44"/>
                  </a:cubicBezTo>
                  <a:cubicBezTo>
                    <a:pt x="34" y="42"/>
                    <a:pt x="34" y="40"/>
                    <a:pt x="35" y="39"/>
                  </a:cubicBezTo>
                  <a:cubicBezTo>
                    <a:pt x="36" y="37"/>
                    <a:pt x="38" y="34"/>
                    <a:pt x="39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5704447" y="4912824"/>
              <a:ext cx="53010" cy="48401"/>
            </a:xfrm>
            <a:custGeom>
              <a:avLst/>
              <a:gdLst>
                <a:gd name="T0" fmla="*/ 5 w 10"/>
                <a:gd name="T1" fmla="*/ 1 h 9"/>
                <a:gd name="T2" fmla="*/ 1 w 10"/>
                <a:gd name="T3" fmla="*/ 3 h 9"/>
                <a:gd name="T4" fmla="*/ 1 w 10"/>
                <a:gd name="T5" fmla="*/ 8 h 9"/>
                <a:gd name="T6" fmla="*/ 8 w 10"/>
                <a:gd name="T7" fmla="*/ 7 h 9"/>
                <a:gd name="T8" fmla="*/ 9 w 10"/>
                <a:gd name="T9" fmla="*/ 4 h 9"/>
                <a:gd name="T10" fmla="*/ 8 w 10"/>
                <a:gd name="T11" fmla="*/ 1 h 9"/>
                <a:gd name="T12" fmla="*/ 5 w 10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5" y="1"/>
                  </a:moveTo>
                  <a:cubicBezTo>
                    <a:pt x="3" y="1"/>
                    <a:pt x="2" y="3"/>
                    <a:pt x="1" y="3"/>
                  </a:cubicBezTo>
                  <a:cubicBezTo>
                    <a:pt x="0" y="4"/>
                    <a:pt x="0" y="8"/>
                    <a:pt x="1" y="8"/>
                  </a:cubicBezTo>
                  <a:cubicBezTo>
                    <a:pt x="5" y="9"/>
                    <a:pt x="8" y="7"/>
                    <a:pt x="8" y="7"/>
                  </a:cubicBezTo>
                  <a:cubicBezTo>
                    <a:pt x="8" y="6"/>
                    <a:pt x="8" y="4"/>
                    <a:pt x="9" y="4"/>
                  </a:cubicBezTo>
                  <a:cubicBezTo>
                    <a:pt x="9" y="4"/>
                    <a:pt x="10" y="2"/>
                    <a:pt x="8" y="1"/>
                  </a:cubicBezTo>
                  <a:cubicBezTo>
                    <a:pt x="7" y="0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5948757" y="4781452"/>
              <a:ext cx="43791" cy="92193"/>
            </a:xfrm>
            <a:custGeom>
              <a:avLst/>
              <a:gdLst>
                <a:gd name="T0" fmla="*/ 5 w 8"/>
                <a:gd name="T1" fmla="*/ 1 h 17"/>
                <a:gd name="T2" fmla="*/ 1 w 8"/>
                <a:gd name="T3" fmla="*/ 5 h 17"/>
                <a:gd name="T4" fmla="*/ 1 w 8"/>
                <a:gd name="T5" fmla="*/ 10 h 17"/>
                <a:gd name="T6" fmla="*/ 4 w 8"/>
                <a:gd name="T7" fmla="*/ 16 h 17"/>
                <a:gd name="T8" fmla="*/ 5 w 8"/>
                <a:gd name="T9" fmla="*/ 15 h 17"/>
                <a:gd name="T10" fmla="*/ 7 w 8"/>
                <a:gd name="T11" fmla="*/ 9 h 17"/>
                <a:gd name="T12" fmla="*/ 7 w 8"/>
                <a:gd name="T13" fmla="*/ 4 h 17"/>
                <a:gd name="T14" fmla="*/ 5 w 8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7">
                  <a:moveTo>
                    <a:pt x="5" y="1"/>
                  </a:moveTo>
                  <a:cubicBezTo>
                    <a:pt x="5" y="0"/>
                    <a:pt x="1" y="4"/>
                    <a:pt x="1" y="5"/>
                  </a:cubicBezTo>
                  <a:cubicBezTo>
                    <a:pt x="1" y="5"/>
                    <a:pt x="0" y="9"/>
                    <a:pt x="1" y="10"/>
                  </a:cubicBezTo>
                  <a:cubicBezTo>
                    <a:pt x="1" y="12"/>
                    <a:pt x="3" y="15"/>
                    <a:pt x="4" y="16"/>
                  </a:cubicBezTo>
                  <a:cubicBezTo>
                    <a:pt x="5" y="17"/>
                    <a:pt x="5" y="17"/>
                    <a:pt x="5" y="15"/>
                  </a:cubicBezTo>
                  <a:cubicBezTo>
                    <a:pt x="6" y="13"/>
                    <a:pt x="6" y="10"/>
                    <a:pt x="7" y="9"/>
                  </a:cubicBezTo>
                  <a:cubicBezTo>
                    <a:pt x="7" y="9"/>
                    <a:pt x="8" y="5"/>
                    <a:pt x="7" y="4"/>
                  </a:cubicBezTo>
                  <a:cubicBezTo>
                    <a:pt x="6" y="3"/>
                    <a:pt x="6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6119311" y="4574015"/>
              <a:ext cx="59926" cy="76060"/>
            </a:xfrm>
            <a:custGeom>
              <a:avLst/>
              <a:gdLst>
                <a:gd name="T0" fmla="*/ 8 w 11"/>
                <a:gd name="T1" fmla="*/ 3 h 14"/>
                <a:gd name="T2" fmla="*/ 7 w 11"/>
                <a:gd name="T3" fmla="*/ 1 h 14"/>
                <a:gd name="T4" fmla="*/ 5 w 11"/>
                <a:gd name="T5" fmla="*/ 1 h 14"/>
                <a:gd name="T6" fmla="*/ 2 w 11"/>
                <a:gd name="T7" fmla="*/ 1 h 14"/>
                <a:gd name="T8" fmla="*/ 0 w 11"/>
                <a:gd name="T9" fmla="*/ 3 h 14"/>
                <a:gd name="T10" fmla="*/ 0 w 11"/>
                <a:gd name="T11" fmla="*/ 5 h 14"/>
                <a:gd name="T12" fmla="*/ 3 w 11"/>
                <a:gd name="T13" fmla="*/ 7 h 14"/>
                <a:gd name="T14" fmla="*/ 2 w 11"/>
                <a:gd name="T15" fmla="*/ 5 h 14"/>
                <a:gd name="T16" fmla="*/ 4 w 11"/>
                <a:gd name="T17" fmla="*/ 6 h 14"/>
                <a:gd name="T18" fmla="*/ 4 w 11"/>
                <a:gd name="T19" fmla="*/ 9 h 14"/>
                <a:gd name="T20" fmla="*/ 4 w 11"/>
                <a:gd name="T21" fmla="*/ 11 h 14"/>
                <a:gd name="T22" fmla="*/ 6 w 11"/>
                <a:gd name="T23" fmla="*/ 14 h 14"/>
                <a:gd name="T24" fmla="*/ 6 w 11"/>
                <a:gd name="T25" fmla="*/ 12 h 14"/>
                <a:gd name="T26" fmla="*/ 8 w 11"/>
                <a:gd name="T27" fmla="*/ 14 h 14"/>
                <a:gd name="T28" fmla="*/ 9 w 11"/>
                <a:gd name="T29" fmla="*/ 13 h 14"/>
                <a:gd name="T30" fmla="*/ 9 w 11"/>
                <a:gd name="T31" fmla="*/ 9 h 14"/>
                <a:gd name="T32" fmla="*/ 10 w 11"/>
                <a:gd name="T33" fmla="*/ 5 h 14"/>
                <a:gd name="T34" fmla="*/ 8 w 11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4">
                  <a:moveTo>
                    <a:pt x="8" y="3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0" y="5"/>
                    <a:pt x="2" y="7"/>
                    <a:pt x="3" y="7"/>
                  </a:cubicBezTo>
                  <a:cubicBezTo>
                    <a:pt x="3" y="7"/>
                    <a:pt x="2" y="5"/>
                    <a:pt x="2" y="5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5" y="7"/>
                    <a:pt x="4" y="9"/>
                    <a:pt x="4" y="9"/>
                  </a:cubicBezTo>
                  <a:cubicBezTo>
                    <a:pt x="3" y="9"/>
                    <a:pt x="4" y="11"/>
                    <a:pt x="4" y="11"/>
                  </a:cubicBezTo>
                  <a:cubicBezTo>
                    <a:pt x="4" y="12"/>
                    <a:pt x="5" y="14"/>
                    <a:pt x="6" y="14"/>
                  </a:cubicBezTo>
                  <a:cubicBezTo>
                    <a:pt x="6" y="14"/>
                    <a:pt x="6" y="12"/>
                    <a:pt x="6" y="12"/>
                  </a:cubicBezTo>
                  <a:cubicBezTo>
                    <a:pt x="6" y="12"/>
                    <a:pt x="7" y="14"/>
                    <a:pt x="8" y="14"/>
                  </a:cubicBezTo>
                  <a:cubicBezTo>
                    <a:pt x="8" y="14"/>
                    <a:pt x="9" y="13"/>
                    <a:pt x="9" y="13"/>
                  </a:cubicBezTo>
                  <a:cubicBezTo>
                    <a:pt x="10" y="12"/>
                    <a:pt x="9" y="11"/>
                    <a:pt x="9" y="9"/>
                  </a:cubicBezTo>
                  <a:cubicBezTo>
                    <a:pt x="9" y="8"/>
                    <a:pt x="10" y="6"/>
                    <a:pt x="10" y="5"/>
                  </a:cubicBezTo>
                  <a:cubicBezTo>
                    <a:pt x="11" y="5"/>
                    <a:pt x="9" y="4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6179238" y="4562494"/>
              <a:ext cx="53010" cy="48401"/>
            </a:xfrm>
            <a:custGeom>
              <a:avLst/>
              <a:gdLst>
                <a:gd name="T0" fmla="*/ 3 w 10"/>
                <a:gd name="T1" fmla="*/ 9 h 9"/>
                <a:gd name="T2" fmla="*/ 5 w 10"/>
                <a:gd name="T3" fmla="*/ 5 h 9"/>
                <a:gd name="T4" fmla="*/ 8 w 10"/>
                <a:gd name="T5" fmla="*/ 5 h 9"/>
                <a:gd name="T6" fmla="*/ 9 w 10"/>
                <a:gd name="T7" fmla="*/ 2 h 9"/>
                <a:gd name="T8" fmla="*/ 6 w 10"/>
                <a:gd name="T9" fmla="*/ 1 h 9"/>
                <a:gd name="T10" fmla="*/ 4 w 10"/>
                <a:gd name="T11" fmla="*/ 3 h 9"/>
                <a:gd name="T12" fmla="*/ 2 w 10"/>
                <a:gd name="T13" fmla="*/ 3 h 9"/>
                <a:gd name="T14" fmla="*/ 0 w 10"/>
                <a:gd name="T15" fmla="*/ 5 h 9"/>
                <a:gd name="T16" fmla="*/ 1 w 10"/>
                <a:gd name="T17" fmla="*/ 6 h 9"/>
                <a:gd name="T18" fmla="*/ 3 w 10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3" y="9"/>
                  </a:moveTo>
                  <a:cubicBezTo>
                    <a:pt x="4" y="9"/>
                    <a:pt x="5" y="6"/>
                    <a:pt x="5" y="5"/>
                  </a:cubicBezTo>
                  <a:cubicBezTo>
                    <a:pt x="6" y="4"/>
                    <a:pt x="8" y="5"/>
                    <a:pt x="8" y="5"/>
                  </a:cubicBezTo>
                  <a:cubicBezTo>
                    <a:pt x="9" y="5"/>
                    <a:pt x="10" y="2"/>
                    <a:pt x="9" y="2"/>
                  </a:cubicBezTo>
                  <a:cubicBezTo>
                    <a:pt x="9" y="1"/>
                    <a:pt x="7" y="0"/>
                    <a:pt x="6" y="1"/>
                  </a:cubicBezTo>
                  <a:cubicBezTo>
                    <a:pt x="5" y="1"/>
                    <a:pt x="6" y="3"/>
                    <a:pt x="4" y="3"/>
                  </a:cubicBezTo>
                  <a:cubicBezTo>
                    <a:pt x="3" y="3"/>
                    <a:pt x="2" y="2"/>
                    <a:pt x="2" y="3"/>
                  </a:cubicBezTo>
                  <a:cubicBezTo>
                    <a:pt x="1" y="3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6"/>
                    <a:pt x="2" y="8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6140055" y="4382719"/>
              <a:ext cx="223567" cy="207433"/>
            </a:xfrm>
            <a:custGeom>
              <a:avLst/>
              <a:gdLst>
                <a:gd name="T0" fmla="*/ 37 w 41"/>
                <a:gd name="T1" fmla="*/ 27 h 38"/>
                <a:gd name="T2" fmla="*/ 36 w 41"/>
                <a:gd name="T3" fmla="*/ 30 h 38"/>
                <a:gd name="T4" fmla="*/ 39 w 41"/>
                <a:gd name="T5" fmla="*/ 28 h 38"/>
                <a:gd name="T6" fmla="*/ 39 w 41"/>
                <a:gd name="T7" fmla="*/ 24 h 38"/>
                <a:gd name="T8" fmla="*/ 38 w 41"/>
                <a:gd name="T9" fmla="*/ 16 h 38"/>
                <a:gd name="T10" fmla="*/ 39 w 41"/>
                <a:gd name="T11" fmla="*/ 14 h 38"/>
                <a:gd name="T12" fmla="*/ 40 w 41"/>
                <a:gd name="T13" fmla="*/ 9 h 38"/>
                <a:gd name="T14" fmla="*/ 35 w 41"/>
                <a:gd name="T15" fmla="*/ 1 h 38"/>
                <a:gd name="T16" fmla="*/ 33 w 41"/>
                <a:gd name="T17" fmla="*/ 1 h 38"/>
                <a:gd name="T18" fmla="*/ 35 w 41"/>
                <a:gd name="T19" fmla="*/ 2 h 38"/>
                <a:gd name="T20" fmla="*/ 32 w 41"/>
                <a:gd name="T21" fmla="*/ 1 h 38"/>
                <a:gd name="T22" fmla="*/ 31 w 41"/>
                <a:gd name="T23" fmla="*/ 2 h 38"/>
                <a:gd name="T24" fmla="*/ 31 w 41"/>
                <a:gd name="T25" fmla="*/ 5 h 38"/>
                <a:gd name="T26" fmla="*/ 32 w 41"/>
                <a:gd name="T27" fmla="*/ 8 h 38"/>
                <a:gd name="T28" fmla="*/ 31 w 41"/>
                <a:gd name="T29" fmla="*/ 16 h 38"/>
                <a:gd name="T30" fmla="*/ 25 w 41"/>
                <a:gd name="T31" fmla="*/ 21 h 38"/>
                <a:gd name="T32" fmla="*/ 22 w 41"/>
                <a:gd name="T33" fmla="*/ 20 h 38"/>
                <a:gd name="T34" fmla="*/ 21 w 41"/>
                <a:gd name="T35" fmla="*/ 20 h 38"/>
                <a:gd name="T36" fmla="*/ 20 w 41"/>
                <a:gd name="T37" fmla="*/ 25 h 38"/>
                <a:gd name="T38" fmla="*/ 19 w 41"/>
                <a:gd name="T39" fmla="*/ 28 h 38"/>
                <a:gd name="T40" fmla="*/ 15 w 41"/>
                <a:gd name="T41" fmla="*/ 27 h 38"/>
                <a:gd name="T42" fmla="*/ 7 w 41"/>
                <a:gd name="T43" fmla="*/ 28 h 38"/>
                <a:gd name="T44" fmla="*/ 2 w 41"/>
                <a:gd name="T45" fmla="*/ 33 h 38"/>
                <a:gd name="T46" fmla="*/ 3 w 41"/>
                <a:gd name="T47" fmla="*/ 35 h 38"/>
                <a:gd name="T48" fmla="*/ 7 w 41"/>
                <a:gd name="T49" fmla="*/ 34 h 38"/>
                <a:gd name="T50" fmla="*/ 11 w 41"/>
                <a:gd name="T51" fmla="*/ 33 h 38"/>
                <a:gd name="T52" fmla="*/ 15 w 41"/>
                <a:gd name="T53" fmla="*/ 32 h 38"/>
                <a:gd name="T54" fmla="*/ 18 w 41"/>
                <a:gd name="T55" fmla="*/ 34 h 38"/>
                <a:gd name="T56" fmla="*/ 21 w 41"/>
                <a:gd name="T57" fmla="*/ 38 h 38"/>
                <a:gd name="T58" fmla="*/ 25 w 41"/>
                <a:gd name="T59" fmla="*/ 34 h 38"/>
                <a:gd name="T60" fmla="*/ 27 w 41"/>
                <a:gd name="T61" fmla="*/ 33 h 38"/>
                <a:gd name="T62" fmla="*/ 32 w 41"/>
                <a:gd name="T63" fmla="*/ 32 h 38"/>
                <a:gd name="T64" fmla="*/ 34 w 41"/>
                <a:gd name="T65" fmla="*/ 32 h 38"/>
                <a:gd name="T66" fmla="*/ 35 w 41"/>
                <a:gd name="T6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38">
                  <a:moveTo>
                    <a:pt x="35" y="28"/>
                  </a:moveTo>
                  <a:cubicBezTo>
                    <a:pt x="36" y="28"/>
                    <a:pt x="36" y="27"/>
                    <a:pt x="37" y="27"/>
                  </a:cubicBezTo>
                  <a:cubicBezTo>
                    <a:pt x="37" y="27"/>
                    <a:pt x="37" y="28"/>
                    <a:pt x="37" y="28"/>
                  </a:cubicBezTo>
                  <a:cubicBezTo>
                    <a:pt x="37" y="28"/>
                    <a:pt x="36" y="29"/>
                    <a:pt x="36" y="30"/>
                  </a:cubicBezTo>
                  <a:cubicBezTo>
                    <a:pt x="37" y="31"/>
                    <a:pt x="38" y="31"/>
                    <a:pt x="39" y="31"/>
                  </a:cubicBezTo>
                  <a:cubicBezTo>
                    <a:pt x="39" y="31"/>
                    <a:pt x="39" y="30"/>
                    <a:pt x="39" y="28"/>
                  </a:cubicBezTo>
                  <a:cubicBezTo>
                    <a:pt x="39" y="27"/>
                    <a:pt x="41" y="28"/>
                    <a:pt x="40" y="27"/>
                  </a:cubicBezTo>
                  <a:cubicBezTo>
                    <a:pt x="39" y="26"/>
                    <a:pt x="39" y="24"/>
                    <a:pt x="39" y="24"/>
                  </a:cubicBezTo>
                  <a:cubicBezTo>
                    <a:pt x="39" y="23"/>
                    <a:pt x="39" y="21"/>
                    <a:pt x="39" y="20"/>
                  </a:cubicBezTo>
                  <a:cubicBezTo>
                    <a:pt x="39" y="19"/>
                    <a:pt x="38" y="16"/>
                    <a:pt x="38" y="16"/>
                  </a:cubicBezTo>
                  <a:cubicBezTo>
                    <a:pt x="38" y="15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39" y="13"/>
                    <a:pt x="39" y="12"/>
                  </a:cubicBezTo>
                  <a:cubicBezTo>
                    <a:pt x="39" y="11"/>
                    <a:pt x="40" y="10"/>
                    <a:pt x="40" y="9"/>
                  </a:cubicBezTo>
                  <a:cubicBezTo>
                    <a:pt x="40" y="9"/>
                    <a:pt x="38" y="4"/>
                    <a:pt x="37" y="4"/>
                  </a:cubicBezTo>
                  <a:cubicBezTo>
                    <a:pt x="37" y="4"/>
                    <a:pt x="36" y="1"/>
                    <a:pt x="35" y="1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5" y="1"/>
                    <a:pt x="35" y="2"/>
                    <a:pt x="35" y="2"/>
                  </a:cubicBezTo>
                  <a:cubicBezTo>
                    <a:pt x="35" y="3"/>
                    <a:pt x="34" y="2"/>
                    <a:pt x="33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32" y="1"/>
                    <a:pt x="32" y="0"/>
                    <a:pt x="31" y="0"/>
                  </a:cubicBezTo>
                  <a:cubicBezTo>
                    <a:pt x="31" y="1"/>
                    <a:pt x="31" y="1"/>
                    <a:pt x="31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30" y="4"/>
                    <a:pt x="31" y="4"/>
                    <a:pt x="31" y="5"/>
                  </a:cubicBezTo>
                  <a:cubicBezTo>
                    <a:pt x="32" y="6"/>
                    <a:pt x="32" y="6"/>
                    <a:pt x="31" y="7"/>
                  </a:cubicBezTo>
                  <a:cubicBezTo>
                    <a:pt x="31" y="7"/>
                    <a:pt x="32" y="7"/>
                    <a:pt x="32" y="8"/>
                  </a:cubicBezTo>
                  <a:cubicBezTo>
                    <a:pt x="33" y="8"/>
                    <a:pt x="32" y="11"/>
                    <a:pt x="32" y="12"/>
                  </a:cubicBezTo>
                  <a:cubicBezTo>
                    <a:pt x="32" y="13"/>
                    <a:pt x="32" y="15"/>
                    <a:pt x="31" y="16"/>
                  </a:cubicBezTo>
                  <a:cubicBezTo>
                    <a:pt x="30" y="17"/>
                    <a:pt x="29" y="19"/>
                    <a:pt x="28" y="19"/>
                  </a:cubicBezTo>
                  <a:cubicBezTo>
                    <a:pt x="27" y="19"/>
                    <a:pt x="25" y="21"/>
                    <a:pt x="25" y="21"/>
                  </a:cubicBezTo>
                  <a:cubicBezTo>
                    <a:pt x="25" y="22"/>
                    <a:pt x="24" y="22"/>
                    <a:pt x="23" y="22"/>
                  </a:cubicBezTo>
                  <a:cubicBezTo>
                    <a:pt x="23" y="22"/>
                    <a:pt x="22" y="21"/>
                    <a:pt x="22" y="20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2" y="19"/>
                    <a:pt x="21" y="19"/>
                    <a:pt x="21" y="20"/>
                  </a:cubicBezTo>
                  <a:cubicBezTo>
                    <a:pt x="21" y="20"/>
                    <a:pt x="21" y="21"/>
                    <a:pt x="21" y="22"/>
                  </a:cubicBezTo>
                  <a:cubicBezTo>
                    <a:pt x="21" y="23"/>
                    <a:pt x="20" y="24"/>
                    <a:pt x="20" y="25"/>
                  </a:cubicBezTo>
                  <a:cubicBezTo>
                    <a:pt x="19" y="26"/>
                    <a:pt x="20" y="26"/>
                    <a:pt x="20" y="27"/>
                  </a:cubicBezTo>
                  <a:cubicBezTo>
                    <a:pt x="20" y="28"/>
                    <a:pt x="19" y="28"/>
                    <a:pt x="19" y="28"/>
                  </a:cubicBezTo>
                  <a:cubicBezTo>
                    <a:pt x="18" y="28"/>
                    <a:pt x="18" y="27"/>
                    <a:pt x="17" y="27"/>
                  </a:cubicBezTo>
                  <a:cubicBezTo>
                    <a:pt x="17" y="27"/>
                    <a:pt x="17" y="27"/>
                    <a:pt x="15" y="27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1" y="28"/>
                    <a:pt x="8" y="28"/>
                    <a:pt x="7" y="28"/>
                  </a:cubicBezTo>
                  <a:cubicBezTo>
                    <a:pt x="6" y="28"/>
                    <a:pt x="5" y="30"/>
                    <a:pt x="4" y="31"/>
                  </a:cubicBezTo>
                  <a:cubicBezTo>
                    <a:pt x="3" y="31"/>
                    <a:pt x="3" y="32"/>
                    <a:pt x="2" y="33"/>
                  </a:cubicBezTo>
                  <a:cubicBezTo>
                    <a:pt x="2" y="33"/>
                    <a:pt x="0" y="33"/>
                    <a:pt x="0" y="34"/>
                  </a:cubicBezTo>
                  <a:cubicBezTo>
                    <a:pt x="0" y="35"/>
                    <a:pt x="2" y="35"/>
                    <a:pt x="3" y="35"/>
                  </a:cubicBezTo>
                  <a:cubicBezTo>
                    <a:pt x="4" y="35"/>
                    <a:pt x="5" y="35"/>
                    <a:pt x="5" y="34"/>
                  </a:cubicBezTo>
                  <a:cubicBezTo>
                    <a:pt x="5" y="34"/>
                    <a:pt x="6" y="34"/>
                    <a:pt x="7" y="34"/>
                  </a:cubicBezTo>
                  <a:cubicBezTo>
                    <a:pt x="7" y="35"/>
                    <a:pt x="9" y="34"/>
                    <a:pt x="9" y="34"/>
                  </a:cubicBezTo>
                  <a:cubicBezTo>
                    <a:pt x="10" y="34"/>
                    <a:pt x="10" y="33"/>
                    <a:pt x="11" y="33"/>
                  </a:cubicBezTo>
                  <a:cubicBezTo>
                    <a:pt x="11" y="33"/>
                    <a:pt x="12" y="33"/>
                    <a:pt x="13" y="32"/>
                  </a:cubicBezTo>
                  <a:cubicBezTo>
                    <a:pt x="13" y="32"/>
                    <a:pt x="15" y="32"/>
                    <a:pt x="15" y="32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9" y="33"/>
                    <a:pt x="18" y="34"/>
                    <a:pt x="18" y="34"/>
                  </a:cubicBezTo>
                  <a:cubicBezTo>
                    <a:pt x="17" y="34"/>
                    <a:pt x="18" y="36"/>
                    <a:pt x="19" y="36"/>
                  </a:cubicBezTo>
                  <a:cubicBezTo>
                    <a:pt x="20" y="37"/>
                    <a:pt x="20" y="38"/>
                    <a:pt x="21" y="38"/>
                  </a:cubicBezTo>
                  <a:cubicBezTo>
                    <a:pt x="23" y="38"/>
                    <a:pt x="23" y="35"/>
                    <a:pt x="24" y="35"/>
                  </a:cubicBezTo>
                  <a:cubicBezTo>
                    <a:pt x="24" y="34"/>
                    <a:pt x="25" y="34"/>
                    <a:pt x="25" y="34"/>
                  </a:cubicBezTo>
                  <a:cubicBezTo>
                    <a:pt x="25" y="34"/>
                    <a:pt x="25" y="32"/>
                    <a:pt x="25" y="32"/>
                  </a:cubicBezTo>
                  <a:cubicBezTo>
                    <a:pt x="26" y="32"/>
                    <a:pt x="26" y="33"/>
                    <a:pt x="27" y="33"/>
                  </a:cubicBezTo>
                  <a:cubicBezTo>
                    <a:pt x="27" y="33"/>
                    <a:pt x="28" y="33"/>
                    <a:pt x="29" y="33"/>
                  </a:cubicBezTo>
                  <a:cubicBezTo>
                    <a:pt x="30" y="33"/>
                    <a:pt x="31" y="32"/>
                    <a:pt x="32" y="32"/>
                  </a:cubicBezTo>
                  <a:cubicBezTo>
                    <a:pt x="32" y="31"/>
                    <a:pt x="32" y="30"/>
                    <a:pt x="33" y="30"/>
                  </a:cubicBezTo>
                  <a:cubicBezTo>
                    <a:pt x="33" y="30"/>
                    <a:pt x="33" y="32"/>
                    <a:pt x="34" y="32"/>
                  </a:cubicBezTo>
                  <a:cubicBezTo>
                    <a:pt x="34" y="32"/>
                    <a:pt x="34" y="29"/>
                    <a:pt x="34" y="29"/>
                  </a:cubicBezTo>
                  <a:cubicBezTo>
                    <a:pt x="34" y="28"/>
                    <a:pt x="35" y="28"/>
                    <a:pt x="35" y="2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6287564" y="4267479"/>
              <a:ext cx="124460" cy="115240"/>
            </a:xfrm>
            <a:custGeom>
              <a:avLst/>
              <a:gdLst>
                <a:gd name="T0" fmla="*/ 20 w 23"/>
                <a:gd name="T1" fmla="*/ 9 h 21"/>
                <a:gd name="T2" fmla="*/ 20 w 23"/>
                <a:gd name="T3" fmla="*/ 7 h 21"/>
                <a:gd name="T4" fmla="*/ 17 w 23"/>
                <a:gd name="T5" fmla="*/ 8 h 21"/>
                <a:gd name="T6" fmla="*/ 16 w 23"/>
                <a:gd name="T7" fmla="*/ 6 h 21"/>
                <a:gd name="T8" fmla="*/ 14 w 23"/>
                <a:gd name="T9" fmla="*/ 7 h 21"/>
                <a:gd name="T10" fmla="*/ 10 w 23"/>
                <a:gd name="T11" fmla="*/ 4 h 21"/>
                <a:gd name="T12" fmla="*/ 6 w 23"/>
                <a:gd name="T13" fmla="*/ 1 h 21"/>
                <a:gd name="T14" fmla="*/ 5 w 23"/>
                <a:gd name="T15" fmla="*/ 1 h 21"/>
                <a:gd name="T16" fmla="*/ 5 w 23"/>
                <a:gd name="T17" fmla="*/ 3 h 21"/>
                <a:gd name="T18" fmla="*/ 6 w 23"/>
                <a:gd name="T19" fmla="*/ 8 h 21"/>
                <a:gd name="T20" fmla="*/ 6 w 23"/>
                <a:gd name="T21" fmla="*/ 10 h 21"/>
                <a:gd name="T22" fmla="*/ 5 w 23"/>
                <a:gd name="T23" fmla="*/ 13 h 21"/>
                <a:gd name="T24" fmla="*/ 3 w 23"/>
                <a:gd name="T25" fmla="*/ 12 h 21"/>
                <a:gd name="T26" fmla="*/ 2 w 23"/>
                <a:gd name="T27" fmla="*/ 14 h 21"/>
                <a:gd name="T28" fmla="*/ 1 w 23"/>
                <a:gd name="T29" fmla="*/ 15 h 21"/>
                <a:gd name="T30" fmla="*/ 2 w 23"/>
                <a:gd name="T31" fmla="*/ 18 h 21"/>
                <a:gd name="T32" fmla="*/ 2 w 23"/>
                <a:gd name="T33" fmla="*/ 19 h 21"/>
                <a:gd name="T34" fmla="*/ 3 w 23"/>
                <a:gd name="T35" fmla="*/ 20 h 21"/>
                <a:gd name="T36" fmla="*/ 5 w 23"/>
                <a:gd name="T37" fmla="*/ 19 h 21"/>
                <a:gd name="T38" fmla="*/ 6 w 23"/>
                <a:gd name="T39" fmla="*/ 19 h 21"/>
                <a:gd name="T40" fmla="*/ 5 w 23"/>
                <a:gd name="T41" fmla="*/ 17 h 21"/>
                <a:gd name="T42" fmla="*/ 3 w 23"/>
                <a:gd name="T43" fmla="*/ 17 h 21"/>
                <a:gd name="T44" fmla="*/ 3 w 23"/>
                <a:gd name="T45" fmla="*/ 15 h 21"/>
                <a:gd name="T46" fmla="*/ 5 w 23"/>
                <a:gd name="T47" fmla="*/ 16 h 21"/>
                <a:gd name="T48" fmla="*/ 7 w 23"/>
                <a:gd name="T49" fmla="*/ 15 h 21"/>
                <a:gd name="T50" fmla="*/ 10 w 23"/>
                <a:gd name="T51" fmla="*/ 16 h 21"/>
                <a:gd name="T52" fmla="*/ 14 w 23"/>
                <a:gd name="T53" fmla="*/ 18 h 21"/>
                <a:gd name="T54" fmla="*/ 15 w 23"/>
                <a:gd name="T55" fmla="*/ 16 h 21"/>
                <a:gd name="T56" fmla="*/ 18 w 23"/>
                <a:gd name="T57" fmla="*/ 12 h 21"/>
                <a:gd name="T58" fmla="*/ 23 w 23"/>
                <a:gd name="T59" fmla="*/ 11 h 21"/>
                <a:gd name="T60" fmla="*/ 21 w 23"/>
                <a:gd name="T61" fmla="*/ 11 h 21"/>
                <a:gd name="T62" fmla="*/ 20 w 23"/>
                <a:gd name="T6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" h="21">
                  <a:moveTo>
                    <a:pt x="20" y="9"/>
                  </a:moveTo>
                  <a:cubicBezTo>
                    <a:pt x="20" y="8"/>
                    <a:pt x="20" y="7"/>
                    <a:pt x="20" y="7"/>
                  </a:cubicBezTo>
                  <a:cubicBezTo>
                    <a:pt x="19" y="6"/>
                    <a:pt x="18" y="8"/>
                    <a:pt x="17" y="8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6" y="6"/>
                    <a:pt x="15" y="6"/>
                    <a:pt x="14" y="7"/>
                  </a:cubicBezTo>
                  <a:cubicBezTo>
                    <a:pt x="13" y="7"/>
                    <a:pt x="11" y="5"/>
                    <a:pt x="10" y="4"/>
                  </a:cubicBezTo>
                  <a:cubicBezTo>
                    <a:pt x="8" y="3"/>
                    <a:pt x="6" y="1"/>
                    <a:pt x="6" y="1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4" y="2"/>
                    <a:pt x="5" y="2"/>
                    <a:pt x="5" y="3"/>
                  </a:cubicBezTo>
                  <a:cubicBezTo>
                    <a:pt x="6" y="3"/>
                    <a:pt x="6" y="7"/>
                    <a:pt x="6" y="8"/>
                  </a:cubicBezTo>
                  <a:cubicBezTo>
                    <a:pt x="6" y="8"/>
                    <a:pt x="6" y="10"/>
                    <a:pt x="6" y="10"/>
                  </a:cubicBezTo>
                  <a:cubicBezTo>
                    <a:pt x="7" y="11"/>
                    <a:pt x="6" y="12"/>
                    <a:pt x="5" y="13"/>
                  </a:cubicBezTo>
                  <a:cubicBezTo>
                    <a:pt x="5" y="13"/>
                    <a:pt x="4" y="12"/>
                    <a:pt x="3" y="12"/>
                  </a:cubicBezTo>
                  <a:cubicBezTo>
                    <a:pt x="2" y="12"/>
                    <a:pt x="3" y="13"/>
                    <a:pt x="2" y="14"/>
                  </a:cubicBezTo>
                  <a:cubicBezTo>
                    <a:pt x="2" y="14"/>
                    <a:pt x="1" y="15"/>
                    <a:pt x="1" y="15"/>
                  </a:cubicBezTo>
                  <a:cubicBezTo>
                    <a:pt x="0" y="16"/>
                    <a:pt x="1" y="17"/>
                    <a:pt x="2" y="18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4" y="21"/>
                    <a:pt x="4" y="20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7" y="19"/>
                    <a:pt x="6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2" y="16"/>
                    <a:pt x="3" y="15"/>
                    <a:pt x="3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7"/>
                    <a:pt x="7" y="15"/>
                    <a:pt x="7" y="15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1" y="16"/>
                    <a:pt x="14" y="17"/>
                    <a:pt x="14" y="18"/>
                  </a:cubicBezTo>
                  <a:cubicBezTo>
                    <a:pt x="15" y="19"/>
                    <a:pt x="15" y="17"/>
                    <a:pt x="15" y="16"/>
                  </a:cubicBezTo>
                  <a:cubicBezTo>
                    <a:pt x="16" y="14"/>
                    <a:pt x="17" y="13"/>
                    <a:pt x="18" y="12"/>
                  </a:cubicBezTo>
                  <a:cubicBezTo>
                    <a:pt x="19" y="12"/>
                    <a:pt x="23" y="11"/>
                    <a:pt x="23" y="11"/>
                  </a:cubicBezTo>
                  <a:cubicBezTo>
                    <a:pt x="23" y="11"/>
                    <a:pt x="22" y="11"/>
                    <a:pt x="21" y="11"/>
                  </a:cubicBezTo>
                  <a:cubicBezTo>
                    <a:pt x="21" y="11"/>
                    <a:pt x="20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232248" y="3993205"/>
              <a:ext cx="119850" cy="258139"/>
            </a:xfrm>
            <a:custGeom>
              <a:avLst/>
              <a:gdLst>
                <a:gd name="T0" fmla="*/ 2 w 22"/>
                <a:gd name="T1" fmla="*/ 9 h 47"/>
                <a:gd name="T2" fmla="*/ 5 w 22"/>
                <a:gd name="T3" fmla="*/ 13 h 47"/>
                <a:gd name="T4" fmla="*/ 7 w 22"/>
                <a:gd name="T5" fmla="*/ 18 h 47"/>
                <a:gd name="T6" fmla="*/ 8 w 22"/>
                <a:gd name="T7" fmla="*/ 22 h 47"/>
                <a:gd name="T8" fmla="*/ 9 w 22"/>
                <a:gd name="T9" fmla="*/ 25 h 47"/>
                <a:gd name="T10" fmla="*/ 9 w 22"/>
                <a:gd name="T11" fmla="*/ 26 h 47"/>
                <a:gd name="T12" fmla="*/ 9 w 22"/>
                <a:gd name="T13" fmla="*/ 30 h 47"/>
                <a:gd name="T14" fmla="*/ 12 w 22"/>
                <a:gd name="T15" fmla="*/ 37 h 47"/>
                <a:gd name="T16" fmla="*/ 14 w 22"/>
                <a:gd name="T17" fmla="*/ 47 h 47"/>
                <a:gd name="T18" fmla="*/ 16 w 22"/>
                <a:gd name="T19" fmla="*/ 44 h 47"/>
                <a:gd name="T20" fmla="*/ 20 w 22"/>
                <a:gd name="T21" fmla="*/ 46 h 47"/>
                <a:gd name="T22" fmla="*/ 18 w 22"/>
                <a:gd name="T23" fmla="*/ 42 h 47"/>
                <a:gd name="T24" fmla="*/ 15 w 22"/>
                <a:gd name="T25" fmla="*/ 38 h 47"/>
                <a:gd name="T26" fmla="*/ 15 w 22"/>
                <a:gd name="T27" fmla="*/ 34 h 47"/>
                <a:gd name="T28" fmla="*/ 15 w 22"/>
                <a:gd name="T29" fmla="*/ 30 h 47"/>
                <a:gd name="T30" fmla="*/ 21 w 22"/>
                <a:gd name="T31" fmla="*/ 33 h 47"/>
                <a:gd name="T32" fmla="*/ 19 w 22"/>
                <a:gd name="T33" fmla="*/ 30 h 47"/>
                <a:gd name="T34" fmla="*/ 19 w 22"/>
                <a:gd name="T35" fmla="*/ 29 h 47"/>
                <a:gd name="T36" fmla="*/ 19 w 22"/>
                <a:gd name="T37" fmla="*/ 29 h 47"/>
                <a:gd name="T38" fmla="*/ 18 w 22"/>
                <a:gd name="T39" fmla="*/ 28 h 47"/>
                <a:gd name="T40" fmla="*/ 18 w 22"/>
                <a:gd name="T41" fmla="*/ 28 h 47"/>
                <a:gd name="T42" fmla="*/ 18 w 22"/>
                <a:gd name="T43" fmla="*/ 27 h 47"/>
                <a:gd name="T44" fmla="*/ 18 w 22"/>
                <a:gd name="T45" fmla="*/ 27 h 47"/>
                <a:gd name="T46" fmla="*/ 17 w 22"/>
                <a:gd name="T47" fmla="*/ 26 h 47"/>
                <a:gd name="T48" fmla="*/ 17 w 22"/>
                <a:gd name="T49" fmla="*/ 24 h 47"/>
                <a:gd name="T50" fmla="*/ 14 w 22"/>
                <a:gd name="T51" fmla="*/ 21 h 47"/>
                <a:gd name="T52" fmla="*/ 10 w 22"/>
                <a:gd name="T53" fmla="*/ 13 h 47"/>
                <a:gd name="T54" fmla="*/ 8 w 22"/>
                <a:gd name="T55" fmla="*/ 10 h 47"/>
                <a:gd name="T56" fmla="*/ 6 w 22"/>
                <a:gd name="T57" fmla="*/ 4 h 47"/>
                <a:gd name="T58" fmla="*/ 5 w 22"/>
                <a:gd name="T59" fmla="*/ 2 h 47"/>
                <a:gd name="T60" fmla="*/ 1 w 22"/>
                <a:gd name="T61" fmla="*/ 1 h 47"/>
                <a:gd name="T62" fmla="*/ 4 w 22"/>
                <a:gd name="T63" fmla="*/ 4 h 47"/>
                <a:gd name="T64" fmla="*/ 2 w 22"/>
                <a:gd name="T65" fmla="*/ 5 h 47"/>
                <a:gd name="T66" fmla="*/ 2 w 22"/>
                <a:gd name="T6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47">
                  <a:moveTo>
                    <a:pt x="2" y="9"/>
                  </a:moveTo>
                  <a:cubicBezTo>
                    <a:pt x="3" y="10"/>
                    <a:pt x="4" y="11"/>
                    <a:pt x="5" y="13"/>
                  </a:cubicBezTo>
                  <a:cubicBezTo>
                    <a:pt x="6" y="14"/>
                    <a:pt x="6" y="18"/>
                    <a:pt x="7" y="18"/>
                  </a:cubicBezTo>
                  <a:cubicBezTo>
                    <a:pt x="8" y="19"/>
                    <a:pt x="8" y="21"/>
                    <a:pt x="8" y="22"/>
                  </a:cubicBezTo>
                  <a:cubicBezTo>
                    <a:pt x="8" y="22"/>
                    <a:pt x="9" y="24"/>
                    <a:pt x="9" y="25"/>
                  </a:cubicBezTo>
                  <a:cubicBezTo>
                    <a:pt x="9" y="25"/>
                    <a:pt x="9" y="26"/>
                    <a:pt x="9" y="26"/>
                  </a:cubicBezTo>
                  <a:cubicBezTo>
                    <a:pt x="9" y="27"/>
                    <a:pt x="9" y="29"/>
                    <a:pt x="9" y="30"/>
                  </a:cubicBezTo>
                  <a:cubicBezTo>
                    <a:pt x="9" y="31"/>
                    <a:pt x="12" y="36"/>
                    <a:pt x="12" y="37"/>
                  </a:cubicBezTo>
                  <a:cubicBezTo>
                    <a:pt x="12" y="38"/>
                    <a:pt x="13" y="46"/>
                    <a:pt x="14" y="47"/>
                  </a:cubicBezTo>
                  <a:cubicBezTo>
                    <a:pt x="16" y="47"/>
                    <a:pt x="15" y="45"/>
                    <a:pt x="16" y="44"/>
                  </a:cubicBezTo>
                  <a:cubicBezTo>
                    <a:pt x="16" y="44"/>
                    <a:pt x="18" y="46"/>
                    <a:pt x="20" y="46"/>
                  </a:cubicBezTo>
                  <a:cubicBezTo>
                    <a:pt x="22" y="47"/>
                    <a:pt x="18" y="42"/>
                    <a:pt x="18" y="42"/>
                  </a:cubicBezTo>
                  <a:cubicBezTo>
                    <a:pt x="18" y="41"/>
                    <a:pt x="16" y="39"/>
                    <a:pt x="15" y="38"/>
                  </a:cubicBezTo>
                  <a:cubicBezTo>
                    <a:pt x="14" y="37"/>
                    <a:pt x="14" y="35"/>
                    <a:pt x="15" y="34"/>
                  </a:cubicBezTo>
                  <a:cubicBezTo>
                    <a:pt x="15" y="33"/>
                    <a:pt x="15" y="31"/>
                    <a:pt x="15" y="30"/>
                  </a:cubicBezTo>
                  <a:cubicBezTo>
                    <a:pt x="16" y="30"/>
                    <a:pt x="20" y="32"/>
                    <a:pt x="21" y="33"/>
                  </a:cubicBezTo>
                  <a:cubicBezTo>
                    <a:pt x="22" y="33"/>
                    <a:pt x="20" y="31"/>
                    <a:pt x="19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7" y="25"/>
                    <a:pt x="17" y="25"/>
                    <a:pt x="17" y="24"/>
                  </a:cubicBezTo>
                  <a:cubicBezTo>
                    <a:pt x="17" y="23"/>
                    <a:pt x="15" y="22"/>
                    <a:pt x="14" y="21"/>
                  </a:cubicBezTo>
                  <a:cubicBezTo>
                    <a:pt x="13" y="19"/>
                    <a:pt x="11" y="14"/>
                    <a:pt x="10" y="13"/>
                  </a:cubicBezTo>
                  <a:cubicBezTo>
                    <a:pt x="9" y="12"/>
                    <a:pt x="9" y="12"/>
                    <a:pt x="8" y="10"/>
                  </a:cubicBezTo>
                  <a:cubicBezTo>
                    <a:pt x="8" y="9"/>
                    <a:pt x="6" y="5"/>
                    <a:pt x="6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2" y="0"/>
                    <a:pt x="1" y="1"/>
                  </a:cubicBezTo>
                  <a:cubicBezTo>
                    <a:pt x="0" y="1"/>
                    <a:pt x="3" y="3"/>
                    <a:pt x="4" y="4"/>
                  </a:cubicBezTo>
                  <a:cubicBezTo>
                    <a:pt x="4" y="5"/>
                    <a:pt x="3" y="4"/>
                    <a:pt x="2" y="5"/>
                  </a:cubicBezTo>
                  <a:cubicBezTo>
                    <a:pt x="1" y="6"/>
                    <a:pt x="2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5971804" y="4945093"/>
              <a:ext cx="131375" cy="147507"/>
            </a:xfrm>
            <a:custGeom>
              <a:avLst/>
              <a:gdLst>
                <a:gd name="T0" fmla="*/ 5 w 24"/>
                <a:gd name="T1" fmla="*/ 1 h 27"/>
                <a:gd name="T2" fmla="*/ 3 w 24"/>
                <a:gd name="T3" fmla="*/ 4 h 27"/>
                <a:gd name="T4" fmla="*/ 4 w 24"/>
                <a:gd name="T5" fmla="*/ 12 h 27"/>
                <a:gd name="T6" fmla="*/ 1 w 24"/>
                <a:gd name="T7" fmla="*/ 11 h 27"/>
                <a:gd name="T8" fmla="*/ 1 w 24"/>
                <a:gd name="T9" fmla="*/ 14 h 27"/>
                <a:gd name="T10" fmla="*/ 3 w 24"/>
                <a:gd name="T11" fmla="*/ 17 h 27"/>
                <a:gd name="T12" fmla="*/ 6 w 24"/>
                <a:gd name="T13" fmla="*/ 19 h 27"/>
                <a:gd name="T14" fmla="*/ 6 w 24"/>
                <a:gd name="T15" fmla="*/ 21 h 27"/>
                <a:gd name="T16" fmla="*/ 9 w 24"/>
                <a:gd name="T17" fmla="*/ 22 h 27"/>
                <a:gd name="T18" fmla="*/ 12 w 24"/>
                <a:gd name="T19" fmla="*/ 21 h 27"/>
                <a:gd name="T20" fmla="*/ 12 w 24"/>
                <a:gd name="T21" fmla="*/ 22 h 27"/>
                <a:gd name="T22" fmla="*/ 14 w 24"/>
                <a:gd name="T23" fmla="*/ 23 h 27"/>
                <a:gd name="T24" fmla="*/ 17 w 24"/>
                <a:gd name="T25" fmla="*/ 24 h 27"/>
                <a:gd name="T26" fmla="*/ 17 w 24"/>
                <a:gd name="T27" fmla="*/ 22 h 27"/>
                <a:gd name="T28" fmla="*/ 19 w 24"/>
                <a:gd name="T29" fmla="*/ 24 h 27"/>
                <a:gd name="T30" fmla="*/ 18 w 24"/>
                <a:gd name="T31" fmla="*/ 26 h 27"/>
                <a:gd name="T32" fmla="*/ 23 w 24"/>
                <a:gd name="T33" fmla="*/ 27 h 27"/>
                <a:gd name="T34" fmla="*/ 23 w 24"/>
                <a:gd name="T35" fmla="*/ 26 h 27"/>
                <a:gd name="T36" fmla="*/ 21 w 24"/>
                <a:gd name="T37" fmla="*/ 24 h 27"/>
                <a:gd name="T38" fmla="*/ 21 w 24"/>
                <a:gd name="T39" fmla="*/ 22 h 27"/>
                <a:gd name="T40" fmla="*/ 19 w 24"/>
                <a:gd name="T41" fmla="*/ 21 h 27"/>
                <a:gd name="T42" fmla="*/ 17 w 24"/>
                <a:gd name="T43" fmla="*/ 20 h 27"/>
                <a:gd name="T44" fmla="*/ 12 w 24"/>
                <a:gd name="T45" fmla="*/ 20 h 27"/>
                <a:gd name="T46" fmla="*/ 11 w 24"/>
                <a:gd name="T47" fmla="*/ 17 h 27"/>
                <a:gd name="T48" fmla="*/ 13 w 24"/>
                <a:gd name="T49" fmla="*/ 18 h 27"/>
                <a:gd name="T50" fmla="*/ 12 w 24"/>
                <a:gd name="T51" fmla="*/ 16 h 27"/>
                <a:gd name="T52" fmla="*/ 10 w 24"/>
                <a:gd name="T53" fmla="*/ 14 h 27"/>
                <a:gd name="T54" fmla="*/ 12 w 24"/>
                <a:gd name="T55" fmla="*/ 12 h 27"/>
                <a:gd name="T56" fmla="*/ 11 w 24"/>
                <a:gd name="T57" fmla="*/ 7 h 27"/>
                <a:gd name="T58" fmla="*/ 10 w 24"/>
                <a:gd name="T59" fmla="*/ 4 h 27"/>
                <a:gd name="T60" fmla="*/ 8 w 24"/>
                <a:gd name="T61" fmla="*/ 2 h 27"/>
                <a:gd name="T62" fmla="*/ 5 w 24"/>
                <a:gd name="T6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27">
                  <a:moveTo>
                    <a:pt x="5" y="1"/>
                  </a:moveTo>
                  <a:cubicBezTo>
                    <a:pt x="3" y="1"/>
                    <a:pt x="2" y="2"/>
                    <a:pt x="3" y="4"/>
                  </a:cubicBezTo>
                  <a:cubicBezTo>
                    <a:pt x="3" y="5"/>
                    <a:pt x="4" y="11"/>
                    <a:pt x="4" y="12"/>
                  </a:cubicBezTo>
                  <a:cubicBezTo>
                    <a:pt x="3" y="13"/>
                    <a:pt x="2" y="11"/>
                    <a:pt x="1" y="11"/>
                  </a:cubicBezTo>
                  <a:cubicBezTo>
                    <a:pt x="0" y="11"/>
                    <a:pt x="2" y="14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4" y="18"/>
                    <a:pt x="7" y="18"/>
                    <a:pt x="6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7" y="21"/>
                    <a:pt x="8" y="22"/>
                    <a:pt x="9" y="22"/>
                  </a:cubicBezTo>
                  <a:cubicBezTo>
                    <a:pt x="11" y="23"/>
                    <a:pt x="11" y="22"/>
                    <a:pt x="12" y="21"/>
                  </a:cubicBezTo>
                  <a:cubicBezTo>
                    <a:pt x="13" y="21"/>
                    <a:pt x="12" y="22"/>
                    <a:pt x="12" y="22"/>
                  </a:cubicBezTo>
                  <a:cubicBezTo>
                    <a:pt x="12" y="23"/>
                    <a:pt x="13" y="23"/>
                    <a:pt x="14" y="23"/>
                  </a:cubicBezTo>
                  <a:cubicBezTo>
                    <a:pt x="16" y="23"/>
                    <a:pt x="16" y="24"/>
                    <a:pt x="17" y="24"/>
                  </a:cubicBezTo>
                  <a:cubicBezTo>
                    <a:pt x="17" y="25"/>
                    <a:pt x="17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19" y="25"/>
                    <a:pt x="18" y="25"/>
                    <a:pt x="18" y="26"/>
                  </a:cubicBezTo>
                  <a:cubicBezTo>
                    <a:pt x="19" y="26"/>
                    <a:pt x="22" y="27"/>
                    <a:pt x="23" y="27"/>
                  </a:cubicBezTo>
                  <a:cubicBezTo>
                    <a:pt x="24" y="27"/>
                    <a:pt x="23" y="26"/>
                    <a:pt x="23" y="26"/>
                  </a:cubicBezTo>
                  <a:cubicBezTo>
                    <a:pt x="23" y="25"/>
                    <a:pt x="22" y="24"/>
                    <a:pt x="21" y="24"/>
                  </a:cubicBezTo>
                  <a:cubicBezTo>
                    <a:pt x="21" y="23"/>
                    <a:pt x="22" y="23"/>
                    <a:pt x="21" y="22"/>
                  </a:cubicBezTo>
                  <a:cubicBezTo>
                    <a:pt x="21" y="21"/>
                    <a:pt x="20" y="21"/>
                    <a:pt x="19" y="21"/>
                  </a:cubicBezTo>
                  <a:cubicBezTo>
                    <a:pt x="18" y="21"/>
                    <a:pt x="18" y="21"/>
                    <a:pt x="17" y="20"/>
                  </a:cubicBezTo>
                  <a:cubicBezTo>
                    <a:pt x="16" y="20"/>
                    <a:pt x="14" y="20"/>
                    <a:pt x="12" y="20"/>
                  </a:cubicBezTo>
                  <a:cubicBezTo>
                    <a:pt x="11" y="20"/>
                    <a:pt x="11" y="18"/>
                    <a:pt x="11" y="17"/>
                  </a:cubicBezTo>
                  <a:cubicBezTo>
                    <a:pt x="11" y="16"/>
                    <a:pt x="12" y="18"/>
                    <a:pt x="13" y="18"/>
                  </a:cubicBezTo>
                  <a:cubicBezTo>
                    <a:pt x="15" y="19"/>
                    <a:pt x="13" y="16"/>
                    <a:pt x="12" y="16"/>
                  </a:cubicBezTo>
                  <a:cubicBezTo>
                    <a:pt x="11" y="15"/>
                    <a:pt x="10" y="14"/>
                    <a:pt x="10" y="14"/>
                  </a:cubicBezTo>
                  <a:cubicBezTo>
                    <a:pt x="10" y="13"/>
                    <a:pt x="12" y="12"/>
                    <a:pt x="12" y="12"/>
                  </a:cubicBezTo>
                  <a:cubicBezTo>
                    <a:pt x="12" y="11"/>
                    <a:pt x="13" y="8"/>
                    <a:pt x="11" y="7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0" y="3"/>
                    <a:pt x="10" y="2"/>
                    <a:pt x="8" y="2"/>
                  </a:cubicBezTo>
                  <a:cubicBezTo>
                    <a:pt x="6" y="2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6103177" y="5092598"/>
              <a:ext cx="41487" cy="59926"/>
            </a:xfrm>
            <a:custGeom>
              <a:avLst/>
              <a:gdLst>
                <a:gd name="T0" fmla="*/ 1 w 8"/>
                <a:gd name="T1" fmla="*/ 1 h 11"/>
                <a:gd name="T2" fmla="*/ 2 w 8"/>
                <a:gd name="T3" fmla="*/ 2 h 11"/>
                <a:gd name="T4" fmla="*/ 4 w 8"/>
                <a:gd name="T5" fmla="*/ 5 h 11"/>
                <a:gd name="T6" fmla="*/ 4 w 8"/>
                <a:gd name="T7" fmla="*/ 7 h 11"/>
                <a:gd name="T8" fmla="*/ 3 w 8"/>
                <a:gd name="T9" fmla="*/ 8 h 11"/>
                <a:gd name="T10" fmla="*/ 5 w 8"/>
                <a:gd name="T11" fmla="*/ 11 h 11"/>
                <a:gd name="T12" fmla="*/ 6 w 8"/>
                <a:gd name="T13" fmla="*/ 8 h 11"/>
                <a:gd name="T14" fmla="*/ 7 w 8"/>
                <a:gd name="T15" fmla="*/ 6 h 11"/>
                <a:gd name="T16" fmla="*/ 6 w 8"/>
                <a:gd name="T17" fmla="*/ 3 h 11"/>
                <a:gd name="T18" fmla="*/ 4 w 8"/>
                <a:gd name="T19" fmla="*/ 1 h 11"/>
                <a:gd name="T20" fmla="*/ 1 w 8"/>
                <a:gd name="T2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1">
                  <a:moveTo>
                    <a:pt x="1" y="1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3" y="3"/>
                    <a:pt x="4" y="4"/>
                    <a:pt x="4" y="5"/>
                  </a:cubicBezTo>
                  <a:cubicBezTo>
                    <a:pt x="4" y="6"/>
                    <a:pt x="5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4" y="9"/>
                    <a:pt x="5" y="11"/>
                    <a:pt x="5" y="11"/>
                  </a:cubicBezTo>
                  <a:cubicBezTo>
                    <a:pt x="6" y="10"/>
                    <a:pt x="5" y="8"/>
                    <a:pt x="6" y="8"/>
                  </a:cubicBezTo>
                  <a:cubicBezTo>
                    <a:pt x="7" y="7"/>
                    <a:pt x="8" y="8"/>
                    <a:pt x="7" y="6"/>
                  </a:cubicBezTo>
                  <a:cubicBezTo>
                    <a:pt x="7" y="5"/>
                    <a:pt x="7" y="3"/>
                    <a:pt x="6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2" y="0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6075521" y="5157134"/>
              <a:ext cx="119850" cy="99107"/>
            </a:xfrm>
            <a:custGeom>
              <a:avLst/>
              <a:gdLst>
                <a:gd name="T0" fmla="*/ 20 w 22"/>
                <a:gd name="T1" fmla="*/ 9 h 18"/>
                <a:gd name="T2" fmla="*/ 14 w 22"/>
                <a:gd name="T3" fmla="*/ 1 h 18"/>
                <a:gd name="T4" fmla="*/ 14 w 22"/>
                <a:gd name="T5" fmla="*/ 5 h 18"/>
                <a:gd name="T6" fmla="*/ 11 w 22"/>
                <a:gd name="T7" fmla="*/ 6 h 18"/>
                <a:gd name="T8" fmla="*/ 8 w 22"/>
                <a:gd name="T9" fmla="*/ 8 h 18"/>
                <a:gd name="T10" fmla="*/ 6 w 22"/>
                <a:gd name="T11" fmla="*/ 7 h 18"/>
                <a:gd name="T12" fmla="*/ 4 w 22"/>
                <a:gd name="T13" fmla="*/ 8 h 18"/>
                <a:gd name="T14" fmla="*/ 3 w 22"/>
                <a:gd name="T15" fmla="*/ 8 h 18"/>
                <a:gd name="T16" fmla="*/ 0 w 22"/>
                <a:gd name="T17" fmla="*/ 10 h 18"/>
                <a:gd name="T18" fmla="*/ 1 w 22"/>
                <a:gd name="T19" fmla="*/ 12 h 18"/>
                <a:gd name="T20" fmla="*/ 3 w 22"/>
                <a:gd name="T21" fmla="*/ 10 h 18"/>
                <a:gd name="T22" fmla="*/ 5 w 22"/>
                <a:gd name="T23" fmla="*/ 12 h 18"/>
                <a:gd name="T24" fmla="*/ 8 w 22"/>
                <a:gd name="T25" fmla="*/ 10 h 18"/>
                <a:gd name="T26" fmla="*/ 10 w 22"/>
                <a:gd name="T27" fmla="*/ 12 h 18"/>
                <a:gd name="T28" fmla="*/ 11 w 22"/>
                <a:gd name="T29" fmla="*/ 16 h 18"/>
                <a:gd name="T30" fmla="*/ 15 w 22"/>
                <a:gd name="T31" fmla="*/ 18 h 18"/>
                <a:gd name="T32" fmla="*/ 17 w 22"/>
                <a:gd name="T33" fmla="*/ 16 h 18"/>
                <a:gd name="T34" fmla="*/ 16 w 22"/>
                <a:gd name="T35" fmla="*/ 14 h 18"/>
                <a:gd name="T36" fmla="*/ 18 w 22"/>
                <a:gd name="T37" fmla="*/ 13 h 18"/>
                <a:gd name="T38" fmla="*/ 21 w 22"/>
                <a:gd name="T39" fmla="*/ 14 h 18"/>
                <a:gd name="T40" fmla="*/ 20 w 22"/>
                <a:gd name="T4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8">
                  <a:moveTo>
                    <a:pt x="20" y="9"/>
                  </a:moveTo>
                  <a:cubicBezTo>
                    <a:pt x="19" y="7"/>
                    <a:pt x="16" y="1"/>
                    <a:pt x="14" y="1"/>
                  </a:cubicBezTo>
                  <a:cubicBezTo>
                    <a:pt x="14" y="0"/>
                    <a:pt x="14" y="5"/>
                    <a:pt x="14" y="5"/>
                  </a:cubicBezTo>
                  <a:cubicBezTo>
                    <a:pt x="13" y="5"/>
                    <a:pt x="11" y="5"/>
                    <a:pt x="11" y="6"/>
                  </a:cubicBezTo>
                  <a:cubicBezTo>
                    <a:pt x="11" y="7"/>
                    <a:pt x="9" y="9"/>
                    <a:pt x="8" y="8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6" y="7"/>
                    <a:pt x="4" y="7"/>
                    <a:pt x="4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9"/>
                    <a:pt x="0" y="9"/>
                    <a:pt x="0" y="10"/>
                  </a:cubicBezTo>
                  <a:cubicBezTo>
                    <a:pt x="1" y="11"/>
                    <a:pt x="0" y="13"/>
                    <a:pt x="1" y="12"/>
                  </a:cubicBezTo>
                  <a:cubicBezTo>
                    <a:pt x="2" y="11"/>
                    <a:pt x="2" y="10"/>
                    <a:pt x="3" y="10"/>
                  </a:cubicBezTo>
                  <a:cubicBezTo>
                    <a:pt x="3" y="11"/>
                    <a:pt x="3" y="12"/>
                    <a:pt x="5" y="12"/>
                  </a:cubicBezTo>
                  <a:cubicBezTo>
                    <a:pt x="6" y="11"/>
                    <a:pt x="8" y="10"/>
                    <a:pt x="8" y="10"/>
                  </a:cubicBezTo>
                  <a:cubicBezTo>
                    <a:pt x="9" y="11"/>
                    <a:pt x="11" y="12"/>
                    <a:pt x="10" y="12"/>
                  </a:cubicBezTo>
                  <a:cubicBezTo>
                    <a:pt x="10" y="13"/>
                    <a:pt x="9" y="15"/>
                    <a:pt x="11" y="16"/>
                  </a:cubicBezTo>
                  <a:cubicBezTo>
                    <a:pt x="13" y="18"/>
                    <a:pt x="14" y="18"/>
                    <a:pt x="15" y="18"/>
                  </a:cubicBezTo>
                  <a:cubicBezTo>
                    <a:pt x="16" y="18"/>
                    <a:pt x="18" y="17"/>
                    <a:pt x="17" y="16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9" y="14"/>
                    <a:pt x="20" y="15"/>
                    <a:pt x="21" y="14"/>
                  </a:cubicBezTo>
                  <a:cubicBezTo>
                    <a:pt x="22" y="13"/>
                    <a:pt x="20" y="11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6047862" y="5115646"/>
              <a:ext cx="43791" cy="36877"/>
            </a:xfrm>
            <a:custGeom>
              <a:avLst/>
              <a:gdLst>
                <a:gd name="T0" fmla="*/ 5 w 8"/>
                <a:gd name="T1" fmla="*/ 5 h 7"/>
                <a:gd name="T2" fmla="*/ 7 w 8"/>
                <a:gd name="T3" fmla="*/ 3 h 7"/>
                <a:gd name="T4" fmla="*/ 5 w 8"/>
                <a:gd name="T5" fmla="*/ 1 h 7"/>
                <a:gd name="T6" fmla="*/ 2 w 8"/>
                <a:gd name="T7" fmla="*/ 0 h 7"/>
                <a:gd name="T8" fmla="*/ 3 w 8"/>
                <a:gd name="T9" fmla="*/ 3 h 7"/>
                <a:gd name="T10" fmla="*/ 2 w 8"/>
                <a:gd name="T11" fmla="*/ 6 h 7"/>
                <a:gd name="T12" fmla="*/ 5 w 8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5" y="5"/>
                  </a:moveTo>
                  <a:cubicBezTo>
                    <a:pt x="6" y="4"/>
                    <a:pt x="6" y="4"/>
                    <a:pt x="7" y="3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2" y="2"/>
                    <a:pt x="3" y="3"/>
                  </a:cubicBezTo>
                  <a:cubicBezTo>
                    <a:pt x="4" y="4"/>
                    <a:pt x="2" y="4"/>
                    <a:pt x="2" y="6"/>
                  </a:cubicBezTo>
                  <a:cubicBezTo>
                    <a:pt x="2" y="7"/>
                    <a:pt x="4" y="6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6075521" y="5136390"/>
              <a:ext cx="27657" cy="55315"/>
            </a:xfrm>
            <a:custGeom>
              <a:avLst/>
              <a:gdLst>
                <a:gd name="T0" fmla="*/ 4 w 5"/>
                <a:gd name="T1" fmla="*/ 0 h 10"/>
                <a:gd name="T2" fmla="*/ 1 w 5"/>
                <a:gd name="T3" fmla="*/ 3 h 10"/>
                <a:gd name="T4" fmla="*/ 1 w 5"/>
                <a:gd name="T5" fmla="*/ 6 h 10"/>
                <a:gd name="T6" fmla="*/ 4 w 5"/>
                <a:gd name="T7" fmla="*/ 9 h 10"/>
                <a:gd name="T8" fmla="*/ 4 w 5"/>
                <a:gd name="T9" fmla="*/ 4 h 10"/>
                <a:gd name="T10" fmla="*/ 4 w 5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3" y="0"/>
                    <a:pt x="2" y="2"/>
                    <a:pt x="1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7"/>
                    <a:pt x="4" y="10"/>
                    <a:pt x="4" y="9"/>
                  </a:cubicBezTo>
                  <a:cubicBezTo>
                    <a:pt x="4" y="8"/>
                    <a:pt x="4" y="6"/>
                    <a:pt x="4" y="4"/>
                  </a:cubicBezTo>
                  <a:cubicBezTo>
                    <a:pt x="4" y="3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6103179" y="5152525"/>
              <a:ext cx="36877" cy="16134"/>
            </a:xfrm>
            <a:custGeom>
              <a:avLst/>
              <a:gdLst>
                <a:gd name="T0" fmla="*/ 1 w 7"/>
                <a:gd name="T1" fmla="*/ 3 h 3"/>
                <a:gd name="T2" fmla="*/ 3 w 7"/>
                <a:gd name="T3" fmla="*/ 1 h 3"/>
                <a:gd name="T4" fmla="*/ 1 w 7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3"/>
                  </a:moveTo>
                  <a:cubicBezTo>
                    <a:pt x="2" y="3"/>
                    <a:pt x="7" y="2"/>
                    <a:pt x="3" y="1"/>
                  </a:cubicBezTo>
                  <a:cubicBezTo>
                    <a:pt x="1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6004071" y="5076466"/>
              <a:ext cx="32268" cy="27657"/>
            </a:xfrm>
            <a:custGeom>
              <a:avLst/>
              <a:gdLst>
                <a:gd name="T0" fmla="*/ 4 w 6"/>
                <a:gd name="T1" fmla="*/ 0 h 5"/>
                <a:gd name="T2" fmla="*/ 0 w 6"/>
                <a:gd name="T3" fmla="*/ 0 h 5"/>
                <a:gd name="T4" fmla="*/ 2 w 6"/>
                <a:gd name="T5" fmla="*/ 2 h 5"/>
                <a:gd name="T6" fmla="*/ 5 w 6"/>
                <a:gd name="T7" fmla="*/ 5 h 5"/>
                <a:gd name="T8" fmla="*/ 6 w 6"/>
                <a:gd name="T9" fmla="*/ 3 h 5"/>
                <a:gd name="T10" fmla="*/ 4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2"/>
                    <a:pt x="3" y="5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6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5948757" y="5131780"/>
              <a:ext cx="55315" cy="64534"/>
            </a:xfrm>
            <a:custGeom>
              <a:avLst/>
              <a:gdLst>
                <a:gd name="T0" fmla="*/ 4 w 10"/>
                <a:gd name="T1" fmla="*/ 7 h 12"/>
                <a:gd name="T2" fmla="*/ 1 w 10"/>
                <a:gd name="T3" fmla="*/ 12 h 12"/>
                <a:gd name="T4" fmla="*/ 6 w 10"/>
                <a:gd name="T5" fmla="*/ 8 h 12"/>
                <a:gd name="T6" fmla="*/ 10 w 10"/>
                <a:gd name="T7" fmla="*/ 4 h 12"/>
                <a:gd name="T8" fmla="*/ 8 w 10"/>
                <a:gd name="T9" fmla="*/ 1 h 12"/>
                <a:gd name="T10" fmla="*/ 8 w 10"/>
                <a:gd name="T11" fmla="*/ 3 h 12"/>
                <a:gd name="T12" fmla="*/ 4 w 10"/>
                <a:gd name="T1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4" y="7"/>
                  </a:moveTo>
                  <a:cubicBezTo>
                    <a:pt x="4" y="7"/>
                    <a:pt x="0" y="12"/>
                    <a:pt x="1" y="12"/>
                  </a:cubicBezTo>
                  <a:cubicBezTo>
                    <a:pt x="2" y="12"/>
                    <a:pt x="5" y="8"/>
                    <a:pt x="6" y="8"/>
                  </a:cubicBezTo>
                  <a:cubicBezTo>
                    <a:pt x="7" y="7"/>
                    <a:pt x="10" y="5"/>
                    <a:pt x="10" y="4"/>
                  </a:cubicBezTo>
                  <a:cubicBezTo>
                    <a:pt x="10" y="3"/>
                    <a:pt x="9" y="0"/>
                    <a:pt x="8" y="1"/>
                  </a:cubicBezTo>
                  <a:cubicBezTo>
                    <a:pt x="8" y="1"/>
                    <a:pt x="9" y="3"/>
                    <a:pt x="8" y="3"/>
                  </a:cubicBezTo>
                  <a:cubicBezTo>
                    <a:pt x="7" y="4"/>
                    <a:pt x="5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6326745" y="5403748"/>
              <a:ext cx="583116" cy="267359"/>
            </a:xfrm>
            <a:custGeom>
              <a:avLst/>
              <a:gdLst>
                <a:gd name="T0" fmla="*/ 80 w 107"/>
                <a:gd name="T1" fmla="*/ 36 h 49"/>
                <a:gd name="T2" fmla="*/ 87 w 107"/>
                <a:gd name="T3" fmla="*/ 44 h 49"/>
                <a:gd name="T4" fmla="*/ 100 w 107"/>
                <a:gd name="T5" fmla="*/ 47 h 49"/>
                <a:gd name="T6" fmla="*/ 105 w 107"/>
                <a:gd name="T7" fmla="*/ 48 h 49"/>
                <a:gd name="T8" fmla="*/ 93 w 107"/>
                <a:gd name="T9" fmla="*/ 40 h 49"/>
                <a:gd name="T10" fmla="*/ 83 w 107"/>
                <a:gd name="T11" fmla="*/ 29 h 49"/>
                <a:gd name="T12" fmla="*/ 82 w 107"/>
                <a:gd name="T13" fmla="*/ 25 h 49"/>
                <a:gd name="T14" fmla="*/ 73 w 107"/>
                <a:gd name="T15" fmla="*/ 20 h 49"/>
                <a:gd name="T16" fmla="*/ 65 w 107"/>
                <a:gd name="T17" fmla="*/ 15 h 49"/>
                <a:gd name="T18" fmla="*/ 51 w 107"/>
                <a:gd name="T19" fmla="*/ 11 h 49"/>
                <a:gd name="T20" fmla="*/ 50 w 107"/>
                <a:gd name="T21" fmla="*/ 10 h 49"/>
                <a:gd name="T22" fmla="*/ 48 w 107"/>
                <a:gd name="T23" fmla="*/ 9 h 49"/>
                <a:gd name="T24" fmla="*/ 48 w 107"/>
                <a:gd name="T25" fmla="*/ 9 h 49"/>
                <a:gd name="T26" fmla="*/ 47 w 107"/>
                <a:gd name="T27" fmla="*/ 9 h 49"/>
                <a:gd name="T28" fmla="*/ 45 w 107"/>
                <a:gd name="T29" fmla="*/ 9 h 49"/>
                <a:gd name="T30" fmla="*/ 33 w 107"/>
                <a:gd name="T31" fmla="*/ 5 h 49"/>
                <a:gd name="T32" fmla="*/ 28 w 107"/>
                <a:gd name="T33" fmla="*/ 7 h 49"/>
                <a:gd name="T34" fmla="*/ 28 w 107"/>
                <a:gd name="T35" fmla="*/ 10 h 49"/>
                <a:gd name="T36" fmla="*/ 25 w 107"/>
                <a:gd name="T37" fmla="*/ 14 h 49"/>
                <a:gd name="T38" fmla="*/ 19 w 107"/>
                <a:gd name="T39" fmla="*/ 9 h 49"/>
                <a:gd name="T40" fmla="*/ 14 w 107"/>
                <a:gd name="T41" fmla="*/ 3 h 49"/>
                <a:gd name="T42" fmla="*/ 5 w 107"/>
                <a:gd name="T43" fmla="*/ 2 h 49"/>
                <a:gd name="T44" fmla="*/ 2 w 107"/>
                <a:gd name="T45" fmla="*/ 3 h 49"/>
                <a:gd name="T46" fmla="*/ 9 w 107"/>
                <a:gd name="T47" fmla="*/ 7 h 49"/>
                <a:gd name="T48" fmla="*/ 13 w 107"/>
                <a:gd name="T49" fmla="*/ 11 h 49"/>
                <a:gd name="T50" fmla="*/ 15 w 107"/>
                <a:gd name="T51" fmla="*/ 15 h 49"/>
                <a:gd name="T52" fmla="*/ 18 w 107"/>
                <a:gd name="T53" fmla="*/ 16 h 49"/>
                <a:gd name="T54" fmla="*/ 21 w 107"/>
                <a:gd name="T55" fmla="*/ 17 h 49"/>
                <a:gd name="T56" fmla="*/ 36 w 107"/>
                <a:gd name="T57" fmla="*/ 23 h 49"/>
                <a:gd name="T58" fmla="*/ 48 w 107"/>
                <a:gd name="T59" fmla="*/ 34 h 49"/>
                <a:gd name="T60" fmla="*/ 42 w 107"/>
                <a:gd name="T61" fmla="*/ 38 h 49"/>
                <a:gd name="T62" fmla="*/ 49 w 107"/>
                <a:gd name="T63" fmla="*/ 37 h 49"/>
                <a:gd name="T64" fmla="*/ 54 w 107"/>
                <a:gd name="T65" fmla="*/ 37 h 49"/>
                <a:gd name="T66" fmla="*/ 54 w 107"/>
                <a:gd name="T67" fmla="*/ 38 h 49"/>
                <a:gd name="T68" fmla="*/ 55 w 107"/>
                <a:gd name="T69" fmla="*/ 39 h 49"/>
                <a:gd name="T70" fmla="*/ 56 w 107"/>
                <a:gd name="T71" fmla="*/ 40 h 49"/>
                <a:gd name="T72" fmla="*/ 57 w 107"/>
                <a:gd name="T73" fmla="*/ 41 h 49"/>
                <a:gd name="T74" fmla="*/ 58 w 107"/>
                <a:gd name="T75" fmla="*/ 41 h 49"/>
                <a:gd name="T76" fmla="*/ 59 w 107"/>
                <a:gd name="T77" fmla="*/ 42 h 49"/>
                <a:gd name="T78" fmla="*/ 59 w 107"/>
                <a:gd name="T79" fmla="*/ 42 h 49"/>
                <a:gd name="T80" fmla="*/ 66 w 107"/>
                <a:gd name="T81" fmla="*/ 42 h 49"/>
                <a:gd name="T82" fmla="*/ 66 w 107"/>
                <a:gd name="T83" fmla="*/ 37 h 49"/>
                <a:gd name="T84" fmla="*/ 70 w 107"/>
                <a:gd name="T85" fmla="*/ 35 h 49"/>
                <a:gd name="T86" fmla="*/ 76 w 107"/>
                <a:gd name="T87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49">
                  <a:moveTo>
                    <a:pt x="76" y="35"/>
                  </a:moveTo>
                  <a:cubicBezTo>
                    <a:pt x="78" y="36"/>
                    <a:pt x="79" y="36"/>
                    <a:pt x="80" y="36"/>
                  </a:cubicBezTo>
                  <a:cubicBezTo>
                    <a:pt x="80" y="36"/>
                    <a:pt x="83" y="39"/>
                    <a:pt x="83" y="39"/>
                  </a:cubicBezTo>
                  <a:cubicBezTo>
                    <a:pt x="83" y="39"/>
                    <a:pt x="86" y="43"/>
                    <a:pt x="87" y="44"/>
                  </a:cubicBezTo>
                  <a:cubicBezTo>
                    <a:pt x="88" y="45"/>
                    <a:pt x="91" y="45"/>
                    <a:pt x="92" y="45"/>
                  </a:cubicBezTo>
                  <a:cubicBezTo>
                    <a:pt x="94" y="45"/>
                    <a:pt x="98" y="47"/>
                    <a:pt x="100" y="47"/>
                  </a:cubicBezTo>
                  <a:cubicBezTo>
                    <a:pt x="101" y="48"/>
                    <a:pt x="101" y="49"/>
                    <a:pt x="103" y="49"/>
                  </a:cubicBezTo>
                  <a:cubicBezTo>
                    <a:pt x="105" y="49"/>
                    <a:pt x="107" y="49"/>
                    <a:pt x="105" y="48"/>
                  </a:cubicBezTo>
                  <a:cubicBezTo>
                    <a:pt x="103" y="47"/>
                    <a:pt x="103" y="46"/>
                    <a:pt x="100" y="44"/>
                  </a:cubicBezTo>
                  <a:cubicBezTo>
                    <a:pt x="98" y="43"/>
                    <a:pt x="95" y="41"/>
                    <a:pt x="93" y="40"/>
                  </a:cubicBezTo>
                  <a:cubicBezTo>
                    <a:pt x="92" y="40"/>
                    <a:pt x="91" y="38"/>
                    <a:pt x="89" y="36"/>
                  </a:cubicBezTo>
                  <a:cubicBezTo>
                    <a:pt x="87" y="34"/>
                    <a:pt x="81" y="29"/>
                    <a:pt x="83" y="29"/>
                  </a:cubicBezTo>
                  <a:cubicBezTo>
                    <a:pt x="84" y="29"/>
                    <a:pt x="88" y="30"/>
                    <a:pt x="87" y="29"/>
                  </a:cubicBezTo>
                  <a:cubicBezTo>
                    <a:pt x="86" y="28"/>
                    <a:pt x="84" y="26"/>
                    <a:pt x="82" y="25"/>
                  </a:cubicBezTo>
                  <a:cubicBezTo>
                    <a:pt x="80" y="25"/>
                    <a:pt x="76" y="24"/>
                    <a:pt x="75" y="23"/>
                  </a:cubicBezTo>
                  <a:cubicBezTo>
                    <a:pt x="75" y="22"/>
                    <a:pt x="76" y="22"/>
                    <a:pt x="73" y="20"/>
                  </a:cubicBezTo>
                  <a:cubicBezTo>
                    <a:pt x="70" y="19"/>
                    <a:pt x="69" y="18"/>
                    <a:pt x="68" y="17"/>
                  </a:cubicBezTo>
                  <a:cubicBezTo>
                    <a:pt x="67" y="16"/>
                    <a:pt x="68" y="16"/>
                    <a:pt x="65" y="15"/>
                  </a:cubicBezTo>
                  <a:cubicBezTo>
                    <a:pt x="63" y="15"/>
                    <a:pt x="62" y="14"/>
                    <a:pt x="59" y="13"/>
                  </a:cubicBezTo>
                  <a:cubicBezTo>
                    <a:pt x="57" y="12"/>
                    <a:pt x="53" y="12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10"/>
                    <a:pt x="49" y="10"/>
                    <a:pt x="48" y="10"/>
                  </a:cubicBezTo>
                  <a:cubicBezTo>
                    <a:pt x="48" y="10"/>
                    <a:pt x="48" y="10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8"/>
                    <a:pt x="46" y="7"/>
                    <a:pt x="46" y="7"/>
                  </a:cubicBezTo>
                  <a:cubicBezTo>
                    <a:pt x="46" y="8"/>
                    <a:pt x="46" y="9"/>
                    <a:pt x="45" y="9"/>
                  </a:cubicBezTo>
                  <a:cubicBezTo>
                    <a:pt x="44" y="9"/>
                    <a:pt x="42" y="8"/>
                    <a:pt x="40" y="8"/>
                  </a:cubicBezTo>
                  <a:cubicBezTo>
                    <a:pt x="38" y="8"/>
                    <a:pt x="34" y="5"/>
                    <a:pt x="33" y="5"/>
                  </a:cubicBezTo>
                  <a:cubicBezTo>
                    <a:pt x="33" y="5"/>
                    <a:pt x="32" y="8"/>
                    <a:pt x="31" y="8"/>
                  </a:cubicBezTo>
                  <a:cubicBezTo>
                    <a:pt x="31" y="8"/>
                    <a:pt x="30" y="7"/>
                    <a:pt x="28" y="7"/>
                  </a:cubicBezTo>
                  <a:cubicBezTo>
                    <a:pt x="27" y="7"/>
                    <a:pt x="25" y="8"/>
                    <a:pt x="25" y="8"/>
                  </a:cubicBezTo>
                  <a:cubicBezTo>
                    <a:pt x="26" y="8"/>
                    <a:pt x="28" y="9"/>
                    <a:pt x="28" y="10"/>
                  </a:cubicBezTo>
                  <a:cubicBezTo>
                    <a:pt x="27" y="10"/>
                    <a:pt x="28" y="12"/>
                    <a:pt x="27" y="12"/>
                  </a:cubicBezTo>
                  <a:cubicBezTo>
                    <a:pt x="27" y="12"/>
                    <a:pt x="26" y="14"/>
                    <a:pt x="25" y="14"/>
                  </a:cubicBezTo>
                  <a:cubicBezTo>
                    <a:pt x="23" y="13"/>
                    <a:pt x="24" y="12"/>
                    <a:pt x="24" y="11"/>
                  </a:cubicBezTo>
                  <a:cubicBezTo>
                    <a:pt x="23" y="11"/>
                    <a:pt x="20" y="9"/>
                    <a:pt x="19" y="9"/>
                  </a:cubicBezTo>
                  <a:cubicBezTo>
                    <a:pt x="17" y="9"/>
                    <a:pt x="20" y="8"/>
                    <a:pt x="18" y="6"/>
                  </a:cubicBezTo>
                  <a:cubicBezTo>
                    <a:pt x="17" y="4"/>
                    <a:pt x="15" y="3"/>
                    <a:pt x="14" y="3"/>
                  </a:cubicBezTo>
                  <a:cubicBezTo>
                    <a:pt x="14" y="3"/>
                    <a:pt x="9" y="2"/>
                    <a:pt x="8" y="1"/>
                  </a:cubicBezTo>
                  <a:cubicBezTo>
                    <a:pt x="7" y="1"/>
                    <a:pt x="5" y="2"/>
                    <a:pt x="5" y="2"/>
                  </a:cubicBezTo>
                  <a:cubicBezTo>
                    <a:pt x="4" y="2"/>
                    <a:pt x="0" y="0"/>
                    <a:pt x="1" y="1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3" y="3"/>
                    <a:pt x="3" y="2"/>
                    <a:pt x="4" y="3"/>
                  </a:cubicBezTo>
                  <a:cubicBezTo>
                    <a:pt x="5" y="5"/>
                    <a:pt x="5" y="6"/>
                    <a:pt x="9" y="7"/>
                  </a:cubicBezTo>
                  <a:cubicBezTo>
                    <a:pt x="12" y="9"/>
                    <a:pt x="16" y="8"/>
                    <a:pt x="15" y="9"/>
                  </a:cubicBezTo>
                  <a:cubicBezTo>
                    <a:pt x="15" y="9"/>
                    <a:pt x="14" y="11"/>
                    <a:pt x="13" y="11"/>
                  </a:cubicBezTo>
                  <a:cubicBezTo>
                    <a:pt x="12" y="11"/>
                    <a:pt x="9" y="11"/>
                    <a:pt x="11" y="12"/>
                  </a:cubicBezTo>
                  <a:cubicBezTo>
                    <a:pt x="13" y="13"/>
                    <a:pt x="16" y="15"/>
                    <a:pt x="15" y="15"/>
                  </a:cubicBezTo>
                  <a:cubicBezTo>
                    <a:pt x="14" y="15"/>
                    <a:pt x="13" y="16"/>
                    <a:pt x="15" y="17"/>
                  </a:cubicBezTo>
                  <a:cubicBezTo>
                    <a:pt x="17" y="18"/>
                    <a:pt x="18" y="17"/>
                    <a:pt x="18" y="16"/>
                  </a:cubicBezTo>
                  <a:cubicBezTo>
                    <a:pt x="17" y="15"/>
                    <a:pt x="16" y="13"/>
                    <a:pt x="18" y="14"/>
                  </a:cubicBezTo>
                  <a:cubicBezTo>
                    <a:pt x="19" y="15"/>
                    <a:pt x="19" y="16"/>
                    <a:pt x="21" y="17"/>
                  </a:cubicBezTo>
                  <a:cubicBezTo>
                    <a:pt x="24" y="18"/>
                    <a:pt x="29" y="19"/>
                    <a:pt x="31" y="20"/>
                  </a:cubicBezTo>
                  <a:cubicBezTo>
                    <a:pt x="32" y="21"/>
                    <a:pt x="35" y="23"/>
                    <a:pt x="36" y="23"/>
                  </a:cubicBezTo>
                  <a:cubicBezTo>
                    <a:pt x="37" y="23"/>
                    <a:pt x="40" y="24"/>
                    <a:pt x="42" y="26"/>
                  </a:cubicBezTo>
                  <a:cubicBezTo>
                    <a:pt x="44" y="29"/>
                    <a:pt x="49" y="34"/>
                    <a:pt x="48" y="34"/>
                  </a:cubicBezTo>
                  <a:cubicBezTo>
                    <a:pt x="47" y="34"/>
                    <a:pt x="45" y="33"/>
                    <a:pt x="44" y="34"/>
                  </a:cubicBezTo>
                  <a:cubicBezTo>
                    <a:pt x="44" y="35"/>
                    <a:pt x="41" y="38"/>
                    <a:pt x="42" y="38"/>
                  </a:cubicBezTo>
                  <a:cubicBezTo>
                    <a:pt x="43" y="38"/>
                    <a:pt x="47" y="35"/>
                    <a:pt x="47" y="36"/>
                  </a:cubicBezTo>
                  <a:cubicBezTo>
                    <a:pt x="47" y="36"/>
                    <a:pt x="48" y="38"/>
                    <a:pt x="49" y="37"/>
                  </a:cubicBezTo>
                  <a:cubicBezTo>
                    <a:pt x="50" y="36"/>
                    <a:pt x="51" y="35"/>
                    <a:pt x="51" y="36"/>
                  </a:cubicBezTo>
                  <a:cubicBezTo>
                    <a:pt x="52" y="36"/>
                    <a:pt x="53" y="36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2"/>
                    <a:pt x="58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1" y="42"/>
                    <a:pt x="64" y="42"/>
                    <a:pt x="66" y="42"/>
                  </a:cubicBezTo>
                  <a:cubicBezTo>
                    <a:pt x="67" y="42"/>
                    <a:pt x="69" y="41"/>
                    <a:pt x="68" y="40"/>
                  </a:cubicBezTo>
                  <a:cubicBezTo>
                    <a:pt x="67" y="39"/>
                    <a:pt x="65" y="37"/>
                    <a:pt x="66" y="37"/>
                  </a:cubicBezTo>
                  <a:cubicBezTo>
                    <a:pt x="67" y="36"/>
                    <a:pt x="69" y="37"/>
                    <a:pt x="69" y="36"/>
                  </a:cubicBezTo>
                  <a:cubicBezTo>
                    <a:pt x="69" y="36"/>
                    <a:pt x="69" y="35"/>
                    <a:pt x="70" y="35"/>
                  </a:cubicBezTo>
                  <a:cubicBezTo>
                    <a:pt x="71" y="34"/>
                    <a:pt x="74" y="36"/>
                    <a:pt x="74" y="35"/>
                  </a:cubicBezTo>
                  <a:cubicBezTo>
                    <a:pt x="75" y="35"/>
                    <a:pt x="73" y="34"/>
                    <a:pt x="76" y="3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6810754" y="5518987"/>
              <a:ext cx="87583" cy="32268"/>
            </a:xfrm>
            <a:custGeom>
              <a:avLst/>
              <a:gdLst>
                <a:gd name="T0" fmla="*/ 12 w 16"/>
                <a:gd name="T1" fmla="*/ 1 h 6"/>
                <a:gd name="T2" fmla="*/ 8 w 16"/>
                <a:gd name="T3" fmla="*/ 4 h 6"/>
                <a:gd name="T4" fmla="*/ 6 w 16"/>
                <a:gd name="T5" fmla="*/ 3 h 6"/>
                <a:gd name="T6" fmla="*/ 1 w 16"/>
                <a:gd name="T7" fmla="*/ 5 h 6"/>
                <a:gd name="T8" fmla="*/ 11 w 16"/>
                <a:gd name="T9" fmla="*/ 6 h 6"/>
                <a:gd name="T10" fmla="*/ 15 w 16"/>
                <a:gd name="T11" fmla="*/ 2 h 6"/>
                <a:gd name="T12" fmla="*/ 12 w 1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">
                  <a:moveTo>
                    <a:pt x="12" y="1"/>
                  </a:moveTo>
                  <a:cubicBezTo>
                    <a:pt x="11" y="1"/>
                    <a:pt x="9" y="4"/>
                    <a:pt x="8" y="4"/>
                  </a:cubicBezTo>
                  <a:cubicBezTo>
                    <a:pt x="7" y="4"/>
                    <a:pt x="7" y="2"/>
                    <a:pt x="6" y="3"/>
                  </a:cubicBezTo>
                  <a:cubicBezTo>
                    <a:pt x="6" y="3"/>
                    <a:pt x="0" y="4"/>
                    <a:pt x="1" y="5"/>
                  </a:cubicBezTo>
                  <a:cubicBezTo>
                    <a:pt x="2" y="5"/>
                    <a:pt x="10" y="6"/>
                    <a:pt x="11" y="6"/>
                  </a:cubicBezTo>
                  <a:cubicBezTo>
                    <a:pt x="12" y="5"/>
                    <a:pt x="16" y="3"/>
                    <a:pt x="15" y="2"/>
                  </a:cubicBezTo>
                  <a:cubicBezTo>
                    <a:pt x="15" y="1"/>
                    <a:pt x="12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6962870" y="5542036"/>
              <a:ext cx="59926" cy="32268"/>
            </a:xfrm>
            <a:custGeom>
              <a:avLst/>
              <a:gdLst>
                <a:gd name="T0" fmla="*/ 5 w 11"/>
                <a:gd name="T1" fmla="*/ 5 h 6"/>
                <a:gd name="T2" fmla="*/ 2 w 11"/>
                <a:gd name="T3" fmla="*/ 0 h 6"/>
                <a:gd name="T4" fmla="*/ 5 w 11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5" y="5"/>
                  </a:moveTo>
                  <a:cubicBezTo>
                    <a:pt x="11" y="6"/>
                    <a:pt x="4" y="1"/>
                    <a:pt x="2" y="0"/>
                  </a:cubicBezTo>
                  <a:cubicBezTo>
                    <a:pt x="0" y="0"/>
                    <a:pt x="4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7313202" y="5929242"/>
              <a:ext cx="96802" cy="59926"/>
            </a:xfrm>
            <a:custGeom>
              <a:avLst/>
              <a:gdLst>
                <a:gd name="T0" fmla="*/ 11 w 18"/>
                <a:gd name="T1" fmla="*/ 7 h 11"/>
                <a:gd name="T2" fmla="*/ 1 w 18"/>
                <a:gd name="T3" fmla="*/ 1 h 11"/>
                <a:gd name="T4" fmla="*/ 8 w 18"/>
                <a:gd name="T5" fmla="*/ 7 h 11"/>
                <a:gd name="T6" fmla="*/ 17 w 18"/>
                <a:gd name="T7" fmla="*/ 11 h 11"/>
                <a:gd name="T8" fmla="*/ 11 w 18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1" y="7"/>
                  </a:moveTo>
                  <a:cubicBezTo>
                    <a:pt x="10" y="6"/>
                    <a:pt x="2" y="1"/>
                    <a:pt x="1" y="1"/>
                  </a:cubicBezTo>
                  <a:cubicBezTo>
                    <a:pt x="0" y="0"/>
                    <a:pt x="6" y="6"/>
                    <a:pt x="8" y="7"/>
                  </a:cubicBezTo>
                  <a:cubicBezTo>
                    <a:pt x="11" y="9"/>
                    <a:pt x="16" y="11"/>
                    <a:pt x="17" y="11"/>
                  </a:cubicBezTo>
                  <a:cubicBezTo>
                    <a:pt x="18" y="11"/>
                    <a:pt x="13" y="8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7608217" y="5841660"/>
              <a:ext cx="36877" cy="32268"/>
            </a:xfrm>
            <a:custGeom>
              <a:avLst/>
              <a:gdLst>
                <a:gd name="T0" fmla="*/ 5 w 7"/>
                <a:gd name="T1" fmla="*/ 3 h 6"/>
                <a:gd name="T2" fmla="*/ 2 w 7"/>
                <a:gd name="T3" fmla="*/ 1 h 6"/>
                <a:gd name="T4" fmla="*/ 0 w 7"/>
                <a:gd name="T5" fmla="*/ 4 h 6"/>
                <a:gd name="T6" fmla="*/ 6 w 7"/>
                <a:gd name="T7" fmla="*/ 6 h 6"/>
                <a:gd name="T8" fmla="*/ 5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3"/>
                  </a:moveTo>
                  <a:cubicBezTo>
                    <a:pt x="4" y="2"/>
                    <a:pt x="2" y="0"/>
                    <a:pt x="2" y="1"/>
                  </a:cubicBezTo>
                  <a:cubicBezTo>
                    <a:pt x="3" y="2"/>
                    <a:pt x="1" y="2"/>
                    <a:pt x="0" y="4"/>
                  </a:cubicBezTo>
                  <a:cubicBezTo>
                    <a:pt x="0" y="6"/>
                    <a:pt x="4" y="6"/>
                    <a:pt x="6" y="6"/>
                  </a:cubicBezTo>
                  <a:cubicBezTo>
                    <a:pt x="7" y="6"/>
                    <a:pt x="7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7617436" y="5809392"/>
              <a:ext cx="34572" cy="32268"/>
            </a:xfrm>
            <a:custGeom>
              <a:avLst/>
              <a:gdLst>
                <a:gd name="T0" fmla="*/ 2 w 6"/>
                <a:gd name="T1" fmla="*/ 4 h 6"/>
                <a:gd name="T2" fmla="*/ 5 w 6"/>
                <a:gd name="T3" fmla="*/ 1 h 6"/>
                <a:gd name="T4" fmla="*/ 2 w 6"/>
                <a:gd name="T5" fmla="*/ 3 h 6"/>
                <a:gd name="T6" fmla="*/ 2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cubicBezTo>
                    <a:pt x="4" y="6"/>
                    <a:pt x="6" y="2"/>
                    <a:pt x="5" y="1"/>
                  </a:cubicBezTo>
                  <a:cubicBezTo>
                    <a:pt x="5" y="0"/>
                    <a:pt x="4" y="2"/>
                    <a:pt x="2" y="3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7324725" y="5777126"/>
              <a:ext cx="36877" cy="32268"/>
            </a:xfrm>
            <a:custGeom>
              <a:avLst/>
              <a:gdLst>
                <a:gd name="T0" fmla="*/ 6 w 7"/>
                <a:gd name="T1" fmla="*/ 3 h 6"/>
                <a:gd name="T2" fmla="*/ 2 w 7"/>
                <a:gd name="T3" fmla="*/ 0 h 6"/>
                <a:gd name="T4" fmla="*/ 5 w 7"/>
                <a:gd name="T5" fmla="*/ 5 h 6"/>
                <a:gd name="T6" fmla="*/ 6 w 7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3"/>
                  </a:moveTo>
                  <a:cubicBezTo>
                    <a:pt x="6" y="2"/>
                    <a:pt x="5" y="1"/>
                    <a:pt x="2" y="0"/>
                  </a:cubicBezTo>
                  <a:cubicBezTo>
                    <a:pt x="0" y="0"/>
                    <a:pt x="4" y="4"/>
                    <a:pt x="5" y="5"/>
                  </a:cubicBezTo>
                  <a:cubicBezTo>
                    <a:pt x="6" y="6"/>
                    <a:pt x="7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6882204" y="5502854"/>
              <a:ext cx="20743" cy="20743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0 h 4"/>
                <a:gd name="T4" fmla="*/ 2 w 4"/>
                <a:gd name="T5" fmla="*/ 3 h 4"/>
                <a:gd name="T6" fmla="*/ 3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6015595" y="5671106"/>
              <a:ext cx="1110917" cy="871217"/>
            </a:xfrm>
            <a:custGeom>
              <a:avLst/>
              <a:gdLst>
                <a:gd name="T0" fmla="*/ 195 w 204"/>
                <a:gd name="T1" fmla="*/ 79 h 159"/>
                <a:gd name="T2" fmla="*/ 180 w 204"/>
                <a:gd name="T3" fmla="*/ 62 h 159"/>
                <a:gd name="T4" fmla="*/ 173 w 204"/>
                <a:gd name="T5" fmla="*/ 57 h 159"/>
                <a:gd name="T6" fmla="*/ 159 w 204"/>
                <a:gd name="T7" fmla="*/ 44 h 159"/>
                <a:gd name="T8" fmla="*/ 148 w 204"/>
                <a:gd name="T9" fmla="*/ 31 h 159"/>
                <a:gd name="T10" fmla="*/ 137 w 204"/>
                <a:gd name="T11" fmla="*/ 17 h 159"/>
                <a:gd name="T12" fmla="*/ 129 w 204"/>
                <a:gd name="T13" fmla="*/ 6 h 159"/>
                <a:gd name="T14" fmla="*/ 123 w 204"/>
                <a:gd name="T15" fmla="*/ 6 h 159"/>
                <a:gd name="T16" fmla="*/ 126 w 204"/>
                <a:gd name="T17" fmla="*/ 23 h 159"/>
                <a:gd name="T18" fmla="*/ 119 w 204"/>
                <a:gd name="T19" fmla="*/ 33 h 159"/>
                <a:gd name="T20" fmla="*/ 108 w 204"/>
                <a:gd name="T21" fmla="*/ 26 h 159"/>
                <a:gd name="T22" fmla="*/ 96 w 204"/>
                <a:gd name="T23" fmla="*/ 20 h 159"/>
                <a:gd name="T24" fmla="*/ 97 w 204"/>
                <a:gd name="T25" fmla="*/ 12 h 159"/>
                <a:gd name="T26" fmla="*/ 96 w 204"/>
                <a:gd name="T27" fmla="*/ 6 h 159"/>
                <a:gd name="T28" fmla="*/ 91 w 204"/>
                <a:gd name="T29" fmla="*/ 7 h 159"/>
                <a:gd name="T30" fmla="*/ 79 w 204"/>
                <a:gd name="T31" fmla="*/ 3 h 159"/>
                <a:gd name="T32" fmla="*/ 71 w 204"/>
                <a:gd name="T33" fmla="*/ 7 h 159"/>
                <a:gd name="T34" fmla="*/ 67 w 204"/>
                <a:gd name="T35" fmla="*/ 14 h 159"/>
                <a:gd name="T36" fmla="*/ 69 w 204"/>
                <a:gd name="T37" fmla="*/ 22 h 159"/>
                <a:gd name="T38" fmla="*/ 61 w 204"/>
                <a:gd name="T39" fmla="*/ 21 h 159"/>
                <a:gd name="T40" fmla="*/ 52 w 204"/>
                <a:gd name="T41" fmla="*/ 17 h 159"/>
                <a:gd name="T42" fmla="*/ 48 w 204"/>
                <a:gd name="T43" fmla="*/ 21 h 159"/>
                <a:gd name="T44" fmla="*/ 45 w 204"/>
                <a:gd name="T45" fmla="*/ 26 h 159"/>
                <a:gd name="T46" fmla="*/ 42 w 204"/>
                <a:gd name="T47" fmla="*/ 30 h 159"/>
                <a:gd name="T48" fmla="*/ 35 w 204"/>
                <a:gd name="T49" fmla="*/ 33 h 159"/>
                <a:gd name="T50" fmla="*/ 32 w 204"/>
                <a:gd name="T51" fmla="*/ 44 h 159"/>
                <a:gd name="T52" fmla="*/ 9 w 204"/>
                <a:gd name="T53" fmla="*/ 52 h 159"/>
                <a:gd name="T54" fmla="*/ 3 w 204"/>
                <a:gd name="T55" fmla="*/ 58 h 159"/>
                <a:gd name="T56" fmla="*/ 2 w 204"/>
                <a:gd name="T57" fmla="*/ 70 h 159"/>
                <a:gd name="T58" fmla="*/ 4 w 204"/>
                <a:gd name="T59" fmla="*/ 76 h 159"/>
                <a:gd name="T60" fmla="*/ 4 w 204"/>
                <a:gd name="T61" fmla="*/ 81 h 159"/>
                <a:gd name="T62" fmla="*/ 9 w 204"/>
                <a:gd name="T63" fmla="*/ 90 h 159"/>
                <a:gd name="T64" fmla="*/ 20 w 204"/>
                <a:gd name="T65" fmla="*/ 112 h 159"/>
                <a:gd name="T66" fmla="*/ 19 w 204"/>
                <a:gd name="T67" fmla="*/ 123 h 159"/>
                <a:gd name="T68" fmla="*/ 25 w 204"/>
                <a:gd name="T69" fmla="*/ 132 h 159"/>
                <a:gd name="T70" fmla="*/ 43 w 204"/>
                <a:gd name="T71" fmla="*/ 126 h 159"/>
                <a:gd name="T72" fmla="*/ 57 w 204"/>
                <a:gd name="T73" fmla="*/ 125 h 159"/>
                <a:gd name="T74" fmla="*/ 74 w 204"/>
                <a:gd name="T75" fmla="*/ 119 h 159"/>
                <a:gd name="T76" fmla="*/ 98 w 204"/>
                <a:gd name="T77" fmla="*/ 114 h 159"/>
                <a:gd name="T78" fmla="*/ 112 w 204"/>
                <a:gd name="T79" fmla="*/ 121 h 159"/>
                <a:gd name="T80" fmla="*/ 120 w 204"/>
                <a:gd name="T81" fmla="*/ 132 h 159"/>
                <a:gd name="T82" fmla="*/ 125 w 204"/>
                <a:gd name="T83" fmla="*/ 125 h 159"/>
                <a:gd name="T84" fmla="*/ 129 w 204"/>
                <a:gd name="T85" fmla="*/ 125 h 159"/>
                <a:gd name="T86" fmla="*/ 129 w 204"/>
                <a:gd name="T87" fmla="*/ 134 h 159"/>
                <a:gd name="T88" fmla="*/ 136 w 204"/>
                <a:gd name="T89" fmla="*/ 134 h 159"/>
                <a:gd name="T90" fmla="*/ 139 w 204"/>
                <a:gd name="T91" fmla="*/ 138 h 159"/>
                <a:gd name="T92" fmla="*/ 153 w 204"/>
                <a:gd name="T93" fmla="*/ 154 h 159"/>
                <a:gd name="T94" fmla="*/ 166 w 204"/>
                <a:gd name="T95" fmla="*/ 158 h 159"/>
                <a:gd name="T96" fmla="*/ 175 w 204"/>
                <a:gd name="T97" fmla="*/ 156 h 159"/>
                <a:gd name="T98" fmla="*/ 187 w 204"/>
                <a:gd name="T99" fmla="*/ 154 h 159"/>
                <a:gd name="T100" fmla="*/ 196 w 204"/>
                <a:gd name="T101" fmla="*/ 141 h 159"/>
                <a:gd name="T102" fmla="*/ 199 w 204"/>
                <a:gd name="T103" fmla="*/ 122 h 159"/>
                <a:gd name="T104" fmla="*/ 201 w 204"/>
                <a:gd name="T105" fmla="*/ 9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159">
                  <a:moveTo>
                    <a:pt x="201" y="92"/>
                  </a:moveTo>
                  <a:cubicBezTo>
                    <a:pt x="200" y="90"/>
                    <a:pt x="199" y="89"/>
                    <a:pt x="199" y="87"/>
                  </a:cubicBezTo>
                  <a:cubicBezTo>
                    <a:pt x="198" y="84"/>
                    <a:pt x="195" y="80"/>
                    <a:pt x="195" y="79"/>
                  </a:cubicBezTo>
                  <a:cubicBezTo>
                    <a:pt x="194" y="78"/>
                    <a:pt x="190" y="72"/>
                    <a:pt x="189" y="71"/>
                  </a:cubicBezTo>
                  <a:cubicBezTo>
                    <a:pt x="188" y="70"/>
                    <a:pt x="185" y="67"/>
                    <a:pt x="183" y="66"/>
                  </a:cubicBezTo>
                  <a:cubicBezTo>
                    <a:pt x="182" y="65"/>
                    <a:pt x="181" y="65"/>
                    <a:pt x="180" y="62"/>
                  </a:cubicBezTo>
                  <a:cubicBezTo>
                    <a:pt x="178" y="59"/>
                    <a:pt x="177" y="59"/>
                    <a:pt x="177" y="59"/>
                  </a:cubicBezTo>
                  <a:cubicBezTo>
                    <a:pt x="176" y="59"/>
                    <a:pt x="175" y="58"/>
                    <a:pt x="175" y="59"/>
                  </a:cubicBezTo>
                  <a:cubicBezTo>
                    <a:pt x="175" y="59"/>
                    <a:pt x="174" y="59"/>
                    <a:pt x="173" y="57"/>
                  </a:cubicBezTo>
                  <a:cubicBezTo>
                    <a:pt x="171" y="55"/>
                    <a:pt x="170" y="53"/>
                    <a:pt x="169" y="52"/>
                  </a:cubicBezTo>
                  <a:cubicBezTo>
                    <a:pt x="168" y="51"/>
                    <a:pt x="166" y="48"/>
                    <a:pt x="165" y="47"/>
                  </a:cubicBezTo>
                  <a:cubicBezTo>
                    <a:pt x="163" y="47"/>
                    <a:pt x="160" y="46"/>
                    <a:pt x="159" y="44"/>
                  </a:cubicBezTo>
                  <a:cubicBezTo>
                    <a:pt x="158" y="43"/>
                    <a:pt x="156" y="42"/>
                    <a:pt x="155" y="41"/>
                  </a:cubicBezTo>
                  <a:cubicBezTo>
                    <a:pt x="154" y="40"/>
                    <a:pt x="151" y="39"/>
                    <a:pt x="151" y="37"/>
                  </a:cubicBezTo>
                  <a:cubicBezTo>
                    <a:pt x="151" y="36"/>
                    <a:pt x="150" y="34"/>
                    <a:pt x="148" y="31"/>
                  </a:cubicBezTo>
                  <a:cubicBezTo>
                    <a:pt x="147" y="29"/>
                    <a:pt x="144" y="25"/>
                    <a:pt x="143" y="23"/>
                  </a:cubicBezTo>
                  <a:cubicBezTo>
                    <a:pt x="143" y="22"/>
                    <a:pt x="141" y="19"/>
                    <a:pt x="140" y="18"/>
                  </a:cubicBezTo>
                  <a:cubicBezTo>
                    <a:pt x="139" y="17"/>
                    <a:pt x="138" y="17"/>
                    <a:pt x="137" y="17"/>
                  </a:cubicBezTo>
                  <a:cubicBezTo>
                    <a:pt x="136" y="17"/>
                    <a:pt x="135" y="18"/>
                    <a:pt x="135" y="17"/>
                  </a:cubicBezTo>
                  <a:cubicBezTo>
                    <a:pt x="134" y="16"/>
                    <a:pt x="133" y="11"/>
                    <a:pt x="131" y="9"/>
                  </a:cubicBezTo>
                  <a:cubicBezTo>
                    <a:pt x="129" y="6"/>
                    <a:pt x="128" y="6"/>
                    <a:pt x="129" y="6"/>
                  </a:cubicBezTo>
                  <a:cubicBezTo>
                    <a:pt x="130" y="5"/>
                    <a:pt x="127" y="4"/>
                    <a:pt x="127" y="4"/>
                  </a:cubicBezTo>
                  <a:cubicBezTo>
                    <a:pt x="126" y="3"/>
                    <a:pt x="125" y="0"/>
                    <a:pt x="124" y="0"/>
                  </a:cubicBezTo>
                  <a:cubicBezTo>
                    <a:pt x="123" y="0"/>
                    <a:pt x="123" y="5"/>
                    <a:pt x="123" y="6"/>
                  </a:cubicBezTo>
                  <a:cubicBezTo>
                    <a:pt x="122" y="7"/>
                    <a:pt x="123" y="10"/>
                    <a:pt x="123" y="10"/>
                  </a:cubicBezTo>
                  <a:cubicBezTo>
                    <a:pt x="123" y="11"/>
                    <a:pt x="123" y="12"/>
                    <a:pt x="124" y="14"/>
                  </a:cubicBezTo>
                  <a:cubicBezTo>
                    <a:pt x="124" y="15"/>
                    <a:pt x="126" y="22"/>
                    <a:pt x="126" y="23"/>
                  </a:cubicBezTo>
                  <a:cubicBezTo>
                    <a:pt x="126" y="25"/>
                    <a:pt x="125" y="34"/>
                    <a:pt x="124" y="34"/>
                  </a:cubicBezTo>
                  <a:cubicBezTo>
                    <a:pt x="123" y="34"/>
                    <a:pt x="122" y="33"/>
                    <a:pt x="121" y="33"/>
                  </a:cubicBezTo>
                  <a:cubicBezTo>
                    <a:pt x="120" y="33"/>
                    <a:pt x="121" y="34"/>
                    <a:pt x="119" y="33"/>
                  </a:cubicBezTo>
                  <a:cubicBezTo>
                    <a:pt x="118" y="33"/>
                    <a:pt x="118" y="32"/>
                    <a:pt x="116" y="31"/>
                  </a:cubicBezTo>
                  <a:cubicBezTo>
                    <a:pt x="115" y="30"/>
                    <a:pt x="112" y="30"/>
                    <a:pt x="111" y="29"/>
                  </a:cubicBezTo>
                  <a:cubicBezTo>
                    <a:pt x="110" y="28"/>
                    <a:pt x="110" y="27"/>
                    <a:pt x="108" y="26"/>
                  </a:cubicBezTo>
                  <a:cubicBezTo>
                    <a:pt x="106" y="25"/>
                    <a:pt x="105" y="24"/>
                    <a:pt x="104" y="24"/>
                  </a:cubicBezTo>
                  <a:cubicBezTo>
                    <a:pt x="102" y="23"/>
                    <a:pt x="102" y="24"/>
                    <a:pt x="101" y="23"/>
                  </a:cubicBezTo>
                  <a:cubicBezTo>
                    <a:pt x="100" y="22"/>
                    <a:pt x="97" y="21"/>
                    <a:pt x="96" y="20"/>
                  </a:cubicBezTo>
                  <a:cubicBezTo>
                    <a:pt x="96" y="18"/>
                    <a:pt x="97" y="16"/>
                    <a:pt x="97" y="16"/>
                  </a:cubicBezTo>
                  <a:cubicBezTo>
                    <a:pt x="98" y="16"/>
                    <a:pt x="98" y="14"/>
                    <a:pt x="98" y="14"/>
                  </a:cubicBezTo>
                  <a:cubicBezTo>
                    <a:pt x="97" y="13"/>
                    <a:pt x="96" y="12"/>
                    <a:pt x="97" y="12"/>
                  </a:cubicBezTo>
                  <a:cubicBezTo>
                    <a:pt x="99" y="11"/>
                    <a:pt x="100" y="12"/>
                    <a:pt x="99" y="11"/>
                  </a:cubicBezTo>
                  <a:cubicBezTo>
                    <a:pt x="99" y="10"/>
                    <a:pt x="101" y="7"/>
                    <a:pt x="99" y="6"/>
                  </a:cubicBezTo>
                  <a:cubicBezTo>
                    <a:pt x="97" y="5"/>
                    <a:pt x="96" y="5"/>
                    <a:pt x="96" y="6"/>
                  </a:cubicBezTo>
                  <a:cubicBezTo>
                    <a:pt x="96" y="6"/>
                    <a:pt x="97" y="8"/>
                    <a:pt x="96" y="7"/>
                  </a:cubicBezTo>
                  <a:cubicBezTo>
                    <a:pt x="95" y="6"/>
                    <a:pt x="94" y="5"/>
                    <a:pt x="93" y="6"/>
                  </a:cubicBezTo>
                  <a:cubicBezTo>
                    <a:pt x="93" y="6"/>
                    <a:pt x="93" y="7"/>
                    <a:pt x="91" y="7"/>
                  </a:cubicBezTo>
                  <a:cubicBezTo>
                    <a:pt x="90" y="6"/>
                    <a:pt x="87" y="5"/>
                    <a:pt x="86" y="5"/>
                  </a:cubicBezTo>
                  <a:cubicBezTo>
                    <a:pt x="84" y="5"/>
                    <a:pt x="83" y="4"/>
                    <a:pt x="82" y="4"/>
                  </a:cubicBezTo>
                  <a:cubicBezTo>
                    <a:pt x="81" y="3"/>
                    <a:pt x="79" y="3"/>
                    <a:pt x="79" y="3"/>
                  </a:cubicBezTo>
                  <a:cubicBezTo>
                    <a:pt x="79" y="3"/>
                    <a:pt x="80" y="5"/>
                    <a:pt x="79" y="6"/>
                  </a:cubicBezTo>
                  <a:cubicBezTo>
                    <a:pt x="78" y="7"/>
                    <a:pt x="74" y="8"/>
                    <a:pt x="74" y="7"/>
                  </a:cubicBezTo>
                  <a:cubicBezTo>
                    <a:pt x="73" y="7"/>
                    <a:pt x="72" y="6"/>
                    <a:pt x="71" y="7"/>
                  </a:cubicBezTo>
                  <a:cubicBezTo>
                    <a:pt x="70" y="8"/>
                    <a:pt x="69" y="10"/>
                    <a:pt x="69" y="10"/>
                  </a:cubicBezTo>
                  <a:cubicBezTo>
                    <a:pt x="68" y="10"/>
                    <a:pt x="70" y="12"/>
                    <a:pt x="69" y="12"/>
                  </a:cubicBezTo>
                  <a:cubicBezTo>
                    <a:pt x="68" y="13"/>
                    <a:pt x="68" y="13"/>
                    <a:pt x="67" y="14"/>
                  </a:cubicBezTo>
                  <a:cubicBezTo>
                    <a:pt x="67" y="15"/>
                    <a:pt x="66" y="18"/>
                    <a:pt x="67" y="18"/>
                  </a:cubicBezTo>
                  <a:cubicBezTo>
                    <a:pt x="68" y="18"/>
                    <a:pt x="70" y="19"/>
                    <a:pt x="69" y="19"/>
                  </a:cubicBezTo>
                  <a:cubicBezTo>
                    <a:pt x="69" y="20"/>
                    <a:pt x="71" y="22"/>
                    <a:pt x="69" y="22"/>
                  </a:cubicBezTo>
                  <a:cubicBezTo>
                    <a:pt x="68" y="21"/>
                    <a:pt x="67" y="20"/>
                    <a:pt x="66" y="20"/>
                  </a:cubicBezTo>
                  <a:cubicBezTo>
                    <a:pt x="66" y="20"/>
                    <a:pt x="63" y="20"/>
                    <a:pt x="63" y="20"/>
                  </a:cubicBezTo>
                  <a:cubicBezTo>
                    <a:pt x="62" y="20"/>
                    <a:pt x="62" y="22"/>
                    <a:pt x="61" y="21"/>
                  </a:cubicBezTo>
                  <a:cubicBezTo>
                    <a:pt x="60" y="19"/>
                    <a:pt x="61" y="19"/>
                    <a:pt x="59" y="18"/>
                  </a:cubicBezTo>
                  <a:cubicBezTo>
                    <a:pt x="58" y="18"/>
                    <a:pt x="57" y="16"/>
                    <a:pt x="56" y="16"/>
                  </a:cubicBezTo>
                  <a:cubicBezTo>
                    <a:pt x="55" y="15"/>
                    <a:pt x="53" y="17"/>
                    <a:pt x="52" y="17"/>
                  </a:cubicBezTo>
                  <a:cubicBezTo>
                    <a:pt x="51" y="16"/>
                    <a:pt x="51" y="15"/>
                    <a:pt x="50" y="16"/>
                  </a:cubicBezTo>
                  <a:cubicBezTo>
                    <a:pt x="50" y="17"/>
                    <a:pt x="50" y="19"/>
                    <a:pt x="49" y="18"/>
                  </a:cubicBezTo>
                  <a:cubicBezTo>
                    <a:pt x="48" y="18"/>
                    <a:pt x="48" y="20"/>
                    <a:pt x="48" y="21"/>
                  </a:cubicBezTo>
                  <a:cubicBezTo>
                    <a:pt x="48" y="21"/>
                    <a:pt x="49" y="24"/>
                    <a:pt x="48" y="23"/>
                  </a:cubicBezTo>
                  <a:cubicBezTo>
                    <a:pt x="46" y="23"/>
                    <a:pt x="45" y="22"/>
                    <a:pt x="45" y="22"/>
                  </a:cubicBezTo>
                  <a:cubicBezTo>
                    <a:pt x="45" y="23"/>
                    <a:pt x="44" y="25"/>
                    <a:pt x="45" y="26"/>
                  </a:cubicBezTo>
                  <a:cubicBezTo>
                    <a:pt x="45" y="26"/>
                    <a:pt x="45" y="28"/>
                    <a:pt x="44" y="28"/>
                  </a:cubicBezTo>
                  <a:cubicBezTo>
                    <a:pt x="44" y="28"/>
                    <a:pt x="42" y="27"/>
                    <a:pt x="42" y="27"/>
                  </a:cubicBezTo>
                  <a:cubicBezTo>
                    <a:pt x="42" y="28"/>
                    <a:pt x="42" y="29"/>
                    <a:pt x="42" y="30"/>
                  </a:cubicBezTo>
                  <a:cubicBezTo>
                    <a:pt x="43" y="31"/>
                    <a:pt x="43" y="34"/>
                    <a:pt x="42" y="33"/>
                  </a:cubicBezTo>
                  <a:cubicBezTo>
                    <a:pt x="41" y="32"/>
                    <a:pt x="39" y="29"/>
                    <a:pt x="38" y="29"/>
                  </a:cubicBezTo>
                  <a:cubicBezTo>
                    <a:pt x="38" y="29"/>
                    <a:pt x="35" y="32"/>
                    <a:pt x="35" y="33"/>
                  </a:cubicBezTo>
                  <a:cubicBezTo>
                    <a:pt x="35" y="35"/>
                    <a:pt x="37" y="37"/>
                    <a:pt x="36" y="38"/>
                  </a:cubicBezTo>
                  <a:cubicBezTo>
                    <a:pt x="35" y="39"/>
                    <a:pt x="35" y="41"/>
                    <a:pt x="35" y="42"/>
                  </a:cubicBezTo>
                  <a:cubicBezTo>
                    <a:pt x="34" y="43"/>
                    <a:pt x="33" y="43"/>
                    <a:pt x="32" y="44"/>
                  </a:cubicBezTo>
                  <a:cubicBezTo>
                    <a:pt x="30" y="45"/>
                    <a:pt x="24" y="47"/>
                    <a:pt x="23" y="48"/>
                  </a:cubicBezTo>
                  <a:cubicBezTo>
                    <a:pt x="21" y="49"/>
                    <a:pt x="19" y="50"/>
                    <a:pt x="17" y="50"/>
                  </a:cubicBezTo>
                  <a:cubicBezTo>
                    <a:pt x="15" y="50"/>
                    <a:pt x="10" y="51"/>
                    <a:pt x="9" y="52"/>
                  </a:cubicBezTo>
                  <a:cubicBezTo>
                    <a:pt x="8" y="53"/>
                    <a:pt x="7" y="55"/>
                    <a:pt x="6" y="55"/>
                  </a:cubicBezTo>
                  <a:cubicBezTo>
                    <a:pt x="5" y="55"/>
                    <a:pt x="4" y="60"/>
                    <a:pt x="4" y="59"/>
                  </a:cubicBezTo>
                  <a:cubicBezTo>
                    <a:pt x="3" y="59"/>
                    <a:pt x="4" y="57"/>
                    <a:pt x="3" y="58"/>
                  </a:cubicBezTo>
                  <a:cubicBezTo>
                    <a:pt x="2" y="59"/>
                    <a:pt x="0" y="60"/>
                    <a:pt x="1" y="62"/>
                  </a:cubicBezTo>
                  <a:cubicBezTo>
                    <a:pt x="2" y="64"/>
                    <a:pt x="2" y="65"/>
                    <a:pt x="2" y="66"/>
                  </a:cubicBezTo>
                  <a:cubicBezTo>
                    <a:pt x="1" y="67"/>
                    <a:pt x="1" y="71"/>
                    <a:pt x="2" y="70"/>
                  </a:cubicBezTo>
                  <a:cubicBezTo>
                    <a:pt x="2" y="70"/>
                    <a:pt x="3" y="68"/>
                    <a:pt x="3" y="68"/>
                  </a:cubicBezTo>
                  <a:cubicBezTo>
                    <a:pt x="3" y="69"/>
                    <a:pt x="2" y="70"/>
                    <a:pt x="3" y="72"/>
                  </a:cubicBezTo>
                  <a:cubicBezTo>
                    <a:pt x="3" y="74"/>
                    <a:pt x="3" y="74"/>
                    <a:pt x="4" y="76"/>
                  </a:cubicBezTo>
                  <a:cubicBezTo>
                    <a:pt x="6" y="77"/>
                    <a:pt x="8" y="80"/>
                    <a:pt x="6" y="80"/>
                  </a:cubicBezTo>
                  <a:cubicBezTo>
                    <a:pt x="5" y="79"/>
                    <a:pt x="3" y="77"/>
                    <a:pt x="4" y="78"/>
                  </a:cubicBezTo>
                  <a:cubicBezTo>
                    <a:pt x="4" y="79"/>
                    <a:pt x="4" y="81"/>
                    <a:pt x="4" y="81"/>
                  </a:cubicBezTo>
                  <a:cubicBezTo>
                    <a:pt x="3" y="80"/>
                    <a:pt x="2" y="78"/>
                    <a:pt x="2" y="80"/>
                  </a:cubicBezTo>
                  <a:cubicBezTo>
                    <a:pt x="3" y="82"/>
                    <a:pt x="3" y="84"/>
                    <a:pt x="5" y="85"/>
                  </a:cubicBezTo>
                  <a:cubicBezTo>
                    <a:pt x="6" y="86"/>
                    <a:pt x="8" y="89"/>
                    <a:pt x="9" y="90"/>
                  </a:cubicBezTo>
                  <a:cubicBezTo>
                    <a:pt x="9" y="92"/>
                    <a:pt x="12" y="96"/>
                    <a:pt x="12" y="97"/>
                  </a:cubicBezTo>
                  <a:cubicBezTo>
                    <a:pt x="13" y="97"/>
                    <a:pt x="15" y="101"/>
                    <a:pt x="15" y="103"/>
                  </a:cubicBezTo>
                  <a:cubicBezTo>
                    <a:pt x="16" y="104"/>
                    <a:pt x="18" y="110"/>
                    <a:pt x="20" y="112"/>
                  </a:cubicBezTo>
                  <a:cubicBezTo>
                    <a:pt x="21" y="115"/>
                    <a:pt x="23" y="119"/>
                    <a:pt x="22" y="119"/>
                  </a:cubicBezTo>
                  <a:cubicBezTo>
                    <a:pt x="21" y="118"/>
                    <a:pt x="20" y="116"/>
                    <a:pt x="20" y="118"/>
                  </a:cubicBezTo>
                  <a:cubicBezTo>
                    <a:pt x="20" y="120"/>
                    <a:pt x="20" y="122"/>
                    <a:pt x="19" y="123"/>
                  </a:cubicBezTo>
                  <a:cubicBezTo>
                    <a:pt x="18" y="124"/>
                    <a:pt x="17" y="124"/>
                    <a:pt x="18" y="125"/>
                  </a:cubicBezTo>
                  <a:cubicBezTo>
                    <a:pt x="18" y="126"/>
                    <a:pt x="19" y="128"/>
                    <a:pt x="20" y="128"/>
                  </a:cubicBezTo>
                  <a:cubicBezTo>
                    <a:pt x="22" y="129"/>
                    <a:pt x="23" y="131"/>
                    <a:pt x="25" y="132"/>
                  </a:cubicBezTo>
                  <a:cubicBezTo>
                    <a:pt x="27" y="133"/>
                    <a:pt x="31" y="134"/>
                    <a:pt x="32" y="133"/>
                  </a:cubicBezTo>
                  <a:cubicBezTo>
                    <a:pt x="34" y="133"/>
                    <a:pt x="37" y="130"/>
                    <a:pt x="38" y="129"/>
                  </a:cubicBezTo>
                  <a:cubicBezTo>
                    <a:pt x="40" y="129"/>
                    <a:pt x="41" y="126"/>
                    <a:pt x="43" y="126"/>
                  </a:cubicBezTo>
                  <a:cubicBezTo>
                    <a:pt x="44" y="126"/>
                    <a:pt x="49" y="125"/>
                    <a:pt x="51" y="126"/>
                  </a:cubicBezTo>
                  <a:cubicBezTo>
                    <a:pt x="52" y="126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5"/>
                  </a:cubicBezTo>
                  <a:cubicBezTo>
                    <a:pt x="58" y="126"/>
                    <a:pt x="59" y="127"/>
                    <a:pt x="60" y="126"/>
                  </a:cubicBezTo>
                  <a:cubicBezTo>
                    <a:pt x="61" y="124"/>
                    <a:pt x="61" y="120"/>
                    <a:pt x="63" y="120"/>
                  </a:cubicBezTo>
                  <a:cubicBezTo>
                    <a:pt x="65" y="119"/>
                    <a:pt x="70" y="119"/>
                    <a:pt x="74" y="119"/>
                  </a:cubicBezTo>
                  <a:cubicBezTo>
                    <a:pt x="79" y="119"/>
                    <a:pt x="79" y="120"/>
                    <a:pt x="82" y="118"/>
                  </a:cubicBezTo>
                  <a:cubicBezTo>
                    <a:pt x="85" y="116"/>
                    <a:pt x="90" y="115"/>
                    <a:pt x="92" y="114"/>
                  </a:cubicBezTo>
                  <a:cubicBezTo>
                    <a:pt x="94" y="114"/>
                    <a:pt x="96" y="113"/>
                    <a:pt x="98" y="114"/>
                  </a:cubicBezTo>
                  <a:cubicBezTo>
                    <a:pt x="100" y="115"/>
                    <a:pt x="101" y="117"/>
                    <a:pt x="105" y="117"/>
                  </a:cubicBezTo>
                  <a:cubicBezTo>
                    <a:pt x="108" y="117"/>
                    <a:pt x="111" y="118"/>
                    <a:pt x="111" y="118"/>
                  </a:cubicBezTo>
                  <a:cubicBezTo>
                    <a:pt x="112" y="119"/>
                    <a:pt x="111" y="119"/>
                    <a:pt x="112" y="121"/>
                  </a:cubicBezTo>
                  <a:cubicBezTo>
                    <a:pt x="112" y="122"/>
                    <a:pt x="113" y="121"/>
                    <a:pt x="114" y="123"/>
                  </a:cubicBezTo>
                  <a:cubicBezTo>
                    <a:pt x="115" y="125"/>
                    <a:pt x="117" y="127"/>
                    <a:pt x="118" y="128"/>
                  </a:cubicBezTo>
                  <a:cubicBezTo>
                    <a:pt x="118" y="129"/>
                    <a:pt x="119" y="131"/>
                    <a:pt x="120" y="132"/>
                  </a:cubicBezTo>
                  <a:cubicBezTo>
                    <a:pt x="121" y="132"/>
                    <a:pt x="123" y="134"/>
                    <a:pt x="123" y="133"/>
                  </a:cubicBezTo>
                  <a:cubicBezTo>
                    <a:pt x="123" y="131"/>
                    <a:pt x="122" y="131"/>
                    <a:pt x="123" y="130"/>
                  </a:cubicBezTo>
                  <a:cubicBezTo>
                    <a:pt x="124" y="129"/>
                    <a:pt x="123" y="125"/>
                    <a:pt x="125" y="125"/>
                  </a:cubicBezTo>
                  <a:cubicBezTo>
                    <a:pt x="127" y="124"/>
                    <a:pt x="127" y="124"/>
                    <a:pt x="127" y="123"/>
                  </a:cubicBezTo>
                  <a:cubicBezTo>
                    <a:pt x="127" y="122"/>
                    <a:pt x="129" y="120"/>
                    <a:pt x="129" y="121"/>
                  </a:cubicBezTo>
                  <a:cubicBezTo>
                    <a:pt x="129" y="121"/>
                    <a:pt x="130" y="123"/>
                    <a:pt x="129" y="125"/>
                  </a:cubicBezTo>
                  <a:cubicBezTo>
                    <a:pt x="129" y="126"/>
                    <a:pt x="130" y="131"/>
                    <a:pt x="129" y="132"/>
                  </a:cubicBezTo>
                  <a:cubicBezTo>
                    <a:pt x="129" y="132"/>
                    <a:pt x="128" y="133"/>
                    <a:pt x="128" y="134"/>
                  </a:cubicBezTo>
                  <a:cubicBezTo>
                    <a:pt x="128" y="135"/>
                    <a:pt x="129" y="135"/>
                    <a:pt x="129" y="134"/>
                  </a:cubicBezTo>
                  <a:cubicBezTo>
                    <a:pt x="130" y="134"/>
                    <a:pt x="132" y="133"/>
                    <a:pt x="132" y="132"/>
                  </a:cubicBezTo>
                  <a:cubicBezTo>
                    <a:pt x="132" y="131"/>
                    <a:pt x="132" y="128"/>
                    <a:pt x="133" y="129"/>
                  </a:cubicBezTo>
                  <a:cubicBezTo>
                    <a:pt x="133" y="130"/>
                    <a:pt x="135" y="133"/>
                    <a:pt x="136" y="134"/>
                  </a:cubicBezTo>
                  <a:cubicBezTo>
                    <a:pt x="137" y="136"/>
                    <a:pt x="134" y="137"/>
                    <a:pt x="134" y="137"/>
                  </a:cubicBezTo>
                  <a:cubicBezTo>
                    <a:pt x="135" y="138"/>
                    <a:pt x="136" y="138"/>
                    <a:pt x="137" y="138"/>
                  </a:cubicBezTo>
                  <a:cubicBezTo>
                    <a:pt x="138" y="137"/>
                    <a:pt x="137" y="135"/>
                    <a:pt x="139" y="138"/>
                  </a:cubicBezTo>
                  <a:cubicBezTo>
                    <a:pt x="141" y="140"/>
                    <a:pt x="144" y="143"/>
                    <a:pt x="145" y="145"/>
                  </a:cubicBezTo>
                  <a:cubicBezTo>
                    <a:pt x="145" y="147"/>
                    <a:pt x="146" y="149"/>
                    <a:pt x="148" y="151"/>
                  </a:cubicBezTo>
                  <a:cubicBezTo>
                    <a:pt x="150" y="153"/>
                    <a:pt x="149" y="153"/>
                    <a:pt x="153" y="154"/>
                  </a:cubicBezTo>
                  <a:cubicBezTo>
                    <a:pt x="156" y="155"/>
                    <a:pt x="155" y="158"/>
                    <a:pt x="157" y="157"/>
                  </a:cubicBezTo>
                  <a:cubicBezTo>
                    <a:pt x="158" y="156"/>
                    <a:pt x="157" y="154"/>
                    <a:pt x="159" y="155"/>
                  </a:cubicBezTo>
                  <a:cubicBezTo>
                    <a:pt x="161" y="156"/>
                    <a:pt x="165" y="159"/>
                    <a:pt x="166" y="158"/>
                  </a:cubicBezTo>
                  <a:cubicBezTo>
                    <a:pt x="167" y="158"/>
                    <a:pt x="169" y="156"/>
                    <a:pt x="171" y="156"/>
                  </a:cubicBezTo>
                  <a:cubicBezTo>
                    <a:pt x="172" y="156"/>
                    <a:pt x="172" y="153"/>
                    <a:pt x="172" y="153"/>
                  </a:cubicBezTo>
                  <a:cubicBezTo>
                    <a:pt x="172" y="153"/>
                    <a:pt x="173" y="153"/>
                    <a:pt x="175" y="156"/>
                  </a:cubicBezTo>
                  <a:cubicBezTo>
                    <a:pt x="178" y="158"/>
                    <a:pt x="178" y="159"/>
                    <a:pt x="180" y="159"/>
                  </a:cubicBezTo>
                  <a:cubicBezTo>
                    <a:pt x="182" y="158"/>
                    <a:pt x="184" y="159"/>
                    <a:pt x="185" y="158"/>
                  </a:cubicBezTo>
                  <a:cubicBezTo>
                    <a:pt x="186" y="156"/>
                    <a:pt x="185" y="154"/>
                    <a:pt x="187" y="154"/>
                  </a:cubicBezTo>
                  <a:cubicBezTo>
                    <a:pt x="190" y="153"/>
                    <a:pt x="191" y="153"/>
                    <a:pt x="193" y="152"/>
                  </a:cubicBezTo>
                  <a:cubicBezTo>
                    <a:pt x="195" y="151"/>
                    <a:pt x="197" y="152"/>
                    <a:pt x="197" y="150"/>
                  </a:cubicBezTo>
                  <a:cubicBezTo>
                    <a:pt x="197" y="148"/>
                    <a:pt x="195" y="142"/>
                    <a:pt x="196" y="141"/>
                  </a:cubicBezTo>
                  <a:cubicBezTo>
                    <a:pt x="196" y="141"/>
                    <a:pt x="195" y="137"/>
                    <a:pt x="196" y="135"/>
                  </a:cubicBezTo>
                  <a:cubicBezTo>
                    <a:pt x="196" y="133"/>
                    <a:pt x="195" y="130"/>
                    <a:pt x="196" y="129"/>
                  </a:cubicBezTo>
                  <a:cubicBezTo>
                    <a:pt x="197" y="128"/>
                    <a:pt x="198" y="123"/>
                    <a:pt x="199" y="122"/>
                  </a:cubicBezTo>
                  <a:cubicBezTo>
                    <a:pt x="200" y="121"/>
                    <a:pt x="201" y="121"/>
                    <a:pt x="203" y="119"/>
                  </a:cubicBezTo>
                  <a:cubicBezTo>
                    <a:pt x="204" y="118"/>
                    <a:pt x="204" y="105"/>
                    <a:pt x="203" y="102"/>
                  </a:cubicBezTo>
                  <a:cubicBezTo>
                    <a:pt x="203" y="99"/>
                    <a:pt x="203" y="94"/>
                    <a:pt x="201" y="9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6981309" y="6611467"/>
              <a:ext cx="119850" cy="126764"/>
            </a:xfrm>
            <a:custGeom>
              <a:avLst/>
              <a:gdLst>
                <a:gd name="T0" fmla="*/ 18 w 22"/>
                <a:gd name="T1" fmla="*/ 2 h 23"/>
                <a:gd name="T2" fmla="*/ 12 w 22"/>
                <a:gd name="T3" fmla="*/ 3 h 23"/>
                <a:gd name="T4" fmla="*/ 4 w 22"/>
                <a:gd name="T5" fmla="*/ 1 h 23"/>
                <a:gd name="T6" fmla="*/ 0 w 22"/>
                <a:gd name="T7" fmla="*/ 2 h 23"/>
                <a:gd name="T8" fmla="*/ 6 w 22"/>
                <a:gd name="T9" fmla="*/ 11 h 23"/>
                <a:gd name="T10" fmla="*/ 8 w 22"/>
                <a:gd name="T11" fmla="*/ 16 h 23"/>
                <a:gd name="T12" fmla="*/ 16 w 22"/>
                <a:gd name="T13" fmla="*/ 23 h 23"/>
                <a:gd name="T14" fmla="*/ 18 w 22"/>
                <a:gd name="T15" fmla="*/ 18 h 23"/>
                <a:gd name="T16" fmla="*/ 21 w 22"/>
                <a:gd name="T17" fmla="*/ 20 h 23"/>
                <a:gd name="T18" fmla="*/ 21 w 22"/>
                <a:gd name="T19" fmla="*/ 18 h 23"/>
                <a:gd name="T20" fmla="*/ 22 w 22"/>
                <a:gd name="T21" fmla="*/ 13 h 23"/>
                <a:gd name="T22" fmla="*/ 20 w 22"/>
                <a:gd name="T23" fmla="*/ 5 h 23"/>
                <a:gd name="T24" fmla="*/ 18 w 22"/>
                <a:gd name="T2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3">
                  <a:moveTo>
                    <a:pt x="18" y="2"/>
                  </a:moveTo>
                  <a:cubicBezTo>
                    <a:pt x="17" y="1"/>
                    <a:pt x="13" y="3"/>
                    <a:pt x="12" y="3"/>
                  </a:cubicBezTo>
                  <a:cubicBezTo>
                    <a:pt x="10" y="4"/>
                    <a:pt x="7" y="3"/>
                    <a:pt x="4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2"/>
                    <a:pt x="5" y="9"/>
                    <a:pt x="6" y="11"/>
                  </a:cubicBezTo>
                  <a:cubicBezTo>
                    <a:pt x="7" y="13"/>
                    <a:pt x="8" y="13"/>
                    <a:pt x="8" y="16"/>
                  </a:cubicBezTo>
                  <a:cubicBezTo>
                    <a:pt x="9" y="19"/>
                    <a:pt x="14" y="23"/>
                    <a:pt x="16" y="23"/>
                  </a:cubicBezTo>
                  <a:cubicBezTo>
                    <a:pt x="18" y="23"/>
                    <a:pt x="18" y="19"/>
                    <a:pt x="18" y="18"/>
                  </a:cubicBezTo>
                  <a:cubicBezTo>
                    <a:pt x="19" y="17"/>
                    <a:pt x="20" y="19"/>
                    <a:pt x="21" y="20"/>
                  </a:cubicBezTo>
                  <a:cubicBezTo>
                    <a:pt x="22" y="21"/>
                    <a:pt x="21" y="18"/>
                    <a:pt x="21" y="18"/>
                  </a:cubicBezTo>
                  <a:cubicBezTo>
                    <a:pt x="20" y="17"/>
                    <a:pt x="21" y="14"/>
                    <a:pt x="22" y="13"/>
                  </a:cubicBezTo>
                  <a:cubicBezTo>
                    <a:pt x="22" y="12"/>
                    <a:pt x="21" y="7"/>
                    <a:pt x="20" y="5"/>
                  </a:cubicBezTo>
                  <a:cubicBezTo>
                    <a:pt x="18" y="4"/>
                    <a:pt x="20" y="4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7624349" y="6606855"/>
              <a:ext cx="152117" cy="267359"/>
            </a:xfrm>
            <a:custGeom>
              <a:avLst/>
              <a:gdLst>
                <a:gd name="T0" fmla="*/ 27 w 28"/>
                <a:gd name="T1" fmla="*/ 14 h 49"/>
                <a:gd name="T2" fmla="*/ 25 w 28"/>
                <a:gd name="T3" fmla="*/ 6 h 49"/>
                <a:gd name="T4" fmla="*/ 23 w 28"/>
                <a:gd name="T5" fmla="*/ 3 h 49"/>
                <a:gd name="T6" fmla="*/ 21 w 28"/>
                <a:gd name="T7" fmla="*/ 5 h 49"/>
                <a:gd name="T8" fmla="*/ 19 w 28"/>
                <a:gd name="T9" fmla="*/ 3 h 49"/>
                <a:gd name="T10" fmla="*/ 17 w 28"/>
                <a:gd name="T11" fmla="*/ 1 h 49"/>
                <a:gd name="T12" fmla="*/ 14 w 28"/>
                <a:gd name="T13" fmla="*/ 2 h 49"/>
                <a:gd name="T14" fmla="*/ 13 w 28"/>
                <a:gd name="T15" fmla="*/ 9 h 49"/>
                <a:gd name="T16" fmla="*/ 13 w 28"/>
                <a:gd name="T17" fmla="*/ 14 h 49"/>
                <a:gd name="T18" fmla="*/ 9 w 28"/>
                <a:gd name="T19" fmla="*/ 23 h 49"/>
                <a:gd name="T20" fmla="*/ 4 w 28"/>
                <a:gd name="T21" fmla="*/ 28 h 49"/>
                <a:gd name="T22" fmla="*/ 4 w 28"/>
                <a:gd name="T23" fmla="*/ 34 h 49"/>
                <a:gd name="T24" fmla="*/ 2 w 28"/>
                <a:gd name="T25" fmla="*/ 38 h 49"/>
                <a:gd name="T26" fmla="*/ 0 w 28"/>
                <a:gd name="T27" fmla="*/ 42 h 49"/>
                <a:gd name="T28" fmla="*/ 7 w 28"/>
                <a:gd name="T29" fmla="*/ 45 h 49"/>
                <a:gd name="T30" fmla="*/ 10 w 28"/>
                <a:gd name="T31" fmla="*/ 48 h 49"/>
                <a:gd name="T32" fmla="*/ 15 w 28"/>
                <a:gd name="T33" fmla="*/ 48 h 49"/>
                <a:gd name="T34" fmla="*/ 19 w 28"/>
                <a:gd name="T35" fmla="*/ 44 h 49"/>
                <a:gd name="T36" fmla="*/ 20 w 28"/>
                <a:gd name="T37" fmla="*/ 38 h 49"/>
                <a:gd name="T38" fmla="*/ 18 w 28"/>
                <a:gd name="T39" fmla="*/ 31 h 49"/>
                <a:gd name="T40" fmla="*/ 24 w 28"/>
                <a:gd name="T41" fmla="*/ 26 h 49"/>
                <a:gd name="T42" fmla="*/ 27 w 28"/>
                <a:gd name="T43" fmla="*/ 26 h 49"/>
                <a:gd name="T44" fmla="*/ 25 w 28"/>
                <a:gd name="T45" fmla="*/ 21 h 49"/>
                <a:gd name="T46" fmla="*/ 27 w 28"/>
                <a:gd name="T47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49">
                  <a:moveTo>
                    <a:pt x="27" y="14"/>
                  </a:moveTo>
                  <a:cubicBezTo>
                    <a:pt x="27" y="12"/>
                    <a:pt x="26" y="9"/>
                    <a:pt x="25" y="6"/>
                  </a:cubicBezTo>
                  <a:cubicBezTo>
                    <a:pt x="24" y="3"/>
                    <a:pt x="24" y="4"/>
                    <a:pt x="23" y="3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1" y="6"/>
                    <a:pt x="20" y="4"/>
                    <a:pt x="19" y="3"/>
                  </a:cubicBezTo>
                  <a:cubicBezTo>
                    <a:pt x="19" y="2"/>
                    <a:pt x="18" y="2"/>
                    <a:pt x="17" y="1"/>
                  </a:cubicBezTo>
                  <a:cubicBezTo>
                    <a:pt x="16" y="0"/>
                    <a:pt x="14" y="0"/>
                    <a:pt x="14" y="2"/>
                  </a:cubicBezTo>
                  <a:cubicBezTo>
                    <a:pt x="14" y="4"/>
                    <a:pt x="14" y="8"/>
                    <a:pt x="13" y="9"/>
                  </a:cubicBezTo>
                  <a:cubicBezTo>
                    <a:pt x="12" y="10"/>
                    <a:pt x="12" y="12"/>
                    <a:pt x="13" y="14"/>
                  </a:cubicBezTo>
                  <a:cubicBezTo>
                    <a:pt x="14" y="17"/>
                    <a:pt x="10" y="21"/>
                    <a:pt x="9" y="23"/>
                  </a:cubicBezTo>
                  <a:cubicBezTo>
                    <a:pt x="8" y="25"/>
                    <a:pt x="6" y="27"/>
                    <a:pt x="4" y="28"/>
                  </a:cubicBezTo>
                  <a:cubicBezTo>
                    <a:pt x="3" y="28"/>
                    <a:pt x="5" y="33"/>
                    <a:pt x="4" y="34"/>
                  </a:cubicBezTo>
                  <a:cubicBezTo>
                    <a:pt x="2" y="35"/>
                    <a:pt x="2" y="36"/>
                    <a:pt x="2" y="38"/>
                  </a:cubicBezTo>
                  <a:cubicBezTo>
                    <a:pt x="1" y="39"/>
                    <a:pt x="0" y="40"/>
                    <a:pt x="0" y="42"/>
                  </a:cubicBezTo>
                  <a:cubicBezTo>
                    <a:pt x="1" y="44"/>
                    <a:pt x="6" y="45"/>
                    <a:pt x="7" y="45"/>
                  </a:cubicBezTo>
                  <a:cubicBezTo>
                    <a:pt x="8" y="45"/>
                    <a:pt x="8" y="46"/>
                    <a:pt x="10" y="48"/>
                  </a:cubicBezTo>
                  <a:cubicBezTo>
                    <a:pt x="11" y="49"/>
                    <a:pt x="14" y="49"/>
                    <a:pt x="15" y="48"/>
                  </a:cubicBezTo>
                  <a:cubicBezTo>
                    <a:pt x="16" y="48"/>
                    <a:pt x="18" y="45"/>
                    <a:pt x="19" y="44"/>
                  </a:cubicBezTo>
                  <a:cubicBezTo>
                    <a:pt x="20" y="42"/>
                    <a:pt x="20" y="40"/>
                    <a:pt x="20" y="38"/>
                  </a:cubicBezTo>
                  <a:cubicBezTo>
                    <a:pt x="20" y="37"/>
                    <a:pt x="19" y="32"/>
                    <a:pt x="18" y="31"/>
                  </a:cubicBezTo>
                  <a:cubicBezTo>
                    <a:pt x="18" y="30"/>
                    <a:pt x="23" y="27"/>
                    <a:pt x="24" y="26"/>
                  </a:cubicBezTo>
                  <a:cubicBezTo>
                    <a:pt x="25" y="25"/>
                    <a:pt x="26" y="26"/>
                    <a:pt x="27" y="26"/>
                  </a:cubicBezTo>
                  <a:cubicBezTo>
                    <a:pt x="28" y="25"/>
                    <a:pt x="25" y="23"/>
                    <a:pt x="25" y="21"/>
                  </a:cubicBezTo>
                  <a:cubicBezTo>
                    <a:pt x="25" y="19"/>
                    <a:pt x="26" y="15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7624350" y="6367157"/>
              <a:ext cx="212044" cy="278881"/>
            </a:xfrm>
            <a:custGeom>
              <a:avLst/>
              <a:gdLst>
                <a:gd name="T0" fmla="*/ 38 w 39"/>
                <a:gd name="T1" fmla="*/ 32 h 51"/>
                <a:gd name="T2" fmla="*/ 39 w 39"/>
                <a:gd name="T3" fmla="*/ 25 h 51"/>
                <a:gd name="T4" fmla="*/ 35 w 39"/>
                <a:gd name="T5" fmla="*/ 24 h 51"/>
                <a:gd name="T6" fmla="*/ 31 w 39"/>
                <a:gd name="T7" fmla="*/ 25 h 51"/>
                <a:gd name="T8" fmla="*/ 25 w 39"/>
                <a:gd name="T9" fmla="*/ 20 h 51"/>
                <a:gd name="T10" fmla="*/ 20 w 39"/>
                <a:gd name="T11" fmla="*/ 13 h 51"/>
                <a:gd name="T12" fmla="*/ 21 w 39"/>
                <a:gd name="T13" fmla="*/ 17 h 51"/>
                <a:gd name="T14" fmla="*/ 21 w 39"/>
                <a:gd name="T15" fmla="*/ 20 h 51"/>
                <a:gd name="T16" fmla="*/ 17 w 39"/>
                <a:gd name="T17" fmla="*/ 17 h 51"/>
                <a:gd name="T18" fmla="*/ 15 w 39"/>
                <a:gd name="T19" fmla="*/ 11 h 51"/>
                <a:gd name="T20" fmla="*/ 9 w 39"/>
                <a:gd name="T21" fmla="*/ 6 h 51"/>
                <a:gd name="T22" fmla="*/ 2 w 39"/>
                <a:gd name="T23" fmla="*/ 1 h 51"/>
                <a:gd name="T24" fmla="*/ 8 w 39"/>
                <a:gd name="T25" fmla="*/ 9 h 51"/>
                <a:gd name="T26" fmla="*/ 15 w 39"/>
                <a:gd name="T27" fmla="*/ 17 h 51"/>
                <a:gd name="T28" fmla="*/ 18 w 39"/>
                <a:gd name="T29" fmla="*/ 20 h 51"/>
                <a:gd name="T30" fmla="*/ 20 w 39"/>
                <a:gd name="T31" fmla="*/ 23 h 51"/>
                <a:gd name="T32" fmla="*/ 20 w 39"/>
                <a:gd name="T33" fmla="*/ 29 h 51"/>
                <a:gd name="T34" fmla="*/ 18 w 39"/>
                <a:gd name="T35" fmla="*/ 35 h 51"/>
                <a:gd name="T36" fmla="*/ 27 w 39"/>
                <a:gd name="T37" fmla="*/ 41 h 51"/>
                <a:gd name="T38" fmla="*/ 28 w 39"/>
                <a:gd name="T39" fmla="*/ 49 h 51"/>
                <a:gd name="T40" fmla="*/ 33 w 39"/>
                <a:gd name="T41" fmla="*/ 51 h 51"/>
                <a:gd name="T42" fmla="*/ 34 w 39"/>
                <a:gd name="T43" fmla="*/ 46 h 51"/>
                <a:gd name="T44" fmla="*/ 37 w 39"/>
                <a:gd name="T45" fmla="*/ 39 h 51"/>
                <a:gd name="T46" fmla="*/ 36 w 39"/>
                <a:gd name="T47" fmla="*/ 35 h 51"/>
                <a:gd name="T48" fmla="*/ 38 w 39"/>
                <a:gd name="T49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51">
                  <a:moveTo>
                    <a:pt x="38" y="32"/>
                  </a:moveTo>
                  <a:cubicBezTo>
                    <a:pt x="38" y="31"/>
                    <a:pt x="39" y="27"/>
                    <a:pt x="39" y="25"/>
                  </a:cubicBezTo>
                  <a:cubicBezTo>
                    <a:pt x="38" y="24"/>
                    <a:pt x="36" y="23"/>
                    <a:pt x="35" y="24"/>
                  </a:cubicBezTo>
                  <a:cubicBezTo>
                    <a:pt x="33" y="25"/>
                    <a:pt x="34" y="26"/>
                    <a:pt x="31" y="25"/>
                  </a:cubicBezTo>
                  <a:cubicBezTo>
                    <a:pt x="28" y="24"/>
                    <a:pt x="25" y="21"/>
                    <a:pt x="25" y="20"/>
                  </a:cubicBezTo>
                  <a:cubicBezTo>
                    <a:pt x="24" y="19"/>
                    <a:pt x="21" y="14"/>
                    <a:pt x="20" y="13"/>
                  </a:cubicBezTo>
                  <a:cubicBezTo>
                    <a:pt x="19" y="12"/>
                    <a:pt x="20" y="15"/>
                    <a:pt x="21" y="17"/>
                  </a:cubicBezTo>
                  <a:cubicBezTo>
                    <a:pt x="23" y="19"/>
                    <a:pt x="22" y="20"/>
                    <a:pt x="21" y="20"/>
                  </a:cubicBezTo>
                  <a:cubicBezTo>
                    <a:pt x="21" y="21"/>
                    <a:pt x="19" y="19"/>
                    <a:pt x="17" y="17"/>
                  </a:cubicBezTo>
                  <a:cubicBezTo>
                    <a:pt x="16" y="14"/>
                    <a:pt x="15" y="13"/>
                    <a:pt x="15" y="11"/>
                  </a:cubicBezTo>
                  <a:cubicBezTo>
                    <a:pt x="15" y="10"/>
                    <a:pt x="11" y="7"/>
                    <a:pt x="9" y="6"/>
                  </a:cubicBezTo>
                  <a:cubicBezTo>
                    <a:pt x="7" y="5"/>
                    <a:pt x="4" y="2"/>
                    <a:pt x="2" y="1"/>
                  </a:cubicBezTo>
                  <a:cubicBezTo>
                    <a:pt x="0" y="0"/>
                    <a:pt x="6" y="7"/>
                    <a:pt x="8" y="9"/>
                  </a:cubicBezTo>
                  <a:cubicBezTo>
                    <a:pt x="10" y="11"/>
                    <a:pt x="14" y="16"/>
                    <a:pt x="15" y="17"/>
                  </a:cubicBezTo>
                  <a:cubicBezTo>
                    <a:pt x="17" y="18"/>
                    <a:pt x="18" y="19"/>
                    <a:pt x="18" y="20"/>
                  </a:cubicBezTo>
                  <a:cubicBezTo>
                    <a:pt x="17" y="21"/>
                    <a:pt x="17" y="21"/>
                    <a:pt x="20" y="23"/>
                  </a:cubicBezTo>
                  <a:cubicBezTo>
                    <a:pt x="22" y="25"/>
                    <a:pt x="19" y="26"/>
                    <a:pt x="20" y="29"/>
                  </a:cubicBezTo>
                  <a:cubicBezTo>
                    <a:pt x="21" y="31"/>
                    <a:pt x="19" y="34"/>
                    <a:pt x="18" y="35"/>
                  </a:cubicBezTo>
                  <a:cubicBezTo>
                    <a:pt x="18" y="37"/>
                    <a:pt x="25" y="39"/>
                    <a:pt x="27" y="41"/>
                  </a:cubicBezTo>
                  <a:cubicBezTo>
                    <a:pt x="30" y="43"/>
                    <a:pt x="27" y="49"/>
                    <a:pt x="28" y="49"/>
                  </a:cubicBezTo>
                  <a:cubicBezTo>
                    <a:pt x="29" y="51"/>
                    <a:pt x="32" y="51"/>
                    <a:pt x="33" y="51"/>
                  </a:cubicBezTo>
                  <a:cubicBezTo>
                    <a:pt x="34" y="51"/>
                    <a:pt x="34" y="48"/>
                    <a:pt x="34" y="46"/>
                  </a:cubicBezTo>
                  <a:cubicBezTo>
                    <a:pt x="34" y="45"/>
                    <a:pt x="36" y="40"/>
                    <a:pt x="37" y="39"/>
                  </a:cubicBezTo>
                  <a:cubicBezTo>
                    <a:pt x="37" y="37"/>
                    <a:pt x="35" y="36"/>
                    <a:pt x="36" y="35"/>
                  </a:cubicBezTo>
                  <a:cubicBezTo>
                    <a:pt x="37" y="34"/>
                    <a:pt x="38" y="33"/>
                    <a:pt x="38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-290355" y="3294851"/>
              <a:ext cx="2509934" cy="3913560"/>
            </a:xfrm>
            <a:custGeom>
              <a:avLst/>
              <a:gdLst>
                <a:gd name="T0" fmla="*/ 393 w 460"/>
                <a:gd name="T1" fmla="*/ 367 h 716"/>
                <a:gd name="T2" fmla="*/ 379 w 460"/>
                <a:gd name="T3" fmla="*/ 358 h 716"/>
                <a:gd name="T4" fmla="*/ 355 w 460"/>
                <a:gd name="T5" fmla="*/ 339 h 716"/>
                <a:gd name="T6" fmla="*/ 294 w 460"/>
                <a:gd name="T7" fmla="*/ 337 h 716"/>
                <a:gd name="T8" fmla="*/ 256 w 460"/>
                <a:gd name="T9" fmla="*/ 338 h 716"/>
                <a:gd name="T10" fmla="*/ 261 w 460"/>
                <a:gd name="T11" fmla="*/ 317 h 716"/>
                <a:gd name="T12" fmla="*/ 238 w 460"/>
                <a:gd name="T13" fmla="*/ 314 h 716"/>
                <a:gd name="T14" fmla="*/ 250 w 460"/>
                <a:gd name="T15" fmla="*/ 290 h 716"/>
                <a:gd name="T16" fmla="*/ 209 w 460"/>
                <a:gd name="T17" fmla="*/ 279 h 716"/>
                <a:gd name="T18" fmla="*/ 229 w 460"/>
                <a:gd name="T19" fmla="*/ 255 h 716"/>
                <a:gd name="T20" fmla="*/ 282 w 460"/>
                <a:gd name="T21" fmla="*/ 270 h 716"/>
                <a:gd name="T22" fmla="*/ 319 w 460"/>
                <a:gd name="T23" fmla="*/ 218 h 716"/>
                <a:gd name="T24" fmla="*/ 363 w 460"/>
                <a:gd name="T25" fmla="*/ 180 h 716"/>
                <a:gd name="T26" fmla="*/ 372 w 460"/>
                <a:gd name="T27" fmla="*/ 184 h 716"/>
                <a:gd name="T28" fmla="*/ 364 w 460"/>
                <a:gd name="T29" fmla="*/ 160 h 716"/>
                <a:gd name="T30" fmla="*/ 412 w 460"/>
                <a:gd name="T31" fmla="*/ 132 h 716"/>
                <a:gd name="T32" fmla="*/ 393 w 460"/>
                <a:gd name="T33" fmla="*/ 104 h 716"/>
                <a:gd name="T34" fmla="*/ 371 w 460"/>
                <a:gd name="T35" fmla="*/ 95 h 716"/>
                <a:gd name="T36" fmla="*/ 339 w 460"/>
                <a:gd name="T37" fmla="*/ 88 h 716"/>
                <a:gd name="T38" fmla="*/ 325 w 460"/>
                <a:gd name="T39" fmla="*/ 142 h 716"/>
                <a:gd name="T40" fmla="*/ 277 w 460"/>
                <a:gd name="T41" fmla="*/ 113 h 716"/>
                <a:gd name="T42" fmla="*/ 296 w 460"/>
                <a:gd name="T43" fmla="*/ 72 h 716"/>
                <a:gd name="T44" fmla="*/ 317 w 460"/>
                <a:gd name="T45" fmla="*/ 47 h 716"/>
                <a:gd name="T46" fmla="*/ 340 w 460"/>
                <a:gd name="T47" fmla="*/ 30 h 716"/>
                <a:gd name="T48" fmla="*/ 328 w 460"/>
                <a:gd name="T49" fmla="*/ 28 h 716"/>
                <a:gd name="T50" fmla="*/ 309 w 460"/>
                <a:gd name="T51" fmla="*/ 24 h 716"/>
                <a:gd name="T52" fmla="*/ 291 w 460"/>
                <a:gd name="T53" fmla="*/ 18 h 716"/>
                <a:gd name="T54" fmla="*/ 284 w 460"/>
                <a:gd name="T55" fmla="*/ 33 h 716"/>
                <a:gd name="T56" fmla="*/ 242 w 460"/>
                <a:gd name="T57" fmla="*/ 32 h 716"/>
                <a:gd name="T58" fmla="*/ 226 w 460"/>
                <a:gd name="T59" fmla="*/ 37 h 716"/>
                <a:gd name="T60" fmla="*/ 189 w 460"/>
                <a:gd name="T61" fmla="*/ 20 h 716"/>
                <a:gd name="T62" fmla="*/ 163 w 460"/>
                <a:gd name="T63" fmla="*/ 19 h 716"/>
                <a:gd name="T64" fmla="*/ 128 w 460"/>
                <a:gd name="T65" fmla="*/ 21 h 716"/>
                <a:gd name="T66" fmla="*/ 78 w 460"/>
                <a:gd name="T67" fmla="*/ 8 h 716"/>
                <a:gd name="T68" fmla="*/ 32 w 460"/>
                <a:gd name="T69" fmla="*/ 42 h 716"/>
                <a:gd name="T70" fmla="*/ 22 w 460"/>
                <a:gd name="T71" fmla="*/ 48 h 716"/>
                <a:gd name="T72" fmla="*/ 26 w 460"/>
                <a:gd name="T73" fmla="*/ 70 h 716"/>
                <a:gd name="T74" fmla="*/ 15 w 460"/>
                <a:gd name="T75" fmla="*/ 95 h 716"/>
                <a:gd name="T76" fmla="*/ 15 w 460"/>
                <a:gd name="T77" fmla="*/ 115 h 716"/>
                <a:gd name="T78" fmla="*/ 49 w 460"/>
                <a:gd name="T79" fmla="*/ 95 h 716"/>
                <a:gd name="T80" fmla="*/ 73 w 460"/>
                <a:gd name="T81" fmla="*/ 91 h 716"/>
                <a:gd name="T82" fmla="*/ 111 w 460"/>
                <a:gd name="T83" fmla="*/ 102 h 716"/>
                <a:gd name="T84" fmla="*/ 129 w 460"/>
                <a:gd name="T85" fmla="*/ 124 h 716"/>
                <a:gd name="T86" fmla="*/ 138 w 460"/>
                <a:gd name="T87" fmla="*/ 149 h 716"/>
                <a:gd name="T88" fmla="*/ 135 w 460"/>
                <a:gd name="T89" fmla="*/ 163 h 716"/>
                <a:gd name="T90" fmla="*/ 139 w 460"/>
                <a:gd name="T91" fmla="*/ 237 h 716"/>
                <a:gd name="T92" fmla="*/ 155 w 460"/>
                <a:gd name="T93" fmla="*/ 281 h 716"/>
                <a:gd name="T94" fmla="*/ 160 w 460"/>
                <a:gd name="T95" fmla="*/ 262 h 716"/>
                <a:gd name="T96" fmla="*/ 222 w 460"/>
                <a:gd name="T97" fmla="*/ 321 h 716"/>
                <a:gd name="T98" fmla="*/ 240 w 460"/>
                <a:gd name="T99" fmla="*/ 326 h 716"/>
                <a:gd name="T100" fmla="*/ 246 w 460"/>
                <a:gd name="T101" fmla="*/ 340 h 716"/>
                <a:gd name="T102" fmla="*/ 279 w 460"/>
                <a:gd name="T103" fmla="*/ 354 h 716"/>
                <a:gd name="T104" fmla="*/ 253 w 460"/>
                <a:gd name="T105" fmla="*/ 396 h 716"/>
                <a:gd name="T106" fmla="*/ 265 w 460"/>
                <a:gd name="T107" fmla="*/ 458 h 716"/>
                <a:gd name="T108" fmla="*/ 259 w 460"/>
                <a:gd name="T109" fmla="*/ 546 h 716"/>
                <a:gd name="T110" fmla="*/ 232 w 460"/>
                <a:gd name="T111" fmla="*/ 635 h 716"/>
                <a:gd name="T112" fmla="*/ 213 w 460"/>
                <a:gd name="T113" fmla="*/ 687 h 716"/>
                <a:gd name="T114" fmla="*/ 236 w 460"/>
                <a:gd name="T115" fmla="*/ 704 h 716"/>
                <a:gd name="T116" fmla="*/ 250 w 460"/>
                <a:gd name="T117" fmla="*/ 677 h 716"/>
                <a:gd name="T118" fmla="*/ 301 w 460"/>
                <a:gd name="T119" fmla="*/ 594 h 716"/>
                <a:gd name="T120" fmla="*/ 349 w 460"/>
                <a:gd name="T121" fmla="*/ 556 h 716"/>
                <a:gd name="T122" fmla="*/ 395 w 460"/>
                <a:gd name="T123" fmla="*/ 498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0" h="716">
                  <a:moveTo>
                    <a:pt x="458" y="407"/>
                  </a:moveTo>
                  <a:cubicBezTo>
                    <a:pt x="457" y="406"/>
                    <a:pt x="455" y="405"/>
                    <a:pt x="452" y="404"/>
                  </a:cubicBezTo>
                  <a:cubicBezTo>
                    <a:pt x="449" y="404"/>
                    <a:pt x="446" y="404"/>
                    <a:pt x="445" y="402"/>
                  </a:cubicBezTo>
                  <a:cubicBezTo>
                    <a:pt x="443" y="401"/>
                    <a:pt x="442" y="398"/>
                    <a:pt x="438" y="397"/>
                  </a:cubicBezTo>
                  <a:cubicBezTo>
                    <a:pt x="434" y="397"/>
                    <a:pt x="430" y="397"/>
                    <a:pt x="428" y="397"/>
                  </a:cubicBezTo>
                  <a:cubicBezTo>
                    <a:pt x="426" y="396"/>
                    <a:pt x="426" y="395"/>
                    <a:pt x="423" y="395"/>
                  </a:cubicBezTo>
                  <a:cubicBezTo>
                    <a:pt x="421" y="395"/>
                    <a:pt x="419" y="395"/>
                    <a:pt x="418" y="395"/>
                  </a:cubicBezTo>
                  <a:cubicBezTo>
                    <a:pt x="418" y="394"/>
                    <a:pt x="417" y="392"/>
                    <a:pt x="416" y="392"/>
                  </a:cubicBezTo>
                  <a:cubicBezTo>
                    <a:pt x="414" y="391"/>
                    <a:pt x="410" y="389"/>
                    <a:pt x="409" y="388"/>
                  </a:cubicBezTo>
                  <a:cubicBezTo>
                    <a:pt x="408" y="388"/>
                    <a:pt x="406" y="386"/>
                    <a:pt x="405" y="387"/>
                  </a:cubicBezTo>
                  <a:cubicBezTo>
                    <a:pt x="403" y="388"/>
                    <a:pt x="400" y="393"/>
                    <a:pt x="399" y="393"/>
                  </a:cubicBezTo>
                  <a:cubicBezTo>
                    <a:pt x="398" y="393"/>
                    <a:pt x="402" y="388"/>
                    <a:pt x="403" y="388"/>
                  </a:cubicBezTo>
                  <a:cubicBezTo>
                    <a:pt x="403" y="387"/>
                    <a:pt x="403" y="385"/>
                    <a:pt x="401" y="385"/>
                  </a:cubicBezTo>
                  <a:cubicBezTo>
                    <a:pt x="399" y="385"/>
                    <a:pt x="397" y="386"/>
                    <a:pt x="396" y="385"/>
                  </a:cubicBezTo>
                  <a:cubicBezTo>
                    <a:pt x="396" y="385"/>
                    <a:pt x="396" y="382"/>
                    <a:pt x="394" y="383"/>
                  </a:cubicBezTo>
                  <a:cubicBezTo>
                    <a:pt x="393" y="384"/>
                    <a:pt x="391" y="387"/>
                    <a:pt x="391" y="386"/>
                  </a:cubicBezTo>
                  <a:cubicBezTo>
                    <a:pt x="391" y="384"/>
                    <a:pt x="394" y="383"/>
                    <a:pt x="395" y="382"/>
                  </a:cubicBezTo>
                  <a:cubicBezTo>
                    <a:pt x="396" y="382"/>
                    <a:pt x="397" y="379"/>
                    <a:pt x="397" y="378"/>
                  </a:cubicBezTo>
                  <a:cubicBezTo>
                    <a:pt x="397" y="377"/>
                    <a:pt x="396" y="377"/>
                    <a:pt x="395" y="375"/>
                  </a:cubicBezTo>
                  <a:cubicBezTo>
                    <a:pt x="394" y="374"/>
                    <a:pt x="393" y="368"/>
                    <a:pt x="393" y="367"/>
                  </a:cubicBezTo>
                  <a:cubicBezTo>
                    <a:pt x="393" y="367"/>
                    <a:pt x="393" y="366"/>
                    <a:pt x="392" y="366"/>
                  </a:cubicBezTo>
                  <a:cubicBezTo>
                    <a:pt x="392" y="366"/>
                    <a:pt x="392" y="366"/>
                    <a:pt x="392" y="366"/>
                  </a:cubicBezTo>
                  <a:cubicBezTo>
                    <a:pt x="392" y="366"/>
                    <a:pt x="392" y="366"/>
                    <a:pt x="392" y="366"/>
                  </a:cubicBezTo>
                  <a:cubicBezTo>
                    <a:pt x="392" y="365"/>
                    <a:pt x="392" y="365"/>
                    <a:pt x="391" y="365"/>
                  </a:cubicBezTo>
                  <a:cubicBezTo>
                    <a:pt x="391" y="365"/>
                    <a:pt x="391" y="364"/>
                    <a:pt x="391" y="364"/>
                  </a:cubicBezTo>
                  <a:cubicBezTo>
                    <a:pt x="391" y="364"/>
                    <a:pt x="390" y="364"/>
                    <a:pt x="390" y="364"/>
                  </a:cubicBezTo>
                  <a:cubicBezTo>
                    <a:pt x="390" y="364"/>
                    <a:pt x="389" y="363"/>
                    <a:pt x="389" y="363"/>
                  </a:cubicBezTo>
                  <a:cubicBezTo>
                    <a:pt x="389" y="363"/>
                    <a:pt x="389" y="363"/>
                    <a:pt x="389" y="363"/>
                  </a:cubicBezTo>
                  <a:cubicBezTo>
                    <a:pt x="389" y="363"/>
                    <a:pt x="388" y="363"/>
                    <a:pt x="388" y="362"/>
                  </a:cubicBezTo>
                  <a:cubicBezTo>
                    <a:pt x="388" y="362"/>
                    <a:pt x="388" y="362"/>
                    <a:pt x="388" y="362"/>
                  </a:cubicBezTo>
                  <a:cubicBezTo>
                    <a:pt x="388" y="362"/>
                    <a:pt x="387" y="362"/>
                    <a:pt x="387" y="362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1"/>
                    <a:pt x="386" y="361"/>
                    <a:pt x="386" y="361"/>
                  </a:cubicBezTo>
                  <a:cubicBezTo>
                    <a:pt x="386" y="361"/>
                    <a:pt x="385" y="360"/>
                    <a:pt x="385" y="360"/>
                  </a:cubicBezTo>
                  <a:cubicBezTo>
                    <a:pt x="385" y="360"/>
                    <a:pt x="384" y="360"/>
                    <a:pt x="384" y="360"/>
                  </a:cubicBezTo>
                  <a:cubicBezTo>
                    <a:pt x="384" y="360"/>
                    <a:pt x="383" y="360"/>
                    <a:pt x="383" y="359"/>
                  </a:cubicBezTo>
                  <a:cubicBezTo>
                    <a:pt x="383" y="359"/>
                    <a:pt x="383" y="359"/>
                    <a:pt x="383" y="359"/>
                  </a:cubicBezTo>
                  <a:cubicBezTo>
                    <a:pt x="382" y="359"/>
                    <a:pt x="382" y="359"/>
                    <a:pt x="382" y="359"/>
                  </a:cubicBezTo>
                  <a:cubicBezTo>
                    <a:pt x="381" y="358"/>
                    <a:pt x="380" y="358"/>
                    <a:pt x="380" y="358"/>
                  </a:cubicBezTo>
                  <a:cubicBezTo>
                    <a:pt x="379" y="358"/>
                    <a:pt x="379" y="358"/>
                    <a:pt x="379" y="358"/>
                  </a:cubicBezTo>
                  <a:cubicBezTo>
                    <a:pt x="376" y="358"/>
                    <a:pt x="373" y="359"/>
                    <a:pt x="371" y="358"/>
                  </a:cubicBezTo>
                  <a:cubicBezTo>
                    <a:pt x="371" y="358"/>
                    <a:pt x="370" y="358"/>
                    <a:pt x="370" y="358"/>
                  </a:cubicBezTo>
                  <a:cubicBezTo>
                    <a:pt x="370" y="358"/>
                    <a:pt x="370" y="357"/>
                    <a:pt x="369" y="357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369" y="357"/>
                    <a:pt x="368" y="356"/>
                    <a:pt x="368" y="356"/>
                  </a:cubicBezTo>
                  <a:cubicBezTo>
                    <a:pt x="368" y="356"/>
                    <a:pt x="368" y="356"/>
                    <a:pt x="367" y="356"/>
                  </a:cubicBezTo>
                  <a:cubicBezTo>
                    <a:pt x="367" y="355"/>
                    <a:pt x="367" y="355"/>
                    <a:pt x="366" y="355"/>
                  </a:cubicBezTo>
                  <a:cubicBezTo>
                    <a:pt x="366" y="355"/>
                    <a:pt x="366" y="354"/>
                    <a:pt x="365" y="354"/>
                  </a:cubicBezTo>
                  <a:cubicBezTo>
                    <a:pt x="365" y="354"/>
                    <a:pt x="365" y="354"/>
                    <a:pt x="365" y="354"/>
                  </a:cubicBezTo>
                  <a:cubicBezTo>
                    <a:pt x="365" y="354"/>
                    <a:pt x="364" y="354"/>
                    <a:pt x="364" y="354"/>
                  </a:cubicBezTo>
                  <a:cubicBezTo>
                    <a:pt x="363" y="353"/>
                    <a:pt x="364" y="353"/>
                    <a:pt x="362" y="351"/>
                  </a:cubicBezTo>
                  <a:cubicBezTo>
                    <a:pt x="361" y="349"/>
                    <a:pt x="361" y="348"/>
                    <a:pt x="358" y="347"/>
                  </a:cubicBezTo>
                  <a:cubicBezTo>
                    <a:pt x="358" y="347"/>
                    <a:pt x="358" y="347"/>
                    <a:pt x="358" y="347"/>
                  </a:cubicBezTo>
                  <a:cubicBezTo>
                    <a:pt x="357" y="347"/>
                    <a:pt x="357" y="347"/>
                    <a:pt x="357" y="347"/>
                  </a:cubicBezTo>
                  <a:cubicBezTo>
                    <a:pt x="357" y="347"/>
                    <a:pt x="357" y="347"/>
                    <a:pt x="357" y="347"/>
                  </a:cubicBezTo>
                  <a:cubicBezTo>
                    <a:pt x="356" y="347"/>
                    <a:pt x="356" y="347"/>
                    <a:pt x="356" y="346"/>
                  </a:cubicBezTo>
                  <a:cubicBezTo>
                    <a:pt x="356" y="346"/>
                    <a:pt x="356" y="346"/>
                    <a:pt x="356" y="346"/>
                  </a:cubicBezTo>
                  <a:cubicBezTo>
                    <a:pt x="355" y="346"/>
                    <a:pt x="355" y="346"/>
                    <a:pt x="355" y="346"/>
                  </a:cubicBezTo>
                  <a:cubicBezTo>
                    <a:pt x="353" y="346"/>
                    <a:pt x="354" y="346"/>
                    <a:pt x="354" y="344"/>
                  </a:cubicBezTo>
                  <a:cubicBezTo>
                    <a:pt x="354" y="343"/>
                    <a:pt x="353" y="340"/>
                    <a:pt x="355" y="339"/>
                  </a:cubicBezTo>
                  <a:cubicBezTo>
                    <a:pt x="356" y="339"/>
                    <a:pt x="356" y="337"/>
                    <a:pt x="355" y="338"/>
                  </a:cubicBezTo>
                  <a:cubicBezTo>
                    <a:pt x="353" y="339"/>
                    <a:pt x="352" y="341"/>
                    <a:pt x="350" y="340"/>
                  </a:cubicBezTo>
                  <a:cubicBezTo>
                    <a:pt x="347" y="339"/>
                    <a:pt x="348" y="338"/>
                    <a:pt x="345" y="338"/>
                  </a:cubicBezTo>
                  <a:cubicBezTo>
                    <a:pt x="343" y="338"/>
                    <a:pt x="340" y="340"/>
                    <a:pt x="337" y="339"/>
                  </a:cubicBezTo>
                  <a:cubicBezTo>
                    <a:pt x="334" y="339"/>
                    <a:pt x="332" y="337"/>
                    <a:pt x="330" y="337"/>
                  </a:cubicBezTo>
                  <a:cubicBezTo>
                    <a:pt x="328" y="337"/>
                    <a:pt x="325" y="339"/>
                    <a:pt x="324" y="338"/>
                  </a:cubicBezTo>
                  <a:cubicBezTo>
                    <a:pt x="323" y="337"/>
                    <a:pt x="325" y="336"/>
                    <a:pt x="324" y="335"/>
                  </a:cubicBezTo>
                  <a:cubicBezTo>
                    <a:pt x="323" y="334"/>
                    <a:pt x="319" y="333"/>
                    <a:pt x="318" y="334"/>
                  </a:cubicBezTo>
                  <a:cubicBezTo>
                    <a:pt x="316" y="335"/>
                    <a:pt x="313" y="336"/>
                    <a:pt x="311" y="336"/>
                  </a:cubicBezTo>
                  <a:cubicBezTo>
                    <a:pt x="310" y="336"/>
                    <a:pt x="307" y="338"/>
                    <a:pt x="308" y="336"/>
                  </a:cubicBezTo>
                  <a:cubicBezTo>
                    <a:pt x="308" y="336"/>
                    <a:pt x="308" y="336"/>
                    <a:pt x="308" y="335"/>
                  </a:cubicBezTo>
                  <a:cubicBezTo>
                    <a:pt x="308" y="335"/>
                    <a:pt x="308" y="335"/>
                    <a:pt x="308" y="335"/>
                  </a:cubicBezTo>
                  <a:cubicBezTo>
                    <a:pt x="308" y="335"/>
                    <a:pt x="308" y="335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10" y="334"/>
                    <a:pt x="310" y="333"/>
                  </a:cubicBezTo>
                  <a:cubicBezTo>
                    <a:pt x="312" y="333"/>
                    <a:pt x="313" y="332"/>
                    <a:pt x="312" y="330"/>
                  </a:cubicBezTo>
                  <a:cubicBezTo>
                    <a:pt x="310" y="329"/>
                    <a:pt x="309" y="329"/>
                    <a:pt x="308" y="331"/>
                  </a:cubicBezTo>
                  <a:cubicBezTo>
                    <a:pt x="306" y="332"/>
                    <a:pt x="302" y="335"/>
                    <a:pt x="301" y="334"/>
                  </a:cubicBezTo>
                  <a:cubicBezTo>
                    <a:pt x="300" y="334"/>
                    <a:pt x="299" y="333"/>
                    <a:pt x="298" y="334"/>
                  </a:cubicBezTo>
                  <a:cubicBezTo>
                    <a:pt x="297" y="335"/>
                    <a:pt x="295" y="336"/>
                    <a:pt x="294" y="337"/>
                  </a:cubicBezTo>
                  <a:cubicBezTo>
                    <a:pt x="293" y="337"/>
                    <a:pt x="291" y="337"/>
                    <a:pt x="292" y="338"/>
                  </a:cubicBezTo>
                  <a:cubicBezTo>
                    <a:pt x="292" y="339"/>
                    <a:pt x="290" y="339"/>
                    <a:pt x="290" y="340"/>
                  </a:cubicBezTo>
                  <a:cubicBezTo>
                    <a:pt x="290" y="341"/>
                    <a:pt x="290" y="342"/>
                    <a:pt x="289" y="342"/>
                  </a:cubicBezTo>
                  <a:cubicBezTo>
                    <a:pt x="288" y="342"/>
                    <a:pt x="286" y="345"/>
                    <a:pt x="285" y="346"/>
                  </a:cubicBezTo>
                  <a:cubicBezTo>
                    <a:pt x="285" y="346"/>
                    <a:pt x="283" y="346"/>
                    <a:pt x="282" y="346"/>
                  </a:cubicBezTo>
                  <a:cubicBezTo>
                    <a:pt x="282" y="346"/>
                    <a:pt x="282" y="346"/>
                    <a:pt x="282" y="346"/>
                  </a:cubicBezTo>
                  <a:cubicBezTo>
                    <a:pt x="282" y="345"/>
                    <a:pt x="282" y="345"/>
                    <a:pt x="281" y="345"/>
                  </a:cubicBezTo>
                  <a:cubicBezTo>
                    <a:pt x="281" y="345"/>
                    <a:pt x="281" y="345"/>
                    <a:pt x="281" y="345"/>
                  </a:cubicBezTo>
                  <a:cubicBezTo>
                    <a:pt x="281" y="345"/>
                    <a:pt x="281" y="344"/>
                    <a:pt x="281" y="344"/>
                  </a:cubicBezTo>
                  <a:cubicBezTo>
                    <a:pt x="281" y="344"/>
                    <a:pt x="280" y="344"/>
                    <a:pt x="280" y="344"/>
                  </a:cubicBezTo>
                  <a:cubicBezTo>
                    <a:pt x="280" y="344"/>
                    <a:pt x="280" y="344"/>
                    <a:pt x="279" y="343"/>
                  </a:cubicBezTo>
                  <a:cubicBezTo>
                    <a:pt x="277" y="343"/>
                    <a:pt x="274" y="342"/>
                    <a:pt x="273" y="342"/>
                  </a:cubicBezTo>
                  <a:cubicBezTo>
                    <a:pt x="271" y="343"/>
                    <a:pt x="270" y="344"/>
                    <a:pt x="269" y="344"/>
                  </a:cubicBezTo>
                  <a:cubicBezTo>
                    <a:pt x="267" y="344"/>
                    <a:pt x="264" y="345"/>
                    <a:pt x="263" y="344"/>
                  </a:cubicBezTo>
                  <a:cubicBezTo>
                    <a:pt x="262" y="343"/>
                    <a:pt x="261" y="345"/>
                    <a:pt x="260" y="344"/>
                  </a:cubicBezTo>
                  <a:cubicBezTo>
                    <a:pt x="259" y="342"/>
                    <a:pt x="260" y="343"/>
                    <a:pt x="259" y="341"/>
                  </a:cubicBezTo>
                  <a:cubicBezTo>
                    <a:pt x="259" y="340"/>
                    <a:pt x="258" y="340"/>
                    <a:pt x="258" y="340"/>
                  </a:cubicBezTo>
                  <a:cubicBezTo>
                    <a:pt x="258" y="340"/>
                    <a:pt x="258" y="340"/>
                    <a:pt x="258" y="340"/>
                  </a:cubicBezTo>
                  <a:cubicBezTo>
                    <a:pt x="257" y="339"/>
                    <a:pt x="257" y="339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7"/>
                  </a:cubicBezTo>
                  <a:cubicBezTo>
                    <a:pt x="255" y="337"/>
                    <a:pt x="255" y="337"/>
                    <a:pt x="255" y="337"/>
                  </a:cubicBezTo>
                  <a:cubicBezTo>
                    <a:pt x="255" y="336"/>
                    <a:pt x="255" y="336"/>
                    <a:pt x="255" y="336"/>
                  </a:cubicBezTo>
                  <a:cubicBezTo>
                    <a:pt x="255" y="336"/>
                    <a:pt x="255" y="335"/>
                    <a:pt x="255" y="335"/>
                  </a:cubicBezTo>
                  <a:cubicBezTo>
                    <a:pt x="255" y="335"/>
                    <a:pt x="255" y="335"/>
                    <a:pt x="255" y="334"/>
                  </a:cubicBezTo>
                  <a:cubicBezTo>
                    <a:pt x="255" y="334"/>
                    <a:pt x="255" y="334"/>
                    <a:pt x="255" y="334"/>
                  </a:cubicBezTo>
                  <a:cubicBezTo>
                    <a:pt x="255" y="334"/>
                    <a:pt x="255" y="333"/>
                    <a:pt x="255" y="333"/>
                  </a:cubicBezTo>
                  <a:cubicBezTo>
                    <a:pt x="255" y="333"/>
                    <a:pt x="255" y="333"/>
                    <a:pt x="255" y="333"/>
                  </a:cubicBezTo>
                  <a:cubicBezTo>
                    <a:pt x="255" y="333"/>
                    <a:pt x="255" y="333"/>
                    <a:pt x="256" y="332"/>
                  </a:cubicBezTo>
                  <a:cubicBezTo>
                    <a:pt x="257" y="332"/>
                    <a:pt x="256" y="331"/>
                    <a:pt x="257" y="330"/>
                  </a:cubicBezTo>
                  <a:cubicBezTo>
                    <a:pt x="258" y="329"/>
                    <a:pt x="258" y="325"/>
                    <a:pt x="260" y="324"/>
                  </a:cubicBezTo>
                  <a:cubicBezTo>
                    <a:pt x="261" y="323"/>
                    <a:pt x="261" y="321"/>
                    <a:pt x="261" y="320"/>
                  </a:cubicBezTo>
                  <a:cubicBezTo>
                    <a:pt x="261" y="320"/>
                    <a:pt x="261" y="320"/>
                    <a:pt x="261" y="319"/>
                  </a:cubicBezTo>
                  <a:cubicBezTo>
                    <a:pt x="261" y="319"/>
                    <a:pt x="261" y="319"/>
                    <a:pt x="261" y="319"/>
                  </a:cubicBezTo>
                  <a:cubicBezTo>
                    <a:pt x="261" y="319"/>
                    <a:pt x="261" y="318"/>
                    <a:pt x="261" y="318"/>
                  </a:cubicBezTo>
                  <a:cubicBezTo>
                    <a:pt x="261" y="318"/>
                    <a:pt x="261" y="317"/>
                    <a:pt x="261" y="317"/>
                  </a:cubicBezTo>
                  <a:cubicBezTo>
                    <a:pt x="261" y="317"/>
                    <a:pt x="261" y="317"/>
                    <a:pt x="261" y="317"/>
                  </a:cubicBezTo>
                  <a:cubicBezTo>
                    <a:pt x="261" y="317"/>
                    <a:pt x="261" y="316"/>
                    <a:pt x="261" y="316"/>
                  </a:cubicBezTo>
                  <a:cubicBezTo>
                    <a:pt x="261" y="316"/>
                    <a:pt x="261" y="316"/>
                    <a:pt x="261" y="316"/>
                  </a:cubicBezTo>
                  <a:cubicBezTo>
                    <a:pt x="261" y="316"/>
                    <a:pt x="261" y="316"/>
                    <a:pt x="261" y="315"/>
                  </a:cubicBezTo>
                  <a:cubicBezTo>
                    <a:pt x="261" y="315"/>
                    <a:pt x="261" y="315"/>
                    <a:pt x="261" y="315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58" y="315"/>
                    <a:pt x="257" y="315"/>
                    <a:pt x="256" y="315"/>
                  </a:cubicBezTo>
                  <a:cubicBezTo>
                    <a:pt x="255" y="315"/>
                    <a:pt x="254" y="314"/>
                    <a:pt x="253" y="314"/>
                  </a:cubicBezTo>
                  <a:cubicBezTo>
                    <a:pt x="252" y="315"/>
                    <a:pt x="251" y="315"/>
                    <a:pt x="249" y="315"/>
                  </a:cubicBezTo>
                  <a:cubicBezTo>
                    <a:pt x="247" y="315"/>
                    <a:pt x="244" y="315"/>
                    <a:pt x="243" y="315"/>
                  </a:cubicBezTo>
                  <a:cubicBezTo>
                    <a:pt x="243" y="315"/>
                    <a:pt x="242" y="315"/>
                    <a:pt x="242" y="315"/>
                  </a:cubicBezTo>
                  <a:cubicBezTo>
                    <a:pt x="242" y="315"/>
                    <a:pt x="242" y="315"/>
                    <a:pt x="241" y="315"/>
                  </a:cubicBezTo>
                  <a:cubicBezTo>
                    <a:pt x="241" y="315"/>
                    <a:pt x="241" y="315"/>
                    <a:pt x="241" y="315"/>
                  </a:cubicBezTo>
                  <a:cubicBezTo>
                    <a:pt x="241" y="315"/>
                    <a:pt x="241" y="315"/>
                    <a:pt x="240" y="315"/>
                  </a:cubicBezTo>
                  <a:cubicBezTo>
                    <a:pt x="240" y="315"/>
                    <a:pt x="240" y="315"/>
                    <a:pt x="240" y="315"/>
                  </a:cubicBezTo>
                  <a:cubicBezTo>
                    <a:pt x="240" y="315"/>
                    <a:pt x="240" y="315"/>
                    <a:pt x="239" y="315"/>
                  </a:cubicBezTo>
                  <a:cubicBezTo>
                    <a:pt x="239" y="315"/>
                    <a:pt x="239" y="315"/>
                    <a:pt x="239" y="315"/>
                  </a:cubicBezTo>
                  <a:cubicBezTo>
                    <a:pt x="239" y="315"/>
                    <a:pt x="239" y="315"/>
                    <a:pt x="239" y="315"/>
                  </a:cubicBezTo>
                  <a:cubicBezTo>
                    <a:pt x="239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3"/>
                  </a:cubicBezTo>
                  <a:cubicBezTo>
                    <a:pt x="238" y="313"/>
                    <a:pt x="238" y="313"/>
                    <a:pt x="238" y="3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1" y="312"/>
                    <a:pt x="241" y="311"/>
                    <a:pt x="242" y="309"/>
                  </a:cubicBezTo>
                  <a:cubicBezTo>
                    <a:pt x="243" y="307"/>
                    <a:pt x="244" y="305"/>
                    <a:pt x="244" y="304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5" y="302"/>
                  </a:cubicBezTo>
                  <a:cubicBezTo>
                    <a:pt x="246" y="303"/>
                    <a:pt x="246" y="303"/>
                    <a:pt x="247" y="302"/>
                  </a:cubicBezTo>
                  <a:cubicBezTo>
                    <a:pt x="248" y="301"/>
                    <a:pt x="249" y="296"/>
                    <a:pt x="250" y="295"/>
                  </a:cubicBezTo>
                  <a:cubicBezTo>
                    <a:pt x="251" y="294"/>
                    <a:pt x="253" y="293"/>
                    <a:pt x="253" y="292"/>
                  </a:cubicBezTo>
                  <a:cubicBezTo>
                    <a:pt x="253" y="291"/>
                    <a:pt x="253" y="290"/>
                    <a:pt x="253" y="290"/>
                  </a:cubicBezTo>
                  <a:cubicBezTo>
                    <a:pt x="252" y="290"/>
                    <a:pt x="251" y="290"/>
                    <a:pt x="250" y="290"/>
                  </a:cubicBezTo>
                  <a:cubicBezTo>
                    <a:pt x="250" y="290"/>
                    <a:pt x="250" y="289"/>
                    <a:pt x="249" y="289"/>
                  </a:cubicBezTo>
                  <a:cubicBezTo>
                    <a:pt x="248" y="289"/>
                    <a:pt x="247" y="290"/>
                    <a:pt x="246" y="289"/>
                  </a:cubicBezTo>
                  <a:cubicBezTo>
                    <a:pt x="245" y="289"/>
                    <a:pt x="244" y="289"/>
                    <a:pt x="243" y="289"/>
                  </a:cubicBezTo>
                  <a:cubicBezTo>
                    <a:pt x="241" y="290"/>
                    <a:pt x="239" y="292"/>
                    <a:pt x="238" y="292"/>
                  </a:cubicBezTo>
                  <a:cubicBezTo>
                    <a:pt x="238" y="292"/>
                    <a:pt x="236" y="295"/>
                    <a:pt x="236" y="295"/>
                  </a:cubicBezTo>
                  <a:cubicBezTo>
                    <a:pt x="236" y="296"/>
                    <a:pt x="235" y="297"/>
                    <a:pt x="235" y="297"/>
                  </a:cubicBezTo>
                  <a:cubicBezTo>
                    <a:pt x="234" y="298"/>
                    <a:pt x="235" y="298"/>
                    <a:pt x="234" y="299"/>
                  </a:cubicBezTo>
                  <a:cubicBezTo>
                    <a:pt x="234" y="299"/>
                    <a:pt x="232" y="302"/>
                    <a:pt x="230" y="302"/>
                  </a:cubicBezTo>
                  <a:cubicBezTo>
                    <a:pt x="227" y="301"/>
                    <a:pt x="226" y="301"/>
                    <a:pt x="225" y="302"/>
                  </a:cubicBezTo>
                  <a:cubicBezTo>
                    <a:pt x="224" y="303"/>
                    <a:pt x="224" y="303"/>
                    <a:pt x="223" y="303"/>
                  </a:cubicBezTo>
                  <a:cubicBezTo>
                    <a:pt x="221" y="303"/>
                    <a:pt x="221" y="302"/>
                    <a:pt x="220" y="302"/>
                  </a:cubicBezTo>
                  <a:cubicBezTo>
                    <a:pt x="220" y="302"/>
                    <a:pt x="218" y="304"/>
                    <a:pt x="218" y="303"/>
                  </a:cubicBezTo>
                  <a:cubicBezTo>
                    <a:pt x="217" y="303"/>
                    <a:pt x="217" y="303"/>
                    <a:pt x="216" y="302"/>
                  </a:cubicBezTo>
                  <a:cubicBezTo>
                    <a:pt x="215" y="302"/>
                    <a:pt x="211" y="301"/>
                    <a:pt x="211" y="300"/>
                  </a:cubicBezTo>
                  <a:cubicBezTo>
                    <a:pt x="211" y="300"/>
                    <a:pt x="212" y="300"/>
                    <a:pt x="211" y="299"/>
                  </a:cubicBezTo>
                  <a:cubicBezTo>
                    <a:pt x="210" y="298"/>
                    <a:pt x="211" y="297"/>
                    <a:pt x="211" y="296"/>
                  </a:cubicBezTo>
                  <a:cubicBezTo>
                    <a:pt x="211" y="295"/>
                    <a:pt x="208" y="294"/>
                    <a:pt x="208" y="292"/>
                  </a:cubicBezTo>
                  <a:cubicBezTo>
                    <a:pt x="208" y="290"/>
                    <a:pt x="209" y="290"/>
                    <a:pt x="209" y="288"/>
                  </a:cubicBezTo>
                  <a:cubicBezTo>
                    <a:pt x="208" y="286"/>
                    <a:pt x="207" y="285"/>
                    <a:pt x="208" y="284"/>
                  </a:cubicBezTo>
                  <a:cubicBezTo>
                    <a:pt x="209" y="283"/>
                    <a:pt x="208" y="280"/>
                    <a:pt x="209" y="279"/>
                  </a:cubicBezTo>
                  <a:cubicBezTo>
                    <a:pt x="211" y="277"/>
                    <a:pt x="212" y="275"/>
                    <a:pt x="213" y="273"/>
                  </a:cubicBezTo>
                  <a:cubicBezTo>
                    <a:pt x="213" y="273"/>
                    <a:pt x="213" y="273"/>
                    <a:pt x="214" y="273"/>
                  </a:cubicBezTo>
                  <a:cubicBezTo>
                    <a:pt x="214" y="273"/>
                    <a:pt x="214" y="273"/>
                    <a:pt x="214" y="273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1"/>
                    <a:pt x="215" y="271"/>
                    <a:pt x="215" y="271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69"/>
                    <a:pt x="215" y="269"/>
                    <a:pt x="215" y="269"/>
                  </a:cubicBezTo>
                  <a:cubicBezTo>
                    <a:pt x="215" y="269"/>
                    <a:pt x="215" y="269"/>
                    <a:pt x="215" y="268"/>
                  </a:cubicBezTo>
                  <a:cubicBezTo>
                    <a:pt x="216" y="268"/>
                    <a:pt x="216" y="268"/>
                    <a:pt x="216" y="268"/>
                  </a:cubicBezTo>
                  <a:cubicBezTo>
                    <a:pt x="216" y="268"/>
                    <a:pt x="216" y="268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6"/>
                    <a:pt x="216" y="266"/>
                  </a:cubicBezTo>
                  <a:cubicBezTo>
                    <a:pt x="216" y="264"/>
                    <a:pt x="217" y="263"/>
                    <a:pt x="217" y="262"/>
                  </a:cubicBezTo>
                  <a:cubicBezTo>
                    <a:pt x="217" y="262"/>
                    <a:pt x="216" y="261"/>
                    <a:pt x="219" y="261"/>
                  </a:cubicBezTo>
                  <a:cubicBezTo>
                    <a:pt x="221" y="260"/>
                    <a:pt x="221" y="259"/>
                    <a:pt x="222" y="258"/>
                  </a:cubicBezTo>
                  <a:cubicBezTo>
                    <a:pt x="224" y="257"/>
                    <a:pt x="227" y="256"/>
                    <a:pt x="229" y="255"/>
                  </a:cubicBezTo>
                  <a:cubicBezTo>
                    <a:pt x="230" y="254"/>
                    <a:pt x="228" y="253"/>
                    <a:pt x="230" y="254"/>
                  </a:cubicBezTo>
                  <a:cubicBezTo>
                    <a:pt x="232" y="255"/>
                    <a:pt x="233" y="254"/>
                    <a:pt x="234" y="254"/>
                  </a:cubicBezTo>
                  <a:cubicBezTo>
                    <a:pt x="235" y="254"/>
                    <a:pt x="239" y="254"/>
                    <a:pt x="239" y="254"/>
                  </a:cubicBezTo>
                  <a:cubicBezTo>
                    <a:pt x="240" y="253"/>
                    <a:pt x="242" y="253"/>
                    <a:pt x="242" y="253"/>
                  </a:cubicBezTo>
                  <a:cubicBezTo>
                    <a:pt x="242" y="254"/>
                    <a:pt x="245" y="254"/>
                    <a:pt x="245" y="255"/>
                  </a:cubicBezTo>
                  <a:cubicBezTo>
                    <a:pt x="245" y="255"/>
                    <a:pt x="246" y="256"/>
                    <a:pt x="247" y="256"/>
                  </a:cubicBezTo>
                  <a:cubicBezTo>
                    <a:pt x="248" y="255"/>
                    <a:pt x="249" y="254"/>
                    <a:pt x="251" y="253"/>
                  </a:cubicBezTo>
                  <a:cubicBezTo>
                    <a:pt x="254" y="252"/>
                    <a:pt x="255" y="251"/>
                    <a:pt x="257" y="251"/>
                  </a:cubicBezTo>
                  <a:cubicBezTo>
                    <a:pt x="258" y="251"/>
                    <a:pt x="259" y="251"/>
                    <a:pt x="260" y="250"/>
                  </a:cubicBezTo>
                  <a:cubicBezTo>
                    <a:pt x="261" y="250"/>
                    <a:pt x="259" y="251"/>
                    <a:pt x="261" y="251"/>
                  </a:cubicBezTo>
                  <a:cubicBezTo>
                    <a:pt x="263" y="250"/>
                    <a:pt x="263" y="250"/>
                    <a:pt x="265" y="251"/>
                  </a:cubicBezTo>
                  <a:cubicBezTo>
                    <a:pt x="266" y="251"/>
                    <a:pt x="267" y="250"/>
                    <a:pt x="268" y="251"/>
                  </a:cubicBezTo>
                  <a:cubicBezTo>
                    <a:pt x="268" y="251"/>
                    <a:pt x="270" y="253"/>
                    <a:pt x="271" y="253"/>
                  </a:cubicBezTo>
                  <a:cubicBezTo>
                    <a:pt x="273" y="253"/>
                    <a:pt x="274" y="253"/>
                    <a:pt x="274" y="252"/>
                  </a:cubicBezTo>
                  <a:cubicBezTo>
                    <a:pt x="275" y="251"/>
                    <a:pt x="276" y="250"/>
                    <a:pt x="277" y="252"/>
                  </a:cubicBezTo>
                  <a:cubicBezTo>
                    <a:pt x="278" y="253"/>
                    <a:pt x="278" y="255"/>
                    <a:pt x="279" y="256"/>
                  </a:cubicBezTo>
                  <a:cubicBezTo>
                    <a:pt x="280" y="256"/>
                    <a:pt x="279" y="261"/>
                    <a:pt x="279" y="262"/>
                  </a:cubicBezTo>
                  <a:cubicBezTo>
                    <a:pt x="279" y="263"/>
                    <a:pt x="279" y="267"/>
                    <a:pt x="280" y="267"/>
                  </a:cubicBezTo>
                  <a:cubicBezTo>
                    <a:pt x="280" y="266"/>
                    <a:pt x="280" y="265"/>
                    <a:pt x="281" y="266"/>
                  </a:cubicBezTo>
                  <a:cubicBezTo>
                    <a:pt x="281" y="267"/>
                    <a:pt x="281" y="269"/>
                    <a:pt x="282" y="270"/>
                  </a:cubicBezTo>
                  <a:cubicBezTo>
                    <a:pt x="283" y="272"/>
                    <a:pt x="283" y="272"/>
                    <a:pt x="283" y="273"/>
                  </a:cubicBezTo>
                  <a:cubicBezTo>
                    <a:pt x="284" y="274"/>
                    <a:pt x="285" y="276"/>
                    <a:pt x="286" y="275"/>
                  </a:cubicBezTo>
                  <a:cubicBezTo>
                    <a:pt x="287" y="274"/>
                    <a:pt x="288" y="269"/>
                    <a:pt x="288" y="267"/>
                  </a:cubicBezTo>
                  <a:cubicBezTo>
                    <a:pt x="289" y="265"/>
                    <a:pt x="289" y="259"/>
                    <a:pt x="288" y="257"/>
                  </a:cubicBezTo>
                  <a:cubicBezTo>
                    <a:pt x="287" y="255"/>
                    <a:pt x="285" y="252"/>
                    <a:pt x="287" y="249"/>
                  </a:cubicBezTo>
                  <a:cubicBezTo>
                    <a:pt x="289" y="246"/>
                    <a:pt x="290" y="244"/>
                    <a:pt x="291" y="242"/>
                  </a:cubicBezTo>
                  <a:cubicBezTo>
                    <a:pt x="292" y="241"/>
                    <a:pt x="294" y="241"/>
                    <a:pt x="295" y="240"/>
                  </a:cubicBezTo>
                  <a:cubicBezTo>
                    <a:pt x="296" y="240"/>
                    <a:pt x="297" y="240"/>
                    <a:pt x="298" y="239"/>
                  </a:cubicBezTo>
                  <a:cubicBezTo>
                    <a:pt x="300" y="238"/>
                    <a:pt x="302" y="235"/>
                    <a:pt x="302" y="235"/>
                  </a:cubicBezTo>
                  <a:cubicBezTo>
                    <a:pt x="302" y="235"/>
                    <a:pt x="304" y="235"/>
                    <a:pt x="305" y="235"/>
                  </a:cubicBezTo>
                  <a:cubicBezTo>
                    <a:pt x="307" y="234"/>
                    <a:pt x="309" y="231"/>
                    <a:pt x="310" y="230"/>
                  </a:cubicBezTo>
                  <a:cubicBezTo>
                    <a:pt x="311" y="230"/>
                    <a:pt x="313" y="230"/>
                    <a:pt x="313" y="229"/>
                  </a:cubicBezTo>
                  <a:cubicBezTo>
                    <a:pt x="313" y="229"/>
                    <a:pt x="314" y="227"/>
                    <a:pt x="314" y="227"/>
                  </a:cubicBezTo>
                  <a:cubicBezTo>
                    <a:pt x="315" y="227"/>
                    <a:pt x="317" y="226"/>
                    <a:pt x="317" y="226"/>
                  </a:cubicBezTo>
                  <a:cubicBezTo>
                    <a:pt x="317" y="225"/>
                    <a:pt x="318" y="222"/>
                    <a:pt x="317" y="221"/>
                  </a:cubicBezTo>
                  <a:cubicBezTo>
                    <a:pt x="317" y="220"/>
                    <a:pt x="316" y="219"/>
                    <a:pt x="316" y="218"/>
                  </a:cubicBezTo>
                  <a:cubicBezTo>
                    <a:pt x="316" y="218"/>
                    <a:pt x="317" y="216"/>
                    <a:pt x="317" y="215"/>
                  </a:cubicBezTo>
                  <a:cubicBezTo>
                    <a:pt x="317" y="215"/>
                    <a:pt x="318" y="213"/>
                    <a:pt x="318" y="214"/>
                  </a:cubicBezTo>
                  <a:cubicBezTo>
                    <a:pt x="318" y="214"/>
                    <a:pt x="320" y="215"/>
                    <a:pt x="319" y="216"/>
                  </a:cubicBezTo>
                  <a:cubicBezTo>
                    <a:pt x="318" y="216"/>
                    <a:pt x="318" y="218"/>
                    <a:pt x="319" y="218"/>
                  </a:cubicBezTo>
                  <a:cubicBezTo>
                    <a:pt x="320" y="217"/>
                    <a:pt x="321" y="216"/>
                    <a:pt x="321" y="216"/>
                  </a:cubicBezTo>
                  <a:cubicBezTo>
                    <a:pt x="321" y="215"/>
                    <a:pt x="323" y="212"/>
                    <a:pt x="324" y="211"/>
                  </a:cubicBezTo>
                  <a:cubicBezTo>
                    <a:pt x="325" y="210"/>
                    <a:pt x="323" y="209"/>
                    <a:pt x="324" y="209"/>
                  </a:cubicBezTo>
                  <a:cubicBezTo>
                    <a:pt x="324" y="208"/>
                    <a:pt x="325" y="209"/>
                    <a:pt x="326" y="208"/>
                  </a:cubicBezTo>
                  <a:cubicBezTo>
                    <a:pt x="327" y="207"/>
                    <a:pt x="330" y="204"/>
                    <a:pt x="330" y="203"/>
                  </a:cubicBezTo>
                  <a:cubicBezTo>
                    <a:pt x="330" y="203"/>
                    <a:pt x="329" y="202"/>
                    <a:pt x="331" y="201"/>
                  </a:cubicBezTo>
                  <a:cubicBezTo>
                    <a:pt x="332" y="201"/>
                    <a:pt x="334" y="201"/>
                    <a:pt x="334" y="201"/>
                  </a:cubicBezTo>
                  <a:cubicBezTo>
                    <a:pt x="334" y="200"/>
                    <a:pt x="335" y="199"/>
                    <a:pt x="336" y="199"/>
                  </a:cubicBezTo>
                  <a:cubicBezTo>
                    <a:pt x="336" y="199"/>
                    <a:pt x="337" y="200"/>
                    <a:pt x="338" y="200"/>
                  </a:cubicBezTo>
                  <a:cubicBezTo>
                    <a:pt x="340" y="199"/>
                    <a:pt x="343" y="197"/>
                    <a:pt x="345" y="197"/>
                  </a:cubicBezTo>
                  <a:cubicBezTo>
                    <a:pt x="346" y="197"/>
                    <a:pt x="348" y="197"/>
                    <a:pt x="347" y="196"/>
                  </a:cubicBezTo>
                  <a:cubicBezTo>
                    <a:pt x="347" y="195"/>
                    <a:pt x="346" y="195"/>
                    <a:pt x="345" y="195"/>
                  </a:cubicBezTo>
                  <a:cubicBezTo>
                    <a:pt x="345" y="194"/>
                    <a:pt x="346" y="192"/>
                    <a:pt x="346" y="191"/>
                  </a:cubicBezTo>
                  <a:cubicBezTo>
                    <a:pt x="346" y="190"/>
                    <a:pt x="348" y="188"/>
                    <a:pt x="349" y="187"/>
                  </a:cubicBezTo>
                  <a:cubicBezTo>
                    <a:pt x="350" y="186"/>
                    <a:pt x="353" y="185"/>
                    <a:pt x="355" y="184"/>
                  </a:cubicBezTo>
                  <a:cubicBezTo>
                    <a:pt x="356" y="183"/>
                    <a:pt x="356" y="183"/>
                    <a:pt x="357" y="183"/>
                  </a:cubicBezTo>
                  <a:cubicBezTo>
                    <a:pt x="359" y="183"/>
                    <a:pt x="363" y="181"/>
                    <a:pt x="364" y="180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363" y="180"/>
                    <a:pt x="363" y="180"/>
                    <a:pt x="363" y="180"/>
                  </a:cubicBezTo>
                  <a:cubicBezTo>
                    <a:pt x="363" y="180"/>
                    <a:pt x="363" y="180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4" y="179"/>
                  </a:cubicBezTo>
                  <a:cubicBezTo>
                    <a:pt x="364" y="179"/>
                    <a:pt x="364" y="179"/>
                    <a:pt x="364" y="179"/>
                  </a:cubicBezTo>
                  <a:cubicBezTo>
                    <a:pt x="367" y="179"/>
                    <a:pt x="368" y="178"/>
                    <a:pt x="370" y="177"/>
                  </a:cubicBezTo>
                  <a:cubicBezTo>
                    <a:pt x="371" y="177"/>
                    <a:pt x="372" y="176"/>
                    <a:pt x="372" y="177"/>
                  </a:cubicBezTo>
                  <a:cubicBezTo>
                    <a:pt x="372" y="177"/>
                    <a:pt x="371" y="178"/>
                    <a:pt x="372" y="177"/>
                  </a:cubicBezTo>
                  <a:cubicBezTo>
                    <a:pt x="374" y="177"/>
                    <a:pt x="377" y="177"/>
                    <a:pt x="377" y="177"/>
                  </a:cubicBezTo>
                  <a:cubicBezTo>
                    <a:pt x="376" y="177"/>
                    <a:pt x="375" y="179"/>
                    <a:pt x="374" y="179"/>
                  </a:cubicBezTo>
                  <a:cubicBezTo>
                    <a:pt x="374" y="179"/>
                    <a:pt x="373" y="178"/>
                    <a:pt x="372" y="179"/>
                  </a:cubicBezTo>
                  <a:cubicBezTo>
                    <a:pt x="370" y="180"/>
                    <a:pt x="367" y="182"/>
                    <a:pt x="366" y="182"/>
                  </a:cubicBezTo>
                  <a:cubicBezTo>
                    <a:pt x="366" y="183"/>
                    <a:pt x="366" y="187"/>
                    <a:pt x="367" y="187"/>
                  </a:cubicBezTo>
                  <a:cubicBezTo>
                    <a:pt x="368" y="186"/>
                    <a:pt x="371" y="185"/>
                    <a:pt x="372" y="184"/>
                  </a:cubicBezTo>
                  <a:cubicBezTo>
                    <a:pt x="372" y="183"/>
                    <a:pt x="373" y="181"/>
                    <a:pt x="375" y="181"/>
                  </a:cubicBezTo>
                  <a:cubicBezTo>
                    <a:pt x="377" y="181"/>
                    <a:pt x="377" y="182"/>
                    <a:pt x="379" y="181"/>
                  </a:cubicBezTo>
                  <a:cubicBezTo>
                    <a:pt x="381" y="181"/>
                    <a:pt x="384" y="178"/>
                    <a:pt x="386" y="178"/>
                  </a:cubicBezTo>
                  <a:cubicBezTo>
                    <a:pt x="387" y="178"/>
                    <a:pt x="388" y="178"/>
                    <a:pt x="388" y="177"/>
                  </a:cubicBezTo>
                  <a:cubicBezTo>
                    <a:pt x="387" y="177"/>
                    <a:pt x="387" y="176"/>
                    <a:pt x="386" y="176"/>
                  </a:cubicBezTo>
                  <a:cubicBezTo>
                    <a:pt x="384" y="175"/>
                    <a:pt x="385" y="174"/>
                    <a:pt x="384" y="175"/>
                  </a:cubicBezTo>
                  <a:cubicBezTo>
                    <a:pt x="383" y="175"/>
                    <a:pt x="382" y="175"/>
                    <a:pt x="381" y="175"/>
                  </a:cubicBezTo>
                  <a:cubicBezTo>
                    <a:pt x="379" y="175"/>
                    <a:pt x="378" y="174"/>
                    <a:pt x="378" y="173"/>
                  </a:cubicBezTo>
                  <a:cubicBezTo>
                    <a:pt x="378" y="173"/>
                    <a:pt x="375" y="173"/>
                    <a:pt x="374" y="173"/>
                  </a:cubicBezTo>
                  <a:cubicBezTo>
                    <a:pt x="374" y="173"/>
                    <a:pt x="374" y="172"/>
                    <a:pt x="374" y="171"/>
                  </a:cubicBezTo>
                  <a:cubicBezTo>
                    <a:pt x="373" y="170"/>
                    <a:pt x="372" y="169"/>
                    <a:pt x="373" y="169"/>
                  </a:cubicBezTo>
                  <a:cubicBezTo>
                    <a:pt x="374" y="168"/>
                    <a:pt x="375" y="165"/>
                    <a:pt x="374" y="165"/>
                  </a:cubicBezTo>
                  <a:cubicBezTo>
                    <a:pt x="373" y="165"/>
                    <a:pt x="372" y="166"/>
                    <a:pt x="372" y="165"/>
                  </a:cubicBezTo>
                  <a:cubicBezTo>
                    <a:pt x="371" y="164"/>
                    <a:pt x="369" y="164"/>
                    <a:pt x="369" y="163"/>
                  </a:cubicBezTo>
                  <a:cubicBezTo>
                    <a:pt x="370" y="163"/>
                    <a:pt x="370" y="163"/>
                    <a:pt x="372" y="163"/>
                  </a:cubicBezTo>
                  <a:cubicBezTo>
                    <a:pt x="374" y="163"/>
                    <a:pt x="377" y="163"/>
                    <a:pt x="377" y="161"/>
                  </a:cubicBezTo>
                  <a:cubicBezTo>
                    <a:pt x="378" y="160"/>
                    <a:pt x="378" y="160"/>
                    <a:pt x="378" y="159"/>
                  </a:cubicBezTo>
                  <a:cubicBezTo>
                    <a:pt x="378" y="158"/>
                    <a:pt x="379" y="158"/>
                    <a:pt x="377" y="157"/>
                  </a:cubicBezTo>
                  <a:cubicBezTo>
                    <a:pt x="376" y="156"/>
                    <a:pt x="374" y="156"/>
                    <a:pt x="372" y="157"/>
                  </a:cubicBezTo>
                  <a:cubicBezTo>
                    <a:pt x="371" y="157"/>
                    <a:pt x="366" y="159"/>
                    <a:pt x="364" y="160"/>
                  </a:cubicBezTo>
                  <a:cubicBezTo>
                    <a:pt x="362" y="161"/>
                    <a:pt x="361" y="161"/>
                    <a:pt x="359" y="162"/>
                  </a:cubicBezTo>
                  <a:cubicBezTo>
                    <a:pt x="357" y="163"/>
                    <a:pt x="352" y="169"/>
                    <a:pt x="351" y="169"/>
                  </a:cubicBezTo>
                  <a:cubicBezTo>
                    <a:pt x="350" y="169"/>
                    <a:pt x="351" y="168"/>
                    <a:pt x="353" y="166"/>
                  </a:cubicBezTo>
                  <a:cubicBezTo>
                    <a:pt x="354" y="165"/>
                    <a:pt x="357" y="161"/>
                    <a:pt x="358" y="160"/>
                  </a:cubicBezTo>
                  <a:cubicBezTo>
                    <a:pt x="360" y="159"/>
                    <a:pt x="362" y="157"/>
                    <a:pt x="364" y="157"/>
                  </a:cubicBezTo>
                  <a:cubicBezTo>
                    <a:pt x="365" y="156"/>
                    <a:pt x="367" y="156"/>
                    <a:pt x="367" y="155"/>
                  </a:cubicBezTo>
                  <a:cubicBezTo>
                    <a:pt x="367" y="155"/>
                    <a:pt x="371" y="151"/>
                    <a:pt x="373" y="150"/>
                  </a:cubicBezTo>
                  <a:cubicBezTo>
                    <a:pt x="374" y="150"/>
                    <a:pt x="381" y="151"/>
                    <a:pt x="384" y="151"/>
                  </a:cubicBezTo>
                  <a:cubicBezTo>
                    <a:pt x="386" y="151"/>
                    <a:pt x="397" y="151"/>
                    <a:pt x="399" y="150"/>
                  </a:cubicBezTo>
                  <a:cubicBezTo>
                    <a:pt x="400" y="149"/>
                    <a:pt x="402" y="148"/>
                    <a:pt x="402" y="147"/>
                  </a:cubicBezTo>
                  <a:cubicBezTo>
                    <a:pt x="403" y="146"/>
                    <a:pt x="405" y="145"/>
                    <a:pt x="406" y="145"/>
                  </a:cubicBezTo>
                  <a:cubicBezTo>
                    <a:pt x="406" y="145"/>
                    <a:pt x="409" y="144"/>
                    <a:pt x="410" y="144"/>
                  </a:cubicBezTo>
                  <a:cubicBezTo>
                    <a:pt x="411" y="144"/>
                    <a:pt x="414" y="143"/>
                    <a:pt x="415" y="142"/>
                  </a:cubicBezTo>
                  <a:cubicBezTo>
                    <a:pt x="415" y="141"/>
                    <a:pt x="416" y="140"/>
                    <a:pt x="415" y="140"/>
                  </a:cubicBezTo>
                  <a:cubicBezTo>
                    <a:pt x="415" y="139"/>
                    <a:pt x="414" y="139"/>
                    <a:pt x="414" y="139"/>
                  </a:cubicBezTo>
                  <a:cubicBezTo>
                    <a:pt x="415" y="138"/>
                    <a:pt x="416" y="137"/>
                    <a:pt x="416" y="136"/>
                  </a:cubicBezTo>
                  <a:cubicBezTo>
                    <a:pt x="416" y="136"/>
                    <a:pt x="415" y="135"/>
                    <a:pt x="416" y="135"/>
                  </a:cubicBezTo>
                  <a:cubicBezTo>
                    <a:pt x="417" y="134"/>
                    <a:pt x="418" y="134"/>
                    <a:pt x="417" y="133"/>
                  </a:cubicBezTo>
                  <a:cubicBezTo>
                    <a:pt x="417" y="133"/>
                    <a:pt x="415" y="132"/>
                    <a:pt x="414" y="132"/>
                  </a:cubicBezTo>
                  <a:cubicBezTo>
                    <a:pt x="413" y="132"/>
                    <a:pt x="412" y="133"/>
                    <a:pt x="412" y="132"/>
                  </a:cubicBezTo>
                  <a:cubicBezTo>
                    <a:pt x="412" y="131"/>
                    <a:pt x="411" y="129"/>
                    <a:pt x="411" y="129"/>
                  </a:cubicBezTo>
                  <a:cubicBezTo>
                    <a:pt x="410" y="129"/>
                    <a:pt x="406" y="130"/>
                    <a:pt x="406" y="131"/>
                  </a:cubicBezTo>
                  <a:cubicBezTo>
                    <a:pt x="406" y="132"/>
                    <a:pt x="405" y="132"/>
                    <a:pt x="404" y="132"/>
                  </a:cubicBezTo>
                  <a:cubicBezTo>
                    <a:pt x="404" y="132"/>
                    <a:pt x="398" y="135"/>
                    <a:pt x="399" y="134"/>
                  </a:cubicBezTo>
                  <a:cubicBezTo>
                    <a:pt x="399" y="133"/>
                    <a:pt x="402" y="131"/>
                    <a:pt x="403" y="131"/>
                  </a:cubicBezTo>
                  <a:cubicBezTo>
                    <a:pt x="404" y="130"/>
                    <a:pt x="411" y="128"/>
                    <a:pt x="411" y="127"/>
                  </a:cubicBezTo>
                  <a:cubicBezTo>
                    <a:pt x="411" y="127"/>
                    <a:pt x="411" y="127"/>
                    <a:pt x="411" y="126"/>
                  </a:cubicBezTo>
                  <a:cubicBezTo>
                    <a:pt x="410" y="126"/>
                    <a:pt x="407" y="126"/>
                    <a:pt x="407" y="126"/>
                  </a:cubicBezTo>
                  <a:cubicBezTo>
                    <a:pt x="407" y="125"/>
                    <a:pt x="406" y="124"/>
                    <a:pt x="406" y="124"/>
                  </a:cubicBezTo>
                  <a:cubicBezTo>
                    <a:pt x="405" y="123"/>
                    <a:pt x="404" y="124"/>
                    <a:pt x="403" y="123"/>
                  </a:cubicBezTo>
                  <a:cubicBezTo>
                    <a:pt x="403" y="123"/>
                    <a:pt x="403" y="122"/>
                    <a:pt x="402" y="121"/>
                  </a:cubicBezTo>
                  <a:cubicBezTo>
                    <a:pt x="402" y="120"/>
                    <a:pt x="400" y="119"/>
                    <a:pt x="399" y="119"/>
                  </a:cubicBezTo>
                  <a:cubicBezTo>
                    <a:pt x="399" y="119"/>
                    <a:pt x="398" y="118"/>
                    <a:pt x="397" y="118"/>
                  </a:cubicBezTo>
                  <a:cubicBezTo>
                    <a:pt x="397" y="117"/>
                    <a:pt x="396" y="116"/>
                    <a:pt x="397" y="115"/>
                  </a:cubicBezTo>
                  <a:cubicBezTo>
                    <a:pt x="397" y="115"/>
                    <a:pt x="400" y="114"/>
                    <a:pt x="399" y="114"/>
                  </a:cubicBezTo>
                  <a:cubicBezTo>
                    <a:pt x="399" y="113"/>
                    <a:pt x="398" y="112"/>
                    <a:pt x="398" y="111"/>
                  </a:cubicBezTo>
                  <a:cubicBezTo>
                    <a:pt x="399" y="111"/>
                    <a:pt x="398" y="109"/>
                    <a:pt x="397" y="108"/>
                  </a:cubicBezTo>
                  <a:cubicBezTo>
                    <a:pt x="397" y="107"/>
                    <a:pt x="396" y="105"/>
                    <a:pt x="396" y="105"/>
                  </a:cubicBezTo>
                  <a:cubicBezTo>
                    <a:pt x="396" y="105"/>
                    <a:pt x="396" y="104"/>
                    <a:pt x="395" y="104"/>
                  </a:cubicBezTo>
                  <a:cubicBezTo>
                    <a:pt x="395" y="104"/>
                    <a:pt x="392" y="104"/>
                    <a:pt x="393" y="104"/>
                  </a:cubicBezTo>
                  <a:cubicBezTo>
                    <a:pt x="394" y="103"/>
                    <a:pt x="396" y="103"/>
                    <a:pt x="396" y="102"/>
                  </a:cubicBezTo>
                  <a:cubicBezTo>
                    <a:pt x="396" y="101"/>
                    <a:pt x="395" y="101"/>
                    <a:pt x="395" y="101"/>
                  </a:cubicBezTo>
                  <a:cubicBezTo>
                    <a:pt x="394" y="101"/>
                    <a:pt x="391" y="100"/>
                    <a:pt x="392" y="100"/>
                  </a:cubicBezTo>
                  <a:cubicBezTo>
                    <a:pt x="394" y="99"/>
                    <a:pt x="395" y="98"/>
                    <a:pt x="395" y="98"/>
                  </a:cubicBezTo>
                  <a:cubicBezTo>
                    <a:pt x="394" y="98"/>
                    <a:pt x="393" y="95"/>
                    <a:pt x="392" y="95"/>
                  </a:cubicBezTo>
                  <a:cubicBezTo>
                    <a:pt x="392" y="95"/>
                    <a:pt x="392" y="94"/>
                    <a:pt x="392" y="93"/>
                  </a:cubicBezTo>
                  <a:cubicBezTo>
                    <a:pt x="392" y="93"/>
                    <a:pt x="393" y="90"/>
                    <a:pt x="393" y="90"/>
                  </a:cubicBezTo>
                  <a:cubicBezTo>
                    <a:pt x="392" y="90"/>
                    <a:pt x="390" y="90"/>
                    <a:pt x="390" y="91"/>
                  </a:cubicBezTo>
                  <a:cubicBezTo>
                    <a:pt x="390" y="92"/>
                    <a:pt x="389" y="95"/>
                    <a:pt x="388" y="95"/>
                  </a:cubicBezTo>
                  <a:cubicBezTo>
                    <a:pt x="387" y="95"/>
                    <a:pt x="386" y="96"/>
                    <a:pt x="386" y="97"/>
                  </a:cubicBezTo>
                  <a:cubicBezTo>
                    <a:pt x="385" y="99"/>
                    <a:pt x="384" y="101"/>
                    <a:pt x="384" y="101"/>
                  </a:cubicBezTo>
                  <a:cubicBezTo>
                    <a:pt x="384" y="101"/>
                    <a:pt x="382" y="101"/>
                    <a:pt x="382" y="102"/>
                  </a:cubicBezTo>
                  <a:cubicBezTo>
                    <a:pt x="381" y="102"/>
                    <a:pt x="380" y="103"/>
                    <a:pt x="379" y="103"/>
                  </a:cubicBezTo>
                  <a:cubicBezTo>
                    <a:pt x="379" y="103"/>
                    <a:pt x="378" y="105"/>
                    <a:pt x="377" y="104"/>
                  </a:cubicBezTo>
                  <a:cubicBezTo>
                    <a:pt x="377" y="104"/>
                    <a:pt x="375" y="103"/>
                    <a:pt x="375" y="102"/>
                  </a:cubicBezTo>
                  <a:cubicBezTo>
                    <a:pt x="375" y="102"/>
                    <a:pt x="374" y="101"/>
                    <a:pt x="373" y="101"/>
                  </a:cubicBezTo>
                  <a:cubicBezTo>
                    <a:pt x="373" y="102"/>
                    <a:pt x="371" y="103"/>
                    <a:pt x="371" y="102"/>
                  </a:cubicBezTo>
                  <a:cubicBezTo>
                    <a:pt x="370" y="101"/>
                    <a:pt x="371" y="101"/>
                    <a:pt x="370" y="100"/>
                  </a:cubicBezTo>
                  <a:cubicBezTo>
                    <a:pt x="370" y="99"/>
                    <a:pt x="369" y="98"/>
                    <a:pt x="370" y="98"/>
                  </a:cubicBezTo>
                  <a:cubicBezTo>
                    <a:pt x="371" y="97"/>
                    <a:pt x="371" y="95"/>
                    <a:pt x="371" y="95"/>
                  </a:cubicBezTo>
                  <a:cubicBezTo>
                    <a:pt x="370" y="94"/>
                    <a:pt x="369" y="94"/>
                    <a:pt x="370" y="93"/>
                  </a:cubicBezTo>
                  <a:cubicBezTo>
                    <a:pt x="371" y="93"/>
                    <a:pt x="371" y="93"/>
                    <a:pt x="372" y="92"/>
                  </a:cubicBezTo>
                  <a:cubicBezTo>
                    <a:pt x="372" y="91"/>
                    <a:pt x="375" y="88"/>
                    <a:pt x="373" y="87"/>
                  </a:cubicBezTo>
                  <a:cubicBezTo>
                    <a:pt x="372" y="87"/>
                    <a:pt x="370" y="87"/>
                    <a:pt x="369" y="87"/>
                  </a:cubicBezTo>
                  <a:cubicBezTo>
                    <a:pt x="368" y="87"/>
                    <a:pt x="367" y="85"/>
                    <a:pt x="367" y="85"/>
                  </a:cubicBezTo>
                  <a:cubicBezTo>
                    <a:pt x="366" y="84"/>
                    <a:pt x="365" y="84"/>
                    <a:pt x="366" y="83"/>
                  </a:cubicBezTo>
                  <a:cubicBezTo>
                    <a:pt x="367" y="83"/>
                    <a:pt x="367" y="82"/>
                    <a:pt x="366" y="82"/>
                  </a:cubicBezTo>
                  <a:cubicBezTo>
                    <a:pt x="365" y="82"/>
                    <a:pt x="364" y="82"/>
                    <a:pt x="363" y="81"/>
                  </a:cubicBezTo>
                  <a:cubicBezTo>
                    <a:pt x="363" y="81"/>
                    <a:pt x="362" y="80"/>
                    <a:pt x="362" y="80"/>
                  </a:cubicBezTo>
                  <a:cubicBezTo>
                    <a:pt x="361" y="80"/>
                    <a:pt x="361" y="79"/>
                    <a:pt x="361" y="79"/>
                  </a:cubicBezTo>
                  <a:cubicBezTo>
                    <a:pt x="360" y="78"/>
                    <a:pt x="360" y="77"/>
                    <a:pt x="359" y="77"/>
                  </a:cubicBezTo>
                  <a:cubicBezTo>
                    <a:pt x="358" y="77"/>
                    <a:pt x="354" y="77"/>
                    <a:pt x="354" y="77"/>
                  </a:cubicBezTo>
                  <a:cubicBezTo>
                    <a:pt x="353" y="77"/>
                    <a:pt x="352" y="76"/>
                    <a:pt x="351" y="76"/>
                  </a:cubicBezTo>
                  <a:cubicBezTo>
                    <a:pt x="350" y="76"/>
                    <a:pt x="347" y="76"/>
                    <a:pt x="346" y="76"/>
                  </a:cubicBezTo>
                  <a:cubicBezTo>
                    <a:pt x="344" y="76"/>
                    <a:pt x="343" y="77"/>
                    <a:pt x="343" y="77"/>
                  </a:cubicBezTo>
                  <a:cubicBezTo>
                    <a:pt x="342" y="78"/>
                    <a:pt x="341" y="78"/>
                    <a:pt x="341" y="79"/>
                  </a:cubicBezTo>
                  <a:cubicBezTo>
                    <a:pt x="342" y="81"/>
                    <a:pt x="341" y="82"/>
                    <a:pt x="342" y="82"/>
                  </a:cubicBezTo>
                  <a:cubicBezTo>
                    <a:pt x="343" y="82"/>
                    <a:pt x="343" y="82"/>
                    <a:pt x="342" y="83"/>
                  </a:cubicBezTo>
                  <a:cubicBezTo>
                    <a:pt x="341" y="84"/>
                    <a:pt x="340" y="86"/>
                    <a:pt x="339" y="86"/>
                  </a:cubicBezTo>
                  <a:cubicBezTo>
                    <a:pt x="339" y="87"/>
                    <a:pt x="337" y="88"/>
                    <a:pt x="339" y="88"/>
                  </a:cubicBezTo>
                  <a:cubicBezTo>
                    <a:pt x="340" y="88"/>
                    <a:pt x="340" y="88"/>
                    <a:pt x="340" y="89"/>
                  </a:cubicBezTo>
                  <a:cubicBezTo>
                    <a:pt x="339" y="91"/>
                    <a:pt x="338" y="93"/>
                    <a:pt x="339" y="93"/>
                  </a:cubicBezTo>
                  <a:cubicBezTo>
                    <a:pt x="340" y="93"/>
                    <a:pt x="340" y="94"/>
                    <a:pt x="339" y="95"/>
                  </a:cubicBezTo>
                  <a:cubicBezTo>
                    <a:pt x="339" y="95"/>
                    <a:pt x="338" y="97"/>
                    <a:pt x="338" y="97"/>
                  </a:cubicBezTo>
                  <a:cubicBezTo>
                    <a:pt x="339" y="97"/>
                    <a:pt x="339" y="97"/>
                    <a:pt x="338" y="98"/>
                  </a:cubicBezTo>
                  <a:cubicBezTo>
                    <a:pt x="336" y="99"/>
                    <a:pt x="334" y="100"/>
                    <a:pt x="334" y="100"/>
                  </a:cubicBezTo>
                  <a:cubicBezTo>
                    <a:pt x="333" y="101"/>
                    <a:pt x="333" y="102"/>
                    <a:pt x="334" y="103"/>
                  </a:cubicBezTo>
                  <a:cubicBezTo>
                    <a:pt x="335" y="104"/>
                    <a:pt x="335" y="106"/>
                    <a:pt x="335" y="106"/>
                  </a:cubicBezTo>
                  <a:cubicBezTo>
                    <a:pt x="335" y="107"/>
                    <a:pt x="336" y="107"/>
                    <a:pt x="336" y="109"/>
                  </a:cubicBezTo>
                  <a:cubicBezTo>
                    <a:pt x="336" y="110"/>
                    <a:pt x="336" y="112"/>
                    <a:pt x="336" y="113"/>
                  </a:cubicBezTo>
                  <a:cubicBezTo>
                    <a:pt x="337" y="115"/>
                    <a:pt x="335" y="119"/>
                    <a:pt x="334" y="120"/>
                  </a:cubicBezTo>
                  <a:cubicBezTo>
                    <a:pt x="333" y="120"/>
                    <a:pt x="332" y="123"/>
                    <a:pt x="332" y="122"/>
                  </a:cubicBezTo>
                  <a:cubicBezTo>
                    <a:pt x="332" y="122"/>
                    <a:pt x="332" y="121"/>
                    <a:pt x="331" y="122"/>
                  </a:cubicBezTo>
                  <a:cubicBezTo>
                    <a:pt x="330" y="123"/>
                    <a:pt x="329" y="125"/>
                    <a:pt x="329" y="125"/>
                  </a:cubicBezTo>
                  <a:cubicBezTo>
                    <a:pt x="328" y="126"/>
                    <a:pt x="326" y="126"/>
                    <a:pt x="326" y="127"/>
                  </a:cubicBezTo>
                  <a:cubicBezTo>
                    <a:pt x="326" y="127"/>
                    <a:pt x="328" y="128"/>
                    <a:pt x="327" y="129"/>
                  </a:cubicBezTo>
                  <a:cubicBezTo>
                    <a:pt x="327" y="130"/>
                    <a:pt x="326" y="132"/>
                    <a:pt x="326" y="133"/>
                  </a:cubicBezTo>
                  <a:cubicBezTo>
                    <a:pt x="326" y="133"/>
                    <a:pt x="325" y="136"/>
                    <a:pt x="326" y="136"/>
                  </a:cubicBezTo>
                  <a:cubicBezTo>
                    <a:pt x="327" y="137"/>
                    <a:pt x="327" y="138"/>
                    <a:pt x="327" y="139"/>
                  </a:cubicBezTo>
                  <a:cubicBezTo>
                    <a:pt x="326" y="141"/>
                    <a:pt x="326" y="142"/>
                    <a:pt x="325" y="142"/>
                  </a:cubicBezTo>
                  <a:cubicBezTo>
                    <a:pt x="323" y="143"/>
                    <a:pt x="323" y="144"/>
                    <a:pt x="323" y="145"/>
                  </a:cubicBezTo>
                  <a:cubicBezTo>
                    <a:pt x="323" y="146"/>
                    <a:pt x="323" y="147"/>
                    <a:pt x="322" y="146"/>
                  </a:cubicBezTo>
                  <a:cubicBezTo>
                    <a:pt x="322" y="146"/>
                    <a:pt x="321" y="145"/>
                    <a:pt x="320" y="145"/>
                  </a:cubicBezTo>
                  <a:cubicBezTo>
                    <a:pt x="320" y="146"/>
                    <a:pt x="320" y="148"/>
                    <a:pt x="319" y="147"/>
                  </a:cubicBezTo>
                  <a:cubicBezTo>
                    <a:pt x="318" y="147"/>
                    <a:pt x="316" y="144"/>
                    <a:pt x="316" y="144"/>
                  </a:cubicBezTo>
                  <a:cubicBezTo>
                    <a:pt x="317" y="143"/>
                    <a:pt x="318" y="143"/>
                    <a:pt x="317" y="142"/>
                  </a:cubicBezTo>
                  <a:cubicBezTo>
                    <a:pt x="316" y="142"/>
                    <a:pt x="313" y="141"/>
                    <a:pt x="312" y="140"/>
                  </a:cubicBezTo>
                  <a:cubicBezTo>
                    <a:pt x="312" y="139"/>
                    <a:pt x="313" y="139"/>
                    <a:pt x="312" y="138"/>
                  </a:cubicBezTo>
                  <a:cubicBezTo>
                    <a:pt x="310" y="136"/>
                    <a:pt x="308" y="136"/>
                    <a:pt x="308" y="134"/>
                  </a:cubicBezTo>
                  <a:cubicBezTo>
                    <a:pt x="309" y="133"/>
                    <a:pt x="310" y="131"/>
                    <a:pt x="310" y="129"/>
                  </a:cubicBezTo>
                  <a:cubicBezTo>
                    <a:pt x="310" y="128"/>
                    <a:pt x="311" y="127"/>
                    <a:pt x="312" y="126"/>
                  </a:cubicBezTo>
                  <a:cubicBezTo>
                    <a:pt x="313" y="126"/>
                    <a:pt x="315" y="125"/>
                    <a:pt x="314" y="124"/>
                  </a:cubicBezTo>
                  <a:cubicBezTo>
                    <a:pt x="313" y="124"/>
                    <a:pt x="304" y="124"/>
                    <a:pt x="303" y="124"/>
                  </a:cubicBezTo>
                  <a:cubicBezTo>
                    <a:pt x="302" y="123"/>
                    <a:pt x="302" y="123"/>
                    <a:pt x="301" y="123"/>
                  </a:cubicBezTo>
                  <a:cubicBezTo>
                    <a:pt x="300" y="122"/>
                    <a:pt x="298" y="120"/>
                    <a:pt x="297" y="120"/>
                  </a:cubicBezTo>
                  <a:cubicBezTo>
                    <a:pt x="296" y="119"/>
                    <a:pt x="295" y="118"/>
                    <a:pt x="294" y="117"/>
                  </a:cubicBezTo>
                  <a:cubicBezTo>
                    <a:pt x="294" y="116"/>
                    <a:pt x="291" y="113"/>
                    <a:pt x="290" y="113"/>
                  </a:cubicBezTo>
                  <a:cubicBezTo>
                    <a:pt x="290" y="113"/>
                    <a:pt x="287" y="114"/>
                    <a:pt x="287" y="113"/>
                  </a:cubicBezTo>
                  <a:cubicBezTo>
                    <a:pt x="286" y="113"/>
                    <a:pt x="284" y="111"/>
                    <a:pt x="283" y="111"/>
                  </a:cubicBezTo>
                  <a:cubicBezTo>
                    <a:pt x="282" y="111"/>
                    <a:pt x="278" y="113"/>
                    <a:pt x="277" y="113"/>
                  </a:cubicBezTo>
                  <a:cubicBezTo>
                    <a:pt x="277" y="113"/>
                    <a:pt x="278" y="111"/>
                    <a:pt x="279" y="111"/>
                  </a:cubicBezTo>
                  <a:cubicBezTo>
                    <a:pt x="279" y="110"/>
                    <a:pt x="279" y="103"/>
                    <a:pt x="279" y="102"/>
                  </a:cubicBezTo>
                  <a:cubicBezTo>
                    <a:pt x="278" y="102"/>
                    <a:pt x="277" y="101"/>
                    <a:pt x="276" y="101"/>
                  </a:cubicBezTo>
                  <a:cubicBezTo>
                    <a:pt x="275" y="101"/>
                    <a:pt x="274" y="103"/>
                    <a:pt x="273" y="102"/>
                  </a:cubicBezTo>
                  <a:cubicBezTo>
                    <a:pt x="273" y="101"/>
                    <a:pt x="272" y="99"/>
                    <a:pt x="272" y="99"/>
                  </a:cubicBezTo>
                  <a:cubicBezTo>
                    <a:pt x="272" y="98"/>
                    <a:pt x="273" y="97"/>
                    <a:pt x="273" y="96"/>
                  </a:cubicBezTo>
                  <a:cubicBezTo>
                    <a:pt x="273" y="96"/>
                    <a:pt x="276" y="90"/>
                    <a:pt x="277" y="88"/>
                  </a:cubicBezTo>
                  <a:cubicBezTo>
                    <a:pt x="278" y="87"/>
                    <a:pt x="280" y="87"/>
                    <a:pt x="280" y="85"/>
                  </a:cubicBezTo>
                  <a:cubicBezTo>
                    <a:pt x="280" y="84"/>
                    <a:pt x="279" y="83"/>
                    <a:pt x="279" y="82"/>
                  </a:cubicBezTo>
                  <a:cubicBezTo>
                    <a:pt x="279" y="81"/>
                    <a:pt x="279" y="79"/>
                    <a:pt x="280" y="79"/>
                  </a:cubicBezTo>
                  <a:cubicBezTo>
                    <a:pt x="281" y="79"/>
                    <a:pt x="281" y="80"/>
                    <a:pt x="281" y="79"/>
                  </a:cubicBezTo>
                  <a:cubicBezTo>
                    <a:pt x="282" y="78"/>
                    <a:pt x="282" y="76"/>
                    <a:pt x="283" y="77"/>
                  </a:cubicBezTo>
                  <a:cubicBezTo>
                    <a:pt x="284" y="77"/>
                    <a:pt x="284" y="79"/>
                    <a:pt x="284" y="79"/>
                  </a:cubicBezTo>
                  <a:cubicBezTo>
                    <a:pt x="285" y="79"/>
                    <a:pt x="288" y="80"/>
                    <a:pt x="287" y="79"/>
                  </a:cubicBezTo>
                  <a:cubicBezTo>
                    <a:pt x="287" y="79"/>
                    <a:pt x="285" y="78"/>
                    <a:pt x="286" y="77"/>
                  </a:cubicBezTo>
                  <a:cubicBezTo>
                    <a:pt x="287" y="77"/>
                    <a:pt x="289" y="75"/>
                    <a:pt x="289" y="74"/>
                  </a:cubicBezTo>
                  <a:cubicBezTo>
                    <a:pt x="288" y="74"/>
                    <a:pt x="287" y="73"/>
                    <a:pt x="288" y="73"/>
                  </a:cubicBezTo>
                  <a:cubicBezTo>
                    <a:pt x="289" y="72"/>
                    <a:pt x="290" y="73"/>
                    <a:pt x="291" y="74"/>
                  </a:cubicBezTo>
                  <a:cubicBezTo>
                    <a:pt x="291" y="74"/>
                    <a:pt x="292" y="75"/>
                    <a:pt x="294" y="75"/>
                  </a:cubicBezTo>
                  <a:cubicBezTo>
                    <a:pt x="295" y="74"/>
                    <a:pt x="296" y="73"/>
                    <a:pt x="296" y="72"/>
                  </a:cubicBezTo>
                  <a:cubicBezTo>
                    <a:pt x="296" y="71"/>
                    <a:pt x="293" y="68"/>
                    <a:pt x="291" y="67"/>
                  </a:cubicBezTo>
                  <a:cubicBezTo>
                    <a:pt x="290" y="67"/>
                    <a:pt x="296" y="69"/>
                    <a:pt x="297" y="70"/>
                  </a:cubicBezTo>
                  <a:cubicBezTo>
                    <a:pt x="297" y="70"/>
                    <a:pt x="298" y="69"/>
                    <a:pt x="298" y="67"/>
                  </a:cubicBezTo>
                  <a:cubicBezTo>
                    <a:pt x="298" y="66"/>
                    <a:pt x="298" y="66"/>
                    <a:pt x="299" y="66"/>
                  </a:cubicBezTo>
                  <a:cubicBezTo>
                    <a:pt x="300" y="66"/>
                    <a:pt x="301" y="65"/>
                    <a:pt x="302" y="65"/>
                  </a:cubicBezTo>
                  <a:cubicBezTo>
                    <a:pt x="302" y="64"/>
                    <a:pt x="304" y="67"/>
                    <a:pt x="305" y="67"/>
                  </a:cubicBezTo>
                  <a:cubicBezTo>
                    <a:pt x="306" y="66"/>
                    <a:pt x="308" y="65"/>
                    <a:pt x="308" y="64"/>
                  </a:cubicBezTo>
                  <a:cubicBezTo>
                    <a:pt x="309" y="63"/>
                    <a:pt x="309" y="61"/>
                    <a:pt x="310" y="60"/>
                  </a:cubicBezTo>
                  <a:cubicBezTo>
                    <a:pt x="311" y="59"/>
                    <a:pt x="312" y="57"/>
                    <a:pt x="312" y="57"/>
                  </a:cubicBezTo>
                  <a:cubicBezTo>
                    <a:pt x="311" y="57"/>
                    <a:pt x="308" y="57"/>
                    <a:pt x="306" y="56"/>
                  </a:cubicBezTo>
                  <a:cubicBezTo>
                    <a:pt x="304" y="55"/>
                    <a:pt x="301" y="54"/>
                    <a:pt x="301" y="54"/>
                  </a:cubicBezTo>
                  <a:cubicBezTo>
                    <a:pt x="300" y="54"/>
                    <a:pt x="292" y="55"/>
                    <a:pt x="292" y="55"/>
                  </a:cubicBezTo>
                  <a:cubicBezTo>
                    <a:pt x="292" y="54"/>
                    <a:pt x="294" y="54"/>
                    <a:pt x="295" y="54"/>
                  </a:cubicBezTo>
                  <a:cubicBezTo>
                    <a:pt x="296" y="54"/>
                    <a:pt x="299" y="53"/>
                    <a:pt x="299" y="53"/>
                  </a:cubicBezTo>
                  <a:cubicBezTo>
                    <a:pt x="299" y="53"/>
                    <a:pt x="298" y="52"/>
                    <a:pt x="299" y="51"/>
                  </a:cubicBezTo>
                  <a:cubicBezTo>
                    <a:pt x="300" y="51"/>
                    <a:pt x="301" y="51"/>
                    <a:pt x="302" y="52"/>
                  </a:cubicBezTo>
                  <a:cubicBezTo>
                    <a:pt x="304" y="52"/>
                    <a:pt x="307" y="54"/>
                    <a:pt x="308" y="54"/>
                  </a:cubicBezTo>
                  <a:cubicBezTo>
                    <a:pt x="308" y="55"/>
                    <a:pt x="312" y="56"/>
                    <a:pt x="313" y="56"/>
                  </a:cubicBezTo>
                  <a:cubicBezTo>
                    <a:pt x="314" y="55"/>
                    <a:pt x="319" y="51"/>
                    <a:pt x="319" y="51"/>
                  </a:cubicBezTo>
                  <a:cubicBezTo>
                    <a:pt x="320" y="50"/>
                    <a:pt x="317" y="47"/>
                    <a:pt x="317" y="47"/>
                  </a:cubicBezTo>
                  <a:cubicBezTo>
                    <a:pt x="318" y="46"/>
                    <a:pt x="318" y="47"/>
                    <a:pt x="320" y="47"/>
                  </a:cubicBezTo>
                  <a:cubicBezTo>
                    <a:pt x="321" y="46"/>
                    <a:pt x="322" y="46"/>
                    <a:pt x="322" y="47"/>
                  </a:cubicBezTo>
                  <a:cubicBezTo>
                    <a:pt x="322" y="47"/>
                    <a:pt x="322" y="50"/>
                    <a:pt x="323" y="50"/>
                  </a:cubicBezTo>
                  <a:cubicBezTo>
                    <a:pt x="324" y="50"/>
                    <a:pt x="326" y="51"/>
                    <a:pt x="325" y="50"/>
                  </a:cubicBezTo>
                  <a:cubicBezTo>
                    <a:pt x="325" y="49"/>
                    <a:pt x="324" y="48"/>
                    <a:pt x="325" y="48"/>
                  </a:cubicBezTo>
                  <a:cubicBezTo>
                    <a:pt x="326" y="48"/>
                    <a:pt x="326" y="47"/>
                    <a:pt x="326" y="46"/>
                  </a:cubicBezTo>
                  <a:cubicBezTo>
                    <a:pt x="326" y="46"/>
                    <a:pt x="327" y="46"/>
                    <a:pt x="326" y="45"/>
                  </a:cubicBezTo>
                  <a:cubicBezTo>
                    <a:pt x="325" y="44"/>
                    <a:pt x="323" y="43"/>
                    <a:pt x="324" y="43"/>
                  </a:cubicBezTo>
                  <a:cubicBezTo>
                    <a:pt x="324" y="43"/>
                    <a:pt x="326" y="42"/>
                    <a:pt x="326" y="43"/>
                  </a:cubicBezTo>
                  <a:cubicBezTo>
                    <a:pt x="327" y="44"/>
                    <a:pt x="328" y="44"/>
                    <a:pt x="328" y="45"/>
                  </a:cubicBezTo>
                  <a:cubicBezTo>
                    <a:pt x="328" y="46"/>
                    <a:pt x="329" y="47"/>
                    <a:pt x="329" y="48"/>
                  </a:cubicBezTo>
                  <a:cubicBezTo>
                    <a:pt x="329" y="48"/>
                    <a:pt x="329" y="49"/>
                    <a:pt x="330" y="49"/>
                  </a:cubicBezTo>
                  <a:cubicBezTo>
                    <a:pt x="330" y="49"/>
                    <a:pt x="330" y="48"/>
                    <a:pt x="331" y="47"/>
                  </a:cubicBezTo>
                  <a:cubicBezTo>
                    <a:pt x="333" y="46"/>
                    <a:pt x="334" y="46"/>
                    <a:pt x="335" y="45"/>
                  </a:cubicBezTo>
                  <a:cubicBezTo>
                    <a:pt x="337" y="45"/>
                    <a:pt x="336" y="44"/>
                    <a:pt x="338" y="44"/>
                  </a:cubicBezTo>
                  <a:cubicBezTo>
                    <a:pt x="339" y="44"/>
                    <a:pt x="340" y="43"/>
                    <a:pt x="340" y="42"/>
                  </a:cubicBezTo>
                  <a:cubicBezTo>
                    <a:pt x="340" y="42"/>
                    <a:pt x="341" y="38"/>
                    <a:pt x="340" y="38"/>
                  </a:cubicBezTo>
                  <a:cubicBezTo>
                    <a:pt x="340" y="37"/>
                    <a:pt x="339" y="36"/>
                    <a:pt x="339" y="35"/>
                  </a:cubicBezTo>
                  <a:cubicBezTo>
                    <a:pt x="339" y="34"/>
                    <a:pt x="339" y="32"/>
                    <a:pt x="339" y="32"/>
                  </a:cubicBezTo>
                  <a:cubicBezTo>
                    <a:pt x="339" y="31"/>
                    <a:pt x="338" y="30"/>
                    <a:pt x="340" y="30"/>
                  </a:cubicBezTo>
                  <a:cubicBezTo>
                    <a:pt x="341" y="30"/>
                    <a:pt x="343" y="31"/>
                    <a:pt x="344" y="30"/>
                  </a:cubicBezTo>
                  <a:cubicBezTo>
                    <a:pt x="344" y="29"/>
                    <a:pt x="344" y="28"/>
                    <a:pt x="344" y="27"/>
                  </a:cubicBezTo>
                  <a:cubicBezTo>
                    <a:pt x="343" y="27"/>
                    <a:pt x="343" y="27"/>
                    <a:pt x="344" y="26"/>
                  </a:cubicBezTo>
                  <a:cubicBezTo>
                    <a:pt x="345" y="26"/>
                    <a:pt x="345" y="25"/>
                    <a:pt x="344" y="25"/>
                  </a:cubicBezTo>
                  <a:cubicBezTo>
                    <a:pt x="343" y="25"/>
                    <a:pt x="342" y="26"/>
                    <a:pt x="341" y="25"/>
                  </a:cubicBezTo>
                  <a:cubicBezTo>
                    <a:pt x="341" y="25"/>
                    <a:pt x="341" y="24"/>
                    <a:pt x="341" y="24"/>
                  </a:cubicBezTo>
                  <a:cubicBezTo>
                    <a:pt x="342" y="23"/>
                    <a:pt x="340" y="23"/>
                    <a:pt x="341" y="22"/>
                  </a:cubicBezTo>
                  <a:cubicBezTo>
                    <a:pt x="341" y="22"/>
                    <a:pt x="342" y="21"/>
                    <a:pt x="342" y="21"/>
                  </a:cubicBezTo>
                  <a:cubicBezTo>
                    <a:pt x="341" y="21"/>
                    <a:pt x="339" y="20"/>
                    <a:pt x="339" y="20"/>
                  </a:cubicBezTo>
                  <a:cubicBezTo>
                    <a:pt x="339" y="21"/>
                    <a:pt x="337" y="21"/>
                    <a:pt x="337" y="21"/>
                  </a:cubicBezTo>
                  <a:cubicBezTo>
                    <a:pt x="336" y="20"/>
                    <a:pt x="336" y="20"/>
                    <a:pt x="335" y="20"/>
                  </a:cubicBezTo>
                  <a:cubicBezTo>
                    <a:pt x="334" y="20"/>
                    <a:pt x="331" y="20"/>
                    <a:pt x="331" y="20"/>
                  </a:cubicBezTo>
                  <a:cubicBezTo>
                    <a:pt x="331" y="20"/>
                    <a:pt x="330" y="19"/>
                    <a:pt x="330" y="20"/>
                  </a:cubicBezTo>
                  <a:cubicBezTo>
                    <a:pt x="330" y="20"/>
                    <a:pt x="331" y="21"/>
                    <a:pt x="330" y="21"/>
                  </a:cubicBezTo>
                  <a:cubicBezTo>
                    <a:pt x="329" y="21"/>
                    <a:pt x="330" y="23"/>
                    <a:pt x="330" y="23"/>
                  </a:cubicBezTo>
                  <a:cubicBezTo>
                    <a:pt x="330" y="24"/>
                    <a:pt x="329" y="25"/>
                    <a:pt x="330" y="25"/>
                  </a:cubicBezTo>
                  <a:cubicBezTo>
                    <a:pt x="330" y="25"/>
                    <a:pt x="332" y="26"/>
                    <a:pt x="331" y="27"/>
                  </a:cubicBezTo>
                  <a:cubicBezTo>
                    <a:pt x="331" y="27"/>
                    <a:pt x="333" y="27"/>
                    <a:pt x="332" y="28"/>
                  </a:cubicBezTo>
                  <a:cubicBezTo>
                    <a:pt x="331" y="28"/>
                    <a:pt x="331" y="29"/>
                    <a:pt x="330" y="28"/>
                  </a:cubicBezTo>
                  <a:cubicBezTo>
                    <a:pt x="329" y="28"/>
                    <a:pt x="328" y="28"/>
                    <a:pt x="328" y="28"/>
                  </a:cubicBezTo>
                  <a:cubicBezTo>
                    <a:pt x="327" y="29"/>
                    <a:pt x="326" y="33"/>
                    <a:pt x="325" y="34"/>
                  </a:cubicBezTo>
                  <a:cubicBezTo>
                    <a:pt x="324" y="34"/>
                    <a:pt x="323" y="37"/>
                    <a:pt x="323" y="36"/>
                  </a:cubicBezTo>
                  <a:cubicBezTo>
                    <a:pt x="322" y="36"/>
                    <a:pt x="322" y="35"/>
                    <a:pt x="322" y="36"/>
                  </a:cubicBezTo>
                  <a:cubicBezTo>
                    <a:pt x="321" y="37"/>
                    <a:pt x="323" y="39"/>
                    <a:pt x="321" y="39"/>
                  </a:cubicBezTo>
                  <a:cubicBezTo>
                    <a:pt x="320" y="40"/>
                    <a:pt x="319" y="41"/>
                    <a:pt x="319" y="41"/>
                  </a:cubicBezTo>
                  <a:cubicBezTo>
                    <a:pt x="318" y="41"/>
                    <a:pt x="317" y="41"/>
                    <a:pt x="317" y="39"/>
                  </a:cubicBezTo>
                  <a:cubicBezTo>
                    <a:pt x="316" y="38"/>
                    <a:pt x="316" y="37"/>
                    <a:pt x="315" y="37"/>
                  </a:cubicBezTo>
                  <a:cubicBezTo>
                    <a:pt x="315" y="36"/>
                    <a:pt x="316" y="33"/>
                    <a:pt x="316" y="33"/>
                  </a:cubicBezTo>
                  <a:cubicBezTo>
                    <a:pt x="316" y="32"/>
                    <a:pt x="317" y="31"/>
                    <a:pt x="317" y="32"/>
                  </a:cubicBezTo>
                  <a:cubicBezTo>
                    <a:pt x="317" y="32"/>
                    <a:pt x="318" y="32"/>
                    <a:pt x="318" y="30"/>
                  </a:cubicBezTo>
                  <a:cubicBezTo>
                    <a:pt x="319" y="29"/>
                    <a:pt x="320" y="28"/>
                    <a:pt x="319" y="27"/>
                  </a:cubicBezTo>
                  <a:cubicBezTo>
                    <a:pt x="318" y="26"/>
                    <a:pt x="318" y="26"/>
                    <a:pt x="317" y="25"/>
                  </a:cubicBezTo>
                  <a:cubicBezTo>
                    <a:pt x="317" y="24"/>
                    <a:pt x="315" y="24"/>
                    <a:pt x="314" y="25"/>
                  </a:cubicBezTo>
                  <a:cubicBezTo>
                    <a:pt x="314" y="25"/>
                    <a:pt x="312" y="25"/>
                    <a:pt x="313" y="26"/>
                  </a:cubicBezTo>
                  <a:cubicBezTo>
                    <a:pt x="313" y="27"/>
                    <a:pt x="312" y="29"/>
                    <a:pt x="312" y="29"/>
                  </a:cubicBezTo>
                  <a:cubicBezTo>
                    <a:pt x="311" y="30"/>
                    <a:pt x="309" y="32"/>
                    <a:pt x="308" y="32"/>
                  </a:cubicBezTo>
                  <a:cubicBezTo>
                    <a:pt x="308" y="32"/>
                    <a:pt x="307" y="30"/>
                    <a:pt x="307" y="30"/>
                  </a:cubicBezTo>
                  <a:cubicBezTo>
                    <a:pt x="308" y="29"/>
                    <a:pt x="309" y="26"/>
                    <a:pt x="308" y="26"/>
                  </a:cubicBezTo>
                  <a:cubicBezTo>
                    <a:pt x="308" y="25"/>
                    <a:pt x="306" y="24"/>
                    <a:pt x="307" y="24"/>
                  </a:cubicBezTo>
                  <a:cubicBezTo>
                    <a:pt x="308" y="24"/>
                    <a:pt x="309" y="24"/>
                    <a:pt x="309" y="24"/>
                  </a:cubicBezTo>
                  <a:cubicBezTo>
                    <a:pt x="308" y="23"/>
                    <a:pt x="307" y="23"/>
                    <a:pt x="306" y="23"/>
                  </a:cubicBezTo>
                  <a:cubicBezTo>
                    <a:pt x="305" y="22"/>
                    <a:pt x="306" y="21"/>
                    <a:pt x="305" y="21"/>
                  </a:cubicBezTo>
                  <a:cubicBezTo>
                    <a:pt x="304" y="20"/>
                    <a:pt x="303" y="20"/>
                    <a:pt x="303" y="19"/>
                  </a:cubicBezTo>
                  <a:cubicBezTo>
                    <a:pt x="304" y="19"/>
                    <a:pt x="305" y="19"/>
                    <a:pt x="306" y="18"/>
                  </a:cubicBezTo>
                  <a:cubicBezTo>
                    <a:pt x="308" y="18"/>
                    <a:pt x="308" y="16"/>
                    <a:pt x="307" y="17"/>
                  </a:cubicBezTo>
                  <a:cubicBezTo>
                    <a:pt x="307" y="17"/>
                    <a:pt x="306" y="17"/>
                    <a:pt x="305" y="17"/>
                  </a:cubicBezTo>
                  <a:cubicBezTo>
                    <a:pt x="305" y="17"/>
                    <a:pt x="304" y="17"/>
                    <a:pt x="305" y="16"/>
                  </a:cubicBezTo>
                  <a:cubicBezTo>
                    <a:pt x="306" y="16"/>
                    <a:pt x="308" y="17"/>
                    <a:pt x="308" y="16"/>
                  </a:cubicBezTo>
                  <a:cubicBezTo>
                    <a:pt x="308" y="15"/>
                    <a:pt x="308" y="13"/>
                    <a:pt x="306" y="11"/>
                  </a:cubicBezTo>
                  <a:cubicBezTo>
                    <a:pt x="305" y="10"/>
                    <a:pt x="304" y="9"/>
                    <a:pt x="304" y="8"/>
                  </a:cubicBezTo>
                  <a:cubicBezTo>
                    <a:pt x="304" y="7"/>
                    <a:pt x="304" y="5"/>
                    <a:pt x="304" y="5"/>
                  </a:cubicBezTo>
                  <a:cubicBezTo>
                    <a:pt x="305" y="4"/>
                    <a:pt x="304" y="1"/>
                    <a:pt x="302" y="1"/>
                  </a:cubicBezTo>
                  <a:cubicBezTo>
                    <a:pt x="301" y="1"/>
                    <a:pt x="298" y="0"/>
                    <a:pt x="298" y="2"/>
                  </a:cubicBezTo>
                  <a:cubicBezTo>
                    <a:pt x="298" y="3"/>
                    <a:pt x="299" y="4"/>
                    <a:pt x="298" y="5"/>
                  </a:cubicBezTo>
                  <a:cubicBezTo>
                    <a:pt x="298" y="5"/>
                    <a:pt x="297" y="6"/>
                    <a:pt x="297" y="6"/>
                  </a:cubicBezTo>
                  <a:cubicBezTo>
                    <a:pt x="297" y="5"/>
                    <a:pt x="296" y="5"/>
                    <a:pt x="296" y="5"/>
                  </a:cubicBezTo>
                  <a:cubicBezTo>
                    <a:pt x="295" y="5"/>
                    <a:pt x="294" y="5"/>
                    <a:pt x="294" y="6"/>
                  </a:cubicBezTo>
                  <a:cubicBezTo>
                    <a:pt x="294" y="7"/>
                    <a:pt x="292" y="9"/>
                    <a:pt x="291" y="10"/>
                  </a:cubicBezTo>
                  <a:cubicBezTo>
                    <a:pt x="290" y="12"/>
                    <a:pt x="290" y="13"/>
                    <a:pt x="290" y="15"/>
                  </a:cubicBezTo>
                  <a:cubicBezTo>
                    <a:pt x="289" y="17"/>
                    <a:pt x="290" y="18"/>
                    <a:pt x="291" y="18"/>
                  </a:cubicBezTo>
                  <a:cubicBezTo>
                    <a:pt x="292" y="18"/>
                    <a:pt x="291" y="19"/>
                    <a:pt x="293" y="19"/>
                  </a:cubicBezTo>
                  <a:cubicBezTo>
                    <a:pt x="294" y="19"/>
                    <a:pt x="294" y="21"/>
                    <a:pt x="294" y="21"/>
                  </a:cubicBezTo>
                  <a:cubicBezTo>
                    <a:pt x="295" y="21"/>
                    <a:pt x="296" y="21"/>
                    <a:pt x="297" y="21"/>
                  </a:cubicBezTo>
                  <a:cubicBezTo>
                    <a:pt x="298" y="21"/>
                    <a:pt x="301" y="21"/>
                    <a:pt x="300" y="22"/>
                  </a:cubicBezTo>
                  <a:cubicBezTo>
                    <a:pt x="299" y="22"/>
                    <a:pt x="298" y="22"/>
                    <a:pt x="297" y="23"/>
                  </a:cubicBezTo>
                  <a:cubicBezTo>
                    <a:pt x="296" y="24"/>
                    <a:pt x="295" y="26"/>
                    <a:pt x="294" y="27"/>
                  </a:cubicBezTo>
                  <a:cubicBezTo>
                    <a:pt x="293" y="27"/>
                    <a:pt x="293" y="29"/>
                    <a:pt x="293" y="28"/>
                  </a:cubicBezTo>
                  <a:cubicBezTo>
                    <a:pt x="294" y="28"/>
                    <a:pt x="297" y="27"/>
                    <a:pt x="297" y="27"/>
                  </a:cubicBezTo>
                  <a:cubicBezTo>
                    <a:pt x="297" y="27"/>
                    <a:pt x="296" y="29"/>
                    <a:pt x="296" y="29"/>
                  </a:cubicBezTo>
                  <a:cubicBezTo>
                    <a:pt x="297" y="30"/>
                    <a:pt x="297" y="30"/>
                    <a:pt x="296" y="30"/>
                  </a:cubicBezTo>
                  <a:cubicBezTo>
                    <a:pt x="295" y="31"/>
                    <a:pt x="293" y="31"/>
                    <a:pt x="293" y="32"/>
                  </a:cubicBezTo>
                  <a:cubicBezTo>
                    <a:pt x="292" y="33"/>
                    <a:pt x="290" y="34"/>
                    <a:pt x="290" y="35"/>
                  </a:cubicBezTo>
                  <a:cubicBezTo>
                    <a:pt x="289" y="35"/>
                    <a:pt x="288" y="36"/>
                    <a:pt x="287" y="36"/>
                  </a:cubicBezTo>
                  <a:cubicBezTo>
                    <a:pt x="287" y="36"/>
                    <a:pt x="286" y="37"/>
                    <a:pt x="287" y="38"/>
                  </a:cubicBezTo>
                  <a:cubicBezTo>
                    <a:pt x="287" y="39"/>
                    <a:pt x="288" y="41"/>
                    <a:pt x="287" y="41"/>
                  </a:cubicBezTo>
                  <a:cubicBezTo>
                    <a:pt x="286" y="42"/>
                    <a:pt x="286" y="44"/>
                    <a:pt x="286" y="43"/>
                  </a:cubicBezTo>
                  <a:cubicBezTo>
                    <a:pt x="286" y="41"/>
                    <a:pt x="286" y="40"/>
                    <a:pt x="285" y="39"/>
                  </a:cubicBezTo>
                  <a:cubicBezTo>
                    <a:pt x="283" y="39"/>
                    <a:pt x="283" y="37"/>
                    <a:pt x="284" y="36"/>
                  </a:cubicBezTo>
                  <a:cubicBezTo>
                    <a:pt x="284" y="36"/>
                    <a:pt x="285" y="35"/>
                    <a:pt x="284" y="35"/>
                  </a:cubicBezTo>
                  <a:cubicBezTo>
                    <a:pt x="284" y="34"/>
                    <a:pt x="284" y="34"/>
                    <a:pt x="284" y="33"/>
                  </a:cubicBezTo>
                  <a:cubicBezTo>
                    <a:pt x="284" y="33"/>
                    <a:pt x="286" y="32"/>
                    <a:pt x="284" y="32"/>
                  </a:cubicBezTo>
                  <a:cubicBezTo>
                    <a:pt x="283" y="32"/>
                    <a:pt x="282" y="30"/>
                    <a:pt x="281" y="31"/>
                  </a:cubicBezTo>
                  <a:cubicBezTo>
                    <a:pt x="281" y="31"/>
                    <a:pt x="279" y="32"/>
                    <a:pt x="279" y="33"/>
                  </a:cubicBezTo>
                  <a:cubicBezTo>
                    <a:pt x="279" y="34"/>
                    <a:pt x="280" y="37"/>
                    <a:pt x="279" y="37"/>
                  </a:cubicBezTo>
                  <a:cubicBezTo>
                    <a:pt x="279" y="36"/>
                    <a:pt x="278" y="35"/>
                    <a:pt x="277" y="35"/>
                  </a:cubicBezTo>
                  <a:cubicBezTo>
                    <a:pt x="277" y="35"/>
                    <a:pt x="275" y="37"/>
                    <a:pt x="274" y="36"/>
                  </a:cubicBezTo>
                  <a:cubicBezTo>
                    <a:pt x="273" y="36"/>
                    <a:pt x="271" y="36"/>
                    <a:pt x="270" y="36"/>
                  </a:cubicBezTo>
                  <a:cubicBezTo>
                    <a:pt x="269" y="36"/>
                    <a:pt x="266" y="37"/>
                    <a:pt x="265" y="37"/>
                  </a:cubicBezTo>
                  <a:cubicBezTo>
                    <a:pt x="265" y="37"/>
                    <a:pt x="263" y="37"/>
                    <a:pt x="262" y="37"/>
                  </a:cubicBezTo>
                  <a:cubicBezTo>
                    <a:pt x="262" y="37"/>
                    <a:pt x="262" y="36"/>
                    <a:pt x="261" y="35"/>
                  </a:cubicBezTo>
                  <a:cubicBezTo>
                    <a:pt x="260" y="35"/>
                    <a:pt x="260" y="33"/>
                    <a:pt x="259" y="34"/>
                  </a:cubicBezTo>
                  <a:cubicBezTo>
                    <a:pt x="257" y="34"/>
                    <a:pt x="256" y="34"/>
                    <a:pt x="255" y="34"/>
                  </a:cubicBezTo>
                  <a:cubicBezTo>
                    <a:pt x="255" y="33"/>
                    <a:pt x="253" y="33"/>
                    <a:pt x="252" y="31"/>
                  </a:cubicBezTo>
                  <a:cubicBezTo>
                    <a:pt x="252" y="30"/>
                    <a:pt x="254" y="28"/>
                    <a:pt x="253" y="28"/>
                  </a:cubicBezTo>
                  <a:cubicBezTo>
                    <a:pt x="252" y="27"/>
                    <a:pt x="249" y="28"/>
                    <a:pt x="248" y="28"/>
                  </a:cubicBezTo>
                  <a:cubicBezTo>
                    <a:pt x="246" y="28"/>
                    <a:pt x="244" y="28"/>
                    <a:pt x="243" y="28"/>
                  </a:cubicBezTo>
                  <a:cubicBezTo>
                    <a:pt x="243" y="29"/>
                    <a:pt x="241" y="29"/>
                    <a:pt x="241" y="30"/>
                  </a:cubicBezTo>
                  <a:cubicBezTo>
                    <a:pt x="240" y="31"/>
                    <a:pt x="239" y="32"/>
                    <a:pt x="239" y="32"/>
                  </a:cubicBezTo>
                  <a:cubicBezTo>
                    <a:pt x="240" y="33"/>
                    <a:pt x="241" y="34"/>
                    <a:pt x="241" y="33"/>
                  </a:cubicBezTo>
                  <a:cubicBezTo>
                    <a:pt x="241" y="32"/>
                    <a:pt x="241" y="32"/>
                    <a:pt x="242" y="32"/>
                  </a:cubicBezTo>
                  <a:cubicBezTo>
                    <a:pt x="243" y="32"/>
                    <a:pt x="244" y="32"/>
                    <a:pt x="245" y="32"/>
                  </a:cubicBezTo>
                  <a:cubicBezTo>
                    <a:pt x="246" y="31"/>
                    <a:pt x="247" y="30"/>
                    <a:pt x="248" y="30"/>
                  </a:cubicBezTo>
                  <a:cubicBezTo>
                    <a:pt x="249" y="30"/>
                    <a:pt x="251" y="30"/>
                    <a:pt x="251" y="30"/>
                  </a:cubicBezTo>
                  <a:cubicBezTo>
                    <a:pt x="250" y="30"/>
                    <a:pt x="249" y="32"/>
                    <a:pt x="248" y="32"/>
                  </a:cubicBezTo>
                  <a:cubicBezTo>
                    <a:pt x="247" y="32"/>
                    <a:pt x="245" y="33"/>
                    <a:pt x="245" y="33"/>
                  </a:cubicBezTo>
                  <a:cubicBezTo>
                    <a:pt x="244" y="33"/>
                    <a:pt x="243" y="34"/>
                    <a:pt x="242" y="34"/>
                  </a:cubicBezTo>
                  <a:cubicBezTo>
                    <a:pt x="242" y="34"/>
                    <a:pt x="240" y="35"/>
                    <a:pt x="240" y="35"/>
                  </a:cubicBezTo>
                  <a:cubicBezTo>
                    <a:pt x="239" y="36"/>
                    <a:pt x="239" y="37"/>
                    <a:pt x="238" y="38"/>
                  </a:cubicBezTo>
                  <a:cubicBezTo>
                    <a:pt x="237" y="38"/>
                    <a:pt x="239" y="39"/>
                    <a:pt x="239" y="39"/>
                  </a:cubicBezTo>
                  <a:cubicBezTo>
                    <a:pt x="239" y="40"/>
                    <a:pt x="239" y="40"/>
                    <a:pt x="239" y="41"/>
                  </a:cubicBezTo>
                  <a:cubicBezTo>
                    <a:pt x="240" y="42"/>
                    <a:pt x="239" y="42"/>
                    <a:pt x="238" y="43"/>
                  </a:cubicBezTo>
                  <a:cubicBezTo>
                    <a:pt x="237" y="44"/>
                    <a:pt x="239" y="46"/>
                    <a:pt x="238" y="46"/>
                  </a:cubicBezTo>
                  <a:cubicBezTo>
                    <a:pt x="236" y="45"/>
                    <a:pt x="234" y="43"/>
                    <a:pt x="235" y="43"/>
                  </a:cubicBezTo>
                  <a:cubicBezTo>
                    <a:pt x="236" y="42"/>
                    <a:pt x="237" y="41"/>
                    <a:pt x="237" y="41"/>
                  </a:cubicBezTo>
                  <a:cubicBezTo>
                    <a:pt x="237" y="40"/>
                    <a:pt x="236" y="38"/>
                    <a:pt x="235" y="39"/>
                  </a:cubicBezTo>
                  <a:cubicBezTo>
                    <a:pt x="234" y="39"/>
                    <a:pt x="233" y="40"/>
                    <a:pt x="234" y="39"/>
                  </a:cubicBezTo>
                  <a:cubicBezTo>
                    <a:pt x="234" y="38"/>
                    <a:pt x="235" y="36"/>
                    <a:pt x="234" y="37"/>
                  </a:cubicBezTo>
                  <a:cubicBezTo>
                    <a:pt x="234" y="37"/>
                    <a:pt x="233" y="37"/>
                    <a:pt x="232" y="37"/>
                  </a:cubicBezTo>
                  <a:cubicBezTo>
                    <a:pt x="232" y="36"/>
                    <a:pt x="231" y="34"/>
                    <a:pt x="231" y="34"/>
                  </a:cubicBezTo>
                  <a:cubicBezTo>
                    <a:pt x="231" y="35"/>
                    <a:pt x="228" y="36"/>
                    <a:pt x="226" y="37"/>
                  </a:cubicBezTo>
                  <a:cubicBezTo>
                    <a:pt x="225" y="37"/>
                    <a:pt x="220" y="37"/>
                    <a:pt x="219" y="37"/>
                  </a:cubicBezTo>
                  <a:cubicBezTo>
                    <a:pt x="218" y="37"/>
                    <a:pt x="218" y="37"/>
                    <a:pt x="216" y="37"/>
                  </a:cubicBezTo>
                  <a:cubicBezTo>
                    <a:pt x="215" y="36"/>
                    <a:pt x="211" y="36"/>
                    <a:pt x="212" y="35"/>
                  </a:cubicBezTo>
                  <a:cubicBezTo>
                    <a:pt x="214" y="35"/>
                    <a:pt x="215" y="35"/>
                    <a:pt x="215" y="34"/>
                  </a:cubicBezTo>
                  <a:cubicBezTo>
                    <a:pt x="215" y="34"/>
                    <a:pt x="213" y="33"/>
                    <a:pt x="215" y="33"/>
                  </a:cubicBezTo>
                  <a:cubicBezTo>
                    <a:pt x="216" y="33"/>
                    <a:pt x="217" y="33"/>
                    <a:pt x="217" y="33"/>
                  </a:cubicBezTo>
                  <a:cubicBezTo>
                    <a:pt x="217" y="32"/>
                    <a:pt x="216" y="32"/>
                    <a:pt x="217" y="31"/>
                  </a:cubicBezTo>
                  <a:cubicBezTo>
                    <a:pt x="219" y="31"/>
                    <a:pt x="220" y="32"/>
                    <a:pt x="220" y="32"/>
                  </a:cubicBezTo>
                  <a:cubicBezTo>
                    <a:pt x="221" y="31"/>
                    <a:pt x="221" y="30"/>
                    <a:pt x="220" y="29"/>
                  </a:cubicBezTo>
                  <a:cubicBezTo>
                    <a:pt x="219" y="29"/>
                    <a:pt x="219" y="27"/>
                    <a:pt x="217" y="27"/>
                  </a:cubicBezTo>
                  <a:cubicBezTo>
                    <a:pt x="215" y="27"/>
                    <a:pt x="214" y="26"/>
                    <a:pt x="214" y="27"/>
                  </a:cubicBezTo>
                  <a:cubicBezTo>
                    <a:pt x="214" y="28"/>
                    <a:pt x="215" y="29"/>
                    <a:pt x="214" y="29"/>
                  </a:cubicBezTo>
                  <a:cubicBezTo>
                    <a:pt x="212" y="28"/>
                    <a:pt x="212" y="28"/>
                    <a:pt x="210" y="27"/>
                  </a:cubicBezTo>
                  <a:cubicBezTo>
                    <a:pt x="208" y="27"/>
                    <a:pt x="208" y="26"/>
                    <a:pt x="207" y="25"/>
                  </a:cubicBezTo>
                  <a:cubicBezTo>
                    <a:pt x="206" y="25"/>
                    <a:pt x="207" y="24"/>
                    <a:pt x="206" y="24"/>
                  </a:cubicBezTo>
                  <a:cubicBezTo>
                    <a:pt x="205" y="24"/>
                    <a:pt x="200" y="21"/>
                    <a:pt x="199" y="21"/>
                  </a:cubicBezTo>
                  <a:cubicBezTo>
                    <a:pt x="198" y="21"/>
                    <a:pt x="197" y="19"/>
                    <a:pt x="195" y="19"/>
                  </a:cubicBezTo>
                  <a:cubicBezTo>
                    <a:pt x="194" y="19"/>
                    <a:pt x="192" y="19"/>
                    <a:pt x="192" y="20"/>
                  </a:cubicBezTo>
                  <a:cubicBezTo>
                    <a:pt x="192" y="20"/>
                    <a:pt x="189" y="22"/>
                    <a:pt x="188" y="22"/>
                  </a:cubicBezTo>
                  <a:cubicBezTo>
                    <a:pt x="188" y="21"/>
                    <a:pt x="189" y="20"/>
                    <a:pt x="189" y="20"/>
                  </a:cubicBezTo>
                  <a:cubicBezTo>
                    <a:pt x="189" y="20"/>
                    <a:pt x="189" y="18"/>
                    <a:pt x="189" y="18"/>
                  </a:cubicBezTo>
                  <a:cubicBezTo>
                    <a:pt x="190" y="17"/>
                    <a:pt x="189" y="17"/>
                    <a:pt x="188" y="17"/>
                  </a:cubicBezTo>
                  <a:cubicBezTo>
                    <a:pt x="188" y="18"/>
                    <a:pt x="187" y="18"/>
                    <a:pt x="187" y="19"/>
                  </a:cubicBezTo>
                  <a:cubicBezTo>
                    <a:pt x="187" y="20"/>
                    <a:pt x="186" y="20"/>
                    <a:pt x="186" y="20"/>
                  </a:cubicBezTo>
                  <a:cubicBezTo>
                    <a:pt x="186" y="21"/>
                    <a:pt x="185" y="22"/>
                    <a:pt x="184" y="22"/>
                  </a:cubicBezTo>
                  <a:cubicBezTo>
                    <a:pt x="183" y="22"/>
                    <a:pt x="182" y="22"/>
                    <a:pt x="182" y="21"/>
                  </a:cubicBezTo>
                  <a:cubicBezTo>
                    <a:pt x="181" y="19"/>
                    <a:pt x="180" y="18"/>
                    <a:pt x="180" y="17"/>
                  </a:cubicBezTo>
                  <a:cubicBezTo>
                    <a:pt x="180" y="15"/>
                    <a:pt x="180" y="13"/>
                    <a:pt x="179" y="12"/>
                  </a:cubicBezTo>
                  <a:cubicBezTo>
                    <a:pt x="179" y="12"/>
                    <a:pt x="177" y="11"/>
                    <a:pt x="177" y="11"/>
                  </a:cubicBezTo>
                  <a:cubicBezTo>
                    <a:pt x="177" y="12"/>
                    <a:pt x="176" y="12"/>
                    <a:pt x="177" y="13"/>
                  </a:cubicBezTo>
                  <a:cubicBezTo>
                    <a:pt x="177" y="13"/>
                    <a:pt x="177" y="14"/>
                    <a:pt x="177" y="15"/>
                  </a:cubicBezTo>
                  <a:cubicBezTo>
                    <a:pt x="178" y="15"/>
                    <a:pt x="178" y="16"/>
                    <a:pt x="178" y="16"/>
                  </a:cubicBezTo>
                  <a:cubicBezTo>
                    <a:pt x="177" y="16"/>
                    <a:pt x="176" y="16"/>
                    <a:pt x="176" y="16"/>
                  </a:cubicBezTo>
                  <a:cubicBezTo>
                    <a:pt x="176" y="17"/>
                    <a:pt x="176" y="18"/>
                    <a:pt x="175" y="18"/>
                  </a:cubicBezTo>
                  <a:cubicBezTo>
                    <a:pt x="174" y="18"/>
                    <a:pt x="173" y="20"/>
                    <a:pt x="173" y="20"/>
                  </a:cubicBezTo>
                  <a:cubicBezTo>
                    <a:pt x="172" y="20"/>
                    <a:pt x="172" y="19"/>
                    <a:pt x="171" y="19"/>
                  </a:cubicBezTo>
                  <a:cubicBezTo>
                    <a:pt x="170" y="19"/>
                    <a:pt x="168" y="21"/>
                    <a:pt x="169" y="19"/>
                  </a:cubicBezTo>
                  <a:cubicBezTo>
                    <a:pt x="169" y="18"/>
                    <a:pt x="170" y="18"/>
                    <a:pt x="169" y="17"/>
                  </a:cubicBezTo>
                  <a:cubicBezTo>
                    <a:pt x="169" y="16"/>
                    <a:pt x="169" y="15"/>
                    <a:pt x="168" y="16"/>
                  </a:cubicBezTo>
                  <a:cubicBezTo>
                    <a:pt x="167" y="17"/>
                    <a:pt x="164" y="18"/>
                    <a:pt x="163" y="19"/>
                  </a:cubicBezTo>
                  <a:cubicBezTo>
                    <a:pt x="163" y="19"/>
                    <a:pt x="160" y="23"/>
                    <a:pt x="159" y="23"/>
                  </a:cubicBezTo>
                  <a:cubicBezTo>
                    <a:pt x="159" y="23"/>
                    <a:pt x="156" y="24"/>
                    <a:pt x="157" y="24"/>
                  </a:cubicBezTo>
                  <a:cubicBezTo>
                    <a:pt x="158" y="23"/>
                    <a:pt x="161" y="20"/>
                    <a:pt x="160" y="20"/>
                  </a:cubicBezTo>
                  <a:cubicBezTo>
                    <a:pt x="160" y="20"/>
                    <a:pt x="160" y="19"/>
                    <a:pt x="159" y="19"/>
                  </a:cubicBezTo>
                  <a:cubicBezTo>
                    <a:pt x="159" y="20"/>
                    <a:pt x="156" y="22"/>
                    <a:pt x="155" y="23"/>
                  </a:cubicBezTo>
                  <a:cubicBezTo>
                    <a:pt x="153" y="24"/>
                    <a:pt x="150" y="25"/>
                    <a:pt x="149" y="26"/>
                  </a:cubicBezTo>
                  <a:cubicBezTo>
                    <a:pt x="149" y="26"/>
                    <a:pt x="148" y="28"/>
                    <a:pt x="148" y="27"/>
                  </a:cubicBezTo>
                  <a:cubicBezTo>
                    <a:pt x="147" y="27"/>
                    <a:pt x="148" y="26"/>
                    <a:pt x="147" y="26"/>
                  </a:cubicBezTo>
                  <a:cubicBezTo>
                    <a:pt x="146" y="27"/>
                    <a:pt x="146" y="28"/>
                    <a:pt x="145" y="28"/>
                  </a:cubicBezTo>
                  <a:cubicBezTo>
                    <a:pt x="145" y="28"/>
                    <a:pt x="144" y="27"/>
                    <a:pt x="143" y="27"/>
                  </a:cubicBezTo>
                  <a:cubicBezTo>
                    <a:pt x="143" y="28"/>
                    <a:pt x="142" y="29"/>
                    <a:pt x="142" y="28"/>
                  </a:cubicBezTo>
                  <a:cubicBezTo>
                    <a:pt x="141" y="27"/>
                    <a:pt x="140" y="27"/>
                    <a:pt x="140" y="27"/>
                  </a:cubicBezTo>
                  <a:cubicBezTo>
                    <a:pt x="140" y="28"/>
                    <a:pt x="139" y="28"/>
                    <a:pt x="138" y="28"/>
                  </a:cubicBezTo>
                  <a:cubicBezTo>
                    <a:pt x="138" y="28"/>
                    <a:pt x="136" y="26"/>
                    <a:pt x="135" y="25"/>
                  </a:cubicBezTo>
                  <a:cubicBezTo>
                    <a:pt x="135" y="25"/>
                    <a:pt x="135" y="24"/>
                    <a:pt x="135" y="24"/>
                  </a:cubicBezTo>
                  <a:cubicBezTo>
                    <a:pt x="134" y="23"/>
                    <a:pt x="134" y="21"/>
                    <a:pt x="133" y="21"/>
                  </a:cubicBezTo>
                  <a:cubicBezTo>
                    <a:pt x="132" y="21"/>
                    <a:pt x="131" y="21"/>
                    <a:pt x="130" y="21"/>
                  </a:cubicBezTo>
                  <a:cubicBezTo>
                    <a:pt x="130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7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4" y="20"/>
                    <a:pt x="120" y="18"/>
                    <a:pt x="120" y="17"/>
                  </a:cubicBezTo>
                  <a:cubicBezTo>
                    <a:pt x="119" y="17"/>
                    <a:pt x="119" y="17"/>
                    <a:pt x="116" y="17"/>
                  </a:cubicBezTo>
                  <a:cubicBezTo>
                    <a:pt x="114" y="18"/>
                    <a:pt x="111" y="18"/>
                    <a:pt x="109" y="17"/>
                  </a:cubicBezTo>
                  <a:cubicBezTo>
                    <a:pt x="107" y="17"/>
                    <a:pt x="104" y="17"/>
                    <a:pt x="103" y="16"/>
                  </a:cubicBezTo>
                  <a:cubicBezTo>
                    <a:pt x="103" y="16"/>
                    <a:pt x="103" y="15"/>
                    <a:pt x="102" y="15"/>
                  </a:cubicBezTo>
                  <a:cubicBezTo>
                    <a:pt x="101" y="15"/>
                    <a:pt x="97" y="14"/>
                    <a:pt x="96" y="14"/>
                  </a:cubicBezTo>
                  <a:cubicBezTo>
                    <a:pt x="95" y="14"/>
                    <a:pt x="92" y="13"/>
                    <a:pt x="92" y="14"/>
                  </a:cubicBezTo>
                  <a:cubicBezTo>
                    <a:pt x="91" y="14"/>
                    <a:pt x="90" y="15"/>
                    <a:pt x="89" y="14"/>
                  </a:cubicBezTo>
                  <a:cubicBezTo>
                    <a:pt x="88" y="14"/>
                    <a:pt x="89" y="14"/>
                    <a:pt x="88" y="13"/>
                  </a:cubicBezTo>
                  <a:cubicBezTo>
                    <a:pt x="87" y="13"/>
                    <a:pt x="86" y="12"/>
                    <a:pt x="87" y="12"/>
                  </a:cubicBezTo>
                  <a:cubicBezTo>
                    <a:pt x="87" y="11"/>
                    <a:pt x="89" y="10"/>
                    <a:pt x="88" y="10"/>
                  </a:cubicBezTo>
                  <a:cubicBezTo>
                    <a:pt x="87" y="10"/>
                    <a:pt x="83" y="11"/>
                    <a:pt x="83" y="11"/>
                  </a:cubicBezTo>
                  <a:cubicBezTo>
                    <a:pt x="82" y="11"/>
                    <a:pt x="80" y="11"/>
                    <a:pt x="80" y="10"/>
                  </a:cubicBezTo>
                  <a:cubicBezTo>
                    <a:pt x="81" y="9"/>
                    <a:pt x="82" y="9"/>
                    <a:pt x="82" y="8"/>
                  </a:cubicBezTo>
                  <a:cubicBezTo>
                    <a:pt x="81" y="8"/>
                    <a:pt x="80" y="8"/>
                    <a:pt x="79" y="9"/>
                  </a:cubicBezTo>
                  <a:cubicBezTo>
                    <a:pt x="78" y="10"/>
                    <a:pt x="77" y="12"/>
                    <a:pt x="77" y="11"/>
                  </a:cubicBezTo>
                  <a:cubicBezTo>
                    <a:pt x="77" y="10"/>
                    <a:pt x="78" y="8"/>
                    <a:pt x="78" y="8"/>
                  </a:cubicBezTo>
                  <a:cubicBezTo>
                    <a:pt x="77" y="8"/>
                    <a:pt x="77" y="7"/>
                    <a:pt x="76" y="7"/>
                  </a:cubicBezTo>
                  <a:cubicBezTo>
                    <a:pt x="76" y="7"/>
                    <a:pt x="75" y="6"/>
                    <a:pt x="74" y="6"/>
                  </a:cubicBezTo>
                  <a:cubicBezTo>
                    <a:pt x="73" y="6"/>
                    <a:pt x="72" y="9"/>
                    <a:pt x="70" y="10"/>
                  </a:cubicBezTo>
                  <a:cubicBezTo>
                    <a:pt x="68" y="11"/>
                    <a:pt x="64" y="12"/>
                    <a:pt x="63" y="12"/>
                  </a:cubicBezTo>
                  <a:cubicBezTo>
                    <a:pt x="62" y="11"/>
                    <a:pt x="61" y="11"/>
                    <a:pt x="60" y="11"/>
                  </a:cubicBezTo>
                  <a:cubicBezTo>
                    <a:pt x="60" y="12"/>
                    <a:pt x="58" y="14"/>
                    <a:pt x="57" y="14"/>
                  </a:cubicBezTo>
                  <a:cubicBezTo>
                    <a:pt x="56" y="14"/>
                    <a:pt x="54" y="15"/>
                    <a:pt x="52" y="15"/>
                  </a:cubicBezTo>
                  <a:cubicBezTo>
                    <a:pt x="49" y="15"/>
                    <a:pt x="50" y="16"/>
                    <a:pt x="49" y="16"/>
                  </a:cubicBezTo>
                  <a:cubicBezTo>
                    <a:pt x="48" y="17"/>
                    <a:pt x="47" y="19"/>
                    <a:pt x="47" y="19"/>
                  </a:cubicBezTo>
                  <a:cubicBezTo>
                    <a:pt x="46" y="20"/>
                    <a:pt x="43" y="23"/>
                    <a:pt x="42" y="24"/>
                  </a:cubicBezTo>
                  <a:cubicBezTo>
                    <a:pt x="41" y="25"/>
                    <a:pt x="38" y="27"/>
                    <a:pt x="37" y="28"/>
                  </a:cubicBezTo>
                  <a:cubicBezTo>
                    <a:pt x="37" y="28"/>
                    <a:pt x="36" y="27"/>
                    <a:pt x="35" y="28"/>
                  </a:cubicBezTo>
                  <a:cubicBezTo>
                    <a:pt x="34" y="28"/>
                    <a:pt x="32" y="28"/>
                    <a:pt x="30" y="28"/>
                  </a:cubicBezTo>
                  <a:cubicBezTo>
                    <a:pt x="28" y="28"/>
                    <a:pt x="28" y="31"/>
                    <a:pt x="27" y="31"/>
                  </a:cubicBezTo>
                  <a:cubicBezTo>
                    <a:pt x="27" y="31"/>
                    <a:pt x="26" y="31"/>
                    <a:pt x="26" y="32"/>
                  </a:cubicBezTo>
                  <a:cubicBezTo>
                    <a:pt x="26" y="32"/>
                    <a:pt x="27" y="33"/>
                    <a:pt x="27" y="34"/>
                  </a:cubicBezTo>
                  <a:cubicBezTo>
                    <a:pt x="28" y="35"/>
                    <a:pt x="28" y="34"/>
                    <a:pt x="29" y="35"/>
                  </a:cubicBezTo>
                  <a:cubicBezTo>
                    <a:pt x="29" y="36"/>
                    <a:pt x="30" y="37"/>
                    <a:pt x="31" y="37"/>
                  </a:cubicBezTo>
                  <a:cubicBezTo>
                    <a:pt x="31" y="38"/>
                    <a:pt x="32" y="38"/>
                    <a:pt x="32" y="39"/>
                  </a:cubicBezTo>
                  <a:cubicBezTo>
                    <a:pt x="31" y="40"/>
                    <a:pt x="32" y="41"/>
                    <a:pt x="32" y="42"/>
                  </a:cubicBezTo>
                  <a:cubicBezTo>
                    <a:pt x="32" y="43"/>
                    <a:pt x="33" y="43"/>
                    <a:pt x="34" y="43"/>
                  </a:cubicBezTo>
                  <a:cubicBezTo>
                    <a:pt x="35" y="43"/>
                    <a:pt x="38" y="43"/>
                    <a:pt x="38" y="44"/>
                  </a:cubicBezTo>
                  <a:cubicBezTo>
                    <a:pt x="38" y="45"/>
                    <a:pt x="38" y="45"/>
                    <a:pt x="39" y="46"/>
                  </a:cubicBezTo>
                  <a:cubicBezTo>
                    <a:pt x="40" y="46"/>
                    <a:pt x="43" y="46"/>
                    <a:pt x="42" y="47"/>
                  </a:cubicBezTo>
                  <a:cubicBezTo>
                    <a:pt x="42" y="47"/>
                    <a:pt x="41" y="48"/>
                    <a:pt x="40" y="47"/>
                  </a:cubicBezTo>
                  <a:cubicBezTo>
                    <a:pt x="39" y="47"/>
                    <a:pt x="37" y="47"/>
                    <a:pt x="37" y="46"/>
                  </a:cubicBezTo>
                  <a:cubicBezTo>
                    <a:pt x="36" y="45"/>
                    <a:pt x="36" y="46"/>
                    <a:pt x="36" y="47"/>
                  </a:cubicBezTo>
                  <a:cubicBezTo>
                    <a:pt x="36" y="48"/>
                    <a:pt x="35" y="49"/>
                    <a:pt x="36" y="49"/>
                  </a:cubicBezTo>
                  <a:cubicBezTo>
                    <a:pt x="36" y="48"/>
                    <a:pt x="37" y="47"/>
                    <a:pt x="38" y="48"/>
                  </a:cubicBezTo>
                  <a:cubicBezTo>
                    <a:pt x="39" y="49"/>
                    <a:pt x="39" y="50"/>
                    <a:pt x="39" y="50"/>
                  </a:cubicBezTo>
                  <a:cubicBezTo>
                    <a:pt x="38" y="50"/>
                    <a:pt x="37" y="49"/>
                    <a:pt x="37" y="50"/>
                  </a:cubicBezTo>
                  <a:cubicBezTo>
                    <a:pt x="36" y="51"/>
                    <a:pt x="36" y="52"/>
                    <a:pt x="35" y="52"/>
                  </a:cubicBezTo>
                  <a:cubicBezTo>
                    <a:pt x="34" y="52"/>
                    <a:pt x="33" y="51"/>
                    <a:pt x="33" y="51"/>
                  </a:cubicBezTo>
                  <a:cubicBezTo>
                    <a:pt x="33" y="51"/>
                    <a:pt x="31" y="52"/>
                    <a:pt x="31" y="52"/>
                  </a:cubicBezTo>
                  <a:cubicBezTo>
                    <a:pt x="31" y="52"/>
                    <a:pt x="31" y="51"/>
                    <a:pt x="30" y="51"/>
                  </a:cubicBezTo>
                  <a:cubicBezTo>
                    <a:pt x="30" y="51"/>
                    <a:pt x="29" y="51"/>
                    <a:pt x="28" y="51"/>
                  </a:cubicBezTo>
                  <a:cubicBezTo>
                    <a:pt x="28" y="50"/>
                    <a:pt x="28" y="49"/>
                    <a:pt x="29" y="48"/>
                  </a:cubicBezTo>
                  <a:cubicBezTo>
                    <a:pt x="29" y="48"/>
                    <a:pt x="30" y="46"/>
                    <a:pt x="30" y="46"/>
                  </a:cubicBezTo>
                  <a:cubicBezTo>
                    <a:pt x="29" y="46"/>
                    <a:pt x="26" y="46"/>
                    <a:pt x="25" y="47"/>
                  </a:cubicBezTo>
                  <a:cubicBezTo>
                    <a:pt x="25" y="47"/>
                    <a:pt x="23" y="48"/>
                    <a:pt x="22" y="48"/>
                  </a:cubicBezTo>
                  <a:cubicBezTo>
                    <a:pt x="21" y="49"/>
                    <a:pt x="20" y="49"/>
                    <a:pt x="20" y="50"/>
                  </a:cubicBezTo>
                  <a:cubicBezTo>
                    <a:pt x="20" y="50"/>
                    <a:pt x="19" y="51"/>
                    <a:pt x="19" y="51"/>
                  </a:cubicBezTo>
                  <a:cubicBezTo>
                    <a:pt x="18" y="50"/>
                    <a:pt x="16" y="52"/>
                    <a:pt x="15" y="52"/>
                  </a:cubicBezTo>
                  <a:cubicBezTo>
                    <a:pt x="14" y="52"/>
                    <a:pt x="13" y="52"/>
                    <a:pt x="13" y="53"/>
                  </a:cubicBezTo>
                  <a:cubicBezTo>
                    <a:pt x="12" y="53"/>
                    <a:pt x="12" y="54"/>
                    <a:pt x="11" y="54"/>
                  </a:cubicBezTo>
                  <a:cubicBezTo>
                    <a:pt x="11" y="54"/>
                    <a:pt x="11" y="55"/>
                    <a:pt x="12" y="55"/>
                  </a:cubicBezTo>
                  <a:cubicBezTo>
                    <a:pt x="13" y="56"/>
                    <a:pt x="14" y="55"/>
                    <a:pt x="13" y="57"/>
                  </a:cubicBezTo>
                  <a:cubicBezTo>
                    <a:pt x="13" y="58"/>
                    <a:pt x="13" y="59"/>
                    <a:pt x="13" y="60"/>
                  </a:cubicBezTo>
                  <a:cubicBezTo>
                    <a:pt x="14" y="60"/>
                    <a:pt x="12" y="63"/>
                    <a:pt x="14" y="63"/>
                  </a:cubicBezTo>
                  <a:cubicBezTo>
                    <a:pt x="15" y="63"/>
                    <a:pt x="15" y="64"/>
                    <a:pt x="18" y="64"/>
                  </a:cubicBezTo>
                  <a:cubicBezTo>
                    <a:pt x="20" y="63"/>
                    <a:pt x="21" y="63"/>
                    <a:pt x="22" y="63"/>
                  </a:cubicBezTo>
                  <a:cubicBezTo>
                    <a:pt x="24" y="63"/>
                    <a:pt x="24" y="63"/>
                    <a:pt x="25" y="63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8" y="63"/>
                    <a:pt x="30" y="60"/>
                    <a:pt x="31" y="60"/>
                  </a:cubicBezTo>
                  <a:cubicBezTo>
                    <a:pt x="32" y="60"/>
                    <a:pt x="32" y="61"/>
                    <a:pt x="33" y="61"/>
                  </a:cubicBezTo>
                  <a:cubicBezTo>
                    <a:pt x="33" y="60"/>
                    <a:pt x="34" y="60"/>
                    <a:pt x="33" y="61"/>
                  </a:cubicBezTo>
                  <a:cubicBezTo>
                    <a:pt x="33" y="62"/>
                    <a:pt x="32" y="63"/>
                    <a:pt x="32" y="63"/>
                  </a:cubicBezTo>
                  <a:cubicBezTo>
                    <a:pt x="31" y="63"/>
                    <a:pt x="33" y="64"/>
                    <a:pt x="32" y="65"/>
                  </a:cubicBezTo>
                  <a:cubicBezTo>
                    <a:pt x="32" y="66"/>
                    <a:pt x="31" y="68"/>
                    <a:pt x="30" y="69"/>
                  </a:cubicBezTo>
                  <a:cubicBezTo>
                    <a:pt x="29" y="70"/>
                    <a:pt x="27" y="70"/>
                    <a:pt x="26" y="70"/>
                  </a:cubicBezTo>
                  <a:cubicBezTo>
                    <a:pt x="25" y="70"/>
                    <a:pt x="24" y="71"/>
                    <a:pt x="23" y="72"/>
                  </a:cubicBezTo>
                  <a:cubicBezTo>
                    <a:pt x="22" y="72"/>
                    <a:pt x="19" y="73"/>
                    <a:pt x="19" y="73"/>
                  </a:cubicBezTo>
                  <a:cubicBezTo>
                    <a:pt x="19" y="72"/>
                    <a:pt x="19" y="72"/>
                    <a:pt x="18" y="72"/>
                  </a:cubicBezTo>
                  <a:cubicBezTo>
                    <a:pt x="17" y="72"/>
                    <a:pt x="16" y="71"/>
                    <a:pt x="15" y="72"/>
                  </a:cubicBezTo>
                  <a:cubicBezTo>
                    <a:pt x="14" y="73"/>
                    <a:pt x="13" y="75"/>
                    <a:pt x="12" y="76"/>
                  </a:cubicBezTo>
                  <a:cubicBezTo>
                    <a:pt x="11" y="77"/>
                    <a:pt x="7" y="79"/>
                    <a:pt x="7" y="80"/>
                  </a:cubicBezTo>
                  <a:cubicBezTo>
                    <a:pt x="6" y="81"/>
                    <a:pt x="6" y="82"/>
                    <a:pt x="5" y="82"/>
                  </a:cubicBez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6" y="83"/>
                    <a:pt x="6" y="84"/>
                  </a:cubicBezTo>
                  <a:cubicBezTo>
                    <a:pt x="5" y="84"/>
                    <a:pt x="4" y="85"/>
                    <a:pt x="4" y="86"/>
                  </a:cubicBezTo>
                  <a:cubicBezTo>
                    <a:pt x="3" y="86"/>
                    <a:pt x="5" y="87"/>
                    <a:pt x="6" y="87"/>
                  </a:cubicBezTo>
                  <a:cubicBezTo>
                    <a:pt x="7" y="88"/>
                    <a:pt x="7" y="88"/>
                    <a:pt x="9" y="89"/>
                  </a:cubicBezTo>
                  <a:cubicBezTo>
                    <a:pt x="10" y="89"/>
                    <a:pt x="11" y="89"/>
                    <a:pt x="10" y="89"/>
                  </a:cubicBezTo>
                  <a:cubicBezTo>
                    <a:pt x="10" y="90"/>
                    <a:pt x="8" y="90"/>
                    <a:pt x="8" y="91"/>
                  </a:cubicBezTo>
                  <a:cubicBezTo>
                    <a:pt x="7" y="93"/>
                    <a:pt x="6" y="94"/>
                    <a:pt x="7" y="94"/>
                  </a:cubicBezTo>
                  <a:cubicBezTo>
                    <a:pt x="8" y="94"/>
                    <a:pt x="7" y="94"/>
                    <a:pt x="8" y="95"/>
                  </a:cubicBezTo>
                  <a:cubicBezTo>
                    <a:pt x="8" y="96"/>
                    <a:pt x="10" y="95"/>
                    <a:pt x="11" y="95"/>
                  </a:cubicBezTo>
                  <a:cubicBezTo>
                    <a:pt x="12" y="95"/>
                    <a:pt x="14" y="95"/>
                    <a:pt x="13" y="94"/>
                  </a:cubicBezTo>
                  <a:cubicBezTo>
                    <a:pt x="13" y="93"/>
                    <a:pt x="14" y="91"/>
                    <a:pt x="15" y="91"/>
                  </a:cubicBezTo>
                  <a:cubicBezTo>
                    <a:pt x="15" y="91"/>
                    <a:pt x="15" y="94"/>
                    <a:pt x="15" y="95"/>
                  </a:cubicBezTo>
                  <a:cubicBezTo>
                    <a:pt x="15" y="95"/>
                    <a:pt x="14" y="96"/>
                    <a:pt x="13" y="97"/>
                  </a:cubicBezTo>
                  <a:cubicBezTo>
                    <a:pt x="12" y="98"/>
                    <a:pt x="12" y="98"/>
                    <a:pt x="13" y="99"/>
                  </a:cubicBezTo>
                  <a:cubicBezTo>
                    <a:pt x="13" y="100"/>
                    <a:pt x="13" y="100"/>
                    <a:pt x="13" y="101"/>
                  </a:cubicBezTo>
                  <a:cubicBezTo>
                    <a:pt x="12" y="101"/>
                    <a:pt x="12" y="102"/>
                    <a:pt x="11" y="102"/>
                  </a:cubicBezTo>
                  <a:cubicBezTo>
                    <a:pt x="10" y="102"/>
                    <a:pt x="8" y="103"/>
                    <a:pt x="10" y="103"/>
                  </a:cubicBezTo>
                  <a:cubicBezTo>
                    <a:pt x="11" y="103"/>
                    <a:pt x="12" y="104"/>
                    <a:pt x="13" y="103"/>
                  </a:cubicBezTo>
                  <a:cubicBezTo>
                    <a:pt x="14" y="103"/>
                    <a:pt x="17" y="101"/>
                    <a:pt x="18" y="101"/>
                  </a:cubicBezTo>
                  <a:cubicBezTo>
                    <a:pt x="20" y="101"/>
                    <a:pt x="20" y="102"/>
                    <a:pt x="21" y="102"/>
                  </a:cubicBezTo>
                  <a:cubicBezTo>
                    <a:pt x="22" y="102"/>
                    <a:pt x="22" y="101"/>
                    <a:pt x="22" y="102"/>
                  </a:cubicBezTo>
                  <a:cubicBezTo>
                    <a:pt x="23" y="102"/>
                    <a:pt x="23" y="104"/>
                    <a:pt x="24" y="103"/>
                  </a:cubicBezTo>
                  <a:cubicBezTo>
                    <a:pt x="25" y="103"/>
                    <a:pt x="24" y="102"/>
                    <a:pt x="24" y="102"/>
                  </a:cubicBezTo>
                  <a:cubicBezTo>
                    <a:pt x="25" y="101"/>
                    <a:pt x="26" y="99"/>
                    <a:pt x="27" y="100"/>
                  </a:cubicBezTo>
                  <a:cubicBezTo>
                    <a:pt x="27" y="100"/>
                    <a:pt x="26" y="102"/>
                    <a:pt x="27" y="102"/>
                  </a:cubicBezTo>
                  <a:cubicBezTo>
                    <a:pt x="28" y="102"/>
                    <a:pt x="31" y="101"/>
                    <a:pt x="32" y="100"/>
                  </a:cubicBezTo>
                  <a:cubicBezTo>
                    <a:pt x="32" y="100"/>
                    <a:pt x="33" y="99"/>
                    <a:pt x="33" y="100"/>
                  </a:cubicBezTo>
                  <a:cubicBezTo>
                    <a:pt x="32" y="101"/>
                    <a:pt x="31" y="102"/>
                    <a:pt x="30" y="103"/>
                  </a:cubicBezTo>
                  <a:cubicBezTo>
                    <a:pt x="29" y="104"/>
                    <a:pt x="27" y="105"/>
                    <a:pt x="27" y="106"/>
                  </a:cubicBezTo>
                  <a:cubicBezTo>
                    <a:pt x="26" y="107"/>
                    <a:pt x="25" y="108"/>
                    <a:pt x="24" y="110"/>
                  </a:cubicBezTo>
                  <a:cubicBezTo>
                    <a:pt x="22" y="112"/>
                    <a:pt x="21" y="114"/>
                    <a:pt x="20" y="114"/>
                  </a:cubicBezTo>
                  <a:cubicBezTo>
                    <a:pt x="19" y="114"/>
                    <a:pt x="16" y="114"/>
                    <a:pt x="15" y="115"/>
                  </a:cubicBezTo>
                  <a:cubicBezTo>
                    <a:pt x="14" y="116"/>
                    <a:pt x="12" y="119"/>
                    <a:pt x="11" y="119"/>
                  </a:cubicBezTo>
                  <a:cubicBezTo>
                    <a:pt x="10" y="119"/>
                    <a:pt x="11" y="118"/>
                    <a:pt x="9" y="119"/>
                  </a:cubicBezTo>
                  <a:cubicBezTo>
                    <a:pt x="8" y="119"/>
                    <a:pt x="6" y="119"/>
                    <a:pt x="4" y="120"/>
                  </a:cubicBezTo>
                  <a:cubicBezTo>
                    <a:pt x="2" y="121"/>
                    <a:pt x="2" y="122"/>
                    <a:pt x="1" y="122"/>
                  </a:cubicBezTo>
                  <a:cubicBezTo>
                    <a:pt x="1" y="123"/>
                    <a:pt x="0" y="123"/>
                    <a:pt x="1" y="124"/>
                  </a:cubicBezTo>
                  <a:cubicBezTo>
                    <a:pt x="3" y="124"/>
                    <a:pt x="3" y="124"/>
                    <a:pt x="4" y="123"/>
                  </a:cubicBezTo>
                  <a:cubicBezTo>
                    <a:pt x="4" y="122"/>
                    <a:pt x="6" y="121"/>
                    <a:pt x="6" y="121"/>
                  </a:cubicBezTo>
                  <a:cubicBezTo>
                    <a:pt x="6" y="122"/>
                    <a:pt x="5" y="123"/>
                    <a:pt x="6" y="122"/>
                  </a:cubicBezTo>
                  <a:cubicBezTo>
                    <a:pt x="8" y="122"/>
                    <a:pt x="10" y="121"/>
                    <a:pt x="12" y="120"/>
                  </a:cubicBezTo>
                  <a:cubicBezTo>
                    <a:pt x="13" y="120"/>
                    <a:pt x="13" y="119"/>
                    <a:pt x="15" y="119"/>
                  </a:cubicBezTo>
                  <a:cubicBezTo>
                    <a:pt x="17" y="119"/>
                    <a:pt x="18" y="118"/>
                    <a:pt x="19" y="117"/>
                  </a:cubicBezTo>
                  <a:cubicBezTo>
                    <a:pt x="21" y="116"/>
                    <a:pt x="29" y="113"/>
                    <a:pt x="30" y="113"/>
                  </a:cubicBezTo>
                  <a:cubicBezTo>
                    <a:pt x="31" y="112"/>
                    <a:pt x="30" y="112"/>
                    <a:pt x="32" y="111"/>
                  </a:cubicBezTo>
                  <a:cubicBezTo>
                    <a:pt x="34" y="110"/>
                    <a:pt x="35" y="108"/>
                    <a:pt x="37" y="107"/>
                  </a:cubicBezTo>
                  <a:cubicBezTo>
                    <a:pt x="39" y="106"/>
                    <a:pt x="40" y="107"/>
                    <a:pt x="41" y="106"/>
                  </a:cubicBezTo>
                  <a:cubicBezTo>
                    <a:pt x="42" y="106"/>
                    <a:pt x="41" y="105"/>
                    <a:pt x="42" y="105"/>
                  </a:cubicBezTo>
                  <a:cubicBezTo>
                    <a:pt x="43" y="104"/>
                    <a:pt x="46" y="101"/>
                    <a:pt x="46" y="101"/>
                  </a:cubicBezTo>
                  <a:cubicBezTo>
                    <a:pt x="47" y="100"/>
                    <a:pt x="47" y="100"/>
                    <a:pt x="46" y="100"/>
                  </a:cubicBezTo>
                  <a:cubicBezTo>
                    <a:pt x="45" y="99"/>
                    <a:pt x="43" y="99"/>
                    <a:pt x="45" y="98"/>
                  </a:cubicBezTo>
                  <a:cubicBezTo>
                    <a:pt x="47" y="97"/>
                    <a:pt x="48" y="95"/>
                    <a:pt x="49" y="95"/>
                  </a:cubicBezTo>
                  <a:cubicBezTo>
                    <a:pt x="51" y="95"/>
                    <a:pt x="51" y="93"/>
                    <a:pt x="52" y="92"/>
                  </a:cubicBezTo>
                  <a:cubicBezTo>
                    <a:pt x="52" y="91"/>
                    <a:pt x="54" y="89"/>
                    <a:pt x="56" y="88"/>
                  </a:cubicBezTo>
                  <a:cubicBezTo>
                    <a:pt x="57" y="88"/>
                    <a:pt x="59" y="87"/>
                    <a:pt x="60" y="87"/>
                  </a:cubicBezTo>
                  <a:cubicBezTo>
                    <a:pt x="60" y="86"/>
                    <a:pt x="62" y="84"/>
                    <a:pt x="63" y="85"/>
                  </a:cubicBezTo>
                  <a:cubicBezTo>
                    <a:pt x="63" y="85"/>
                    <a:pt x="63" y="85"/>
                    <a:pt x="64" y="85"/>
                  </a:cubicBezTo>
                  <a:cubicBezTo>
                    <a:pt x="65" y="85"/>
                    <a:pt x="67" y="83"/>
                    <a:pt x="67" y="84"/>
                  </a:cubicBezTo>
                  <a:cubicBezTo>
                    <a:pt x="66" y="85"/>
                    <a:pt x="65" y="86"/>
                    <a:pt x="65" y="86"/>
                  </a:cubicBezTo>
                  <a:cubicBezTo>
                    <a:pt x="65" y="87"/>
                    <a:pt x="67" y="88"/>
                    <a:pt x="66" y="88"/>
                  </a:cubicBezTo>
                  <a:cubicBezTo>
                    <a:pt x="65" y="88"/>
                    <a:pt x="63" y="88"/>
                    <a:pt x="63" y="88"/>
                  </a:cubicBezTo>
                  <a:cubicBezTo>
                    <a:pt x="62" y="88"/>
                    <a:pt x="63" y="87"/>
                    <a:pt x="61" y="87"/>
                  </a:cubicBezTo>
                  <a:cubicBezTo>
                    <a:pt x="60" y="88"/>
                    <a:pt x="59" y="88"/>
                    <a:pt x="59" y="89"/>
                  </a:cubicBezTo>
                  <a:cubicBezTo>
                    <a:pt x="58" y="89"/>
                    <a:pt x="56" y="93"/>
                    <a:pt x="55" y="94"/>
                  </a:cubicBezTo>
                  <a:cubicBezTo>
                    <a:pt x="54" y="95"/>
                    <a:pt x="54" y="96"/>
                    <a:pt x="55" y="95"/>
                  </a:cubicBezTo>
                  <a:cubicBezTo>
                    <a:pt x="56" y="95"/>
                    <a:pt x="57" y="95"/>
                    <a:pt x="57" y="95"/>
                  </a:cubicBezTo>
                  <a:cubicBezTo>
                    <a:pt x="56" y="95"/>
                    <a:pt x="54" y="97"/>
                    <a:pt x="54" y="97"/>
                  </a:cubicBezTo>
                  <a:cubicBezTo>
                    <a:pt x="53" y="98"/>
                    <a:pt x="56" y="98"/>
                    <a:pt x="57" y="97"/>
                  </a:cubicBezTo>
                  <a:cubicBezTo>
                    <a:pt x="58" y="96"/>
                    <a:pt x="58" y="97"/>
                    <a:pt x="60" y="96"/>
                  </a:cubicBezTo>
                  <a:cubicBezTo>
                    <a:pt x="61" y="95"/>
                    <a:pt x="63" y="94"/>
                    <a:pt x="64" y="94"/>
                  </a:cubicBezTo>
                  <a:cubicBezTo>
                    <a:pt x="66" y="94"/>
                    <a:pt x="68" y="94"/>
                    <a:pt x="69" y="93"/>
                  </a:cubicBezTo>
                  <a:cubicBezTo>
                    <a:pt x="71" y="92"/>
                    <a:pt x="73" y="92"/>
                    <a:pt x="73" y="91"/>
                  </a:cubicBezTo>
                  <a:cubicBezTo>
                    <a:pt x="73" y="91"/>
                    <a:pt x="71" y="90"/>
                    <a:pt x="70" y="89"/>
                  </a:cubicBezTo>
                  <a:cubicBezTo>
                    <a:pt x="70" y="89"/>
                    <a:pt x="71" y="87"/>
                    <a:pt x="71" y="87"/>
                  </a:cubicBezTo>
                  <a:cubicBezTo>
                    <a:pt x="72" y="87"/>
                    <a:pt x="72" y="87"/>
                    <a:pt x="73" y="87"/>
                  </a:cubicBezTo>
                  <a:cubicBezTo>
                    <a:pt x="74" y="87"/>
                    <a:pt x="74" y="88"/>
                    <a:pt x="75" y="88"/>
                  </a:cubicBezTo>
                  <a:cubicBezTo>
                    <a:pt x="76" y="87"/>
                    <a:pt x="77" y="87"/>
                    <a:pt x="77" y="88"/>
                  </a:cubicBezTo>
                  <a:cubicBezTo>
                    <a:pt x="77" y="88"/>
                    <a:pt x="76" y="89"/>
                    <a:pt x="77" y="89"/>
                  </a:cubicBezTo>
                  <a:cubicBezTo>
                    <a:pt x="78" y="89"/>
                    <a:pt x="78" y="89"/>
                    <a:pt x="79" y="89"/>
                  </a:cubicBezTo>
                  <a:cubicBezTo>
                    <a:pt x="79" y="90"/>
                    <a:pt x="80" y="91"/>
                    <a:pt x="81" y="91"/>
                  </a:cubicBezTo>
                  <a:cubicBezTo>
                    <a:pt x="82" y="91"/>
                    <a:pt x="83" y="91"/>
                    <a:pt x="84" y="91"/>
                  </a:cubicBezTo>
                  <a:cubicBezTo>
                    <a:pt x="84" y="92"/>
                    <a:pt x="84" y="93"/>
                    <a:pt x="85" y="93"/>
                  </a:cubicBezTo>
                  <a:cubicBezTo>
                    <a:pt x="86" y="93"/>
                    <a:pt x="88" y="93"/>
                    <a:pt x="91" y="93"/>
                  </a:cubicBezTo>
                  <a:cubicBezTo>
                    <a:pt x="93" y="93"/>
                    <a:pt x="96" y="95"/>
                    <a:pt x="97" y="95"/>
                  </a:cubicBezTo>
                  <a:cubicBezTo>
                    <a:pt x="98" y="95"/>
                    <a:pt x="102" y="93"/>
                    <a:pt x="102" y="93"/>
                  </a:cubicBezTo>
                  <a:cubicBezTo>
                    <a:pt x="102" y="94"/>
                    <a:pt x="100" y="95"/>
                    <a:pt x="101" y="96"/>
                  </a:cubicBezTo>
                  <a:cubicBezTo>
                    <a:pt x="101" y="97"/>
                    <a:pt x="102" y="99"/>
                    <a:pt x="104" y="99"/>
                  </a:cubicBezTo>
                  <a:cubicBezTo>
                    <a:pt x="105" y="99"/>
                    <a:pt x="106" y="99"/>
                    <a:pt x="106" y="100"/>
                  </a:cubicBezTo>
                  <a:cubicBezTo>
                    <a:pt x="106" y="101"/>
                    <a:pt x="105" y="103"/>
                    <a:pt x="106" y="103"/>
                  </a:cubicBezTo>
                  <a:cubicBezTo>
                    <a:pt x="107" y="103"/>
                    <a:pt x="108" y="103"/>
                    <a:pt x="108" y="104"/>
                  </a:cubicBezTo>
                  <a:cubicBezTo>
                    <a:pt x="109" y="104"/>
                    <a:pt x="109" y="105"/>
                    <a:pt x="110" y="104"/>
                  </a:cubicBezTo>
                  <a:cubicBezTo>
                    <a:pt x="111" y="104"/>
                    <a:pt x="112" y="103"/>
                    <a:pt x="111" y="102"/>
                  </a:cubicBezTo>
                  <a:cubicBezTo>
                    <a:pt x="111" y="102"/>
                    <a:pt x="111" y="100"/>
                    <a:pt x="111" y="100"/>
                  </a:cubicBezTo>
                  <a:cubicBezTo>
                    <a:pt x="112" y="100"/>
                    <a:pt x="113" y="101"/>
                    <a:pt x="113" y="102"/>
                  </a:cubicBezTo>
                  <a:cubicBezTo>
                    <a:pt x="113" y="104"/>
                    <a:pt x="114" y="105"/>
                    <a:pt x="114" y="105"/>
                  </a:cubicBezTo>
                  <a:cubicBezTo>
                    <a:pt x="114" y="105"/>
                    <a:pt x="115" y="101"/>
                    <a:pt x="115" y="101"/>
                  </a:cubicBezTo>
                  <a:cubicBezTo>
                    <a:pt x="115" y="100"/>
                    <a:pt x="115" y="97"/>
                    <a:pt x="116" y="97"/>
                  </a:cubicBezTo>
                  <a:cubicBezTo>
                    <a:pt x="117" y="97"/>
                    <a:pt x="117" y="99"/>
                    <a:pt x="117" y="100"/>
                  </a:cubicBezTo>
                  <a:cubicBezTo>
                    <a:pt x="117" y="101"/>
                    <a:pt x="116" y="104"/>
                    <a:pt x="116" y="104"/>
                  </a:cubicBezTo>
                  <a:cubicBezTo>
                    <a:pt x="117" y="105"/>
                    <a:pt x="118" y="105"/>
                    <a:pt x="119" y="105"/>
                  </a:cubicBezTo>
                  <a:cubicBezTo>
                    <a:pt x="120" y="105"/>
                    <a:pt x="120" y="106"/>
                    <a:pt x="121" y="107"/>
                  </a:cubicBezTo>
                  <a:cubicBezTo>
                    <a:pt x="122" y="108"/>
                    <a:pt x="122" y="109"/>
                    <a:pt x="121" y="110"/>
                  </a:cubicBezTo>
                  <a:cubicBezTo>
                    <a:pt x="121" y="111"/>
                    <a:pt x="123" y="111"/>
                    <a:pt x="123" y="112"/>
                  </a:cubicBezTo>
                  <a:cubicBezTo>
                    <a:pt x="123" y="113"/>
                    <a:pt x="122" y="114"/>
                    <a:pt x="123" y="115"/>
                  </a:cubicBezTo>
                  <a:cubicBezTo>
                    <a:pt x="123" y="116"/>
                    <a:pt x="125" y="116"/>
                    <a:pt x="125" y="117"/>
                  </a:cubicBezTo>
                  <a:cubicBezTo>
                    <a:pt x="124" y="118"/>
                    <a:pt x="123" y="119"/>
                    <a:pt x="124" y="119"/>
                  </a:cubicBezTo>
                  <a:cubicBezTo>
                    <a:pt x="126" y="118"/>
                    <a:pt x="127" y="118"/>
                    <a:pt x="127" y="118"/>
                  </a:cubicBezTo>
                  <a:cubicBezTo>
                    <a:pt x="128" y="118"/>
                    <a:pt x="128" y="120"/>
                    <a:pt x="127" y="121"/>
                  </a:cubicBezTo>
                  <a:cubicBezTo>
                    <a:pt x="127" y="122"/>
                    <a:pt x="128" y="123"/>
                    <a:pt x="127" y="123"/>
                  </a:cubicBezTo>
                  <a:cubicBezTo>
                    <a:pt x="126" y="124"/>
                    <a:pt x="126" y="125"/>
                    <a:pt x="127" y="125"/>
                  </a:cubicBezTo>
                  <a:cubicBezTo>
                    <a:pt x="127" y="125"/>
                    <a:pt x="129" y="123"/>
                    <a:pt x="129" y="124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8" y="125"/>
                    <a:pt x="128" y="125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7"/>
                    <a:pt x="126" y="127"/>
                  </a:cubicBezTo>
                  <a:cubicBezTo>
                    <a:pt x="126" y="128"/>
                    <a:pt x="127" y="129"/>
                    <a:pt x="127" y="130"/>
                  </a:cubicBezTo>
                  <a:cubicBezTo>
                    <a:pt x="127" y="130"/>
                    <a:pt x="128" y="131"/>
                    <a:pt x="126" y="131"/>
                  </a:cubicBezTo>
                  <a:cubicBezTo>
                    <a:pt x="125" y="131"/>
                    <a:pt x="125" y="132"/>
                    <a:pt x="126" y="133"/>
                  </a:cubicBezTo>
                  <a:cubicBezTo>
                    <a:pt x="127" y="133"/>
                    <a:pt x="128" y="133"/>
                    <a:pt x="129" y="133"/>
                  </a:cubicBezTo>
                  <a:cubicBezTo>
                    <a:pt x="129" y="132"/>
                    <a:pt x="130" y="130"/>
                    <a:pt x="131" y="131"/>
                  </a:cubicBezTo>
                  <a:cubicBezTo>
                    <a:pt x="132" y="131"/>
                    <a:pt x="132" y="133"/>
                    <a:pt x="131" y="133"/>
                  </a:cubicBezTo>
                  <a:cubicBezTo>
                    <a:pt x="131" y="133"/>
                    <a:pt x="130" y="133"/>
                    <a:pt x="130" y="134"/>
                  </a:cubicBezTo>
                  <a:cubicBezTo>
                    <a:pt x="129" y="134"/>
                    <a:pt x="130" y="135"/>
                    <a:pt x="131" y="136"/>
                  </a:cubicBezTo>
                  <a:cubicBezTo>
                    <a:pt x="131" y="136"/>
                    <a:pt x="131" y="139"/>
                    <a:pt x="132" y="139"/>
                  </a:cubicBezTo>
                  <a:cubicBezTo>
                    <a:pt x="133" y="138"/>
                    <a:pt x="136" y="137"/>
                    <a:pt x="136" y="137"/>
                  </a:cubicBezTo>
                  <a:cubicBezTo>
                    <a:pt x="136" y="138"/>
                    <a:pt x="134" y="140"/>
                    <a:pt x="133" y="141"/>
                  </a:cubicBezTo>
                  <a:cubicBezTo>
                    <a:pt x="132" y="141"/>
                    <a:pt x="130" y="144"/>
                    <a:pt x="130" y="144"/>
                  </a:cubicBezTo>
                  <a:cubicBezTo>
                    <a:pt x="130" y="145"/>
                    <a:pt x="129" y="145"/>
                    <a:pt x="130" y="146"/>
                  </a:cubicBezTo>
                  <a:cubicBezTo>
                    <a:pt x="130" y="147"/>
                    <a:pt x="131" y="147"/>
                    <a:pt x="132" y="147"/>
                  </a:cubicBezTo>
                  <a:cubicBezTo>
                    <a:pt x="133" y="147"/>
                    <a:pt x="133" y="147"/>
                    <a:pt x="133" y="148"/>
                  </a:cubicBezTo>
                  <a:cubicBezTo>
                    <a:pt x="132" y="148"/>
                    <a:pt x="132" y="149"/>
                    <a:pt x="134" y="149"/>
                  </a:cubicBezTo>
                  <a:cubicBezTo>
                    <a:pt x="136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9" y="150"/>
                  </a:cubicBezTo>
                  <a:cubicBezTo>
                    <a:pt x="140" y="150"/>
                    <a:pt x="141" y="148"/>
                    <a:pt x="140" y="149"/>
                  </a:cubicBezTo>
                  <a:cubicBezTo>
                    <a:pt x="140" y="150"/>
                    <a:pt x="138" y="151"/>
                    <a:pt x="139" y="152"/>
                  </a:cubicBezTo>
                  <a:cubicBezTo>
                    <a:pt x="140" y="153"/>
                    <a:pt x="140" y="152"/>
                    <a:pt x="140" y="153"/>
                  </a:cubicBezTo>
                  <a:cubicBezTo>
                    <a:pt x="140" y="154"/>
                    <a:pt x="140" y="155"/>
                    <a:pt x="141" y="155"/>
                  </a:cubicBezTo>
                  <a:cubicBezTo>
                    <a:pt x="143" y="154"/>
                    <a:pt x="142" y="155"/>
                    <a:pt x="143" y="156"/>
                  </a:cubicBezTo>
                  <a:cubicBezTo>
                    <a:pt x="143" y="156"/>
                    <a:pt x="144" y="156"/>
                    <a:pt x="144" y="156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44" y="159"/>
                    <a:pt x="144" y="161"/>
                    <a:pt x="144" y="162"/>
                  </a:cubicBezTo>
                  <a:cubicBezTo>
                    <a:pt x="144" y="162"/>
                    <a:pt x="143" y="164"/>
                    <a:pt x="143" y="164"/>
                  </a:cubicBezTo>
                  <a:cubicBezTo>
                    <a:pt x="143" y="163"/>
                    <a:pt x="142" y="162"/>
                    <a:pt x="141" y="162"/>
                  </a:cubicBezTo>
                  <a:cubicBezTo>
                    <a:pt x="140" y="162"/>
                    <a:pt x="137" y="162"/>
                    <a:pt x="136" y="162"/>
                  </a:cubicBezTo>
                  <a:cubicBezTo>
                    <a:pt x="135" y="161"/>
                    <a:pt x="135" y="162"/>
                    <a:pt x="135" y="163"/>
                  </a:cubicBezTo>
                  <a:cubicBezTo>
                    <a:pt x="135" y="164"/>
                    <a:pt x="136" y="169"/>
                    <a:pt x="134" y="171"/>
                  </a:cubicBezTo>
                  <a:cubicBezTo>
                    <a:pt x="133" y="174"/>
                    <a:pt x="132" y="179"/>
                    <a:pt x="131" y="180"/>
                  </a:cubicBezTo>
                  <a:cubicBezTo>
                    <a:pt x="130" y="181"/>
                    <a:pt x="128" y="187"/>
                    <a:pt x="127" y="188"/>
                  </a:cubicBezTo>
                  <a:cubicBezTo>
                    <a:pt x="126" y="189"/>
                    <a:pt x="126" y="191"/>
                    <a:pt x="126" y="192"/>
                  </a:cubicBezTo>
                  <a:cubicBezTo>
                    <a:pt x="126" y="193"/>
                    <a:pt x="126" y="193"/>
                    <a:pt x="125" y="195"/>
                  </a:cubicBezTo>
                  <a:cubicBezTo>
                    <a:pt x="124" y="197"/>
                    <a:pt x="123" y="201"/>
                    <a:pt x="123" y="203"/>
                  </a:cubicBezTo>
                  <a:cubicBezTo>
                    <a:pt x="123" y="204"/>
                    <a:pt x="125" y="206"/>
                    <a:pt x="124" y="207"/>
                  </a:cubicBezTo>
                  <a:cubicBezTo>
                    <a:pt x="123" y="209"/>
                    <a:pt x="123" y="210"/>
                    <a:pt x="124" y="211"/>
                  </a:cubicBezTo>
                  <a:cubicBezTo>
                    <a:pt x="124" y="212"/>
                    <a:pt x="125" y="214"/>
                    <a:pt x="125" y="216"/>
                  </a:cubicBezTo>
                  <a:cubicBezTo>
                    <a:pt x="126" y="217"/>
                    <a:pt x="125" y="219"/>
                    <a:pt x="126" y="220"/>
                  </a:cubicBezTo>
                  <a:cubicBezTo>
                    <a:pt x="127" y="221"/>
                    <a:pt x="127" y="224"/>
                    <a:pt x="127" y="226"/>
                  </a:cubicBezTo>
                  <a:cubicBezTo>
                    <a:pt x="128" y="228"/>
                    <a:pt x="129" y="228"/>
                    <a:pt x="129" y="230"/>
                  </a:cubicBezTo>
                  <a:cubicBezTo>
                    <a:pt x="129" y="231"/>
                    <a:pt x="132" y="230"/>
                    <a:pt x="133" y="231"/>
                  </a:cubicBezTo>
                  <a:cubicBezTo>
                    <a:pt x="135" y="232"/>
                    <a:pt x="136" y="232"/>
                    <a:pt x="137" y="232"/>
                  </a:cubicBezTo>
                  <a:cubicBezTo>
                    <a:pt x="139" y="233"/>
                    <a:pt x="138" y="234"/>
                    <a:pt x="139" y="235"/>
                  </a:cubicBezTo>
                  <a:cubicBezTo>
                    <a:pt x="139" y="235"/>
                    <a:pt x="139" y="235"/>
                    <a:pt x="139" y="235"/>
                  </a:cubicBezTo>
                  <a:cubicBezTo>
                    <a:pt x="139" y="235"/>
                    <a:pt x="139" y="235"/>
                    <a:pt x="139" y="235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39" y="237"/>
                    <a:pt x="139" y="237"/>
                    <a:pt x="139" y="237"/>
                  </a:cubicBezTo>
                  <a:cubicBezTo>
                    <a:pt x="139" y="238"/>
                    <a:pt x="140" y="238"/>
                    <a:pt x="140" y="238"/>
                  </a:cubicBezTo>
                  <a:cubicBezTo>
                    <a:pt x="140" y="238"/>
                    <a:pt x="140" y="238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0"/>
                    <a:pt x="140" y="240"/>
                    <a:pt x="140" y="240"/>
                  </a:cubicBezTo>
                  <a:cubicBezTo>
                    <a:pt x="140" y="240"/>
                    <a:pt x="140" y="241"/>
                    <a:pt x="140" y="241"/>
                  </a:cubicBezTo>
                  <a:cubicBezTo>
                    <a:pt x="140" y="241"/>
                    <a:pt x="140" y="241"/>
                    <a:pt x="140" y="242"/>
                  </a:cubicBezTo>
                  <a:cubicBezTo>
                    <a:pt x="140" y="242"/>
                    <a:pt x="140" y="242"/>
                    <a:pt x="140" y="242"/>
                  </a:cubicBezTo>
                  <a:cubicBezTo>
                    <a:pt x="140" y="242"/>
                    <a:pt x="140" y="243"/>
                    <a:pt x="140" y="243"/>
                  </a:cubicBezTo>
                  <a:cubicBezTo>
                    <a:pt x="140" y="243"/>
                    <a:pt x="141" y="243"/>
                    <a:pt x="141" y="243"/>
                  </a:cubicBezTo>
                  <a:cubicBezTo>
                    <a:pt x="141" y="244"/>
                    <a:pt x="141" y="244"/>
                    <a:pt x="141" y="244"/>
                  </a:cubicBezTo>
                  <a:cubicBezTo>
                    <a:pt x="141" y="246"/>
                    <a:pt x="142" y="249"/>
                    <a:pt x="142" y="251"/>
                  </a:cubicBezTo>
                  <a:cubicBezTo>
                    <a:pt x="142" y="253"/>
                    <a:pt x="143" y="254"/>
                    <a:pt x="144" y="255"/>
                  </a:cubicBezTo>
                  <a:cubicBezTo>
                    <a:pt x="145" y="256"/>
                    <a:pt x="147" y="257"/>
                    <a:pt x="146" y="259"/>
                  </a:cubicBezTo>
                  <a:cubicBezTo>
                    <a:pt x="145" y="261"/>
                    <a:pt x="144" y="262"/>
                    <a:pt x="143" y="262"/>
                  </a:cubicBezTo>
                  <a:cubicBezTo>
                    <a:pt x="143" y="262"/>
                    <a:pt x="143" y="263"/>
                    <a:pt x="144" y="264"/>
                  </a:cubicBezTo>
                  <a:cubicBezTo>
                    <a:pt x="144" y="264"/>
                    <a:pt x="146" y="266"/>
                    <a:pt x="147" y="266"/>
                  </a:cubicBezTo>
                  <a:cubicBezTo>
                    <a:pt x="148" y="266"/>
                    <a:pt x="149" y="266"/>
                    <a:pt x="150" y="267"/>
                  </a:cubicBezTo>
                  <a:cubicBezTo>
                    <a:pt x="151" y="268"/>
                    <a:pt x="151" y="270"/>
                    <a:pt x="151" y="271"/>
                  </a:cubicBezTo>
                  <a:cubicBezTo>
                    <a:pt x="150" y="273"/>
                    <a:pt x="150" y="274"/>
                    <a:pt x="151" y="275"/>
                  </a:cubicBezTo>
                  <a:cubicBezTo>
                    <a:pt x="151" y="276"/>
                    <a:pt x="155" y="279"/>
                    <a:pt x="155" y="281"/>
                  </a:cubicBezTo>
                  <a:cubicBezTo>
                    <a:pt x="155" y="282"/>
                    <a:pt x="156" y="284"/>
                    <a:pt x="157" y="283"/>
                  </a:cubicBezTo>
                  <a:cubicBezTo>
                    <a:pt x="157" y="283"/>
                    <a:pt x="159" y="283"/>
                    <a:pt x="159" y="281"/>
                  </a:cubicBezTo>
                  <a:cubicBezTo>
                    <a:pt x="159" y="280"/>
                    <a:pt x="156" y="276"/>
                    <a:pt x="155" y="276"/>
                  </a:cubicBezTo>
                  <a:cubicBezTo>
                    <a:pt x="155" y="275"/>
                    <a:pt x="157" y="275"/>
                    <a:pt x="156" y="274"/>
                  </a:cubicBezTo>
                  <a:cubicBezTo>
                    <a:pt x="156" y="272"/>
                    <a:pt x="154" y="271"/>
                    <a:pt x="155" y="270"/>
                  </a:cubicBezTo>
                  <a:cubicBezTo>
                    <a:pt x="155" y="270"/>
                    <a:pt x="157" y="270"/>
                    <a:pt x="156" y="269"/>
                  </a:cubicBezTo>
                  <a:cubicBezTo>
                    <a:pt x="154" y="267"/>
                    <a:pt x="154" y="265"/>
                    <a:pt x="153" y="264"/>
                  </a:cubicBezTo>
                  <a:cubicBezTo>
                    <a:pt x="153" y="262"/>
                    <a:pt x="152" y="262"/>
                    <a:pt x="152" y="260"/>
                  </a:cubicBezTo>
                  <a:cubicBezTo>
                    <a:pt x="152" y="258"/>
                    <a:pt x="150" y="255"/>
                    <a:pt x="149" y="255"/>
                  </a:cubicBezTo>
                  <a:cubicBezTo>
                    <a:pt x="148" y="254"/>
                    <a:pt x="146" y="252"/>
                    <a:pt x="147" y="251"/>
                  </a:cubicBezTo>
                  <a:cubicBezTo>
                    <a:pt x="147" y="250"/>
                    <a:pt x="147" y="248"/>
                    <a:pt x="147" y="247"/>
                  </a:cubicBezTo>
                  <a:cubicBezTo>
                    <a:pt x="147" y="246"/>
                    <a:pt x="148" y="245"/>
                    <a:pt x="148" y="244"/>
                  </a:cubicBezTo>
                  <a:cubicBezTo>
                    <a:pt x="148" y="244"/>
                    <a:pt x="149" y="243"/>
                    <a:pt x="149" y="243"/>
                  </a:cubicBezTo>
                  <a:cubicBezTo>
                    <a:pt x="149" y="244"/>
                    <a:pt x="151" y="245"/>
                    <a:pt x="151" y="245"/>
                  </a:cubicBezTo>
                  <a:cubicBezTo>
                    <a:pt x="151" y="245"/>
                    <a:pt x="152" y="245"/>
                    <a:pt x="153" y="246"/>
                  </a:cubicBezTo>
                  <a:cubicBezTo>
                    <a:pt x="154" y="247"/>
                    <a:pt x="155" y="246"/>
                    <a:pt x="154" y="247"/>
                  </a:cubicBezTo>
                  <a:cubicBezTo>
                    <a:pt x="154" y="249"/>
                    <a:pt x="154" y="250"/>
                    <a:pt x="154" y="251"/>
                  </a:cubicBezTo>
                  <a:cubicBezTo>
                    <a:pt x="155" y="251"/>
                    <a:pt x="154" y="254"/>
                    <a:pt x="155" y="254"/>
                  </a:cubicBezTo>
                  <a:cubicBezTo>
                    <a:pt x="155" y="255"/>
                    <a:pt x="155" y="257"/>
                    <a:pt x="156" y="258"/>
                  </a:cubicBezTo>
                  <a:cubicBezTo>
                    <a:pt x="157" y="260"/>
                    <a:pt x="158" y="260"/>
                    <a:pt x="160" y="262"/>
                  </a:cubicBezTo>
                  <a:cubicBezTo>
                    <a:pt x="161" y="263"/>
                    <a:pt x="165" y="267"/>
                    <a:pt x="164" y="267"/>
                  </a:cubicBezTo>
                  <a:cubicBezTo>
                    <a:pt x="164" y="268"/>
                    <a:pt x="163" y="269"/>
                    <a:pt x="164" y="270"/>
                  </a:cubicBezTo>
                  <a:cubicBezTo>
                    <a:pt x="164" y="271"/>
                    <a:pt x="166" y="272"/>
                    <a:pt x="167" y="273"/>
                  </a:cubicBezTo>
                  <a:cubicBezTo>
                    <a:pt x="168" y="274"/>
                    <a:pt x="170" y="276"/>
                    <a:pt x="170" y="277"/>
                  </a:cubicBezTo>
                  <a:cubicBezTo>
                    <a:pt x="169" y="278"/>
                    <a:pt x="170" y="279"/>
                    <a:pt x="171" y="281"/>
                  </a:cubicBezTo>
                  <a:cubicBezTo>
                    <a:pt x="172" y="282"/>
                    <a:pt x="173" y="284"/>
                    <a:pt x="173" y="286"/>
                  </a:cubicBezTo>
                  <a:cubicBezTo>
                    <a:pt x="174" y="287"/>
                    <a:pt x="173" y="291"/>
                    <a:pt x="173" y="292"/>
                  </a:cubicBezTo>
                  <a:cubicBezTo>
                    <a:pt x="172" y="292"/>
                    <a:pt x="170" y="294"/>
                    <a:pt x="170" y="295"/>
                  </a:cubicBezTo>
                  <a:cubicBezTo>
                    <a:pt x="171" y="295"/>
                    <a:pt x="169" y="296"/>
                    <a:pt x="171" y="298"/>
                  </a:cubicBezTo>
                  <a:cubicBezTo>
                    <a:pt x="173" y="300"/>
                    <a:pt x="177" y="303"/>
                    <a:pt x="179" y="304"/>
                  </a:cubicBezTo>
                  <a:cubicBezTo>
                    <a:pt x="181" y="305"/>
                    <a:pt x="183" y="304"/>
                    <a:pt x="184" y="305"/>
                  </a:cubicBezTo>
                  <a:cubicBezTo>
                    <a:pt x="185" y="306"/>
                    <a:pt x="186" y="307"/>
                    <a:pt x="188" y="308"/>
                  </a:cubicBezTo>
                  <a:cubicBezTo>
                    <a:pt x="189" y="308"/>
                    <a:pt x="195" y="310"/>
                    <a:pt x="196" y="311"/>
                  </a:cubicBezTo>
                  <a:cubicBezTo>
                    <a:pt x="197" y="312"/>
                    <a:pt x="198" y="313"/>
                    <a:pt x="200" y="313"/>
                  </a:cubicBezTo>
                  <a:cubicBezTo>
                    <a:pt x="202" y="314"/>
                    <a:pt x="204" y="315"/>
                    <a:pt x="206" y="315"/>
                  </a:cubicBezTo>
                  <a:cubicBezTo>
                    <a:pt x="207" y="314"/>
                    <a:pt x="212" y="311"/>
                    <a:pt x="214" y="312"/>
                  </a:cubicBezTo>
                  <a:cubicBezTo>
                    <a:pt x="216" y="312"/>
                    <a:pt x="217" y="312"/>
                    <a:pt x="217" y="313"/>
                  </a:cubicBezTo>
                  <a:cubicBezTo>
                    <a:pt x="218" y="314"/>
                    <a:pt x="219" y="317"/>
                    <a:pt x="221" y="319"/>
                  </a:cubicBezTo>
                  <a:cubicBezTo>
                    <a:pt x="221" y="319"/>
                    <a:pt x="221" y="319"/>
                    <a:pt x="221" y="320"/>
                  </a:cubicBezTo>
                  <a:cubicBezTo>
                    <a:pt x="222" y="320"/>
                    <a:pt x="222" y="320"/>
                    <a:pt x="222" y="321"/>
                  </a:cubicBezTo>
                  <a:cubicBezTo>
                    <a:pt x="222" y="321"/>
                    <a:pt x="222" y="321"/>
                    <a:pt x="222" y="321"/>
                  </a:cubicBezTo>
                  <a:cubicBezTo>
                    <a:pt x="222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4" y="321"/>
                    <a:pt x="224" y="321"/>
                    <a:pt x="224" y="321"/>
                  </a:cubicBezTo>
                  <a:cubicBezTo>
                    <a:pt x="224" y="322"/>
                    <a:pt x="224" y="322"/>
                    <a:pt x="224" y="322"/>
                  </a:cubicBezTo>
                  <a:cubicBezTo>
                    <a:pt x="224" y="322"/>
                    <a:pt x="225" y="322"/>
                    <a:pt x="225" y="322"/>
                  </a:cubicBezTo>
                  <a:cubicBezTo>
                    <a:pt x="226" y="322"/>
                    <a:pt x="227" y="322"/>
                    <a:pt x="227" y="322"/>
                  </a:cubicBezTo>
                  <a:cubicBezTo>
                    <a:pt x="228" y="322"/>
                    <a:pt x="228" y="322"/>
                    <a:pt x="228" y="322"/>
                  </a:cubicBezTo>
                  <a:cubicBezTo>
                    <a:pt x="229" y="322"/>
                    <a:pt x="229" y="322"/>
                    <a:pt x="229" y="322"/>
                  </a:cubicBezTo>
                  <a:cubicBezTo>
                    <a:pt x="229" y="322"/>
                    <a:pt x="230" y="322"/>
                    <a:pt x="230" y="322"/>
                  </a:cubicBezTo>
                  <a:cubicBezTo>
                    <a:pt x="230" y="322"/>
                    <a:pt x="230" y="322"/>
                    <a:pt x="230" y="322"/>
                  </a:cubicBezTo>
                  <a:cubicBezTo>
                    <a:pt x="231" y="323"/>
                    <a:pt x="231" y="323"/>
                    <a:pt x="231" y="323"/>
                  </a:cubicBezTo>
                  <a:cubicBezTo>
                    <a:pt x="232" y="323"/>
                    <a:pt x="236" y="326"/>
                    <a:pt x="237" y="326"/>
                  </a:cubicBezTo>
                  <a:cubicBezTo>
                    <a:pt x="238" y="326"/>
                    <a:pt x="238" y="326"/>
                    <a:pt x="238" y="326"/>
                  </a:cubicBezTo>
                  <a:cubicBezTo>
                    <a:pt x="238" y="326"/>
                    <a:pt x="238" y="326"/>
                    <a:pt x="238" y="326"/>
                  </a:cubicBezTo>
                  <a:cubicBezTo>
                    <a:pt x="239" y="326"/>
                    <a:pt x="239" y="326"/>
                    <a:pt x="239" y="326"/>
                  </a:cubicBezTo>
                  <a:cubicBezTo>
                    <a:pt x="239" y="326"/>
                    <a:pt x="239" y="326"/>
                    <a:pt x="240" y="326"/>
                  </a:cubicBezTo>
                  <a:cubicBezTo>
                    <a:pt x="240" y="326"/>
                    <a:pt x="240" y="326"/>
                    <a:pt x="240" y="326"/>
                  </a:cubicBezTo>
                  <a:cubicBezTo>
                    <a:pt x="240" y="326"/>
                    <a:pt x="240" y="326"/>
                    <a:pt x="240" y="326"/>
                  </a:cubicBezTo>
                  <a:cubicBezTo>
                    <a:pt x="240" y="326"/>
                    <a:pt x="240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8"/>
                    <a:pt x="240" y="328"/>
                  </a:cubicBezTo>
                  <a:cubicBezTo>
                    <a:pt x="240" y="328"/>
                    <a:pt x="240" y="328"/>
                    <a:pt x="240" y="328"/>
                  </a:cubicBezTo>
                  <a:cubicBezTo>
                    <a:pt x="240" y="329"/>
                    <a:pt x="243" y="330"/>
                    <a:pt x="243" y="331"/>
                  </a:cubicBezTo>
                  <a:cubicBezTo>
                    <a:pt x="244" y="332"/>
                    <a:pt x="244" y="333"/>
                    <a:pt x="245" y="333"/>
                  </a:cubicBezTo>
                  <a:cubicBezTo>
                    <a:pt x="245" y="334"/>
                    <a:pt x="245" y="334"/>
                    <a:pt x="246" y="334"/>
                  </a:cubicBezTo>
                  <a:cubicBezTo>
                    <a:pt x="246" y="334"/>
                    <a:pt x="246" y="334"/>
                    <a:pt x="246" y="334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6" y="336"/>
                    <a:pt x="246" y="336"/>
                    <a:pt x="246" y="337"/>
                  </a:cubicBezTo>
                  <a:cubicBezTo>
                    <a:pt x="246" y="338"/>
                    <a:pt x="245" y="339"/>
                    <a:pt x="246" y="340"/>
                  </a:cubicBezTo>
                  <a:cubicBezTo>
                    <a:pt x="247" y="341"/>
                    <a:pt x="248" y="342"/>
                    <a:pt x="249" y="341"/>
                  </a:cubicBezTo>
                  <a:cubicBezTo>
                    <a:pt x="249" y="340"/>
                    <a:pt x="249" y="340"/>
                    <a:pt x="249" y="341"/>
                  </a:cubicBezTo>
                  <a:cubicBezTo>
                    <a:pt x="250" y="342"/>
                    <a:pt x="249" y="343"/>
                    <a:pt x="251" y="343"/>
                  </a:cubicBezTo>
                  <a:cubicBezTo>
                    <a:pt x="253" y="344"/>
                    <a:pt x="252" y="345"/>
                    <a:pt x="253" y="346"/>
                  </a:cubicBezTo>
                  <a:cubicBezTo>
                    <a:pt x="253" y="346"/>
                    <a:pt x="253" y="346"/>
                    <a:pt x="253" y="346"/>
                  </a:cubicBezTo>
                  <a:cubicBezTo>
                    <a:pt x="253" y="346"/>
                    <a:pt x="253" y="346"/>
                    <a:pt x="254" y="346"/>
                  </a:cubicBezTo>
                  <a:cubicBezTo>
                    <a:pt x="254" y="346"/>
                    <a:pt x="254" y="347"/>
                    <a:pt x="255" y="347"/>
                  </a:cubicBezTo>
                  <a:cubicBezTo>
                    <a:pt x="255" y="347"/>
                    <a:pt x="255" y="347"/>
                    <a:pt x="255" y="347"/>
                  </a:cubicBezTo>
                  <a:cubicBezTo>
                    <a:pt x="255" y="347"/>
                    <a:pt x="255" y="347"/>
                    <a:pt x="255" y="347"/>
                  </a:cubicBezTo>
                  <a:cubicBezTo>
                    <a:pt x="256" y="347"/>
                    <a:pt x="256" y="347"/>
                    <a:pt x="256" y="347"/>
                  </a:cubicBezTo>
                  <a:cubicBezTo>
                    <a:pt x="257" y="348"/>
                    <a:pt x="259" y="347"/>
                    <a:pt x="260" y="348"/>
                  </a:cubicBezTo>
                  <a:cubicBezTo>
                    <a:pt x="262" y="349"/>
                    <a:pt x="261" y="351"/>
                    <a:pt x="263" y="351"/>
                  </a:cubicBezTo>
                  <a:cubicBezTo>
                    <a:pt x="265" y="351"/>
                    <a:pt x="268" y="351"/>
                    <a:pt x="268" y="351"/>
                  </a:cubicBezTo>
                  <a:cubicBezTo>
                    <a:pt x="268" y="350"/>
                    <a:pt x="267" y="348"/>
                    <a:pt x="268" y="348"/>
                  </a:cubicBezTo>
                  <a:cubicBezTo>
                    <a:pt x="269" y="347"/>
                    <a:pt x="270" y="346"/>
                    <a:pt x="271" y="345"/>
                  </a:cubicBezTo>
                  <a:cubicBezTo>
                    <a:pt x="271" y="345"/>
                    <a:pt x="274" y="344"/>
                    <a:pt x="274" y="345"/>
                  </a:cubicBezTo>
                  <a:cubicBezTo>
                    <a:pt x="275" y="345"/>
                    <a:pt x="277" y="346"/>
                    <a:pt x="277" y="348"/>
                  </a:cubicBezTo>
                  <a:cubicBezTo>
                    <a:pt x="277" y="349"/>
                    <a:pt x="277" y="352"/>
                    <a:pt x="278" y="353"/>
                  </a:cubicBezTo>
                  <a:cubicBezTo>
                    <a:pt x="278" y="353"/>
                    <a:pt x="278" y="353"/>
                    <a:pt x="278" y="353"/>
                  </a:cubicBezTo>
                  <a:cubicBezTo>
                    <a:pt x="278" y="354"/>
                    <a:pt x="279" y="354"/>
                    <a:pt x="279" y="354"/>
                  </a:cubicBezTo>
                  <a:cubicBezTo>
                    <a:pt x="279" y="354"/>
                    <a:pt x="279" y="354"/>
                    <a:pt x="279" y="354"/>
                  </a:cubicBezTo>
                  <a:cubicBezTo>
                    <a:pt x="279" y="354"/>
                    <a:pt x="279" y="354"/>
                    <a:pt x="279" y="355"/>
                  </a:cubicBezTo>
                  <a:cubicBezTo>
                    <a:pt x="279" y="355"/>
                    <a:pt x="279" y="355"/>
                    <a:pt x="279" y="355"/>
                  </a:cubicBezTo>
                  <a:cubicBezTo>
                    <a:pt x="279" y="355"/>
                    <a:pt x="279" y="355"/>
                    <a:pt x="279" y="356"/>
                  </a:cubicBezTo>
                  <a:cubicBezTo>
                    <a:pt x="279" y="356"/>
                    <a:pt x="279" y="356"/>
                    <a:pt x="278" y="357"/>
                  </a:cubicBezTo>
                  <a:cubicBezTo>
                    <a:pt x="278" y="359"/>
                    <a:pt x="279" y="360"/>
                    <a:pt x="278" y="360"/>
                  </a:cubicBezTo>
                  <a:cubicBezTo>
                    <a:pt x="277" y="361"/>
                    <a:pt x="277" y="362"/>
                    <a:pt x="277" y="363"/>
                  </a:cubicBezTo>
                  <a:cubicBezTo>
                    <a:pt x="277" y="363"/>
                    <a:pt x="276" y="364"/>
                    <a:pt x="276" y="366"/>
                  </a:cubicBezTo>
                  <a:cubicBezTo>
                    <a:pt x="276" y="367"/>
                    <a:pt x="277" y="368"/>
                    <a:pt x="276" y="369"/>
                  </a:cubicBezTo>
                  <a:cubicBezTo>
                    <a:pt x="275" y="370"/>
                    <a:pt x="274" y="372"/>
                    <a:pt x="272" y="372"/>
                  </a:cubicBezTo>
                  <a:cubicBezTo>
                    <a:pt x="271" y="372"/>
                    <a:pt x="270" y="373"/>
                    <a:pt x="269" y="373"/>
                  </a:cubicBezTo>
                  <a:cubicBezTo>
                    <a:pt x="269" y="373"/>
                    <a:pt x="269" y="376"/>
                    <a:pt x="267" y="377"/>
                  </a:cubicBezTo>
                  <a:cubicBezTo>
                    <a:pt x="267" y="378"/>
                    <a:pt x="266" y="378"/>
                    <a:pt x="266" y="378"/>
                  </a:cubicBezTo>
                  <a:cubicBezTo>
                    <a:pt x="266" y="379"/>
                    <a:pt x="265" y="379"/>
                    <a:pt x="265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80"/>
                    <a:pt x="264" y="380"/>
                    <a:pt x="263" y="381"/>
                  </a:cubicBezTo>
                  <a:cubicBezTo>
                    <a:pt x="262" y="381"/>
                    <a:pt x="260" y="382"/>
                    <a:pt x="259" y="384"/>
                  </a:cubicBezTo>
                  <a:cubicBezTo>
                    <a:pt x="258" y="386"/>
                    <a:pt x="259" y="386"/>
                    <a:pt x="257" y="386"/>
                  </a:cubicBezTo>
                  <a:cubicBezTo>
                    <a:pt x="256" y="387"/>
                    <a:pt x="254" y="389"/>
                    <a:pt x="254" y="390"/>
                  </a:cubicBezTo>
                  <a:cubicBezTo>
                    <a:pt x="254" y="391"/>
                    <a:pt x="252" y="395"/>
                    <a:pt x="253" y="396"/>
                  </a:cubicBezTo>
                  <a:cubicBezTo>
                    <a:pt x="254" y="397"/>
                    <a:pt x="253" y="398"/>
                    <a:pt x="253" y="398"/>
                  </a:cubicBezTo>
                  <a:cubicBezTo>
                    <a:pt x="253" y="398"/>
                    <a:pt x="253" y="398"/>
                    <a:pt x="253" y="399"/>
                  </a:cubicBezTo>
                  <a:cubicBezTo>
                    <a:pt x="253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1" y="399"/>
                    <a:pt x="251" y="399"/>
                    <a:pt x="251" y="399"/>
                  </a:cubicBezTo>
                  <a:cubicBezTo>
                    <a:pt x="251" y="400"/>
                    <a:pt x="251" y="400"/>
                    <a:pt x="251" y="400"/>
                  </a:cubicBezTo>
                  <a:cubicBezTo>
                    <a:pt x="250" y="400"/>
                    <a:pt x="250" y="400"/>
                    <a:pt x="250" y="400"/>
                  </a:cubicBezTo>
                  <a:cubicBezTo>
                    <a:pt x="250" y="400"/>
                    <a:pt x="249" y="401"/>
                    <a:pt x="249" y="401"/>
                  </a:cubicBezTo>
                  <a:cubicBezTo>
                    <a:pt x="248" y="402"/>
                    <a:pt x="246" y="403"/>
                    <a:pt x="247" y="404"/>
                  </a:cubicBezTo>
                  <a:cubicBezTo>
                    <a:pt x="248" y="405"/>
                    <a:pt x="249" y="406"/>
                    <a:pt x="248" y="406"/>
                  </a:cubicBezTo>
                  <a:cubicBezTo>
                    <a:pt x="247" y="407"/>
                    <a:pt x="246" y="408"/>
                    <a:pt x="247" y="408"/>
                  </a:cubicBezTo>
                  <a:cubicBezTo>
                    <a:pt x="249" y="409"/>
                    <a:pt x="252" y="411"/>
                    <a:pt x="253" y="413"/>
                  </a:cubicBezTo>
                  <a:cubicBezTo>
                    <a:pt x="253" y="414"/>
                    <a:pt x="252" y="414"/>
                    <a:pt x="253" y="416"/>
                  </a:cubicBezTo>
                  <a:cubicBezTo>
                    <a:pt x="254" y="417"/>
                    <a:pt x="255" y="420"/>
                    <a:pt x="255" y="421"/>
                  </a:cubicBezTo>
                  <a:cubicBezTo>
                    <a:pt x="255" y="422"/>
                    <a:pt x="258" y="431"/>
                    <a:pt x="258" y="433"/>
                  </a:cubicBezTo>
                  <a:cubicBezTo>
                    <a:pt x="259" y="435"/>
                    <a:pt x="261" y="436"/>
                    <a:pt x="261" y="439"/>
                  </a:cubicBezTo>
                  <a:cubicBezTo>
                    <a:pt x="260" y="441"/>
                    <a:pt x="259" y="443"/>
                    <a:pt x="260" y="446"/>
                  </a:cubicBezTo>
                  <a:cubicBezTo>
                    <a:pt x="260" y="449"/>
                    <a:pt x="260" y="452"/>
                    <a:pt x="261" y="453"/>
                  </a:cubicBezTo>
                  <a:cubicBezTo>
                    <a:pt x="263" y="454"/>
                    <a:pt x="264" y="457"/>
                    <a:pt x="265" y="458"/>
                  </a:cubicBezTo>
                  <a:cubicBezTo>
                    <a:pt x="266" y="459"/>
                    <a:pt x="270" y="462"/>
                    <a:pt x="271" y="462"/>
                  </a:cubicBezTo>
                  <a:cubicBezTo>
                    <a:pt x="273" y="463"/>
                    <a:pt x="277" y="466"/>
                    <a:pt x="278" y="467"/>
                  </a:cubicBezTo>
                  <a:cubicBezTo>
                    <a:pt x="278" y="468"/>
                    <a:pt x="281" y="469"/>
                    <a:pt x="281" y="471"/>
                  </a:cubicBezTo>
                  <a:cubicBezTo>
                    <a:pt x="281" y="471"/>
                    <a:pt x="281" y="472"/>
                    <a:pt x="282" y="473"/>
                  </a:cubicBezTo>
                  <a:cubicBezTo>
                    <a:pt x="282" y="473"/>
                    <a:pt x="282" y="473"/>
                    <a:pt x="282" y="474"/>
                  </a:cubicBezTo>
                  <a:cubicBezTo>
                    <a:pt x="282" y="474"/>
                    <a:pt x="282" y="474"/>
                    <a:pt x="282" y="474"/>
                  </a:cubicBezTo>
                  <a:cubicBezTo>
                    <a:pt x="282" y="474"/>
                    <a:pt x="282" y="475"/>
                    <a:pt x="282" y="475"/>
                  </a:cubicBezTo>
                  <a:cubicBezTo>
                    <a:pt x="282" y="475"/>
                    <a:pt x="282" y="475"/>
                    <a:pt x="282" y="475"/>
                  </a:cubicBezTo>
                  <a:cubicBezTo>
                    <a:pt x="282" y="476"/>
                    <a:pt x="282" y="476"/>
                    <a:pt x="281" y="477"/>
                  </a:cubicBezTo>
                  <a:cubicBezTo>
                    <a:pt x="280" y="478"/>
                    <a:pt x="279" y="480"/>
                    <a:pt x="279" y="482"/>
                  </a:cubicBezTo>
                  <a:cubicBezTo>
                    <a:pt x="279" y="483"/>
                    <a:pt x="280" y="484"/>
                    <a:pt x="279" y="487"/>
                  </a:cubicBezTo>
                  <a:cubicBezTo>
                    <a:pt x="278" y="489"/>
                    <a:pt x="277" y="495"/>
                    <a:pt x="276" y="496"/>
                  </a:cubicBezTo>
                  <a:cubicBezTo>
                    <a:pt x="275" y="496"/>
                    <a:pt x="273" y="497"/>
                    <a:pt x="273" y="498"/>
                  </a:cubicBezTo>
                  <a:cubicBezTo>
                    <a:pt x="274" y="500"/>
                    <a:pt x="274" y="502"/>
                    <a:pt x="273" y="505"/>
                  </a:cubicBezTo>
                  <a:cubicBezTo>
                    <a:pt x="272" y="507"/>
                    <a:pt x="271" y="510"/>
                    <a:pt x="270" y="512"/>
                  </a:cubicBezTo>
                  <a:cubicBezTo>
                    <a:pt x="270" y="513"/>
                    <a:pt x="268" y="519"/>
                    <a:pt x="267" y="520"/>
                  </a:cubicBezTo>
                  <a:cubicBezTo>
                    <a:pt x="267" y="521"/>
                    <a:pt x="266" y="526"/>
                    <a:pt x="265" y="527"/>
                  </a:cubicBezTo>
                  <a:cubicBezTo>
                    <a:pt x="264" y="527"/>
                    <a:pt x="261" y="531"/>
                    <a:pt x="262" y="533"/>
                  </a:cubicBezTo>
                  <a:cubicBezTo>
                    <a:pt x="262" y="534"/>
                    <a:pt x="262" y="534"/>
                    <a:pt x="261" y="536"/>
                  </a:cubicBezTo>
                  <a:cubicBezTo>
                    <a:pt x="260" y="538"/>
                    <a:pt x="259" y="544"/>
                    <a:pt x="259" y="546"/>
                  </a:cubicBezTo>
                  <a:cubicBezTo>
                    <a:pt x="259" y="549"/>
                    <a:pt x="258" y="553"/>
                    <a:pt x="257" y="555"/>
                  </a:cubicBezTo>
                  <a:cubicBezTo>
                    <a:pt x="256" y="557"/>
                    <a:pt x="254" y="559"/>
                    <a:pt x="254" y="560"/>
                  </a:cubicBezTo>
                  <a:cubicBezTo>
                    <a:pt x="253" y="562"/>
                    <a:pt x="249" y="569"/>
                    <a:pt x="247" y="572"/>
                  </a:cubicBezTo>
                  <a:cubicBezTo>
                    <a:pt x="245" y="574"/>
                    <a:pt x="244" y="578"/>
                    <a:pt x="242" y="580"/>
                  </a:cubicBezTo>
                  <a:cubicBezTo>
                    <a:pt x="241" y="582"/>
                    <a:pt x="239" y="583"/>
                    <a:pt x="240" y="585"/>
                  </a:cubicBezTo>
                  <a:cubicBezTo>
                    <a:pt x="240" y="587"/>
                    <a:pt x="241" y="588"/>
                    <a:pt x="240" y="590"/>
                  </a:cubicBezTo>
                  <a:cubicBezTo>
                    <a:pt x="239" y="592"/>
                    <a:pt x="240" y="592"/>
                    <a:pt x="239" y="595"/>
                  </a:cubicBezTo>
                  <a:cubicBezTo>
                    <a:pt x="238" y="598"/>
                    <a:pt x="238" y="598"/>
                    <a:pt x="236" y="601"/>
                  </a:cubicBezTo>
                  <a:cubicBezTo>
                    <a:pt x="235" y="604"/>
                    <a:pt x="234" y="607"/>
                    <a:pt x="233" y="610"/>
                  </a:cubicBezTo>
                  <a:cubicBezTo>
                    <a:pt x="233" y="612"/>
                    <a:pt x="233" y="615"/>
                    <a:pt x="232" y="615"/>
                  </a:cubicBezTo>
                  <a:cubicBezTo>
                    <a:pt x="232" y="615"/>
                    <a:pt x="230" y="619"/>
                    <a:pt x="229" y="620"/>
                  </a:cubicBezTo>
                  <a:cubicBezTo>
                    <a:pt x="229" y="622"/>
                    <a:pt x="229" y="625"/>
                    <a:pt x="229" y="625"/>
                  </a:cubicBezTo>
                  <a:cubicBezTo>
                    <a:pt x="230" y="625"/>
                    <a:pt x="232" y="621"/>
                    <a:pt x="233" y="620"/>
                  </a:cubicBezTo>
                  <a:cubicBezTo>
                    <a:pt x="233" y="619"/>
                    <a:pt x="235" y="618"/>
                    <a:pt x="235" y="616"/>
                  </a:cubicBezTo>
                  <a:cubicBezTo>
                    <a:pt x="235" y="615"/>
                    <a:pt x="235" y="613"/>
                    <a:pt x="236" y="614"/>
                  </a:cubicBezTo>
                  <a:cubicBezTo>
                    <a:pt x="236" y="615"/>
                    <a:pt x="238" y="613"/>
                    <a:pt x="237" y="615"/>
                  </a:cubicBezTo>
                  <a:cubicBezTo>
                    <a:pt x="237" y="618"/>
                    <a:pt x="237" y="618"/>
                    <a:pt x="235" y="621"/>
                  </a:cubicBezTo>
                  <a:cubicBezTo>
                    <a:pt x="234" y="624"/>
                    <a:pt x="234" y="628"/>
                    <a:pt x="234" y="628"/>
                  </a:cubicBezTo>
                  <a:cubicBezTo>
                    <a:pt x="233" y="629"/>
                    <a:pt x="232" y="630"/>
                    <a:pt x="232" y="631"/>
                  </a:cubicBezTo>
                  <a:cubicBezTo>
                    <a:pt x="232" y="632"/>
                    <a:pt x="233" y="634"/>
                    <a:pt x="232" y="635"/>
                  </a:cubicBezTo>
                  <a:cubicBezTo>
                    <a:pt x="232" y="635"/>
                    <a:pt x="231" y="638"/>
                    <a:pt x="230" y="638"/>
                  </a:cubicBezTo>
                  <a:cubicBezTo>
                    <a:pt x="229" y="638"/>
                    <a:pt x="228" y="639"/>
                    <a:pt x="229" y="641"/>
                  </a:cubicBezTo>
                  <a:cubicBezTo>
                    <a:pt x="230" y="642"/>
                    <a:pt x="230" y="642"/>
                    <a:pt x="229" y="643"/>
                  </a:cubicBezTo>
                  <a:cubicBezTo>
                    <a:pt x="227" y="644"/>
                    <a:pt x="226" y="647"/>
                    <a:pt x="226" y="647"/>
                  </a:cubicBezTo>
                  <a:cubicBezTo>
                    <a:pt x="226" y="647"/>
                    <a:pt x="225" y="649"/>
                    <a:pt x="224" y="648"/>
                  </a:cubicBezTo>
                  <a:cubicBezTo>
                    <a:pt x="223" y="647"/>
                    <a:pt x="222" y="648"/>
                    <a:pt x="222" y="647"/>
                  </a:cubicBezTo>
                  <a:cubicBezTo>
                    <a:pt x="221" y="646"/>
                    <a:pt x="220" y="645"/>
                    <a:pt x="219" y="646"/>
                  </a:cubicBezTo>
                  <a:cubicBezTo>
                    <a:pt x="218" y="647"/>
                    <a:pt x="219" y="649"/>
                    <a:pt x="218" y="649"/>
                  </a:cubicBezTo>
                  <a:cubicBezTo>
                    <a:pt x="217" y="650"/>
                    <a:pt x="214" y="657"/>
                    <a:pt x="215" y="656"/>
                  </a:cubicBezTo>
                  <a:cubicBezTo>
                    <a:pt x="216" y="654"/>
                    <a:pt x="218" y="653"/>
                    <a:pt x="218" y="655"/>
                  </a:cubicBezTo>
                  <a:cubicBezTo>
                    <a:pt x="218" y="656"/>
                    <a:pt x="218" y="658"/>
                    <a:pt x="218" y="660"/>
                  </a:cubicBezTo>
                  <a:cubicBezTo>
                    <a:pt x="218" y="661"/>
                    <a:pt x="218" y="663"/>
                    <a:pt x="219" y="663"/>
                  </a:cubicBezTo>
                  <a:cubicBezTo>
                    <a:pt x="220" y="664"/>
                    <a:pt x="223" y="664"/>
                    <a:pt x="222" y="665"/>
                  </a:cubicBezTo>
                  <a:cubicBezTo>
                    <a:pt x="221" y="666"/>
                    <a:pt x="220" y="664"/>
                    <a:pt x="218" y="665"/>
                  </a:cubicBezTo>
                  <a:cubicBezTo>
                    <a:pt x="216" y="666"/>
                    <a:pt x="217" y="668"/>
                    <a:pt x="217" y="669"/>
                  </a:cubicBezTo>
                  <a:cubicBezTo>
                    <a:pt x="217" y="670"/>
                    <a:pt x="216" y="672"/>
                    <a:pt x="215" y="673"/>
                  </a:cubicBezTo>
                  <a:cubicBezTo>
                    <a:pt x="215" y="673"/>
                    <a:pt x="214" y="676"/>
                    <a:pt x="215" y="677"/>
                  </a:cubicBezTo>
                  <a:cubicBezTo>
                    <a:pt x="216" y="677"/>
                    <a:pt x="217" y="678"/>
                    <a:pt x="215" y="679"/>
                  </a:cubicBezTo>
                  <a:cubicBezTo>
                    <a:pt x="213" y="680"/>
                    <a:pt x="213" y="681"/>
                    <a:pt x="214" y="683"/>
                  </a:cubicBezTo>
                  <a:cubicBezTo>
                    <a:pt x="214" y="685"/>
                    <a:pt x="214" y="686"/>
                    <a:pt x="213" y="687"/>
                  </a:cubicBezTo>
                  <a:cubicBezTo>
                    <a:pt x="211" y="687"/>
                    <a:pt x="212" y="691"/>
                    <a:pt x="212" y="691"/>
                  </a:cubicBezTo>
                  <a:cubicBezTo>
                    <a:pt x="211" y="692"/>
                    <a:pt x="211" y="693"/>
                    <a:pt x="211" y="694"/>
                  </a:cubicBezTo>
                  <a:cubicBezTo>
                    <a:pt x="212" y="696"/>
                    <a:pt x="212" y="697"/>
                    <a:pt x="211" y="698"/>
                  </a:cubicBezTo>
                  <a:cubicBezTo>
                    <a:pt x="209" y="699"/>
                    <a:pt x="210" y="702"/>
                    <a:pt x="209" y="702"/>
                  </a:cubicBezTo>
                  <a:cubicBezTo>
                    <a:pt x="208" y="703"/>
                    <a:pt x="210" y="703"/>
                    <a:pt x="209" y="705"/>
                  </a:cubicBezTo>
                  <a:cubicBezTo>
                    <a:pt x="208" y="706"/>
                    <a:pt x="208" y="710"/>
                    <a:pt x="209" y="709"/>
                  </a:cubicBezTo>
                  <a:cubicBezTo>
                    <a:pt x="210" y="708"/>
                    <a:pt x="212" y="705"/>
                    <a:pt x="213" y="704"/>
                  </a:cubicBezTo>
                  <a:cubicBezTo>
                    <a:pt x="213" y="704"/>
                    <a:pt x="211" y="707"/>
                    <a:pt x="211" y="709"/>
                  </a:cubicBezTo>
                  <a:cubicBezTo>
                    <a:pt x="210" y="710"/>
                    <a:pt x="209" y="713"/>
                    <a:pt x="210" y="713"/>
                  </a:cubicBezTo>
                  <a:cubicBezTo>
                    <a:pt x="211" y="714"/>
                    <a:pt x="214" y="713"/>
                    <a:pt x="213" y="714"/>
                  </a:cubicBezTo>
                  <a:cubicBezTo>
                    <a:pt x="211" y="716"/>
                    <a:pt x="214" y="714"/>
                    <a:pt x="216" y="713"/>
                  </a:cubicBezTo>
                  <a:cubicBezTo>
                    <a:pt x="218" y="711"/>
                    <a:pt x="221" y="708"/>
                    <a:pt x="222" y="710"/>
                  </a:cubicBezTo>
                  <a:cubicBezTo>
                    <a:pt x="222" y="711"/>
                    <a:pt x="219" y="713"/>
                    <a:pt x="221" y="713"/>
                  </a:cubicBezTo>
                  <a:cubicBezTo>
                    <a:pt x="223" y="713"/>
                    <a:pt x="224" y="713"/>
                    <a:pt x="225" y="711"/>
                  </a:cubicBezTo>
                  <a:cubicBezTo>
                    <a:pt x="226" y="709"/>
                    <a:pt x="228" y="708"/>
                    <a:pt x="230" y="708"/>
                  </a:cubicBezTo>
                  <a:cubicBezTo>
                    <a:pt x="232" y="707"/>
                    <a:pt x="233" y="706"/>
                    <a:pt x="234" y="705"/>
                  </a:cubicBezTo>
                  <a:cubicBezTo>
                    <a:pt x="234" y="705"/>
                    <a:pt x="234" y="705"/>
                    <a:pt x="235" y="705"/>
                  </a:cubicBezTo>
                  <a:cubicBezTo>
                    <a:pt x="235" y="704"/>
                    <a:pt x="235" y="704"/>
                    <a:pt x="235" y="704"/>
                  </a:cubicBezTo>
                  <a:cubicBezTo>
                    <a:pt x="235" y="704"/>
                    <a:pt x="235" y="704"/>
                    <a:pt x="235" y="704"/>
                  </a:cubicBezTo>
                  <a:cubicBezTo>
                    <a:pt x="236" y="704"/>
                    <a:pt x="236" y="704"/>
                    <a:pt x="236" y="704"/>
                  </a:cubicBezTo>
                  <a:cubicBezTo>
                    <a:pt x="236" y="704"/>
                    <a:pt x="236" y="704"/>
                    <a:pt x="236" y="705"/>
                  </a:cubicBezTo>
                  <a:cubicBezTo>
                    <a:pt x="237" y="705"/>
                    <a:pt x="237" y="705"/>
                    <a:pt x="237" y="705"/>
                  </a:cubicBezTo>
                  <a:cubicBezTo>
                    <a:pt x="237" y="705"/>
                    <a:pt x="237" y="705"/>
                    <a:pt x="237" y="705"/>
                  </a:cubicBezTo>
                  <a:cubicBezTo>
                    <a:pt x="237" y="705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9" y="706"/>
                    <a:pt x="239" y="706"/>
                    <a:pt x="239" y="706"/>
                  </a:cubicBezTo>
                  <a:cubicBezTo>
                    <a:pt x="239" y="706"/>
                    <a:pt x="239" y="706"/>
                    <a:pt x="239" y="705"/>
                  </a:cubicBezTo>
                  <a:cubicBezTo>
                    <a:pt x="239" y="705"/>
                    <a:pt x="239" y="705"/>
                    <a:pt x="238" y="705"/>
                  </a:cubicBezTo>
                  <a:cubicBezTo>
                    <a:pt x="238" y="702"/>
                    <a:pt x="238" y="700"/>
                    <a:pt x="238" y="699"/>
                  </a:cubicBezTo>
                  <a:cubicBezTo>
                    <a:pt x="239" y="697"/>
                    <a:pt x="237" y="694"/>
                    <a:pt x="238" y="693"/>
                  </a:cubicBezTo>
                  <a:cubicBezTo>
                    <a:pt x="239" y="691"/>
                    <a:pt x="241" y="693"/>
                    <a:pt x="241" y="691"/>
                  </a:cubicBezTo>
                  <a:cubicBezTo>
                    <a:pt x="241" y="689"/>
                    <a:pt x="240" y="688"/>
                    <a:pt x="241" y="688"/>
                  </a:cubicBezTo>
                  <a:cubicBezTo>
                    <a:pt x="242" y="687"/>
                    <a:pt x="241" y="689"/>
                    <a:pt x="243" y="688"/>
                  </a:cubicBezTo>
                  <a:cubicBezTo>
                    <a:pt x="245" y="688"/>
                    <a:pt x="245" y="686"/>
                    <a:pt x="246" y="685"/>
                  </a:cubicBezTo>
                  <a:cubicBezTo>
                    <a:pt x="248" y="684"/>
                    <a:pt x="250" y="680"/>
                    <a:pt x="250" y="677"/>
                  </a:cubicBezTo>
                  <a:cubicBezTo>
                    <a:pt x="250" y="675"/>
                    <a:pt x="254" y="670"/>
                    <a:pt x="256" y="669"/>
                  </a:cubicBezTo>
                  <a:cubicBezTo>
                    <a:pt x="258" y="669"/>
                    <a:pt x="260" y="667"/>
                    <a:pt x="261" y="666"/>
                  </a:cubicBezTo>
                  <a:cubicBezTo>
                    <a:pt x="262" y="666"/>
                    <a:pt x="264" y="659"/>
                    <a:pt x="263" y="658"/>
                  </a:cubicBezTo>
                  <a:cubicBezTo>
                    <a:pt x="262" y="657"/>
                    <a:pt x="261" y="656"/>
                    <a:pt x="259" y="655"/>
                  </a:cubicBezTo>
                  <a:cubicBezTo>
                    <a:pt x="258" y="654"/>
                    <a:pt x="255" y="650"/>
                    <a:pt x="256" y="648"/>
                  </a:cubicBezTo>
                  <a:cubicBezTo>
                    <a:pt x="257" y="647"/>
                    <a:pt x="258" y="645"/>
                    <a:pt x="260" y="643"/>
                  </a:cubicBezTo>
                  <a:cubicBezTo>
                    <a:pt x="262" y="641"/>
                    <a:pt x="267" y="639"/>
                    <a:pt x="268" y="639"/>
                  </a:cubicBezTo>
                  <a:cubicBezTo>
                    <a:pt x="269" y="639"/>
                    <a:pt x="269" y="638"/>
                    <a:pt x="270" y="637"/>
                  </a:cubicBezTo>
                  <a:cubicBezTo>
                    <a:pt x="271" y="636"/>
                    <a:pt x="272" y="635"/>
                    <a:pt x="272" y="634"/>
                  </a:cubicBezTo>
                  <a:cubicBezTo>
                    <a:pt x="272" y="633"/>
                    <a:pt x="273" y="628"/>
                    <a:pt x="274" y="627"/>
                  </a:cubicBezTo>
                  <a:cubicBezTo>
                    <a:pt x="275" y="626"/>
                    <a:pt x="280" y="623"/>
                    <a:pt x="279" y="622"/>
                  </a:cubicBezTo>
                  <a:cubicBezTo>
                    <a:pt x="278" y="622"/>
                    <a:pt x="276" y="622"/>
                    <a:pt x="277" y="621"/>
                  </a:cubicBezTo>
                  <a:cubicBezTo>
                    <a:pt x="278" y="620"/>
                    <a:pt x="281" y="618"/>
                    <a:pt x="280" y="617"/>
                  </a:cubicBezTo>
                  <a:cubicBezTo>
                    <a:pt x="279" y="616"/>
                    <a:pt x="278" y="613"/>
                    <a:pt x="278" y="611"/>
                  </a:cubicBezTo>
                  <a:cubicBezTo>
                    <a:pt x="278" y="608"/>
                    <a:pt x="279" y="606"/>
                    <a:pt x="281" y="607"/>
                  </a:cubicBezTo>
                  <a:cubicBezTo>
                    <a:pt x="282" y="608"/>
                    <a:pt x="285" y="610"/>
                    <a:pt x="287" y="610"/>
                  </a:cubicBezTo>
                  <a:cubicBezTo>
                    <a:pt x="290" y="609"/>
                    <a:pt x="291" y="609"/>
                    <a:pt x="293" y="608"/>
                  </a:cubicBezTo>
                  <a:cubicBezTo>
                    <a:pt x="294" y="606"/>
                    <a:pt x="294" y="603"/>
                    <a:pt x="294" y="601"/>
                  </a:cubicBezTo>
                  <a:cubicBezTo>
                    <a:pt x="295" y="600"/>
                    <a:pt x="295" y="596"/>
                    <a:pt x="296" y="595"/>
                  </a:cubicBezTo>
                  <a:cubicBezTo>
                    <a:pt x="298" y="594"/>
                    <a:pt x="298" y="594"/>
                    <a:pt x="301" y="594"/>
                  </a:cubicBezTo>
                  <a:cubicBezTo>
                    <a:pt x="304" y="594"/>
                    <a:pt x="307" y="593"/>
                    <a:pt x="310" y="592"/>
                  </a:cubicBezTo>
                  <a:cubicBezTo>
                    <a:pt x="312" y="592"/>
                    <a:pt x="320" y="589"/>
                    <a:pt x="322" y="586"/>
                  </a:cubicBezTo>
                  <a:cubicBezTo>
                    <a:pt x="325" y="583"/>
                    <a:pt x="327" y="580"/>
                    <a:pt x="327" y="578"/>
                  </a:cubicBezTo>
                  <a:cubicBezTo>
                    <a:pt x="327" y="576"/>
                    <a:pt x="327" y="575"/>
                    <a:pt x="326" y="575"/>
                  </a:cubicBezTo>
                  <a:cubicBezTo>
                    <a:pt x="325" y="575"/>
                    <a:pt x="324" y="574"/>
                    <a:pt x="325" y="573"/>
                  </a:cubicBezTo>
                  <a:cubicBezTo>
                    <a:pt x="325" y="571"/>
                    <a:pt x="327" y="570"/>
                    <a:pt x="326" y="569"/>
                  </a:cubicBezTo>
                  <a:cubicBezTo>
                    <a:pt x="325" y="567"/>
                    <a:pt x="322" y="564"/>
                    <a:pt x="321" y="563"/>
                  </a:cubicBezTo>
                  <a:cubicBezTo>
                    <a:pt x="321" y="562"/>
                    <a:pt x="320" y="560"/>
                    <a:pt x="321" y="560"/>
                  </a:cubicBezTo>
                  <a:cubicBezTo>
                    <a:pt x="321" y="560"/>
                    <a:pt x="321" y="560"/>
                    <a:pt x="322" y="560"/>
                  </a:cubicBezTo>
                  <a:cubicBezTo>
                    <a:pt x="322" y="560"/>
                    <a:pt x="322" y="560"/>
                    <a:pt x="322" y="560"/>
                  </a:cubicBezTo>
                  <a:cubicBezTo>
                    <a:pt x="322" y="560"/>
                    <a:pt x="323" y="561"/>
                    <a:pt x="323" y="561"/>
                  </a:cubicBezTo>
                  <a:cubicBezTo>
                    <a:pt x="323" y="561"/>
                    <a:pt x="323" y="561"/>
                    <a:pt x="323" y="561"/>
                  </a:cubicBezTo>
                  <a:cubicBezTo>
                    <a:pt x="324" y="561"/>
                    <a:pt x="324" y="561"/>
                    <a:pt x="324" y="561"/>
                  </a:cubicBezTo>
                  <a:cubicBezTo>
                    <a:pt x="324" y="561"/>
                    <a:pt x="324" y="562"/>
                    <a:pt x="324" y="562"/>
                  </a:cubicBezTo>
                  <a:cubicBezTo>
                    <a:pt x="325" y="562"/>
                    <a:pt x="325" y="562"/>
                    <a:pt x="325" y="562"/>
                  </a:cubicBezTo>
                  <a:cubicBezTo>
                    <a:pt x="325" y="563"/>
                    <a:pt x="328" y="562"/>
                    <a:pt x="329" y="563"/>
                  </a:cubicBezTo>
                  <a:cubicBezTo>
                    <a:pt x="329" y="564"/>
                    <a:pt x="330" y="565"/>
                    <a:pt x="332" y="565"/>
                  </a:cubicBezTo>
                  <a:cubicBezTo>
                    <a:pt x="335" y="565"/>
                    <a:pt x="341" y="565"/>
                    <a:pt x="342" y="564"/>
                  </a:cubicBezTo>
                  <a:cubicBezTo>
                    <a:pt x="344" y="562"/>
                    <a:pt x="346" y="560"/>
                    <a:pt x="348" y="558"/>
                  </a:cubicBezTo>
                  <a:cubicBezTo>
                    <a:pt x="348" y="558"/>
                    <a:pt x="349" y="557"/>
                    <a:pt x="349" y="556"/>
                  </a:cubicBezTo>
                  <a:cubicBezTo>
                    <a:pt x="349" y="556"/>
                    <a:pt x="349" y="556"/>
                    <a:pt x="349" y="556"/>
                  </a:cubicBezTo>
                  <a:cubicBezTo>
                    <a:pt x="350" y="555"/>
                    <a:pt x="350" y="555"/>
                    <a:pt x="350" y="554"/>
                  </a:cubicBezTo>
                  <a:cubicBezTo>
                    <a:pt x="350" y="554"/>
                    <a:pt x="350" y="554"/>
                    <a:pt x="351" y="554"/>
                  </a:cubicBezTo>
                  <a:cubicBezTo>
                    <a:pt x="351" y="554"/>
                    <a:pt x="351" y="553"/>
                    <a:pt x="351" y="553"/>
                  </a:cubicBezTo>
                  <a:cubicBezTo>
                    <a:pt x="351" y="553"/>
                    <a:pt x="351" y="553"/>
                    <a:pt x="351" y="553"/>
                  </a:cubicBezTo>
                  <a:cubicBezTo>
                    <a:pt x="351" y="552"/>
                    <a:pt x="351" y="552"/>
                    <a:pt x="351" y="552"/>
                  </a:cubicBezTo>
                  <a:cubicBezTo>
                    <a:pt x="352" y="552"/>
                    <a:pt x="352" y="551"/>
                    <a:pt x="352" y="551"/>
                  </a:cubicBezTo>
                  <a:cubicBezTo>
                    <a:pt x="352" y="550"/>
                    <a:pt x="353" y="549"/>
                    <a:pt x="354" y="548"/>
                  </a:cubicBezTo>
                  <a:cubicBezTo>
                    <a:pt x="355" y="547"/>
                    <a:pt x="357" y="547"/>
                    <a:pt x="358" y="544"/>
                  </a:cubicBezTo>
                  <a:cubicBezTo>
                    <a:pt x="358" y="541"/>
                    <a:pt x="359" y="539"/>
                    <a:pt x="360" y="538"/>
                  </a:cubicBezTo>
                  <a:cubicBezTo>
                    <a:pt x="361" y="536"/>
                    <a:pt x="363" y="536"/>
                    <a:pt x="363" y="537"/>
                  </a:cubicBezTo>
                  <a:cubicBezTo>
                    <a:pt x="362" y="538"/>
                    <a:pt x="359" y="542"/>
                    <a:pt x="360" y="542"/>
                  </a:cubicBezTo>
                  <a:cubicBezTo>
                    <a:pt x="361" y="541"/>
                    <a:pt x="365" y="538"/>
                    <a:pt x="366" y="536"/>
                  </a:cubicBezTo>
                  <a:cubicBezTo>
                    <a:pt x="368" y="535"/>
                    <a:pt x="371" y="528"/>
                    <a:pt x="372" y="527"/>
                  </a:cubicBezTo>
                  <a:cubicBezTo>
                    <a:pt x="374" y="526"/>
                    <a:pt x="375" y="526"/>
                    <a:pt x="376" y="525"/>
                  </a:cubicBezTo>
                  <a:cubicBezTo>
                    <a:pt x="377" y="523"/>
                    <a:pt x="377" y="521"/>
                    <a:pt x="378" y="520"/>
                  </a:cubicBezTo>
                  <a:cubicBezTo>
                    <a:pt x="379" y="518"/>
                    <a:pt x="377" y="517"/>
                    <a:pt x="378" y="515"/>
                  </a:cubicBezTo>
                  <a:cubicBezTo>
                    <a:pt x="379" y="513"/>
                    <a:pt x="378" y="511"/>
                    <a:pt x="380" y="509"/>
                  </a:cubicBezTo>
                  <a:cubicBezTo>
                    <a:pt x="382" y="507"/>
                    <a:pt x="387" y="502"/>
                    <a:pt x="390" y="501"/>
                  </a:cubicBezTo>
                  <a:cubicBezTo>
                    <a:pt x="392" y="500"/>
                    <a:pt x="393" y="499"/>
                    <a:pt x="395" y="498"/>
                  </a:cubicBezTo>
                  <a:cubicBezTo>
                    <a:pt x="397" y="497"/>
                    <a:pt x="398" y="495"/>
                    <a:pt x="401" y="494"/>
                  </a:cubicBezTo>
                  <a:cubicBezTo>
                    <a:pt x="403" y="493"/>
                    <a:pt x="409" y="494"/>
                    <a:pt x="412" y="493"/>
                  </a:cubicBezTo>
                  <a:cubicBezTo>
                    <a:pt x="415" y="492"/>
                    <a:pt x="418" y="489"/>
                    <a:pt x="418" y="488"/>
                  </a:cubicBezTo>
                  <a:cubicBezTo>
                    <a:pt x="419" y="487"/>
                    <a:pt x="423" y="480"/>
                    <a:pt x="425" y="479"/>
                  </a:cubicBezTo>
                  <a:cubicBezTo>
                    <a:pt x="426" y="477"/>
                    <a:pt x="428" y="473"/>
                    <a:pt x="429" y="470"/>
                  </a:cubicBezTo>
                  <a:cubicBezTo>
                    <a:pt x="430" y="467"/>
                    <a:pt x="432" y="462"/>
                    <a:pt x="433" y="460"/>
                  </a:cubicBezTo>
                  <a:cubicBezTo>
                    <a:pt x="433" y="459"/>
                    <a:pt x="434" y="460"/>
                    <a:pt x="434" y="456"/>
                  </a:cubicBezTo>
                  <a:cubicBezTo>
                    <a:pt x="435" y="452"/>
                    <a:pt x="435" y="445"/>
                    <a:pt x="437" y="444"/>
                  </a:cubicBezTo>
                  <a:cubicBezTo>
                    <a:pt x="439" y="443"/>
                    <a:pt x="439" y="442"/>
                    <a:pt x="441" y="440"/>
                  </a:cubicBezTo>
                  <a:cubicBezTo>
                    <a:pt x="443" y="437"/>
                    <a:pt x="447" y="431"/>
                    <a:pt x="450" y="429"/>
                  </a:cubicBezTo>
                  <a:cubicBezTo>
                    <a:pt x="454" y="427"/>
                    <a:pt x="459" y="421"/>
                    <a:pt x="459" y="418"/>
                  </a:cubicBezTo>
                  <a:cubicBezTo>
                    <a:pt x="460" y="415"/>
                    <a:pt x="460" y="412"/>
                    <a:pt x="459" y="410"/>
                  </a:cubicBezTo>
                  <a:cubicBezTo>
                    <a:pt x="458" y="408"/>
                    <a:pt x="460" y="407"/>
                    <a:pt x="458" y="40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905839" y="7164621"/>
              <a:ext cx="172860" cy="147507"/>
            </a:xfrm>
            <a:custGeom>
              <a:avLst/>
              <a:gdLst>
                <a:gd name="T0" fmla="*/ 30 w 32"/>
                <a:gd name="T1" fmla="*/ 24 h 27"/>
                <a:gd name="T2" fmla="*/ 23 w 32"/>
                <a:gd name="T3" fmla="*/ 18 h 27"/>
                <a:gd name="T4" fmla="*/ 19 w 32"/>
                <a:gd name="T5" fmla="*/ 11 h 27"/>
                <a:gd name="T6" fmla="*/ 18 w 32"/>
                <a:gd name="T7" fmla="*/ 7 h 27"/>
                <a:gd name="T8" fmla="*/ 19 w 32"/>
                <a:gd name="T9" fmla="*/ 3 h 27"/>
                <a:gd name="T10" fmla="*/ 19 w 32"/>
                <a:gd name="T11" fmla="*/ 1 h 27"/>
                <a:gd name="T12" fmla="*/ 18 w 32"/>
                <a:gd name="T13" fmla="*/ 1 h 27"/>
                <a:gd name="T14" fmla="*/ 18 w 32"/>
                <a:gd name="T15" fmla="*/ 0 h 27"/>
                <a:gd name="T16" fmla="*/ 18 w 32"/>
                <a:gd name="T17" fmla="*/ 0 h 27"/>
                <a:gd name="T18" fmla="*/ 18 w 32"/>
                <a:gd name="T19" fmla="*/ 0 h 27"/>
                <a:gd name="T20" fmla="*/ 18 w 32"/>
                <a:gd name="T21" fmla="*/ 0 h 27"/>
                <a:gd name="T22" fmla="*/ 17 w 32"/>
                <a:gd name="T23" fmla="*/ 0 h 27"/>
                <a:gd name="T24" fmla="*/ 15 w 32"/>
                <a:gd name="T25" fmla="*/ 2 h 27"/>
                <a:gd name="T26" fmla="*/ 14 w 32"/>
                <a:gd name="T27" fmla="*/ 1 h 27"/>
                <a:gd name="T28" fmla="*/ 11 w 32"/>
                <a:gd name="T29" fmla="*/ 3 h 27"/>
                <a:gd name="T30" fmla="*/ 10 w 32"/>
                <a:gd name="T31" fmla="*/ 5 h 27"/>
                <a:gd name="T32" fmla="*/ 12 w 32"/>
                <a:gd name="T33" fmla="*/ 7 h 27"/>
                <a:gd name="T34" fmla="*/ 13 w 32"/>
                <a:gd name="T35" fmla="*/ 10 h 27"/>
                <a:gd name="T36" fmla="*/ 8 w 32"/>
                <a:gd name="T37" fmla="*/ 13 h 27"/>
                <a:gd name="T38" fmla="*/ 8 w 32"/>
                <a:gd name="T39" fmla="*/ 16 h 27"/>
                <a:gd name="T40" fmla="*/ 11 w 32"/>
                <a:gd name="T41" fmla="*/ 20 h 27"/>
                <a:gd name="T42" fmla="*/ 7 w 32"/>
                <a:gd name="T43" fmla="*/ 19 h 27"/>
                <a:gd name="T44" fmla="*/ 5 w 32"/>
                <a:gd name="T45" fmla="*/ 21 h 27"/>
                <a:gd name="T46" fmla="*/ 2 w 32"/>
                <a:gd name="T47" fmla="*/ 20 h 27"/>
                <a:gd name="T48" fmla="*/ 1 w 32"/>
                <a:gd name="T49" fmla="*/ 24 h 27"/>
                <a:gd name="T50" fmla="*/ 6 w 32"/>
                <a:gd name="T51" fmla="*/ 25 h 27"/>
                <a:gd name="T52" fmla="*/ 12 w 32"/>
                <a:gd name="T53" fmla="*/ 25 h 27"/>
                <a:gd name="T54" fmla="*/ 16 w 32"/>
                <a:gd name="T55" fmla="*/ 25 h 27"/>
                <a:gd name="T56" fmla="*/ 16 w 32"/>
                <a:gd name="T57" fmla="*/ 25 h 27"/>
                <a:gd name="T58" fmla="*/ 17 w 32"/>
                <a:gd name="T59" fmla="*/ 25 h 27"/>
                <a:gd name="T60" fmla="*/ 17 w 32"/>
                <a:gd name="T61" fmla="*/ 25 h 27"/>
                <a:gd name="T62" fmla="*/ 18 w 32"/>
                <a:gd name="T63" fmla="*/ 25 h 27"/>
                <a:gd name="T64" fmla="*/ 19 w 32"/>
                <a:gd name="T65" fmla="*/ 25 h 27"/>
                <a:gd name="T66" fmla="*/ 19 w 32"/>
                <a:gd name="T67" fmla="*/ 25 h 27"/>
                <a:gd name="T68" fmla="*/ 19 w 32"/>
                <a:gd name="T69" fmla="*/ 25 h 27"/>
                <a:gd name="T70" fmla="*/ 20 w 32"/>
                <a:gd name="T71" fmla="*/ 25 h 27"/>
                <a:gd name="T72" fmla="*/ 25 w 32"/>
                <a:gd name="T73" fmla="*/ 27 h 27"/>
                <a:gd name="T74" fmla="*/ 28 w 32"/>
                <a:gd name="T75" fmla="*/ 25 h 27"/>
                <a:gd name="T76" fmla="*/ 30 w 32"/>
                <a:gd name="T7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27">
                  <a:moveTo>
                    <a:pt x="30" y="24"/>
                  </a:moveTo>
                  <a:cubicBezTo>
                    <a:pt x="28" y="23"/>
                    <a:pt x="24" y="20"/>
                    <a:pt x="23" y="18"/>
                  </a:cubicBezTo>
                  <a:cubicBezTo>
                    <a:pt x="23" y="16"/>
                    <a:pt x="19" y="12"/>
                    <a:pt x="19" y="11"/>
                  </a:cubicBezTo>
                  <a:cubicBezTo>
                    <a:pt x="19" y="9"/>
                    <a:pt x="17" y="9"/>
                    <a:pt x="18" y="7"/>
                  </a:cubicBezTo>
                  <a:cubicBezTo>
                    <a:pt x="19" y="5"/>
                    <a:pt x="20" y="6"/>
                    <a:pt x="19" y="3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5" y="3"/>
                    <a:pt x="15" y="2"/>
                  </a:cubicBezTo>
                  <a:cubicBezTo>
                    <a:pt x="14" y="2"/>
                    <a:pt x="15" y="0"/>
                    <a:pt x="14" y="1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1" y="6"/>
                    <a:pt x="12" y="6"/>
                    <a:pt x="12" y="7"/>
                  </a:cubicBezTo>
                  <a:cubicBezTo>
                    <a:pt x="13" y="8"/>
                    <a:pt x="14" y="9"/>
                    <a:pt x="13" y="10"/>
                  </a:cubicBezTo>
                  <a:cubicBezTo>
                    <a:pt x="11" y="12"/>
                    <a:pt x="9" y="13"/>
                    <a:pt x="8" y="13"/>
                  </a:cubicBezTo>
                  <a:cubicBezTo>
                    <a:pt x="8" y="13"/>
                    <a:pt x="6" y="15"/>
                    <a:pt x="8" y="16"/>
                  </a:cubicBezTo>
                  <a:cubicBezTo>
                    <a:pt x="10" y="18"/>
                    <a:pt x="11" y="20"/>
                    <a:pt x="11" y="20"/>
                  </a:cubicBezTo>
                  <a:cubicBezTo>
                    <a:pt x="10" y="20"/>
                    <a:pt x="7" y="19"/>
                    <a:pt x="7" y="19"/>
                  </a:cubicBezTo>
                  <a:cubicBezTo>
                    <a:pt x="6" y="20"/>
                    <a:pt x="6" y="21"/>
                    <a:pt x="5" y="21"/>
                  </a:cubicBezTo>
                  <a:cubicBezTo>
                    <a:pt x="4" y="20"/>
                    <a:pt x="3" y="19"/>
                    <a:pt x="2" y="20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3" y="25"/>
                    <a:pt x="5" y="23"/>
                    <a:pt x="6" y="25"/>
                  </a:cubicBezTo>
                  <a:cubicBezTo>
                    <a:pt x="7" y="26"/>
                    <a:pt x="10" y="25"/>
                    <a:pt x="12" y="25"/>
                  </a:cubicBezTo>
                  <a:cubicBezTo>
                    <a:pt x="12" y="26"/>
                    <a:pt x="14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6"/>
                    <a:pt x="24" y="27"/>
                    <a:pt x="25" y="27"/>
                  </a:cubicBezTo>
                  <a:cubicBezTo>
                    <a:pt x="26" y="27"/>
                    <a:pt x="27" y="25"/>
                    <a:pt x="28" y="25"/>
                  </a:cubicBezTo>
                  <a:cubicBezTo>
                    <a:pt x="30" y="25"/>
                    <a:pt x="32" y="25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986510" y="7312129"/>
              <a:ext cx="39181" cy="16134"/>
            </a:xfrm>
            <a:custGeom>
              <a:avLst/>
              <a:gdLst>
                <a:gd name="T0" fmla="*/ 1 w 7"/>
                <a:gd name="T1" fmla="*/ 1 h 3"/>
                <a:gd name="T2" fmla="*/ 5 w 7"/>
                <a:gd name="T3" fmla="*/ 3 h 3"/>
                <a:gd name="T4" fmla="*/ 1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1"/>
                  </a:moveTo>
                  <a:cubicBezTo>
                    <a:pt x="0" y="1"/>
                    <a:pt x="4" y="3"/>
                    <a:pt x="5" y="3"/>
                  </a:cubicBezTo>
                  <a:cubicBezTo>
                    <a:pt x="7" y="1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926583" y="7316736"/>
              <a:ext cx="43791" cy="23049"/>
            </a:xfrm>
            <a:custGeom>
              <a:avLst/>
              <a:gdLst>
                <a:gd name="T0" fmla="*/ 2 w 8"/>
                <a:gd name="T1" fmla="*/ 0 h 4"/>
                <a:gd name="T2" fmla="*/ 3 w 8"/>
                <a:gd name="T3" fmla="*/ 3 h 4"/>
                <a:gd name="T4" fmla="*/ 7 w 8"/>
                <a:gd name="T5" fmla="*/ 0 h 4"/>
                <a:gd name="T6" fmla="*/ 2 w 8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2" y="0"/>
                  </a:moveTo>
                  <a:cubicBezTo>
                    <a:pt x="0" y="1"/>
                    <a:pt x="2" y="2"/>
                    <a:pt x="3" y="3"/>
                  </a:cubicBezTo>
                  <a:cubicBezTo>
                    <a:pt x="4" y="4"/>
                    <a:pt x="6" y="1"/>
                    <a:pt x="7" y="0"/>
                  </a:cubicBezTo>
                  <a:cubicBezTo>
                    <a:pt x="8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818258" y="7180754"/>
              <a:ext cx="64534" cy="82973"/>
            </a:xfrm>
            <a:custGeom>
              <a:avLst/>
              <a:gdLst>
                <a:gd name="T0" fmla="*/ 1 w 12"/>
                <a:gd name="T1" fmla="*/ 1 h 15"/>
                <a:gd name="T2" fmla="*/ 2 w 12"/>
                <a:gd name="T3" fmla="*/ 4 h 15"/>
                <a:gd name="T4" fmla="*/ 4 w 12"/>
                <a:gd name="T5" fmla="*/ 6 h 15"/>
                <a:gd name="T6" fmla="*/ 5 w 12"/>
                <a:gd name="T7" fmla="*/ 8 h 15"/>
                <a:gd name="T8" fmla="*/ 5 w 12"/>
                <a:gd name="T9" fmla="*/ 11 h 15"/>
                <a:gd name="T10" fmla="*/ 9 w 12"/>
                <a:gd name="T11" fmla="*/ 14 h 15"/>
                <a:gd name="T12" fmla="*/ 12 w 12"/>
                <a:gd name="T13" fmla="*/ 11 h 15"/>
                <a:gd name="T14" fmla="*/ 7 w 12"/>
                <a:gd name="T15" fmla="*/ 5 h 15"/>
                <a:gd name="T16" fmla="*/ 1 w 12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1" y="1"/>
                  </a:moveTo>
                  <a:cubicBezTo>
                    <a:pt x="0" y="0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10"/>
                    <a:pt x="5" y="11"/>
                  </a:cubicBezTo>
                  <a:cubicBezTo>
                    <a:pt x="6" y="12"/>
                    <a:pt x="7" y="14"/>
                    <a:pt x="9" y="14"/>
                  </a:cubicBezTo>
                  <a:cubicBezTo>
                    <a:pt x="10" y="15"/>
                    <a:pt x="11" y="11"/>
                    <a:pt x="12" y="11"/>
                  </a:cubicBezTo>
                  <a:cubicBezTo>
                    <a:pt x="12" y="10"/>
                    <a:pt x="8" y="7"/>
                    <a:pt x="7" y="5"/>
                  </a:cubicBezTo>
                  <a:cubicBezTo>
                    <a:pt x="5" y="4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889705" y="7203801"/>
              <a:ext cx="36877" cy="43791"/>
            </a:xfrm>
            <a:custGeom>
              <a:avLst/>
              <a:gdLst>
                <a:gd name="T0" fmla="*/ 7 w 7"/>
                <a:gd name="T1" fmla="*/ 0 h 8"/>
                <a:gd name="T2" fmla="*/ 3 w 7"/>
                <a:gd name="T3" fmla="*/ 1 h 8"/>
                <a:gd name="T4" fmla="*/ 0 w 7"/>
                <a:gd name="T5" fmla="*/ 3 h 8"/>
                <a:gd name="T6" fmla="*/ 4 w 7"/>
                <a:gd name="T7" fmla="*/ 8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0"/>
                    <a:pt x="4" y="1"/>
                    <a:pt x="3" y="1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0" y="5"/>
                    <a:pt x="2" y="7"/>
                    <a:pt x="4" y="8"/>
                  </a:cubicBezTo>
                  <a:cubicBezTo>
                    <a:pt x="5" y="8"/>
                    <a:pt x="7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1145539" y="4829850"/>
              <a:ext cx="260443" cy="94498"/>
            </a:xfrm>
            <a:custGeom>
              <a:avLst/>
              <a:gdLst>
                <a:gd name="T0" fmla="*/ 43 w 48"/>
                <a:gd name="T1" fmla="*/ 16 h 17"/>
                <a:gd name="T2" fmla="*/ 40 w 48"/>
                <a:gd name="T3" fmla="*/ 13 h 17"/>
                <a:gd name="T4" fmla="*/ 40 w 48"/>
                <a:gd name="T5" fmla="*/ 12 h 17"/>
                <a:gd name="T6" fmla="*/ 38 w 48"/>
                <a:gd name="T7" fmla="*/ 11 h 17"/>
                <a:gd name="T8" fmla="*/ 33 w 48"/>
                <a:gd name="T9" fmla="*/ 9 h 17"/>
                <a:gd name="T10" fmla="*/ 29 w 48"/>
                <a:gd name="T11" fmla="*/ 7 h 17"/>
                <a:gd name="T12" fmla="*/ 21 w 48"/>
                <a:gd name="T13" fmla="*/ 3 h 17"/>
                <a:gd name="T14" fmla="*/ 10 w 48"/>
                <a:gd name="T15" fmla="*/ 2 h 17"/>
                <a:gd name="T16" fmla="*/ 2 w 48"/>
                <a:gd name="T17" fmla="*/ 5 h 17"/>
                <a:gd name="T18" fmla="*/ 6 w 48"/>
                <a:gd name="T19" fmla="*/ 6 h 17"/>
                <a:gd name="T20" fmla="*/ 9 w 48"/>
                <a:gd name="T21" fmla="*/ 8 h 17"/>
                <a:gd name="T22" fmla="*/ 8 w 48"/>
                <a:gd name="T23" fmla="*/ 5 h 17"/>
                <a:gd name="T24" fmla="*/ 11 w 48"/>
                <a:gd name="T25" fmla="*/ 4 h 17"/>
                <a:gd name="T26" fmla="*/ 13 w 48"/>
                <a:gd name="T27" fmla="*/ 5 h 17"/>
                <a:gd name="T28" fmla="*/ 15 w 48"/>
                <a:gd name="T29" fmla="*/ 6 h 17"/>
                <a:gd name="T30" fmla="*/ 19 w 48"/>
                <a:gd name="T31" fmla="*/ 8 h 17"/>
                <a:gd name="T32" fmla="*/ 24 w 48"/>
                <a:gd name="T33" fmla="*/ 8 h 17"/>
                <a:gd name="T34" fmla="*/ 27 w 48"/>
                <a:gd name="T35" fmla="*/ 12 h 17"/>
                <a:gd name="T36" fmla="*/ 31 w 48"/>
                <a:gd name="T37" fmla="*/ 13 h 17"/>
                <a:gd name="T38" fmla="*/ 29 w 48"/>
                <a:gd name="T39" fmla="*/ 16 h 17"/>
                <a:gd name="T40" fmla="*/ 32 w 48"/>
                <a:gd name="T41" fmla="*/ 17 h 17"/>
                <a:gd name="T42" fmla="*/ 43 w 48"/>
                <a:gd name="T4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17">
                  <a:moveTo>
                    <a:pt x="43" y="16"/>
                  </a:moveTo>
                  <a:cubicBezTo>
                    <a:pt x="48" y="15"/>
                    <a:pt x="41" y="13"/>
                    <a:pt x="40" y="13"/>
                  </a:cubicBezTo>
                  <a:cubicBezTo>
                    <a:pt x="39" y="13"/>
                    <a:pt x="39" y="12"/>
                    <a:pt x="40" y="12"/>
                  </a:cubicBezTo>
                  <a:cubicBezTo>
                    <a:pt x="40" y="11"/>
                    <a:pt x="39" y="11"/>
                    <a:pt x="38" y="11"/>
                  </a:cubicBezTo>
                  <a:cubicBezTo>
                    <a:pt x="37" y="11"/>
                    <a:pt x="35" y="10"/>
                    <a:pt x="33" y="9"/>
                  </a:cubicBezTo>
                  <a:cubicBezTo>
                    <a:pt x="32" y="8"/>
                    <a:pt x="32" y="7"/>
                    <a:pt x="29" y="7"/>
                  </a:cubicBezTo>
                  <a:cubicBezTo>
                    <a:pt x="26" y="7"/>
                    <a:pt x="23" y="5"/>
                    <a:pt x="21" y="3"/>
                  </a:cubicBezTo>
                  <a:cubicBezTo>
                    <a:pt x="19" y="0"/>
                    <a:pt x="14" y="1"/>
                    <a:pt x="10" y="2"/>
                  </a:cubicBezTo>
                  <a:cubicBezTo>
                    <a:pt x="7" y="2"/>
                    <a:pt x="3" y="4"/>
                    <a:pt x="2" y="5"/>
                  </a:cubicBezTo>
                  <a:cubicBezTo>
                    <a:pt x="0" y="7"/>
                    <a:pt x="4" y="6"/>
                    <a:pt x="6" y="6"/>
                  </a:cubicBezTo>
                  <a:cubicBezTo>
                    <a:pt x="7" y="7"/>
                    <a:pt x="7" y="8"/>
                    <a:pt x="9" y="8"/>
                  </a:cubicBezTo>
                  <a:cubicBezTo>
                    <a:pt x="10" y="8"/>
                    <a:pt x="8" y="6"/>
                    <a:pt x="8" y="5"/>
                  </a:cubicBezTo>
                  <a:cubicBezTo>
                    <a:pt x="8" y="4"/>
                    <a:pt x="9" y="4"/>
                    <a:pt x="11" y="4"/>
                  </a:cubicBezTo>
                  <a:cubicBezTo>
                    <a:pt x="12" y="4"/>
                    <a:pt x="13" y="4"/>
                    <a:pt x="13" y="5"/>
                  </a:cubicBezTo>
                  <a:cubicBezTo>
                    <a:pt x="13" y="6"/>
                    <a:pt x="13" y="6"/>
                    <a:pt x="15" y="6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10"/>
                    <a:pt x="23" y="8"/>
                    <a:pt x="24" y="8"/>
                  </a:cubicBezTo>
                  <a:cubicBezTo>
                    <a:pt x="26" y="9"/>
                    <a:pt x="27" y="11"/>
                    <a:pt x="27" y="12"/>
                  </a:cubicBezTo>
                  <a:cubicBezTo>
                    <a:pt x="27" y="13"/>
                    <a:pt x="28" y="12"/>
                    <a:pt x="31" y="13"/>
                  </a:cubicBezTo>
                  <a:cubicBezTo>
                    <a:pt x="33" y="14"/>
                    <a:pt x="30" y="15"/>
                    <a:pt x="29" y="16"/>
                  </a:cubicBezTo>
                  <a:cubicBezTo>
                    <a:pt x="28" y="16"/>
                    <a:pt x="30" y="16"/>
                    <a:pt x="32" y="17"/>
                  </a:cubicBezTo>
                  <a:cubicBezTo>
                    <a:pt x="35" y="17"/>
                    <a:pt x="42" y="16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1276913" y="4949702"/>
              <a:ext cx="41487" cy="16134"/>
            </a:xfrm>
            <a:custGeom>
              <a:avLst/>
              <a:gdLst>
                <a:gd name="T0" fmla="*/ 1 w 8"/>
                <a:gd name="T1" fmla="*/ 1 h 3"/>
                <a:gd name="T2" fmla="*/ 2 w 8"/>
                <a:gd name="T3" fmla="*/ 3 h 3"/>
                <a:gd name="T4" fmla="*/ 7 w 8"/>
                <a:gd name="T5" fmla="*/ 2 h 3"/>
                <a:gd name="T6" fmla="*/ 4 w 8"/>
                <a:gd name="T7" fmla="*/ 1 h 3"/>
                <a:gd name="T8" fmla="*/ 1 w 8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1" y="1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5" y="3"/>
                    <a:pt x="7" y="2"/>
                  </a:cubicBezTo>
                  <a:cubicBezTo>
                    <a:pt x="8" y="2"/>
                    <a:pt x="6" y="1"/>
                    <a:pt x="4" y="1"/>
                  </a:cubicBezTo>
                  <a:cubicBezTo>
                    <a:pt x="2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1373716" y="4949700"/>
              <a:ext cx="48401" cy="11524"/>
            </a:xfrm>
            <a:custGeom>
              <a:avLst/>
              <a:gdLst>
                <a:gd name="T0" fmla="*/ 1 w 9"/>
                <a:gd name="T1" fmla="*/ 1 h 2"/>
                <a:gd name="T2" fmla="*/ 7 w 9"/>
                <a:gd name="T3" fmla="*/ 2 h 2"/>
                <a:gd name="T4" fmla="*/ 4 w 9"/>
                <a:gd name="T5" fmla="*/ 0 h 2"/>
                <a:gd name="T6" fmla="*/ 1 w 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1" y="1"/>
                  </a:moveTo>
                  <a:cubicBezTo>
                    <a:pt x="3" y="2"/>
                    <a:pt x="6" y="2"/>
                    <a:pt x="7" y="2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1401374" y="4917434"/>
              <a:ext cx="115240" cy="43791"/>
            </a:xfrm>
            <a:custGeom>
              <a:avLst/>
              <a:gdLst>
                <a:gd name="T0" fmla="*/ 3 w 21"/>
                <a:gd name="T1" fmla="*/ 5 h 8"/>
                <a:gd name="T2" fmla="*/ 3 w 21"/>
                <a:gd name="T3" fmla="*/ 5 h 8"/>
                <a:gd name="T4" fmla="*/ 3 w 21"/>
                <a:gd name="T5" fmla="*/ 6 h 8"/>
                <a:gd name="T6" fmla="*/ 4 w 21"/>
                <a:gd name="T7" fmla="*/ 6 h 8"/>
                <a:gd name="T8" fmla="*/ 4 w 21"/>
                <a:gd name="T9" fmla="*/ 6 h 8"/>
                <a:gd name="T10" fmla="*/ 5 w 21"/>
                <a:gd name="T11" fmla="*/ 6 h 8"/>
                <a:gd name="T12" fmla="*/ 5 w 21"/>
                <a:gd name="T13" fmla="*/ 7 h 8"/>
                <a:gd name="T14" fmla="*/ 5 w 21"/>
                <a:gd name="T15" fmla="*/ 7 h 8"/>
                <a:gd name="T16" fmla="*/ 5 w 21"/>
                <a:gd name="T17" fmla="*/ 7 h 8"/>
                <a:gd name="T18" fmla="*/ 6 w 21"/>
                <a:gd name="T19" fmla="*/ 8 h 8"/>
                <a:gd name="T20" fmla="*/ 7 w 21"/>
                <a:gd name="T21" fmla="*/ 8 h 8"/>
                <a:gd name="T22" fmla="*/ 7 w 21"/>
                <a:gd name="T23" fmla="*/ 8 h 8"/>
                <a:gd name="T24" fmla="*/ 10 w 21"/>
                <a:gd name="T25" fmla="*/ 7 h 8"/>
                <a:gd name="T26" fmla="*/ 12 w 21"/>
                <a:gd name="T27" fmla="*/ 8 h 8"/>
                <a:gd name="T28" fmla="*/ 15 w 21"/>
                <a:gd name="T29" fmla="*/ 7 h 8"/>
                <a:gd name="T30" fmla="*/ 20 w 21"/>
                <a:gd name="T31" fmla="*/ 7 h 8"/>
                <a:gd name="T32" fmla="*/ 19 w 21"/>
                <a:gd name="T33" fmla="*/ 5 h 8"/>
                <a:gd name="T34" fmla="*/ 17 w 21"/>
                <a:gd name="T35" fmla="*/ 2 h 8"/>
                <a:gd name="T36" fmla="*/ 11 w 21"/>
                <a:gd name="T37" fmla="*/ 1 h 8"/>
                <a:gd name="T38" fmla="*/ 10 w 21"/>
                <a:gd name="T39" fmla="*/ 1 h 8"/>
                <a:gd name="T40" fmla="*/ 10 w 21"/>
                <a:gd name="T41" fmla="*/ 1 h 8"/>
                <a:gd name="T42" fmla="*/ 9 w 21"/>
                <a:gd name="T43" fmla="*/ 1 h 8"/>
                <a:gd name="T44" fmla="*/ 9 w 21"/>
                <a:gd name="T45" fmla="*/ 1 h 8"/>
                <a:gd name="T46" fmla="*/ 8 w 21"/>
                <a:gd name="T47" fmla="*/ 1 h 8"/>
                <a:gd name="T48" fmla="*/ 8 w 21"/>
                <a:gd name="T49" fmla="*/ 1 h 8"/>
                <a:gd name="T50" fmla="*/ 7 w 21"/>
                <a:gd name="T51" fmla="*/ 1 h 8"/>
                <a:gd name="T52" fmla="*/ 6 w 21"/>
                <a:gd name="T53" fmla="*/ 1 h 8"/>
                <a:gd name="T54" fmla="*/ 6 w 21"/>
                <a:gd name="T55" fmla="*/ 1 h 8"/>
                <a:gd name="T56" fmla="*/ 5 w 21"/>
                <a:gd name="T57" fmla="*/ 1 h 8"/>
                <a:gd name="T58" fmla="*/ 5 w 21"/>
                <a:gd name="T59" fmla="*/ 1 h 8"/>
                <a:gd name="T60" fmla="*/ 4 w 21"/>
                <a:gd name="T61" fmla="*/ 1 h 8"/>
                <a:gd name="T62" fmla="*/ 4 w 21"/>
                <a:gd name="T63" fmla="*/ 1 h 8"/>
                <a:gd name="T64" fmla="*/ 3 w 21"/>
                <a:gd name="T65" fmla="*/ 0 h 8"/>
                <a:gd name="T66" fmla="*/ 1 w 21"/>
                <a:gd name="T67" fmla="*/ 2 h 8"/>
                <a:gd name="T68" fmla="*/ 2 w 21"/>
                <a:gd name="T69" fmla="*/ 4 h 8"/>
                <a:gd name="T70" fmla="*/ 3 w 21"/>
                <a:gd name="T7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" h="8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10" y="7"/>
                  </a:cubicBezTo>
                  <a:cubicBezTo>
                    <a:pt x="11" y="6"/>
                    <a:pt x="11" y="7"/>
                    <a:pt x="12" y="8"/>
                  </a:cubicBezTo>
                  <a:cubicBezTo>
                    <a:pt x="12" y="8"/>
                    <a:pt x="14" y="7"/>
                    <a:pt x="15" y="7"/>
                  </a:cubicBezTo>
                  <a:cubicBezTo>
                    <a:pt x="17" y="6"/>
                    <a:pt x="19" y="7"/>
                    <a:pt x="20" y="7"/>
                  </a:cubicBezTo>
                  <a:cubicBezTo>
                    <a:pt x="21" y="7"/>
                    <a:pt x="20" y="6"/>
                    <a:pt x="19" y="5"/>
                  </a:cubicBezTo>
                  <a:cubicBezTo>
                    <a:pt x="18" y="5"/>
                    <a:pt x="18" y="3"/>
                    <a:pt x="17" y="2"/>
                  </a:cubicBezTo>
                  <a:cubicBezTo>
                    <a:pt x="16" y="1"/>
                    <a:pt x="13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3" y="4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1537357" y="4949700"/>
              <a:ext cx="55315" cy="23049"/>
            </a:xfrm>
            <a:custGeom>
              <a:avLst/>
              <a:gdLst>
                <a:gd name="T0" fmla="*/ 4 w 10"/>
                <a:gd name="T1" fmla="*/ 1 h 4"/>
                <a:gd name="T2" fmla="*/ 1 w 10"/>
                <a:gd name="T3" fmla="*/ 2 h 4"/>
                <a:gd name="T4" fmla="*/ 4 w 10"/>
                <a:gd name="T5" fmla="*/ 3 h 4"/>
                <a:gd name="T6" fmla="*/ 4 w 10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4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2" y="4"/>
                    <a:pt x="4" y="3"/>
                  </a:cubicBezTo>
                  <a:cubicBezTo>
                    <a:pt x="10" y="0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1636462" y="4965835"/>
              <a:ext cx="4611" cy="11524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1652598" y="4977358"/>
              <a:ext cx="16134" cy="11524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1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2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1664119" y="5021150"/>
              <a:ext cx="4611" cy="11524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1652598" y="5071856"/>
              <a:ext cx="11524" cy="9219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1652598" y="5060331"/>
              <a:ext cx="11524" cy="4611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1629551" y="5097208"/>
              <a:ext cx="16134" cy="18438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1 h 3"/>
                <a:gd name="T4" fmla="*/ 2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1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1689474" y="5071856"/>
              <a:ext cx="16134" cy="16134"/>
            </a:xfrm>
            <a:custGeom>
              <a:avLst/>
              <a:gdLst>
                <a:gd name="T0" fmla="*/ 1 w 3"/>
                <a:gd name="T1" fmla="*/ 1 h 3"/>
                <a:gd name="T2" fmla="*/ 2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1" y="3"/>
                    <a:pt x="2" y="2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1313792" y="4797584"/>
              <a:ext cx="16134" cy="11524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2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1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1313792" y="4813717"/>
              <a:ext cx="16134" cy="11524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2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0"/>
                    <a:pt x="2" y="0"/>
                  </a:cubicBezTo>
                  <a:cubicBezTo>
                    <a:pt x="1" y="0"/>
                    <a:pt x="0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1657208" y="4610894"/>
              <a:ext cx="16134" cy="16134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1"/>
                    <a:pt x="0" y="3"/>
                    <a:pt x="1" y="2"/>
                  </a:cubicBezTo>
                  <a:cubicBezTo>
                    <a:pt x="2" y="2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1777056" y="4136105"/>
              <a:ext cx="59926" cy="20743"/>
            </a:xfrm>
            <a:custGeom>
              <a:avLst/>
              <a:gdLst>
                <a:gd name="T0" fmla="*/ 7 w 11"/>
                <a:gd name="T1" fmla="*/ 1 h 4"/>
                <a:gd name="T2" fmla="*/ 1 w 11"/>
                <a:gd name="T3" fmla="*/ 0 h 4"/>
                <a:gd name="T4" fmla="*/ 10 w 11"/>
                <a:gd name="T5" fmla="*/ 4 h 4"/>
                <a:gd name="T6" fmla="*/ 7 w 11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7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3" y="1"/>
                    <a:pt x="7" y="4"/>
                    <a:pt x="10" y="4"/>
                  </a:cubicBezTo>
                  <a:cubicBezTo>
                    <a:pt x="11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1820847" y="4219077"/>
              <a:ext cx="27657" cy="32268"/>
            </a:xfrm>
            <a:custGeom>
              <a:avLst/>
              <a:gdLst>
                <a:gd name="T0" fmla="*/ 1 w 5"/>
                <a:gd name="T1" fmla="*/ 6 h 6"/>
                <a:gd name="T2" fmla="*/ 4 w 5"/>
                <a:gd name="T3" fmla="*/ 3 h 6"/>
                <a:gd name="T4" fmla="*/ 4 w 5"/>
                <a:gd name="T5" fmla="*/ 1 h 6"/>
                <a:gd name="T6" fmla="*/ 1 w 5"/>
                <a:gd name="T7" fmla="*/ 3 h 6"/>
                <a:gd name="T8" fmla="*/ 1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1" y="6"/>
                    <a:pt x="5" y="4"/>
                    <a:pt x="4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3" y="2"/>
                    <a:pt x="1" y="3"/>
                  </a:cubicBezTo>
                  <a:cubicBezTo>
                    <a:pt x="0" y="5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1876164" y="4076179"/>
              <a:ext cx="147507" cy="152117"/>
            </a:xfrm>
            <a:custGeom>
              <a:avLst/>
              <a:gdLst>
                <a:gd name="T0" fmla="*/ 16 w 27"/>
                <a:gd name="T1" fmla="*/ 11 h 28"/>
                <a:gd name="T2" fmla="*/ 16 w 27"/>
                <a:gd name="T3" fmla="*/ 9 h 28"/>
                <a:gd name="T4" fmla="*/ 12 w 27"/>
                <a:gd name="T5" fmla="*/ 11 h 28"/>
                <a:gd name="T6" fmla="*/ 14 w 27"/>
                <a:gd name="T7" fmla="*/ 7 h 28"/>
                <a:gd name="T8" fmla="*/ 17 w 27"/>
                <a:gd name="T9" fmla="*/ 4 h 28"/>
                <a:gd name="T10" fmla="*/ 17 w 27"/>
                <a:gd name="T11" fmla="*/ 2 h 28"/>
                <a:gd name="T12" fmla="*/ 19 w 27"/>
                <a:gd name="T13" fmla="*/ 0 h 28"/>
                <a:gd name="T14" fmla="*/ 14 w 27"/>
                <a:gd name="T15" fmla="*/ 2 h 28"/>
                <a:gd name="T16" fmla="*/ 10 w 27"/>
                <a:gd name="T17" fmla="*/ 6 h 28"/>
                <a:gd name="T18" fmla="*/ 7 w 27"/>
                <a:gd name="T19" fmla="*/ 12 h 28"/>
                <a:gd name="T20" fmla="*/ 7 w 27"/>
                <a:gd name="T21" fmla="*/ 14 h 28"/>
                <a:gd name="T22" fmla="*/ 5 w 27"/>
                <a:gd name="T23" fmla="*/ 15 h 28"/>
                <a:gd name="T24" fmla="*/ 2 w 27"/>
                <a:gd name="T25" fmla="*/ 18 h 28"/>
                <a:gd name="T26" fmla="*/ 3 w 27"/>
                <a:gd name="T27" fmla="*/ 18 h 28"/>
                <a:gd name="T28" fmla="*/ 1 w 27"/>
                <a:gd name="T29" fmla="*/ 21 h 28"/>
                <a:gd name="T30" fmla="*/ 4 w 27"/>
                <a:gd name="T31" fmla="*/ 23 h 28"/>
                <a:gd name="T32" fmla="*/ 12 w 27"/>
                <a:gd name="T33" fmla="*/ 22 h 28"/>
                <a:gd name="T34" fmla="*/ 12 w 27"/>
                <a:gd name="T35" fmla="*/ 24 h 28"/>
                <a:gd name="T36" fmla="*/ 12 w 27"/>
                <a:gd name="T37" fmla="*/ 26 h 28"/>
                <a:gd name="T38" fmla="*/ 15 w 27"/>
                <a:gd name="T39" fmla="*/ 27 h 28"/>
                <a:gd name="T40" fmla="*/ 17 w 27"/>
                <a:gd name="T41" fmla="*/ 24 h 28"/>
                <a:gd name="T42" fmla="*/ 19 w 27"/>
                <a:gd name="T43" fmla="*/ 23 h 28"/>
                <a:gd name="T44" fmla="*/ 21 w 27"/>
                <a:gd name="T45" fmla="*/ 21 h 28"/>
                <a:gd name="T46" fmla="*/ 21 w 27"/>
                <a:gd name="T47" fmla="*/ 23 h 28"/>
                <a:gd name="T48" fmla="*/ 20 w 27"/>
                <a:gd name="T49" fmla="*/ 26 h 28"/>
                <a:gd name="T50" fmla="*/ 23 w 27"/>
                <a:gd name="T51" fmla="*/ 25 h 28"/>
                <a:gd name="T52" fmla="*/ 24 w 27"/>
                <a:gd name="T53" fmla="*/ 28 h 28"/>
                <a:gd name="T54" fmla="*/ 26 w 27"/>
                <a:gd name="T55" fmla="*/ 23 h 28"/>
                <a:gd name="T56" fmla="*/ 25 w 27"/>
                <a:gd name="T57" fmla="*/ 23 h 28"/>
                <a:gd name="T58" fmla="*/ 26 w 27"/>
                <a:gd name="T59" fmla="*/ 20 h 28"/>
                <a:gd name="T60" fmla="*/ 23 w 27"/>
                <a:gd name="T61" fmla="*/ 21 h 28"/>
                <a:gd name="T62" fmla="*/ 25 w 27"/>
                <a:gd name="T63" fmla="*/ 18 h 28"/>
                <a:gd name="T64" fmla="*/ 24 w 27"/>
                <a:gd name="T65" fmla="*/ 18 h 28"/>
                <a:gd name="T66" fmla="*/ 24 w 27"/>
                <a:gd name="T67" fmla="*/ 16 h 28"/>
                <a:gd name="T68" fmla="*/ 25 w 27"/>
                <a:gd name="T69" fmla="*/ 13 h 28"/>
                <a:gd name="T70" fmla="*/ 21 w 27"/>
                <a:gd name="T71" fmla="*/ 13 h 28"/>
                <a:gd name="T72" fmla="*/ 18 w 27"/>
                <a:gd name="T73" fmla="*/ 13 h 28"/>
                <a:gd name="T74" fmla="*/ 16 w 27"/>
                <a:gd name="T75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" h="28">
                  <a:moveTo>
                    <a:pt x="16" y="11"/>
                  </a:moveTo>
                  <a:cubicBezTo>
                    <a:pt x="17" y="10"/>
                    <a:pt x="16" y="9"/>
                    <a:pt x="16" y="9"/>
                  </a:cubicBezTo>
                  <a:cubicBezTo>
                    <a:pt x="15" y="9"/>
                    <a:pt x="13" y="11"/>
                    <a:pt x="12" y="11"/>
                  </a:cubicBezTo>
                  <a:cubicBezTo>
                    <a:pt x="12" y="12"/>
                    <a:pt x="14" y="8"/>
                    <a:pt x="14" y="7"/>
                  </a:cubicBezTo>
                  <a:cubicBezTo>
                    <a:pt x="14" y="7"/>
                    <a:pt x="17" y="4"/>
                    <a:pt x="17" y="4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9" y="1"/>
                    <a:pt x="19" y="0"/>
                  </a:cubicBezTo>
                  <a:cubicBezTo>
                    <a:pt x="19" y="0"/>
                    <a:pt x="15" y="1"/>
                    <a:pt x="14" y="2"/>
                  </a:cubicBezTo>
                  <a:cubicBezTo>
                    <a:pt x="14" y="3"/>
                    <a:pt x="12" y="5"/>
                    <a:pt x="10" y="6"/>
                  </a:cubicBezTo>
                  <a:cubicBezTo>
                    <a:pt x="9" y="8"/>
                    <a:pt x="7" y="11"/>
                    <a:pt x="7" y="12"/>
                  </a:cubicBezTo>
                  <a:cubicBezTo>
                    <a:pt x="6" y="13"/>
                    <a:pt x="6" y="13"/>
                    <a:pt x="7" y="14"/>
                  </a:cubicBezTo>
                  <a:cubicBezTo>
                    <a:pt x="7" y="15"/>
                    <a:pt x="5" y="15"/>
                    <a:pt x="5" y="15"/>
                  </a:cubicBezTo>
                  <a:cubicBezTo>
                    <a:pt x="5" y="15"/>
                    <a:pt x="3" y="16"/>
                    <a:pt x="2" y="18"/>
                  </a:cubicBezTo>
                  <a:cubicBezTo>
                    <a:pt x="0" y="19"/>
                    <a:pt x="2" y="18"/>
                    <a:pt x="3" y="18"/>
                  </a:cubicBezTo>
                  <a:cubicBezTo>
                    <a:pt x="4" y="18"/>
                    <a:pt x="2" y="20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5" y="23"/>
                    <a:pt x="10" y="22"/>
                    <a:pt x="12" y="22"/>
                  </a:cubicBezTo>
                  <a:cubicBezTo>
                    <a:pt x="13" y="22"/>
                    <a:pt x="13" y="23"/>
                    <a:pt x="12" y="24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4" y="27"/>
                    <a:pt x="15" y="27"/>
                  </a:cubicBezTo>
                  <a:cubicBezTo>
                    <a:pt x="15" y="27"/>
                    <a:pt x="17" y="25"/>
                    <a:pt x="17" y="24"/>
                  </a:cubicBezTo>
                  <a:cubicBezTo>
                    <a:pt x="17" y="24"/>
                    <a:pt x="18" y="23"/>
                    <a:pt x="19" y="23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1" y="21"/>
                    <a:pt x="21" y="22"/>
                    <a:pt x="21" y="23"/>
                  </a:cubicBezTo>
                  <a:cubicBezTo>
                    <a:pt x="22" y="24"/>
                    <a:pt x="20" y="25"/>
                    <a:pt x="20" y="26"/>
                  </a:cubicBezTo>
                  <a:cubicBezTo>
                    <a:pt x="20" y="27"/>
                    <a:pt x="22" y="25"/>
                    <a:pt x="23" y="25"/>
                  </a:cubicBezTo>
                  <a:cubicBezTo>
                    <a:pt x="23" y="25"/>
                    <a:pt x="23" y="27"/>
                    <a:pt x="24" y="28"/>
                  </a:cubicBezTo>
                  <a:cubicBezTo>
                    <a:pt x="25" y="28"/>
                    <a:pt x="26" y="23"/>
                    <a:pt x="26" y="23"/>
                  </a:cubicBezTo>
                  <a:cubicBezTo>
                    <a:pt x="27" y="22"/>
                    <a:pt x="25" y="22"/>
                    <a:pt x="25" y="23"/>
                  </a:cubicBezTo>
                  <a:cubicBezTo>
                    <a:pt x="24" y="23"/>
                    <a:pt x="25" y="21"/>
                    <a:pt x="26" y="20"/>
                  </a:cubicBezTo>
                  <a:cubicBezTo>
                    <a:pt x="26" y="20"/>
                    <a:pt x="23" y="22"/>
                    <a:pt x="23" y="21"/>
                  </a:cubicBezTo>
                  <a:cubicBezTo>
                    <a:pt x="23" y="21"/>
                    <a:pt x="24" y="19"/>
                    <a:pt x="25" y="18"/>
                  </a:cubicBezTo>
                  <a:cubicBezTo>
                    <a:pt x="26" y="18"/>
                    <a:pt x="25" y="18"/>
                    <a:pt x="24" y="18"/>
                  </a:cubicBezTo>
                  <a:cubicBezTo>
                    <a:pt x="24" y="19"/>
                    <a:pt x="24" y="17"/>
                    <a:pt x="24" y="16"/>
                  </a:cubicBezTo>
                  <a:cubicBezTo>
                    <a:pt x="23" y="15"/>
                    <a:pt x="25" y="14"/>
                    <a:pt x="25" y="13"/>
                  </a:cubicBezTo>
                  <a:cubicBezTo>
                    <a:pt x="25" y="13"/>
                    <a:pt x="21" y="12"/>
                    <a:pt x="21" y="13"/>
                  </a:cubicBezTo>
                  <a:cubicBezTo>
                    <a:pt x="20" y="13"/>
                    <a:pt x="19" y="13"/>
                    <a:pt x="18" y="13"/>
                  </a:cubicBezTo>
                  <a:cubicBezTo>
                    <a:pt x="17" y="13"/>
                    <a:pt x="16" y="11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1525833" y="3709716"/>
              <a:ext cx="27657" cy="32268"/>
            </a:xfrm>
            <a:custGeom>
              <a:avLst/>
              <a:gdLst>
                <a:gd name="T0" fmla="*/ 1 w 5"/>
                <a:gd name="T1" fmla="*/ 6 h 6"/>
                <a:gd name="T2" fmla="*/ 4 w 5"/>
                <a:gd name="T3" fmla="*/ 2 h 6"/>
                <a:gd name="T4" fmla="*/ 3 w 5"/>
                <a:gd name="T5" fmla="*/ 0 h 6"/>
                <a:gd name="T6" fmla="*/ 1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2" y="6"/>
                    <a:pt x="4" y="3"/>
                    <a:pt x="4" y="2"/>
                  </a:cubicBezTo>
                  <a:cubicBezTo>
                    <a:pt x="5" y="1"/>
                    <a:pt x="5" y="0"/>
                    <a:pt x="3" y="0"/>
                  </a:cubicBezTo>
                  <a:cubicBezTo>
                    <a:pt x="1" y="0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1456686" y="3686668"/>
              <a:ext cx="59926" cy="43791"/>
            </a:xfrm>
            <a:custGeom>
              <a:avLst/>
              <a:gdLst>
                <a:gd name="T0" fmla="*/ 6 w 11"/>
                <a:gd name="T1" fmla="*/ 2 h 8"/>
                <a:gd name="T2" fmla="*/ 2 w 11"/>
                <a:gd name="T3" fmla="*/ 5 h 8"/>
                <a:gd name="T4" fmla="*/ 1 w 11"/>
                <a:gd name="T5" fmla="*/ 7 h 8"/>
                <a:gd name="T6" fmla="*/ 2 w 11"/>
                <a:gd name="T7" fmla="*/ 7 h 8"/>
                <a:gd name="T8" fmla="*/ 3 w 11"/>
                <a:gd name="T9" fmla="*/ 7 h 8"/>
                <a:gd name="T10" fmla="*/ 6 w 11"/>
                <a:gd name="T11" fmla="*/ 6 h 8"/>
                <a:gd name="T12" fmla="*/ 11 w 11"/>
                <a:gd name="T13" fmla="*/ 1 h 8"/>
                <a:gd name="T14" fmla="*/ 9 w 11"/>
                <a:gd name="T15" fmla="*/ 1 h 8"/>
                <a:gd name="T16" fmla="*/ 6 w 11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6" y="2"/>
                  </a:moveTo>
                  <a:cubicBezTo>
                    <a:pt x="5" y="2"/>
                    <a:pt x="3" y="4"/>
                    <a:pt x="2" y="5"/>
                  </a:cubicBezTo>
                  <a:cubicBezTo>
                    <a:pt x="1" y="6"/>
                    <a:pt x="0" y="7"/>
                    <a:pt x="1" y="7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7"/>
                    <a:pt x="4" y="6"/>
                    <a:pt x="6" y="6"/>
                  </a:cubicBezTo>
                  <a:cubicBezTo>
                    <a:pt x="8" y="5"/>
                    <a:pt x="11" y="2"/>
                    <a:pt x="11" y="1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2"/>
                    <a:pt x="8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1401373" y="3578342"/>
              <a:ext cx="140594" cy="115240"/>
            </a:xfrm>
            <a:custGeom>
              <a:avLst/>
              <a:gdLst>
                <a:gd name="T0" fmla="*/ 26 w 26"/>
                <a:gd name="T1" fmla="*/ 15 h 21"/>
                <a:gd name="T2" fmla="*/ 23 w 26"/>
                <a:gd name="T3" fmla="*/ 13 h 21"/>
                <a:gd name="T4" fmla="*/ 21 w 26"/>
                <a:gd name="T5" fmla="*/ 14 h 21"/>
                <a:gd name="T6" fmla="*/ 21 w 26"/>
                <a:gd name="T7" fmla="*/ 9 h 21"/>
                <a:gd name="T8" fmla="*/ 18 w 26"/>
                <a:gd name="T9" fmla="*/ 7 h 21"/>
                <a:gd name="T10" fmla="*/ 16 w 26"/>
                <a:gd name="T11" fmla="*/ 5 h 21"/>
                <a:gd name="T12" fmla="*/ 14 w 26"/>
                <a:gd name="T13" fmla="*/ 3 h 21"/>
                <a:gd name="T14" fmla="*/ 12 w 26"/>
                <a:gd name="T15" fmla="*/ 5 h 21"/>
                <a:gd name="T16" fmla="*/ 13 w 26"/>
                <a:gd name="T17" fmla="*/ 2 h 21"/>
                <a:gd name="T18" fmla="*/ 12 w 26"/>
                <a:gd name="T19" fmla="*/ 0 h 21"/>
                <a:gd name="T20" fmla="*/ 10 w 26"/>
                <a:gd name="T21" fmla="*/ 2 h 21"/>
                <a:gd name="T22" fmla="*/ 7 w 26"/>
                <a:gd name="T23" fmla="*/ 11 h 21"/>
                <a:gd name="T24" fmla="*/ 3 w 26"/>
                <a:gd name="T25" fmla="*/ 14 h 21"/>
                <a:gd name="T26" fmla="*/ 1 w 26"/>
                <a:gd name="T27" fmla="*/ 16 h 21"/>
                <a:gd name="T28" fmla="*/ 5 w 26"/>
                <a:gd name="T29" fmla="*/ 17 h 21"/>
                <a:gd name="T30" fmla="*/ 5 w 26"/>
                <a:gd name="T31" fmla="*/ 21 h 21"/>
                <a:gd name="T32" fmla="*/ 10 w 26"/>
                <a:gd name="T33" fmla="*/ 20 h 21"/>
                <a:gd name="T34" fmla="*/ 13 w 26"/>
                <a:gd name="T35" fmla="*/ 16 h 21"/>
                <a:gd name="T36" fmla="*/ 13 w 26"/>
                <a:gd name="T37" fmla="*/ 15 h 21"/>
                <a:gd name="T38" fmla="*/ 17 w 26"/>
                <a:gd name="T39" fmla="*/ 12 h 21"/>
                <a:gd name="T40" fmla="*/ 17 w 26"/>
                <a:gd name="T41" fmla="*/ 14 h 21"/>
                <a:gd name="T42" fmla="*/ 18 w 26"/>
                <a:gd name="T43" fmla="*/ 16 h 21"/>
                <a:gd name="T44" fmla="*/ 23 w 26"/>
                <a:gd name="T45" fmla="*/ 17 h 21"/>
                <a:gd name="T46" fmla="*/ 26 w 26"/>
                <a:gd name="T4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21">
                  <a:moveTo>
                    <a:pt x="26" y="15"/>
                  </a:moveTo>
                  <a:cubicBezTo>
                    <a:pt x="26" y="14"/>
                    <a:pt x="25" y="13"/>
                    <a:pt x="23" y="13"/>
                  </a:cubicBezTo>
                  <a:cubicBezTo>
                    <a:pt x="22" y="13"/>
                    <a:pt x="22" y="14"/>
                    <a:pt x="21" y="14"/>
                  </a:cubicBezTo>
                  <a:cubicBezTo>
                    <a:pt x="20" y="15"/>
                    <a:pt x="22" y="9"/>
                    <a:pt x="21" y="9"/>
                  </a:cubicBezTo>
                  <a:cubicBezTo>
                    <a:pt x="20" y="8"/>
                    <a:pt x="18" y="8"/>
                    <a:pt x="18" y="7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5" y="4"/>
                    <a:pt x="15" y="3"/>
                    <a:pt x="14" y="3"/>
                  </a:cubicBezTo>
                  <a:cubicBezTo>
                    <a:pt x="13" y="2"/>
                    <a:pt x="14" y="4"/>
                    <a:pt x="12" y="5"/>
                  </a:cubicBezTo>
                  <a:cubicBezTo>
                    <a:pt x="11" y="5"/>
                    <a:pt x="13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1" y="0"/>
                    <a:pt x="10" y="1"/>
                    <a:pt x="10" y="2"/>
                  </a:cubicBezTo>
                  <a:cubicBezTo>
                    <a:pt x="9" y="3"/>
                    <a:pt x="7" y="10"/>
                    <a:pt x="7" y="11"/>
                  </a:cubicBezTo>
                  <a:cubicBezTo>
                    <a:pt x="7" y="13"/>
                    <a:pt x="5" y="13"/>
                    <a:pt x="3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4" y="17"/>
                    <a:pt x="5" y="17"/>
                  </a:cubicBezTo>
                  <a:cubicBezTo>
                    <a:pt x="6" y="17"/>
                    <a:pt x="3" y="21"/>
                    <a:pt x="5" y="21"/>
                  </a:cubicBezTo>
                  <a:cubicBezTo>
                    <a:pt x="6" y="21"/>
                    <a:pt x="10" y="20"/>
                    <a:pt x="10" y="20"/>
                  </a:cubicBezTo>
                  <a:cubicBezTo>
                    <a:pt x="10" y="20"/>
                    <a:pt x="12" y="17"/>
                    <a:pt x="13" y="16"/>
                  </a:cubicBezTo>
                  <a:cubicBezTo>
                    <a:pt x="14" y="16"/>
                    <a:pt x="13" y="15"/>
                    <a:pt x="13" y="15"/>
                  </a:cubicBezTo>
                  <a:cubicBezTo>
                    <a:pt x="13" y="14"/>
                    <a:pt x="16" y="12"/>
                    <a:pt x="17" y="12"/>
                  </a:cubicBezTo>
                  <a:cubicBezTo>
                    <a:pt x="18" y="12"/>
                    <a:pt x="17" y="14"/>
                    <a:pt x="17" y="14"/>
                  </a:cubicBezTo>
                  <a:cubicBezTo>
                    <a:pt x="16" y="15"/>
                    <a:pt x="17" y="15"/>
                    <a:pt x="18" y="16"/>
                  </a:cubicBezTo>
                  <a:cubicBezTo>
                    <a:pt x="20" y="16"/>
                    <a:pt x="21" y="17"/>
                    <a:pt x="23" y="17"/>
                  </a:cubicBezTo>
                  <a:cubicBezTo>
                    <a:pt x="24" y="17"/>
                    <a:pt x="26" y="15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1581148" y="3670532"/>
              <a:ext cx="27657" cy="2304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2 h 4"/>
                <a:gd name="T6" fmla="*/ 3 w 5"/>
                <a:gd name="T7" fmla="*/ 1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3" y="1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1604197" y="3665924"/>
              <a:ext cx="20743" cy="11524"/>
            </a:xfrm>
            <a:custGeom>
              <a:avLst/>
              <a:gdLst>
                <a:gd name="T0" fmla="*/ 1 w 4"/>
                <a:gd name="T1" fmla="*/ 0 h 2"/>
                <a:gd name="T2" fmla="*/ 3 w 4"/>
                <a:gd name="T3" fmla="*/ 2 h 2"/>
                <a:gd name="T4" fmla="*/ 2 w 4"/>
                <a:gd name="T5" fmla="*/ 0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1680255" y="3479234"/>
              <a:ext cx="32268" cy="27657"/>
            </a:xfrm>
            <a:custGeom>
              <a:avLst/>
              <a:gdLst>
                <a:gd name="T0" fmla="*/ 2 w 6"/>
                <a:gd name="T1" fmla="*/ 5 h 5"/>
                <a:gd name="T2" fmla="*/ 5 w 6"/>
                <a:gd name="T3" fmla="*/ 3 h 5"/>
                <a:gd name="T4" fmla="*/ 4 w 6"/>
                <a:gd name="T5" fmla="*/ 0 h 5"/>
                <a:gd name="T6" fmla="*/ 0 w 6"/>
                <a:gd name="T7" fmla="*/ 2 h 5"/>
                <a:gd name="T8" fmla="*/ 2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1592672" y="3391651"/>
              <a:ext cx="36877" cy="23049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1 h 4"/>
                <a:gd name="T4" fmla="*/ 2 w 7"/>
                <a:gd name="T5" fmla="*/ 1 h 4"/>
                <a:gd name="T6" fmla="*/ 3 w 7"/>
                <a:gd name="T7" fmla="*/ 3 h 4"/>
                <a:gd name="T8" fmla="*/ 7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cubicBezTo>
                    <a:pt x="7" y="3"/>
                    <a:pt x="7" y="2"/>
                    <a:pt x="7" y="1"/>
                  </a:cubicBezTo>
                  <a:cubicBezTo>
                    <a:pt x="7" y="0"/>
                    <a:pt x="3" y="1"/>
                    <a:pt x="2" y="1"/>
                  </a:cubicBezTo>
                  <a:cubicBezTo>
                    <a:pt x="0" y="1"/>
                    <a:pt x="2" y="2"/>
                    <a:pt x="3" y="3"/>
                  </a:cubicBezTo>
                  <a:cubicBezTo>
                    <a:pt x="4" y="4"/>
                    <a:pt x="6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1832372" y="3730457"/>
              <a:ext cx="32268" cy="23049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2 w 6"/>
                <a:gd name="T5" fmla="*/ 4 h 4"/>
                <a:gd name="T6" fmla="*/ 5 w 6"/>
                <a:gd name="T7" fmla="*/ 2 h 4"/>
                <a:gd name="T8" fmla="*/ 3 w 6"/>
                <a:gd name="T9" fmla="*/ 2 h 4"/>
                <a:gd name="T10" fmla="*/ 3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4"/>
                    <a:pt x="4" y="3"/>
                    <a:pt x="5" y="2"/>
                  </a:cubicBezTo>
                  <a:cubicBezTo>
                    <a:pt x="6" y="2"/>
                    <a:pt x="4" y="2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1449774" y="3179610"/>
              <a:ext cx="518581" cy="562372"/>
            </a:xfrm>
            <a:custGeom>
              <a:avLst/>
              <a:gdLst>
                <a:gd name="T0" fmla="*/ 5 w 95"/>
                <a:gd name="T1" fmla="*/ 27 h 103"/>
                <a:gd name="T2" fmla="*/ 8 w 95"/>
                <a:gd name="T3" fmla="*/ 32 h 103"/>
                <a:gd name="T4" fmla="*/ 11 w 95"/>
                <a:gd name="T5" fmla="*/ 36 h 103"/>
                <a:gd name="T6" fmla="*/ 23 w 95"/>
                <a:gd name="T7" fmla="*/ 39 h 103"/>
                <a:gd name="T8" fmla="*/ 33 w 95"/>
                <a:gd name="T9" fmla="*/ 38 h 103"/>
                <a:gd name="T10" fmla="*/ 43 w 95"/>
                <a:gd name="T11" fmla="*/ 39 h 103"/>
                <a:gd name="T12" fmla="*/ 50 w 95"/>
                <a:gd name="T13" fmla="*/ 46 h 103"/>
                <a:gd name="T14" fmla="*/ 52 w 95"/>
                <a:gd name="T15" fmla="*/ 55 h 103"/>
                <a:gd name="T16" fmla="*/ 49 w 95"/>
                <a:gd name="T17" fmla="*/ 64 h 103"/>
                <a:gd name="T18" fmla="*/ 42 w 95"/>
                <a:gd name="T19" fmla="*/ 74 h 103"/>
                <a:gd name="T20" fmla="*/ 30 w 95"/>
                <a:gd name="T21" fmla="*/ 74 h 103"/>
                <a:gd name="T22" fmla="*/ 29 w 95"/>
                <a:gd name="T23" fmla="*/ 85 h 103"/>
                <a:gd name="T24" fmla="*/ 44 w 95"/>
                <a:gd name="T25" fmla="*/ 84 h 103"/>
                <a:gd name="T26" fmla="*/ 51 w 95"/>
                <a:gd name="T27" fmla="*/ 90 h 103"/>
                <a:gd name="T28" fmla="*/ 54 w 95"/>
                <a:gd name="T29" fmla="*/ 97 h 103"/>
                <a:gd name="T30" fmla="*/ 63 w 95"/>
                <a:gd name="T31" fmla="*/ 99 h 103"/>
                <a:gd name="T32" fmla="*/ 69 w 95"/>
                <a:gd name="T33" fmla="*/ 96 h 103"/>
                <a:gd name="T34" fmla="*/ 63 w 95"/>
                <a:gd name="T35" fmla="*/ 91 h 103"/>
                <a:gd name="T36" fmla="*/ 66 w 95"/>
                <a:gd name="T37" fmla="*/ 90 h 103"/>
                <a:gd name="T38" fmla="*/ 74 w 95"/>
                <a:gd name="T39" fmla="*/ 95 h 103"/>
                <a:gd name="T40" fmla="*/ 78 w 95"/>
                <a:gd name="T41" fmla="*/ 97 h 103"/>
                <a:gd name="T42" fmla="*/ 78 w 95"/>
                <a:gd name="T43" fmla="*/ 92 h 103"/>
                <a:gd name="T44" fmla="*/ 77 w 95"/>
                <a:gd name="T45" fmla="*/ 86 h 103"/>
                <a:gd name="T46" fmla="*/ 72 w 95"/>
                <a:gd name="T47" fmla="*/ 80 h 103"/>
                <a:gd name="T48" fmla="*/ 70 w 95"/>
                <a:gd name="T49" fmla="*/ 75 h 103"/>
                <a:gd name="T50" fmla="*/ 70 w 95"/>
                <a:gd name="T51" fmla="*/ 71 h 103"/>
                <a:gd name="T52" fmla="*/ 75 w 95"/>
                <a:gd name="T53" fmla="*/ 69 h 103"/>
                <a:gd name="T54" fmla="*/ 79 w 95"/>
                <a:gd name="T55" fmla="*/ 72 h 103"/>
                <a:gd name="T56" fmla="*/ 80 w 95"/>
                <a:gd name="T57" fmla="*/ 76 h 103"/>
                <a:gd name="T58" fmla="*/ 84 w 95"/>
                <a:gd name="T59" fmla="*/ 77 h 103"/>
                <a:gd name="T60" fmla="*/ 89 w 95"/>
                <a:gd name="T61" fmla="*/ 74 h 103"/>
                <a:gd name="T62" fmla="*/ 92 w 95"/>
                <a:gd name="T63" fmla="*/ 67 h 103"/>
                <a:gd name="T64" fmla="*/ 91 w 95"/>
                <a:gd name="T65" fmla="*/ 65 h 103"/>
                <a:gd name="T66" fmla="*/ 86 w 95"/>
                <a:gd name="T67" fmla="*/ 63 h 103"/>
                <a:gd name="T68" fmla="*/ 85 w 95"/>
                <a:gd name="T69" fmla="*/ 62 h 103"/>
                <a:gd name="T70" fmla="*/ 81 w 95"/>
                <a:gd name="T71" fmla="*/ 56 h 103"/>
                <a:gd name="T72" fmla="*/ 76 w 95"/>
                <a:gd name="T73" fmla="*/ 52 h 103"/>
                <a:gd name="T74" fmla="*/ 72 w 95"/>
                <a:gd name="T75" fmla="*/ 49 h 103"/>
                <a:gd name="T76" fmla="*/ 76 w 95"/>
                <a:gd name="T77" fmla="*/ 46 h 103"/>
                <a:gd name="T78" fmla="*/ 78 w 95"/>
                <a:gd name="T79" fmla="*/ 41 h 103"/>
                <a:gd name="T80" fmla="*/ 73 w 95"/>
                <a:gd name="T81" fmla="*/ 35 h 103"/>
                <a:gd name="T82" fmla="*/ 69 w 95"/>
                <a:gd name="T83" fmla="*/ 30 h 103"/>
                <a:gd name="T84" fmla="*/ 63 w 95"/>
                <a:gd name="T85" fmla="*/ 26 h 103"/>
                <a:gd name="T86" fmla="*/ 56 w 95"/>
                <a:gd name="T87" fmla="*/ 21 h 103"/>
                <a:gd name="T88" fmla="*/ 50 w 95"/>
                <a:gd name="T89" fmla="*/ 15 h 103"/>
                <a:gd name="T90" fmla="*/ 40 w 95"/>
                <a:gd name="T91" fmla="*/ 17 h 103"/>
                <a:gd name="T92" fmla="*/ 35 w 95"/>
                <a:gd name="T93" fmla="*/ 16 h 103"/>
                <a:gd name="T94" fmla="*/ 30 w 95"/>
                <a:gd name="T95" fmla="*/ 16 h 103"/>
                <a:gd name="T96" fmla="*/ 35 w 95"/>
                <a:gd name="T97" fmla="*/ 7 h 103"/>
                <a:gd name="T98" fmla="*/ 31 w 95"/>
                <a:gd name="T99" fmla="*/ 2 h 103"/>
                <a:gd name="T100" fmla="*/ 29 w 95"/>
                <a:gd name="T101" fmla="*/ 5 h 103"/>
                <a:gd name="T102" fmla="*/ 23 w 95"/>
                <a:gd name="T103" fmla="*/ 8 h 103"/>
                <a:gd name="T104" fmla="*/ 20 w 95"/>
                <a:gd name="T105" fmla="*/ 16 h 103"/>
                <a:gd name="T106" fmla="*/ 27 w 95"/>
                <a:gd name="T107" fmla="*/ 26 h 103"/>
                <a:gd name="T108" fmla="*/ 22 w 95"/>
                <a:gd name="T109" fmla="*/ 27 h 103"/>
                <a:gd name="T110" fmla="*/ 19 w 95"/>
                <a:gd name="T111" fmla="*/ 23 h 103"/>
                <a:gd name="T112" fmla="*/ 24 w 95"/>
                <a:gd name="T113" fmla="*/ 3 h 103"/>
                <a:gd name="T114" fmla="*/ 12 w 95"/>
                <a:gd name="T115" fmla="*/ 3 h 103"/>
                <a:gd name="T116" fmla="*/ 1 w 95"/>
                <a:gd name="T117" fmla="*/ 1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" h="103">
                  <a:moveTo>
                    <a:pt x="1" y="22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3" y="27"/>
                    <a:pt x="4" y="27"/>
                    <a:pt x="5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8" y="30"/>
                    <a:pt x="5" y="29"/>
                    <a:pt x="4" y="29"/>
                  </a:cubicBezTo>
                  <a:cubicBezTo>
                    <a:pt x="4" y="29"/>
                    <a:pt x="4" y="30"/>
                    <a:pt x="5" y="32"/>
                  </a:cubicBezTo>
                  <a:cubicBezTo>
                    <a:pt x="6" y="33"/>
                    <a:pt x="6" y="32"/>
                    <a:pt x="8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9" y="35"/>
                    <a:pt x="6" y="33"/>
                    <a:pt x="7" y="34"/>
                  </a:cubicBezTo>
                  <a:cubicBezTo>
                    <a:pt x="7" y="34"/>
                    <a:pt x="8" y="36"/>
                    <a:pt x="9" y="36"/>
                  </a:cubicBezTo>
                  <a:cubicBezTo>
                    <a:pt x="10" y="37"/>
                    <a:pt x="10" y="36"/>
                    <a:pt x="11" y="36"/>
                  </a:cubicBezTo>
                  <a:cubicBezTo>
                    <a:pt x="12" y="36"/>
                    <a:pt x="12" y="37"/>
                    <a:pt x="13" y="37"/>
                  </a:cubicBezTo>
                  <a:cubicBezTo>
                    <a:pt x="13" y="37"/>
                    <a:pt x="14" y="36"/>
                    <a:pt x="15" y="36"/>
                  </a:cubicBezTo>
                  <a:cubicBezTo>
                    <a:pt x="16" y="36"/>
                    <a:pt x="16" y="38"/>
                    <a:pt x="17" y="38"/>
                  </a:cubicBezTo>
                  <a:cubicBezTo>
                    <a:pt x="18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6" y="39"/>
                  </a:cubicBezTo>
                  <a:cubicBezTo>
                    <a:pt x="27" y="38"/>
                    <a:pt x="26" y="39"/>
                    <a:pt x="27" y="39"/>
                  </a:cubicBezTo>
                  <a:cubicBezTo>
                    <a:pt x="27" y="39"/>
                    <a:pt x="32" y="38"/>
                    <a:pt x="33" y="38"/>
                  </a:cubicBezTo>
                  <a:cubicBezTo>
                    <a:pt x="34" y="38"/>
                    <a:pt x="37" y="38"/>
                    <a:pt x="37" y="38"/>
                  </a:cubicBezTo>
                  <a:cubicBezTo>
                    <a:pt x="38" y="38"/>
                    <a:pt x="39" y="40"/>
                    <a:pt x="40" y="41"/>
                  </a:cubicBezTo>
                  <a:cubicBezTo>
                    <a:pt x="41" y="41"/>
                    <a:pt x="41" y="40"/>
                    <a:pt x="41" y="40"/>
                  </a:cubicBezTo>
                  <a:cubicBezTo>
                    <a:pt x="41" y="39"/>
                    <a:pt x="43" y="39"/>
                    <a:pt x="43" y="39"/>
                  </a:cubicBezTo>
                  <a:cubicBezTo>
                    <a:pt x="44" y="39"/>
                    <a:pt x="44" y="39"/>
                    <a:pt x="43" y="40"/>
                  </a:cubicBezTo>
                  <a:cubicBezTo>
                    <a:pt x="43" y="41"/>
                    <a:pt x="43" y="42"/>
                    <a:pt x="43" y="43"/>
                  </a:cubicBezTo>
                  <a:cubicBezTo>
                    <a:pt x="44" y="44"/>
                    <a:pt x="45" y="44"/>
                    <a:pt x="46" y="45"/>
                  </a:cubicBezTo>
                  <a:cubicBezTo>
                    <a:pt x="47" y="45"/>
                    <a:pt x="49" y="46"/>
                    <a:pt x="50" y="46"/>
                  </a:cubicBezTo>
                  <a:cubicBezTo>
                    <a:pt x="51" y="46"/>
                    <a:pt x="52" y="46"/>
                    <a:pt x="51" y="47"/>
                  </a:cubicBezTo>
                  <a:cubicBezTo>
                    <a:pt x="50" y="47"/>
                    <a:pt x="50" y="50"/>
                    <a:pt x="50" y="51"/>
                  </a:cubicBezTo>
                  <a:cubicBezTo>
                    <a:pt x="51" y="52"/>
                    <a:pt x="51" y="53"/>
                    <a:pt x="52" y="53"/>
                  </a:cubicBezTo>
                  <a:cubicBezTo>
                    <a:pt x="53" y="53"/>
                    <a:pt x="53" y="53"/>
                    <a:pt x="52" y="55"/>
                  </a:cubicBezTo>
                  <a:cubicBezTo>
                    <a:pt x="52" y="57"/>
                    <a:pt x="54" y="59"/>
                    <a:pt x="53" y="60"/>
                  </a:cubicBezTo>
                  <a:cubicBezTo>
                    <a:pt x="53" y="61"/>
                    <a:pt x="52" y="61"/>
                    <a:pt x="51" y="61"/>
                  </a:cubicBezTo>
                  <a:cubicBezTo>
                    <a:pt x="51" y="61"/>
                    <a:pt x="52" y="62"/>
                    <a:pt x="52" y="63"/>
                  </a:cubicBezTo>
                  <a:cubicBezTo>
                    <a:pt x="53" y="63"/>
                    <a:pt x="50" y="64"/>
                    <a:pt x="49" y="64"/>
                  </a:cubicBezTo>
                  <a:cubicBezTo>
                    <a:pt x="48" y="64"/>
                    <a:pt x="45" y="66"/>
                    <a:pt x="45" y="67"/>
                  </a:cubicBezTo>
                  <a:cubicBezTo>
                    <a:pt x="45" y="68"/>
                    <a:pt x="46" y="71"/>
                    <a:pt x="47" y="72"/>
                  </a:cubicBezTo>
                  <a:cubicBezTo>
                    <a:pt x="47" y="73"/>
                    <a:pt x="45" y="73"/>
                    <a:pt x="44" y="74"/>
                  </a:cubicBezTo>
                  <a:cubicBezTo>
                    <a:pt x="42" y="74"/>
                    <a:pt x="43" y="74"/>
                    <a:pt x="42" y="74"/>
                  </a:cubicBezTo>
                  <a:cubicBezTo>
                    <a:pt x="41" y="73"/>
                    <a:pt x="40" y="74"/>
                    <a:pt x="39" y="74"/>
                  </a:cubicBezTo>
                  <a:cubicBezTo>
                    <a:pt x="38" y="74"/>
                    <a:pt x="37" y="73"/>
                    <a:pt x="36" y="73"/>
                  </a:cubicBezTo>
                  <a:cubicBezTo>
                    <a:pt x="36" y="72"/>
                    <a:pt x="33" y="73"/>
                    <a:pt x="32" y="73"/>
                  </a:cubicBezTo>
                  <a:cubicBezTo>
                    <a:pt x="32" y="73"/>
                    <a:pt x="31" y="74"/>
                    <a:pt x="30" y="74"/>
                  </a:cubicBezTo>
                  <a:cubicBezTo>
                    <a:pt x="29" y="75"/>
                    <a:pt x="31" y="75"/>
                    <a:pt x="31" y="76"/>
                  </a:cubicBezTo>
                  <a:cubicBezTo>
                    <a:pt x="32" y="76"/>
                    <a:pt x="31" y="78"/>
                    <a:pt x="30" y="79"/>
                  </a:cubicBezTo>
                  <a:cubicBezTo>
                    <a:pt x="30" y="79"/>
                    <a:pt x="28" y="80"/>
                    <a:pt x="27" y="81"/>
                  </a:cubicBezTo>
                  <a:cubicBezTo>
                    <a:pt x="27" y="81"/>
                    <a:pt x="28" y="84"/>
                    <a:pt x="29" y="85"/>
                  </a:cubicBezTo>
                  <a:cubicBezTo>
                    <a:pt x="29" y="85"/>
                    <a:pt x="32" y="86"/>
                    <a:pt x="33" y="85"/>
                  </a:cubicBezTo>
                  <a:cubicBezTo>
                    <a:pt x="34" y="85"/>
                    <a:pt x="38" y="83"/>
                    <a:pt x="39" y="83"/>
                  </a:cubicBezTo>
                  <a:cubicBezTo>
                    <a:pt x="40" y="83"/>
                    <a:pt x="41" y="84"/>
                    <a:pt x="42" y="84"/>
                  </a:cubicBezTo>
                  <a:cubicBezTo>
                    <a:pt x="43" y="85"/>
                    <a:pt x="43" y="85"/>
                    <a:pt x="44" y="84"/>
                  </a:cubicBezTo>
                  <a:cubicBezTo>
                    <a:pt x="44" y="83"/>
                    <a:pt x="46" y="85"/>
                    <a:pt x="47" y="85"/>
                  </a:cubicBezTo>
                  <a:cubicBezTo>
                    <a:pt x="47" y="86"/>
                    <a:pt x="46" y="88"/>
                    <a:pt x="46" y="88"/>
                  </a:cubicBezTo>
                  <a:cubicBezTo>
                    <a:pt x="47" y="89"/>
                    <a:pt x="48" y="89"/>
                    <a:pt x="49" y="89"/>
                  </a:cubicBezTo>
                  <a:cubicBezTo>
                    <a:pt x="50" y="89"/>
                    <a:pt x="51" y="89"/>
                    <a:pt x="51" y="90"/>
                  </a:cubicBezTo>
                  <a:cubicBezTo>
                    <a:pt x="52" y="90"/>
                    <a:pt x="50" y="91"/>
                    <a:pt x="49" y="91"/>
                  </a:cubicBezTo>
                  <a:cubicBezTo>
                    <a:pt x="48" y="92"/>
                    <a:pt x="49" y="93"/>
                    <a:pt x="51" y="93"/>
                  </a:cubicBezTo>
                  <a:cubicBezTo>
                    <a:pt x="52" y="94"/>
                    <a:pt x="51" y="95"/>
                    <a:pt x="52" y="95"/>
                  </a:cubicBezTo>
                  <a:cubicBezTo>
                    <a:pt x="52" y="96"/>
                    <a:pt x="53" y="97"/>
                    <a:pt x="54" y="97"/>
                  </a:cubicBezTo>
                  <a:cubicBezTo>
                    <a:pt x="55" y="97"/>
                    <a:pt x="54" y="96"/>
                    <a:pt x="54" y="95"/>
                  </a:cubicBezTo>
                  <a:cubicBezTo>
                    <a:pt x="54" y="95"/>
                    <a:pt x="56" y="96"/>
                    <a:pt x="57" y="97"/>
                  </a:cubicBezTo>
                  <a:cubicBezTo>
                    <a:pt x="59" y="97"/>
                    <a:pt x="58" y="97"/>
                    <a:pt x="58" y="98"/>
                  </a:cubicBezTo>
                  <a:cubicBezTo>
                    <a:pt x="59" y="98"/>
                    <a:pt x="62" y="99"/>
                    <a:pt x="63" y="99"/>
                  </a:cubicBezTo>
                  <a:cubicBezTo>
                    <a:pt x="64" y="99"/>
                    <a:pt x="66" y="102"/>
                    <a:pt x="68" y="103"/>
                  </a:cubicBezTo>
                  <a:cubicBezTo>
                    <a:pt x="69" y="103"/>
                    <a:pt x="70" y="101"/>
                    <a:pt x="70" y="101"/>
                  </a:cubicBezTo>
                  <a:cubicBezTo>
                    <a:pt x="71" y="100"/>
                    <a:pt x="70" y="99"/>
                    <a:pt x="70" y="99"/>
                  </a:cubicBezTo>
                  <a:cubicBezTo>
                    <a:pt x="71" y="98"/>
                    <a:pt x="70" y="96"/>
                    <a:pt x="69" y="96"/>
                  </a:cubicBezTo>
                  <a:cubicBezTo>
                    <a:pt x="68" y="96"/>
                    <a:pt x="67" y="95"/>
                    <a:pt x="66" y="94"/>
                  </a:cubicBezTo>
                  <a:cubicBezTo>
                    <a:pt x="64" y="92"/>
                    <a:pt x="65" y="92"/>
                    <a:pt x="66" y="92"/>
                  </a:cubicBezTo>
                  <a:cubicBezTo>
                    <a:pt x="66" y="91"/>
                    <a:pt x="65" y="91"/>
                    <a:pt x="64" y="92"/>
                  </a:cubicBezTo>
                  <a:cubicBezTo>
                    <a:pt x="64" y="92"/>
                    <a:pt x="63" y="92"/>
                    <a:pt x="63" y="91"/>
                  </a:cubicBezTo>
                  <a:cubicBezTo>
                    <a:pt x="62" y="90"/>
                    <a:pt x="62" y="88"/>
                    <a:pt x="62" y="88"/>
                  </a:cubicBezTo>
                  <a:cubicBezTo>
                    <a:pt x="62" y="88"/>
                    <a:pt x="62" y="88"/>
                    <a:pt x="63" y="88"/>
                  </a:cubicBezTo>
                  <a:cubicBezTo>
                    <a:pt x="63" y="89"/>
                    <a:pt x="63" y="88"/>
                    <a:pt x="64" y="88"/>
                  </a:cubicBezTo>
                  <a:cubicBezTo>
                    <a:pt x="64" y="88"/>
                    <a:pt x="65" y="90"/>
                    <a:pt x="66" y="90"/>
                  </a:cubicBezTo>
                  <a:cubicBezTo>
                    <a:pt x="66" y="91"/>
                    <a:pt x="67" y="90"/>
                    <a:pt x="67" y="90"/>
                  </a:cubicBezTo>
                  <a:cubicBezTo>
                    <a:pt x="67" y="89"/>
                    <a:pt x="68" y="91"/>
                    <a:pt x="68" y="92"/>
                  </a:cubicBezTo>
                  <a:cubicBezTo>
                    <a:pt x="69" y="93"/>
                    <a:pt x="71" y="93"/>
                    <a:pt x="71" y="94"/>
                  </a:cubicBezTo>
                  <a:cubicBezTo>
                    <a:pt x="71" y="95"/>
                    <a:pt x="73" y="95"/>
                    <a:pt x="74" y="95"/>
                  </a:cubicBezTo>
                  <a:cubicBezTo>
                    <a:pt x="74" y="96"/>
                    <a:pt x="73" y="97"/>
                    <a:pt x="73" y="98"/>
                  </a:cubicBezTo>
                  <a:cubicBezTo>
                    <a:pt x="73" y="98"/>
                    <a:pt x="74" y="98"/>
                    <a:pt x="74" y="98"/>
                  </a:cubicBezTo>
                  <a:cubicBezTo>
                    <a:pt x="75" y="98"/>
                    <a:pt x="75" y="98"/>
                    <a:pt x="76" y="99"/>
                  </a:cubicBezTo>
                  <a:cubicBezTo>
                    <a:pt x="76" y="99"/>
                    <a:pt x="77" y="98"/>
                    <a:pt x="78" y="97"/>
                  </a:cubicBezTo>
                  <a:cubicBezTo>
                    <a:pt x="78" y="97"/>
                    <a:pt x="76" y="97"/>
                    <a:pt x="76" y="96"/>
                  </a:cubicBezTo>
                  <a:cubicBezTo>
                    <a:pt x="76" y="96"/>
                    <a:pt x="76" y="95"/>
                    <a:pt x="77" y="94"/>
                  </a:cubicBezTo>
                  <a:cubicBezTo>
                    <a:pt x="77" y="93"/>
                    <a:pt x="77" y="92"/>
                    <a:pt x="77" y="92"/>
                  </a:cubicBezTo>
                  <a:cubicBezTo>
                    <a:pt x="77" y="91"/>
                    <a:pt x="77" y="92"/>
                    <a:pt x="78" y="92"/>
                  </a:cubicBezTo>
                  <a:cubicBezTo>
                    <a:pt x="78" y="93"/>
                    <a:pt x="79" y="92"/>
                    <a:pt x="79" y="92"/>
                  </a:cubicBezTo>
                  <a:cubicBezTo>
                    <a:pt x="80" y="92"/>
                    <a:pt x="79" y="91"/>
                    <a:pt x="79" y="90"/>
                  </a:cubicBezTo>
                  <a:cubicBezTo>
                    <a:pt x="80" y="90"/>
                    <a:pt x="79" y="89"/>
                    <a:pt x="78" y="89"/>
                  </a:cubicBezTo>
                  <a:cubicBezTo>
                    <a:pt x="78" y="88"/>
                    <a:pt x="78" y="87"/>
                    <a:pt x="77" y="86"/>
                  </a:cubicBezTo>
                  <a:cubicBezTo>
                    <a:pt x="77" y="86"/>
                    <a:pt x="77" y="84"/>
                    <a:pt x="76" y="83"/>
                  </a:cubicBezTo>
                  <a:cubicBezTo>
                    <a:pt x="75" y="82"/>
                    <a:pt x="75" y="81"/>
                    <a:pt x="75" y="80"/>
                  </a:cubicBezTo>
                  <a:cubicBezTo>
                    <a:pt x="74" y="80"/>
                    <a:pt x="74" y="81"/>
                    <a:pt x="74" y="81"/>
                  </a:cubicBezTo>
                  <a:cubicBezTo>
                    <a:pt x="73" y="81"/>
                    <a:pt x="73" y="80"/>
                    <a:pt x="72" y="80"/>
                  </a:cubicBezTo>
                  <a:cubicBezTo>
                    <a:pt x="72" y="80"/>
                    <a:pt x="71" y="80"/>
                    <a:pt x="71" y="80"/>
                  </a:cubicBezTo>
                  <a:cubicBezTo>
                    <a:pt x="70" y="80"/>
                    <a:pt x="70" y="78"/>
                    <a:pt x="71" y="78"/>
                  </a:cubicBezTo>
                  <a:cubicBezTo>
                    <a:pt x="72" y="78"/>
                    <a:pt x="72" y="77"/>
                    <a:pt x="71" y="77"/>
                  </a:cubicBezTo>
                  <a:cubicBezTo>
                    <a:pt x="71" y="76"/>
                    <a:pt x="71" y="76"/>
                    <a:pt x="70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1" y="74"/>
                    <a:pt x="69" y="74"/>
                    <a:pt x="69" y="74"/>
                  </a:cubicBezTo>
                  <a:cubicBezTo>
                    <a:pt x="69" y="73"/>
                    <a:pt x="69" y="72"/>
                    <a:pt x="70" y="72"/>
                  </a:cubicBezTo>
                  <a:cubicBezTo>
                    <a:pt x="71" y="72"/>
                    <a:pt x="70" y="71"/>
                    <a:pt x="70" y="71"/>
                  </a:cubicBezTo>
                  <a:cubicBezTo>
                    <a:pt x="69" y="71"/>
                    <a:pt x="70" y="70"/>
                    <a:pt x="70" y="70"/>
                  </a:cubicBezTo>
                  <a:cubicBezTo>
                    <a:pt x="71" y="70"/>
                    <a:pt x="71" y="69"/>
                    <a:pt x="72" y="68"/>
                  </a:cubicBezTo>
                  <a:cubicBezTo>
                    <a:pt x="73" y="68"/>
                    <a:pt x="73" y="68"/>
                    <a:pt x="74" y="68"/>
                  </a:cubicBezTo>
                  <a:cubicBezTo>
                    <a:pt x="74" y="68"/>
                    <a:pt x="74" y="69"/>
                    <a:pt x="75" y="69"/>
                  </a:cubicBezTo>
                  <a:cubicBezTo>
                    <a:pt x="75" y="70"/>
                    <a:pt x="75" y="71"/>
                    <a:pt x="76" y="71"/>
                  </a:cubicBezTo>
                  <a:cubicBezTo>
                    <a:pt x="76" y="72"/>
                    <a:pt x="77" y="71"/>
                    <a:pt x="77" y="71"/>
                  </a:cubicBezTo>
                  <a:cubicBezTo>
                    <a:pt x="78" y="70"/>
                    <a:pt x="77" y="71"/>
                    <a:pt x="77" y="72"/>
                  </a:cubicBezTo>
                  <a:cubicBezTo>
                    <a:pt x="77" y="73"/>
                    <a:pt x="78" y="72"/>
                    <a:pt x="79" y="72"/>
                  </a:cubicBezTo>
                  <a:cubicBezTo>
                    <a:pt x="80" y="72"/>
                    <a:pt x="78" y="73"/>
                    <a:pt x="78" y="73"/>
                  </a:cubicBezTo>
                  <a:cubicBezTo>
                    <a:pt x="77" y="74"/>
                    <a:pt x="78" y="74"/>
                    <a:pt x="79" y="75"/>
                  </a:cubicBezTo>
                  <a:cubicBezTo>
                    <a:pt x="80" y="75"/>
                    <a:pt x="80" y="75"/>
                    <a:pt x="79" y="75"/>
                  </a:cubicBezTo>
                  <a:cubicBezTo>
                    <a:pt x="78" y="76"/>
                    <a:pt x="79" y="76"/>
                    <a:pt x="80" y="76"/>
                  </a:cubicBezTo>
                  <a:cubicBezTo>
                    <a:pt x="81" y="76"/>
                    <a:pt x="79" y="78"/>
                    <a:pt x="79" y="78"/>
                  </a:cubicBezTo>
                  <a:cubicBezTo>
                    <a:pt x="79" y="78"/>
                    <a:pt x="81" y="78"/>
                    <a:pt x="82" y="77"/>
                  </a:cubicBezTo>
                  <a:cubicBezTo>
                    <a:pt x="83" y="77"/>
                    <a:pt x="84" y="79"/>
                    <a:pt x="85" y="79"/>
                  </a:cubicBezTo>
                  <a:cubicBezTo>
                    <a:pt x="86" y="79"/>
                    <a:pt x="83" y="77"/>
                    <a:pt x="84" y="77"/>
                  </a:cubicBezTo>
                  <a:cubicBezTo>
                    <a:pt x="84" y="77"/>
                    <a:pt x="84" y="75"/>
                    <a:pt x="85" y="75"/>
                  </a:cubicBezTo>
                  <a:cubicBezTo>
                    <a:pt x="85" y="75"/>
                    <a:pt x="85" y="74"/>
                    <a:pt x="86" y="73"/>
                  </a:cubicBezTo>
                  <a:cubicBezTo>
                    <a:pt x="86" y="73"/>
                    <a:pt x="87" y="74"/>
                    <a:pt x="87" y="75"/>
                  </a:cubicBezTo>
                  <a:cubicBezTo>
                    <a:pt x="88" y="76"/>
                    <a:pt x="88" y="74"/>
                    <a:pt x="89" y="74"/>
                  </a:cubicBezTo>
                  <a:cubicBezTo>
                    <a:pt x="90" y="73"/>
                    <a:pt x="91" y="74"/>
                    <a:pt x="92" y="74"/>
                  </a:cubicBezTo>
                  <a:cubicBezTo>
                    <a:pt x="93" y="74"/>
                    <a:pt x="93" y="72"/>
                    <a:pt x="92" y="72"/>
                  </a:cubicBezTo>
                  <a:cubicBezTo>
                    <a:pt x="91" y="71"/>
                    <a:pt x="90" y="69"/>
                    <a:pt x="90" y="68"/>
                  </a:cubicBezTo>
                  <a:cubicBezTo>
                    <a:pt x="90" y="67"/>
                    <a:pt x="91" y="67"/>
                    <a:pt x="92" y="67"/>
                  </a:cubicBezTo>
                  <a:cubicBezTo>
                    <a:pt x="93" y="67"/>
                    <a:pt x="94" y="67"/>
                    <a:pt x="94" y="66"/>
                  </a:cubicBezTo>
                  <a:cubicBezTo>
                    <a:pt x="95" y="66"/>
                    <a:pt x="94" y="65"/>
                    <a:pt x="94" y="65"/>
                  </a:cubicBezTo>
                  <a:cubicBezTo>
                    <a:pt x="93" y="65"/>
                    <a:pt x="93" y="63"/>
                    <a:pt x="92" y="63"/>
                  </a:cubicBezTo>
                  <a:cubicBezTo>
                    <a:pt x="92" y="63"/>
                    <a:pt x="92" y="64"/>
                    <a:pt x="91" y="65"/>
                  </a:cubicBezTo>
                  <a:cubicBezTo>
                    <a:pt x="91" y="65"/>
                    <a:pt x="89" y="65"/>
                    <a:pt x="89" y="65"/>
                  </a:cubicBezTo>
                  <a:cubicBezTo>
                    <a:pt x="88" y="64"/>
                    <a:pt x="89" y="63"/>
                    <a:pt x="89" y="62"/>
                  </a:cubicBezTo>
                  <a:cubicBezTo>
                    <a:pt x="89" y="62"/>
                    <a:pt x="88" y="63"/>
                    <a:pt x="87" y="64"/>
                  </a:cubicBezTo>
                  <a:cubicBezTo>
                    <a:pt x="87" y="64"/>
                    <a:pt x="87" y="63"/>
                    <a:pt x="86" y="63"/>
                  </a:cubicBezTo>
                  <a:cubicBezTo>
                    <a:pt x="86" y="63"/>
                    <a:pt x="84" y="64"/>
                    <a:pt x="83" y="65"/>
                  </a:cubicBezTo>
                  <a:cubicBezTo>
                    <a:pt x="81" y="65"/>
                    <a:pt x="83" y="63"/>
                    <a:pt x="83" y="63"/>
                  </a:cubicBezTo>
                  <a:cubicBezTo>
                    <a:pt x="84" y="63"/>
                    <a:pt x="83" y="62"/>
                    <a:pt x="83" y="62"/>
                  </a:cubicBezTo>
                  <a:cubicBezTo>
                    <a:pt x="83" y="61"/>
                    <a:pt x="85" y="62"/>
                    <a:pt x="85" y="62"/>
                  </a:cubicBezTo>
                  <a:cubicBezTo>
                    <a:pt x="85" y="61"/>
                    <a:pt x="85" y="59"/>
                    <a:pt x="84" y="58"/>
                  </a:cubicBezTo>
                  <a:cubicBezTo>
                    <a:pt x="84" y="57"/>
                    <a:pt x="83" y="58"/>
                    <a:pt x="82" y="58"/>
                  </a:cubicBezTo>
                  <a:cubicBezTo>
                    <a:pt x="81" y="57"/>
                    <a:pt x="83" y="56"/>
                    <a:pt x="83" y="55"/>
                  </a:cubicBezTo>
                  <a:cubicBezTo>
                    <a:pt x="83" y="55"/>
                    <a:pt x="82" y="55"/>
                    <a:pt x="81" y="56"/>
                  </a:cubicBezTo>
                  <a:cubicBezTo>
                    <a:pt x="80" y="57"/>
                    <a:pt x="81" y="56"/>
                    <a:pt x="79" y="56"/>
                  </a:cubicBezTo>
                  <a:cubicBezTo>
                    <a:pt x="78" y="56"/>
                    <a:pt x="78" y="55"/>
                    <a:pt x="77" y="54"/>
                  </a:cubicBezTo>
                  <a:cubicBezTo>
                    <a:pt x="76" y="54"/>
                    <a:pt x="77" y="54"/>
                    <a:pt x="78" y="53"/>
                  </a:cubicBezTo>
                  <a:cubicBezTo>
                    <a:pt x="79" y="53"/>
                    <a:pt x="77" y="52"/>
                    <a:pt x="76" y="52"/>
                  </a:cubicBezTo>
                  <a:cubicBezTo>
                    <a:pt x="75" y="52"/>
                    <a:pt x="74" y="52"/>
                    <a:pt x="73" y="51"/>
                  </a:cubicBezTo>
                  <a:cubicBezTo>
                    <a:pt x="72" y="51"/>
                    <a:pt x="71" y="51"/>
                    <a:pt x="71" y="51"/>
                  </a:cubicBezTo>
                  <a:cubicBezTo>
                    <a:pt x="71" y="50"/>
                    <a:pt x="73" y="50"/>
                    <a:pt x="74" y="51"/>
                  </a:cubicBezTo>
                  <a:cubicBezTo>
                    <a:pt x="75" y="51"/>
                    <a:pt x="73" y="49"/>
                    <a:pt x="72" y="49"/>
                  </a:cubicBezTo>
                  <a:cubicBezTo>
                    <a:pt x="72" y="49"/>
                    <a:pt x="73" y="49"/>
                    <a:pt x="74" y="48"/>
                  </a:cubicBezTo>
                  <a:cubicBezTo>
                    <a:pt x="75" y="48"/>
                    <a:pt x="73" y="48"/>
                    <a:pt x="74" y="47"/>
                  </a:cubicBezTo>
                  <a:cubicBezTo>
                    <a:pt x="74" y="47"/>
                    <a:pt x="73" y="46"/>
                    <a:pt x="72" y="46"/>
                  </a:cubicBezTo>
                  <a:cubicBezTo>
                    <a:pt x="71" y="46"/>
                    <a:pt x="75" y="46"/>
                    <a:pt x="76" y="46"/>
                  </a:cubicBezTo>
                  <a:cubicBezTo>
                    <a:pt x="77" y="46"/>
                    <a:pt x="78" y="46"/>
                    <a:pt x="78" y="45"/>
                  </a:cubicBezTo>
                  <a:cubicBezTo>
                    <a:pt x="78" y="44"/>
                    <a:pt x="75" y="44"/>
                    <a:pt x="74" y="44"/>
                  </a:cubicBezTo>
                  <a:cubicBezTo>
                    <a:pt x="72" y="43"/>
                    <a:pt x="75" y="42"/>
                    <a:pt x="76" y="42"/>
                  </a:cubicBezTo>
                  <a:cubicBezTo>
                    <a:pt x="76" y="41"/>
                    <a:pt x="77" y="41"/>
                    <a:pt x="78" y="41"/>
                  </a:cubicBezTo>
                  <a:cubicBezTo>
                    <a:pt x="78" y="41"/>
                    <a:pt x="78" y="37"/>
                    <a:pt x="78" y="36"/>
                  </a:cubicBezTo>
                  <a:cubicBezTo>
                    <a:pt x="78" y="35"/>
                    <a:pt x="77" y="36"/>
                    <a:pt x="76" y="36"/>
                  </a:cubicBezTo>
                  <a:cubicBezTo>
                    <a:pt x="74" y="37"/>
                    <a:pt x="73" y="37"/>
                    <a:pt x="71" y="37"/>
                  </a:cubicBezTo>
                  <a:cubicBezTo>
                    <a:pt x="70" y="37"/>
                    <a:pt x="71" y="36"/>
                    <a:pt x="73" y="35"/>
                  </a:cubicBezTo>
                  <a:cubicBezTo>
                    <a:pt x="74" y="35"/>
                    <a:pt x="76" y="34"/>
                    <a:pt x="76" y="33"/>
                  </a:cubicBezTo>
                  <a:cubicBezTo>
                    <a:pt x="77" y="33"/>
                    <a:pt x="76" y="32"/>
                    <a:pt x="75" y="32"/>
                  </a:cubicBezTo>
                  <a:cubicBezTo>
                    <a:pt x="74" y="32"/>
                    <a:pt x="73" y="31"/>
                    <a:pt x="72" y="31"/>
                  </a:cubicBezTo>
                  <a:cubicBezTo>
                    <a:pt x="71" y="30"/>
                    <a:pt x="70" y="30"/>
                    <a:pt x="69" y="30"/>
                  </a:cubicBezTo>
                  <a:cubicBezTo>
                    <a:pt x="68" y="29"/>
                    <a:pt x="69" y="29"/>
                    <a:pt x="68" y="29"/>
                  </a:cubicBezTo>
                  <a:cubicBezTo>
                    <a:pt x="67" y="29"/>
                    <a:pt x="67" y="28"/>
                    <a:pt x="67" y="27"/>
                  </a:cubicBezTo>
                  <a:cubicBezTo>
                    <a:pt x="67" y="27"/>
                    <a:pt x="68" y="26"/>
                    <a:pt x="67" y="26"/>
                  </a:cubicBezTo>
                  <a:cubicBezTo>
                    <a:pt x="66" y="25"/>
                    <a:pt x="65" y="25"/>
                    <a:pt x="63" y="26"/>
                  </a:cubicBezTo>
                  <a:cubicBezTo>
                    <a:pt x="62" y="26"/>
                    <a:pt x="60" y="24"/>
                    <a:pt x="59" y="24"/>
                  </a:cubicBezTo>
                  <a:cubicBezTo>
                    <a:pt x="58" y="24"/>
                    <a:pt x="58" y="24"/>
                    <a:pt x="58" y="23"/>
                  </a:cubicBezTo>
                  <a:cubicBezTo>
                    <a:pt x="57" y="23"/>
                    <a:pt x="57" y="23"/>
                    <a:pt x="56" y="23"/>
                  </a:cubicBezTo>
                  <a:cubicBezTo>
                    <a:pt x="56" y="23"/>
                    <a:pt x="56" y="22"/>
                    <a:pt x="56" y="21"/>
                  </a:cubicBezTo>
                  <a:cubicBezTo>
                    <a:pt x="56" y="21"/>
                    <a:pt x="55" y="21"/>
                    <a:pt x="54" y="20"/>
                  </a:cubicBezTo>
                  <a:cubicBezTo>
                    <a:pt x="54" y="20"/>
                    <a:pt x="55" y="19"/>
                    <a:pt x="54" y="18"/>
                  </a:cubicBezTo>
                  <a:cubicBezTo>
                    <a:pt x="54" y="18"/>
                    <a:pt x="53" y="16"/>
                    <a:pt x="52" y="16"/>
                  </a:cubicBezTo>
                  <a:cubicBezTo>
                    <a:pt x="51" y="16"/>
                    <a:pt x="51" y="15"/>
                    <a:pt x="50" y="15"/>
                  </a:cubicBezTo>
                  <a:cubicBezTo>
                    <a:pt x="49" y="15"/>
                    <a:pt x="44" y="14"/>
                    <a:pt x="43" y="15"/>
                  </a:cubicBezTo>
                  <a:cubicBezTo>
                    <a:pt x="43" y="15"/>
                    <a:pt x="42" y="15"/>
                    <a:pt x="42" y="16"/>
                  </a:cubicBezTo>
                  <a:cubicBezTo>
                    <a:pt x="41" y="16"/>
                    <a:pt x="43" y="17"/>
                    <a:pt x="43" y="17"/>
                  </a:cubicBezTo>
                  <a:cubicBezTo>
                    <a:pt x="43" y="18"/>
                    <a:pt x="41" y="17"/>
                    <a:pt x="40" y="17"/>
                  </a:cubicBezTo>
                  <a:cubicBezTo>
                    <a:pt x="40" y="17"/>
                    <a:pt x="39" y="19"/>
                    <a:pt x="38" y="20"/>
                  </a:cubicBezTo>
                  <a:cubicBezTo>
                    <a:pt x="37" y="20"/>
                    <a:pt x="38" y="16"/>
                    <a:pt x="39" y="16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7" y="14"/>
                    <a:pt x="35" y="15"/>
                    <a:pt x="35" y="16"/>
                  </a:cubicBezTo>
                  <a:cubicBezTo>
                    <a:pt x="35" y="16"/>
                    <a:pt x="34" y="16"/>
                    <a:pt x="33" y="16"/>
                  </a:cubicBezTo>
                  <a:cubicBezTo>
                    <a:pt x="33" y="16"/>
                    <a:pt x="32" y="17"/>
                    <a:pt x="31" y="19"/>
                  </a:cubicBezTo>
                  <a:cubicBezTo>
                    <a:pt x="30" y="20"/>
                    <a:pt x="29" y="20"/>
                    <a:pt x="28" y="20"/>
                  </a:cubicBezTo>
                  <a:cubicBezTo>
                    <a:pt x="27" y="20"/>
                    <a:pt x="30" y="17"/>
                    <a:pt x="30" y="16"/>
                  </a:cubicBezTo>
                  <a:cubicBezTo>
                    <a:pt x="31" y="14"/>
                    <a:pt x="32" y="14"/>
                    <a:pt x="33" y="13"/>
                  </a:cubicBezTo>
                  <a:cubicBezTo>
                    <a:pt x="34" y="13"/>
                    <a:pt x="34" y="10"/>
                    <a:pt x="33" y="9"/>
                  </a:cubicBezTo>
                  <a:cubicBezTo>
                    <a:pt x="33" y="9"/>
                    <a:pt x="34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6"/>
                    <a:pt x="36" y="6"/>
                    <a:pt x="36" y="5"/>
                  </a:cubicBezTo>
                  <a:cubicBezTo>
                    <a:pt x="36" y="3"/>
                    <a:pt x="36" y="2"/>
                    <a:pt x="37" y="2"/>
                  </a:cubicBezTo>
                  <a:cubicBezTo>
                    <a:pt x="37" y="1"/>
                    <a:pt x="34" y="1"/>
                    <a:pt x="33" y="1"/>
                  </a:cubicBezTo>
                  <a:cubicBezTo>
                    <a:pt x="33" y="2"/>
                    <a:pt x="31" y="2"/>
                    <a:pt x="31" y="2"/>
                  </a:cubicBezTo>
                  <a:cubicBezTo>
                    <a:pt x="30" y="3"/>
                    <a:pt x="31" y="4"/>
                    <a:pt x="31" y="4"/>
                  </a:cubicBezTo>
                  <a:cubicBezTo>
                    <a:pt x="31" y="4"/>
                    <a:pt x="30" y="4"/>
                    <a:pt x="29" y="3"/>
                  </a:cubicBezTo>
                  <a:cubicBezTo>
                    <a:pt x="28" y="3"/>
                    <a:pt x="27" y="4"/>
                    <a:pt x="27" y="4"/>
                  </a:cubicBezTo>
                  <a:cubicBezTo>
                    <a:pt x="27" y="4"/>
                    <a:pt x="29" y="5"/>
                    <a:pt x="29" y="5"/>
                  </a:cubicBezTo>
                  <a:cubicBezTo>
                    <a:pt x="29" y="6"/>
                    <a:pt x="30" y="6"/>
                    <a:pt x="30" y="7"/>
                  </a:cubicBezTo>
                  <a:cubicBezTo>
                    <a:pt x="31" y="7"/>
                    <a:pt x="28" y="9"/>
                    <a:pt x="27" y="9"/>
                  </a:cubicBezTo>
                  <a:cubicBezTo>
                    <a:pt x="26" y="9"/>
                    <a:pt x="26" y="8"/>
                    <a:pt x="25" y="8"/>
                  </a:cubicBezTo>
                  <a:cubicBezTo>
                    <a:pt x="23" y="9"/>
                    <a:pt x="24" y="8"/>
                    <a:pt x="23" y="8"/>
                  </a:cubicBezTo>
                  <a:cubicBezTo>
                    <a:pt x="22" y="8"/>
                    <a:pt x="22" y="11"/>
                    <a:pt x="21" y="13"/>
                  </a:cubicBezTo>
                  <a:cubicBezTo>
                    <a:pt x="21" y="14"/>
                    <a:pt x="22" y="14"/>
                    <a:pt x="23" y="15"/>
                  </a:cubicBezTo>
                  <a:cubicBezTo>
                    <a:pt x="23" y="16"/>
                    <a:pt x="23" y="16"/>
                    <a:pt x="22" y="17"/>
                  </a:cubicBezTo>
                  <a:cubicBezTo>
                    <a:pt x="22" y="17"/>
                    <a:pt x="20" y="16"/>
                    <a:pt x="20" y="16"/>
                  </a:cubicBezTo>
                  <a:cubicBezTo>
                    <a:pt x="20" y="16"/>
                    <a:pt x="20" y="18"/>
                    <a:pt x="20" y="19"/>
                  </a:cubicBezTo>
                  <a:cubicBezTo>
                    <a:pt x="20" y="20"/>
                    <a:pt x="21" y="21"/>
                    <a:pt x="22" y="22"/>
                  </a:cubicBezTo>
                  <a:cubicBezTo>
                    <a:pt x="23" y="22"/>
                    <a:pt x="23" y="22"/>
                    <a:pt x="23" y="23"/>
                  </a:cubicBezTo>
                  <a:cubicBezTo>
                    <a:pt x="23" y="24"/>
                    <a:pt x="26" y="25"/>
                    <a:pt x="27" y="26"/>
                  </a:cubicBezTo>
                  <a:cubicBezTo>
                    <a:pt x="27" y="27"/>
                    <a:pt x="26" y="27"/>
                    <a:pt x="25" y="27"/>
                  </a:cubicBezTo>
                  <a:cubicBezTo>
                    <a:pt x="24" y="28"/>
                    <a:pt x="24" y="27"/>
                    <a:pt x="24" y="27"/>
                  </a:cubicBezTo>
                  <a:cubicBezTo>
                    <a:pt x="23" y="27"/>
                    <a:pt x="23" y="28"/>
                    <a:pt x="22" y="29"/>
                  </a:cubicBezTo>
                  <a:cubicBezTo>
                    <a:pt x="21" y="29"/>
                    <a:pt x="22" y="27"/>
                    <a:pt x="22" y="27"/>
                  </a:cubicBezTo>
                  <a:cubicBezTo>
                    <a:pt x="22" y="26"/>
                    <a:pt x="19" y="28"/>
                    <a:pt x="18" y="28"/>
                  </a:cubicBezTo>
                  <a:cubicBezTo>
                    <a:pt x="17" y="29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20" y="24"/>
                    <a:pt x="19" y="23"/>
                  </a:cubicBezTo>
                  <a:cubicBezTo>
                    <a:pt x="18" y="22"/>
                    <a:pt x="16" y="21"/>
                    <a:pt x="16" y="19"/>
                  </a:cubicBezTo>
                  <a:cubicBezTo>
                    <a:pt x="15" y="17"/>
                    <a:pt x="18" y="15"/>
                    <a:pt x="18" y="14"/>
                  </a:cubicBezTo>
                  <a:cubicBezTo>
                    <a:pt x="19" y="13"/>
                    <a:pt x="18" y="11"/>
                    <a:pt x="19" y="9"/>
                  </a:cubicBezTo>
                  <a:cubicBezTo>
                    <a:pt x="19" y="7"/>
                    <a:pt x="23" y="4"/>
                    <a:pt x="24" y="3"/>
                  </a:cubicBezTo>
                  <a:cubicBezTo>
                    <a:pt x="25" y="3"/>
                    <a:pt x="27" y="1"/>
                    <a:pt x="27" y="1"/>
                  </a:cubicBezTo>
                  <a:cubicBezTo>
                    <a:pt x="27" y="0"/>
                    <a:pt x="27" y="0"/>
                    <a:pt x="26" y="1"/>
                  </a:cubicBezTo>
                  <a:cubicBezTo>
                    <a:pt x="25" y="1"/>
                    <a:pt x="19" y="1"/>
                    <a:pt x="18" y="1"/>
                  </a:cubicBezTo>
                  <a:cubicBezTo>
                    <a:pt x="17" y="1"/>
                    <a:pt x="13" y="3"/>
                    <a:pt x="12" y="3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9" y="6"/>
                    <a:pt x="7" y="7"/>
                    <a:pt x="6" y="7"/>
                  </a:cubicBezTo>
                  <a:cubicBezTo>
                    <a:pt x="5" y="7"/>
                    <a:pt x="5" y="10"/>
                    <a:pt x="5" y="11"/>
                  </a:cubicBezTo>
                  <a:cubicBezTo>
                    <a:pt x="5" y="13"/>
                    <a:pt x="2" y="16"/>
                    <a:pt x="1" y="17"/>
                  </a:cubicBezTo>
                  <a:cubicBezTo>
                    <a:pt x="0" y="18"/>
                    <a:pt x="0" y="21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1645681" y="3179610"/>
              <a:ext cx="94498" cy="71449"/>
            </a:xfrm>
            <a:custGeom>
              <a:avLst/>
              <a:gdLst>
                <a:gd name="T0" fmla="*/ 0 w 17"/>
                <a:gd name="T1" fmla="*/ 13 h 13"/>
                <a:gd name="T2" fmla="*/ 9 w 17"/>
                <a:gd name="T3" fmla="*/ 12 h 13"/>
                <a:gd name="T4" fmla="*/ 13 w 17"/>
                <a:gd name="T5" fmla="*/ 13 h 13"/>
                <a:gd name="T6" fmla="*/ 16 w 17"/>
                <a:gd name="T7" fmla="*/ 9 h 13"/>
                <a:gd name="T8" fmla="*/ 15 w 17"/>
                <a:gd name="T9" fmla="*/ 6 h 13"/>
                <a:gd name="T10" fmla="*/ 16 w 17"/>
                <a:gd name="T11" fmla="*/ 4 h 13"/>
                <a:gd name="T12" fmla="*/ 14 w 17"/>
                <a:gd name="T13" fmla="*/ 3 h 13"/>
                <a:gd name="T14" fmla="*/ 9 w 17"/>
                <a:gd name="T15" fmla="*/ 3 h 13"/>
                <a:gd name="T16" fmla="*/ 7 w 17"/>
                <a:gd name="T17" fmla="*/ 1 h 13"/>
                <a:gd name="T18" fmla="*/ 3 w 17"/>
                <a:gd name="T19" fmla="*/ 2 h 13"/>
                <a:gd name="T20" fmla="*/ 2 w 17"/>
                <a:gd name="T21" fmla="*/ 3 h 13"/>
                <a:gd name="T22" fmla="*/ 1 w 17"/>
                <a:gd name="T23" fmla="*/ 9 h 13"/>
                <a:gd name="T24" fmla="*/ 0 w 17"/>
                <a:gd name="T2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3">
                  <a:moveTo>
                    <a:pt x="0" y="13"/>
                  </a:moveTo>
                  <a:cubicBezTo>
                    <a:pt x="1" y="13"/>
                    <a:pt x="8" y="12"/>
                    <a:pt x="9" y="12"/>
                  </a:cubicBezTo>
                  <a:cubicBezTo>
                    <a:pt x="11" y="12"/>
                    <a:pt x="11" y="13"/>
                    <a:pt x="13" y="13"/>
                  </a:cubicBezTo>
                  <a:cubicBezTo>
                    <a:pt x="17" y="13"/>
                    <a:pt x="16" y="11"/>
                    <a:pt x="16" y="9"/>
                  </a:cubicBezTo>
                  <a:cubicBezTo>
                    <a:pt x="15" y="8"/>
                    <a:pt x="16" y="7"/>
                    <a:pt x="15" y="6"/>
                  </a:cubicBezTo>
                  <a:cubicBezTo>
                    <a:pt x="15" y="5"/>
                    <a:pt x="15" y="4"/>
                    <a:pt x="16" y="4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2"/>
                    <a:pt x="10" y="3"/>
                    <a:pt x="9" y="3"/>
                  </a:cubicBezTo>
                  <a:cubicBezTo>
                    <a:pt x="9" y="3"/>
                    <a:pt x="7" y="2"/>
                    <a:pt x="7" y="1"/>
                  </a:cubicBezTo>
                  <a:cubicBezTo>
                    <a:pt x="6" y="0"/>
                    <a:pt x="5" y="1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4"/>
                    <a:pt x="1" y="7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1210075" y="3391651"/>
              <a:ext cx="87583" cy="71449"/>
            </a:xfrm>
            <a:custGeom>
              <a:avLst/>
              <a:gdLst>
                <a:gd name="T0" fmla="*/ 14 w 16"/>
                <a:gd name="T1" fmla="*/ 6 h 13"/>
                <a:gd name="T2" fmla="*/ 13 w 16"/>
                <a:gd name="T3" fmla="*/ 3 h 13"/>
                <a:gd name="T4" fmla="*/ 12 w 16"/>
                <a:gd name="T5" fmla="*/ 3 h 13"/>
                <a:gd name="T6" fmla="*/ 11 w 16"/>
                <a:gd name="T7" fmla="*/ 2 h 13"/>
                <a:gd name="T8" fmla="*/ 9 w 16"/>
                <a:gd name="T9" fmla="*/ 0 h 13"/>
                <a:gd name="T10" fmla="*/ 7 w 16"/>
                <a:gd name="T11" fmla="*/ 1 h 13"/>
                <a:gd name="T12" fmla="*/ 6 w 16"/>
                <a:gd name="T13" fmla="*/ 3 h 13"/>
                <a:gd name="T14" fmla="*/ 6 w 16"/>
                <a:gd name="T15" fmla="*/ 4 h 13"/>
                <a:gd name="T16" fmla="*/ 4 w 16"/>
                <a:gd name="T17" fmla="*/ 7 h 13"/>
                <a:gd name="T18" fmla="*/ 1 w 16"/>
                <a:gd name="T19" fmla="*/ 7 h 13"/>
                <a:gd name="T20" fmla="*/ 1 w 16"/>
                <a:gd name="T21" fmla="*/ 9 h 13"/>
                <a:gd name="T22" fmla="*/ 3 w 16"/>
                <a:gd name="T23" fmla="*/ 10 h 13"/>
                <a:gd name="T24" fmla="*/ 7 w 16"/>
                <a:gd name="T25" fmla="*/ 11 h 13"/>
                <a:gd name="T26" fmla="*/ 11 w 16"/>
                <a:gd name="T27" fmla="*/ 12 h 13"/>
                <a:gd name="T28" fmla="*/ 16 w 16"/>
                <a:gd name="T29" fmla="*/ 10 h 13"/>
                <a:gd name="T30" fmla="*/ 15 w 16"/>
                <a:gd name="T31" fmla="*/ 9 h 13"/>
                <a:gd name="T32" fmla="*/ 14 w 16"/>
                <a:gd name="T33" fmla="*/ 7 h 13"/>
                <a:gd name="T34" fmla="*/ 14 w 16"/>
                <a:gd name="T3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3">
                  <a:moveTo>
                    <a:pt x="14" y="6"/>
                  </a:moveTo>
                  <a:cubicBezTo>
                    <a:pt x="15" y="6"/>
                    <a:pt x="14" y="4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1"/>
                    <a:pt x="9" y="0"/>
                    <a:pt x="9" y="0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7" y="2"/>
                    <a:pt x="7" y="3"/>
                    <a:pt x="6" y="3"/>
                  </a:cubicBezTo>
                  <a:cubicBezTo>
                    <a:pt x="6" y="4"/>
                    <a:pt x="5" y="4"/>
                    <a:pt x="6" y="4"/>
                  </a:cubicBezTo>
                  <a:cubicBezTo>
                    <a:pt x="6" y="5"/>
                    <a:pt x="5" y="7"/>
                    <a:pt x="4" y="7"/>
                  </a:cubicBezTo>
                  <a:cubicBezTo>
                    <a:pt x="3" y="7"/>
                    <a:pt x="1" y="7"/>
                    <a:pt x="1" y="7"/>
                  </a:cubicBezTo>
                  <a:cubicBezTo>
                    <a:pt x="0" y="7"/>
                    <a:pt x="0" y="9"/>
                    <a:pt x="1" y="9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4" y="11"/>
                    <a:pt x="6" y="11"/>
                    <a:pt x="7" y="11"/>
                  </a:cubicBezTo>
                  <a:cubicBezTo>
                    <a:pt x="8" y="12"/>
                    <a:pt x="10" y="12"/>
                    <a:pt x="11" y="12"/>
                  </a:cubicBezTo>
                  <a:cubicBezTo>
                    <a:pt x="12" y="13"/>
                    <a:pt x="15" y="11"/>
                    <a:pt x="16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4" y="9"/>
                    <a:pt x="15" y="7"/>
                    <a:pt x="14" y="7"/>
                  </a:cubicBezTo>
                  <a:cubicBezTo>
                    <a:pt x="13" y="7"/>
                    <a:pt x="14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751417" y="3147343"/>
              <a:ext cx="230482" cy="191298"/>
            </a:xfrm>
            <a:custGeom>
              <a:avLst/>
              <a:gdLst>
                <a:gd name="T0" fmla="*/ 3 w 42"/>
                <a:gd name="T1" fmla="*/ 28 h 35"/>
                <a:gd name="T2" fmla="*/ 4 w 42"/>
                <a:gd name="T3" fmla="*/ 34 h 35"/>
                <a:gd name="T4" fmla="*/ 7 w 42"/>
                <a:gd name="T5" fmla="*/ 34 h 35"/>
                <a:gd name="T6" fmla="*/ 9 w 42"/>
                <a:gd name="T7" fmla="*/ 34 h 35"/>
                <a:gd name="T8" fmla="*/ 10 w 42"/>
                <a:gd name="T9" fmla="*/ 32 h 35"/>
                <a:gd name="T10" fmla="*/ 13 w 42"/>
                <a:gd name="T11" fmla="*/ 32 h 35"/>
                <a:gd name="T12" fmla="*/ 19 w 42"/>
                <a:gd name="T13" fmla="*/ 29 h 35"/>
                <a:gd name="T14" fmla="*/ 24 w 42"/>
                <a:gd name="T15" fmla="*/ 20 h 35"/>
                <a:gd name="T16" fmla="*/ 28 w 42"/>
                <a:gd name="T17" fmla="*/ 17 h 35"/>
                <a:gd name="T18" fmla="*/ 31 w 42"/>
                <a:gd name="T19" fmla="*/ 16 h 35"/>
                <a:gd name="T20" fmla="*/ 36 w 42"/>
                <a:gd name="T21" fmla="*/ 15 h 35"/>
                <a:gd name="T22" fmla="*/ 42 w 42"/>
                <a:gd name="T23" fmla="*/ 10 h 35"/>
                <a:gd name="T24" fmla="*/ 40 w 42"/>
                <a:gd name="T25" fmla="*/ 9 h 35"/>
                <a:gd name="T26" fmla="*/ 39 w 42"/>
                <a:gd name="T27" fmla="*/ 8 h 35"/>
                <a:gd name="T28" fmla="*/ 36 w 42"/>
                <a:gd name="T29" fmla="*/ 5 h 35"/>
                <a:gd name="T30" fmla="*/ 33 w 42"/>
                <a:gd name="T31" fmla="*/ 4 h 35"/>
                <a:gd name="T32" fmla="*/ 32 w 42"/>
                <a:gd name="T33" fmla="*/ 6 h 35"/>
                <a:gd name="T34" fmla="*/ 31 w 42"/>
                <a:gd name="T35" fmla="*/ 5 h 35"/>
                <a:gd name="T36" fmla="*/ 30 w 42"/>
                <a:gd name="T37" fmla="*/ 4 h 35"/>
                <a:gd name="T38" fmla="*/ 27 w 42"/>
                <a:gd name="T39" fmla="*/ 3 h 35"/>
                <a:gd name="T40" fmla="*/ 24 w 42"/>
                <a:gd name="T41" fmla="*/ 3 h 35"/>
                <a:gd name="T42" fmla="*/ 25 w 42"/>
                <a:gd name="T43" fmla="*/ 1 h 35"/>
                <a:gd name="T44" fmla="*/ 25 w 42"/>
                <a:gd name="T45" fmla="*/ 1 h 35"/>
                <a:gd name="T46" fmla="*/ 19 w 42"/>
                <a:gd name="T47" fmla="*/ 1 h 35"/>
                <a:gd name="T48" fmla="*/ 15 w 42"/>
                <a:gd name="T49" fmla="*/ 2 h 35"/>
                <a:gd name="T50" fmla="*/ 11 w 42"/>
                <a:gd name="T51" fmla="*/ 5 h 35"/>
                <a:gd name="T52" fmla="*/ 12 w 42"/>
                <a:gd name="T53" fmla="*/ 6 h 35"/>
                <a:gd name="T54" fmla="*/ 11 w 42"/>
                <a:gd name="T55" fmla="*/ 7 h 35"/>
                <a:gd name="T56" fmla="*/ 12 w 42"/>
                <a:gd name="T57" fmla="*/ 8 h 35"/>
                <a:gd name="T58" fmla="*/ 11 w 42"/>
                <a:gd name="T59" fmla="*/ 10 h 35"/>
                <a:gd name="T60" fmla="*/ 9 w 42"/>
                <a:gd name="T61" fmla="*/ 11 h 35"/>
                <a:gd name="T62" fmla="*/ 6 w 42"/>
                <a:gd name="T63" fmla="*/ 17 h 35"/>
                <a:gd name="T64" fmla="*/ 4 w 42"/>
                <a:gd name="T65" fmla="*/ 18 h 35"/>
                <a:gd name="T66" fmla="*/ 4 w 42"/>
                <a:gd name="T67" fmla="*/ 20 h 35"/>
                <a:gd name="T68" fmla="*/ 1 w 42"/>
                <a:gd name="T69" fmla="*/ 24 h 35"/>
                <a:gd name="T70" fmla="*/ 0 w 42"/>
                <a:gd name="T71" fmla="*/ 26 h 35"/>
                <a:gd name="T72" fmla="*/ 3 w 42"/>
                <a:gd name="T7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" h="35">
                  <a:moveTo>
                    <a:pt x="3" y="28"/>
                  </a:moveTo>
                  <a:cubicBezTo>
                    <a:pt x="4" y="29"/>
                    <a:pt x="4" y="33"/>
                    <a:pt x="4" y="34"/>
                  </a:cubicBezTo>
                  <a:cubicBezTo>
                    <a:pt x="4" y="35"/>
                    <a:pt x="6" y="34"/>
                    <a:pt x="7" y="34"/>
                  </a:cubicBezTo>
                  <a:cubicBezTo>
                    <a:pt x="7" y="34"/>
                    <a:pt x="8" y="34"/>
                    <a:pt x="9" y="34"/>
                  </a:cubicBezTo>
                  <a:cubicBezTo>
                    <a:pt x="9" y="34"/>
                    <a:pt x="10" y="33"/>
                    <a:pt x="10" y="32"/>
                  </a:cubicBezTo>
                  <a:cubicBezTo>
                    <a:pt x="11" y="31"/>
                    <a:pt x="11" y="32"/>
                    <a:pt x="13" y="32"/>
                  </a:cubicBezTo>
                  <a:cubicBezTo>
                    <a:pt x="16" y="31"/>
                    <a:pt x="18" y="30"/>
                    <a:pt x="19" y="29"/>
                  </a:cubicBezTo>
                  <a:cubicBezTo>
                    <a:pt x="21" y="27"/>
                    <a:pt x="24" y="20"/>
                    <a:pt x="24" y="20"/>
                  </a:cubicBezTo>
                  <a:cubicBezTo>
                    <a:pt x="25" y="19"/>
                    <a:pt x="27" y="17"/>
                    <a:pt x="28" y="17"/>
                  </a:cubicBezTo>
                  <a:cubicBezTo>
                    <a:pt x="29" y="17"/>
                    <a:pt x="30" y="17"/>
                    <a:pt x="31" y="16"/>
                  </a:cubicBezTo>
                  <a:cubicBezTo>
                    <a:pt x="33" y="15"/>
                    <a:pt x="35" y="15"/>
                    <a:pt x="36" y="15"/>
                  </a:cubicBezTo>
                  <a:cubicBezTo>
                    <a:pt x="38" y="14"/>
                    <a:pt x="41" y="11"/>
                    <a:pt x="42" y="10"/>
                  </a:cubicBezTo>
                  <a:cubicBezTo>
                    <a:pt x="42" y="10"/>
                    <a:pt x="41" y="9"/>
                    <a:pt x="40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9" y="8"/>
                    <a:pt x="37" y="6"/>
                    <a:pt x="36" y="5"/>
                  </a:cubicBezTo>
                  <a:cubicBezTo>
                    <a:pt x="36" y="4"/>
                    <a:pt x="34" y="4"/>
                    <a:pt x="33" y="4"/>
                  </a:cubicBezTo>
                  <a:cubicBezTo>
                    <a:pt x="32" y="5"/>
                    <a:pt x="33" y="5"/>
                    <a:pt x="32" y="6"/>
                  </a:cubicBezTo>
                  <a:cubicBezTo>
                    <a:pt x="31" y="6"/>
                    <a:pt x="31" y="5"/>
                    <a:pt x="31" y="5"/>
                  </a:cubicBezTo>
                  <a:cubicBezTo>
                    <a:pt x="31" y="4"/>
                    <a:pt x="31" y="4"/>
                    <a:pt x="30" y="4"/>
                  </a:cubicBezTo>
                  <a:cubicBezTo>
                    <a:pt x="29" y="4"/>
                    <a:pt x="28" y="3"/>
                    <a:pt x="27" y="3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2" y="3"/>
                    <a:pt x="25" y="2"/>
                    <a:pt x="25" y="1"/>
                  </a:cubicBezTo>
                  <a:cubicBezTo>
                    <a:pt x="26" y="1"/>
                    <a:pt x="26" y="0"/>
                    <a:pt x="25" y="1"/>
                  </a:cubicBezTo>
                  <a:cubicBezTo>
                    <a:pt x="23" y="1"/>
                    <a:pt x="21" y="1"/>
                    <a:pt x="19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0" y="6"/>
                    <a:pt x="12" y="6"/>
                    <a:pt x="12" y="6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0"/>
                    <a:pt x="10" y="10"/>
                    <a:pt x="9" y="11"/>
                  </a:cubicBezTo>
                  <a:cubicBezTo>
                    <a:pt x="8" y="13"/>
                    <a:pt x="6" y="16"/>
                    <a:pt x="6" y="17"/>
                  </a:cubicBezTo>
                  <a:cubicBezTo>
                    <a:pt x="6" y="17"/>
                    <a:pt x="5" y="18"/>
                    <a:pt x="4" y="18"/>
                  </a:cubicBezTo>
                  <a:cubicBezTo>
                    <a:pt x="3" y="19"/>
                    <a:pt x="4" y="19"/>
                    <a:pt x="4" y="20"/>
                  </a:cubicBezTo>
                  <a:cubicBezTo>
                    <a:pt x="4" y="20"/>
                    <a:pt x="2" y="24"/>
                    <a:pt x="1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27"/>
                    <a:pt x="2" y="27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866658" y="3211878"/>
              <a:ext cx="338808" cy="246614"/>
            </a:xfrm>
            <a:custGeom>
              <a:avLst/>
              <a:gdLst>
                <a:gd name="T0" fmla="*/ 10 w 62"/>
                <a:gd name="T1" fmla="*/ 6 h 45"/>
                <a:gd name="T2" fmla="*/ 5 w 62"/>
                <a:gd name="T3" fmla="*/ 9 h 45"/>
                <a:gd name="T4" fmla="*/ 6 w 62"/>
                <a:gd name="T5" fmla="*/ 11 h 45"/>
                <a:gd name="T6" fmla="*/ 1 w 62"/>
                <a:gd name="T7" fmla="*/ 16 h 45"/>
                <a:gd name="T8" fmla="*/ 2 w 62"/>
                <a:gd name="T9" fmla="*/ 18 h 45"/>
                <a:gd name="T10" fmla="*/ 4 w 62"/>
                <a:gd name="T11" fmla="*/ 20 h 45"/>
                <a:gd name="T12" fmla="*/ 11 w 62"/>
                <a:gd name="T13" fmla="*/ 19 h 45"/>
                <a:gd name="T14" fmla="*/ 9 w 62"/>
                <a:gd name="T15" fmla="*/ 20 h 45"/>
                <a:gd name="T16" fmla="*/ 2 w 62"/>
                <a:gd name="T17" fmla="*/ 22 h 45"/>
                <a:gd name="T18" fmla="*/ 4 w 62"/>
                <a:gd name="T19" fmla="*/ 27 h 45"/>
                <a:gd name="T20" fmla="*/ 8 w 62"/>
                <a:gd name="T21" fmla="*/ 27 h 45"/>
                <a:gd name="T22" fmla="*/ 17 w 62"/>
                <a:gd name="T23" fmla="*/ 26 h 45"/>
                <a:gd name="T24" fmla="*/ 25 w 62"/>
                <a:gd name="T25" fmla="*/ 28 h 45"/>
                <a:gd name="T26" fmla="*/ 22 w 62"/>
                <a:gd name="T27" fmla="*/ 30 h 45"/>
                <a:gd name="T28" fmla="*/ 17 w 62"/>
                <a:gd name="T29" fmla="*/ 31 h 45"/>
                <a:gd name="T30" fmla="*/ 7 w 62"/>
                <a:gd name="T31" fmla="*/ 31 h 45"/>
                <a:gd name="T32" fmla="*/ 2 w 62"/>
                <a:gd name="T33" fmla="*/ 35 h 45"/>
                <a:gd name="T34" fmla="*/ 5 w 62"/>
                <a:gd name="T35" fmla="*/ 39 h 45"/>
                <a:gd name="T36" fmla="*/ 12 w 62"/>
                <a:gd name="T37" fmla="*/ 41 h 45"/>
                <a:gd name="T38" fmla="*/ 14 w 62"/>
                <a:gd name="T39" fmla="*/ 45 h 45"/>
                <a:gd name="T40" fmla="*/ 24 w 62"/>
                <a:gd name="T41" fmla="*/ 44 h 45"/>
                <a:gd name="T42" fmla="*/ 35 w 62"/>
                <a:gd name="T43" fmla="*/ 41 h 45"/>
                <a:gd name="T44" fmla="*/ 40 w 62"/>
                <a:gd name="T45" fmla="*/ 41 h 45"/>
                <a:gd name="T46" fmla="*/ 43 w 62"/>
                <a:gd name="T47" fmla="*/ 42 h 45"/>
                <a:gd name="T48" fmla="*/ 51 w 62"/>
                <a:gd name="T49" fmla="*/ 43 h 45"/>
                <a:gd name="T50" fmla="*/ 57 w 62"/>
                <a:gd name="T51" fmla="*/ 39 h 45"/>
                <a:gd name="T52" fmla="*/ 55 w 62"/>
                <a:gd name="T53" fmla="*/ 37 h 45"/>
                <a:gd name="T54" fmla="*/ 51 w 62"/>
                <a:gd name="T55" fmla="*/ 38 h 45"/>
                <a:gd name="T56" fmla="*/ 51 w 62"/>
                <a:gd name="T57" fmla="*/ 36 h 45"/>
                <a:gd name="T58" fmla="*/ 51 w 62"/>
                <a:gd name="T59" fmla="*/ 34 h 45"/>
                <a:gd name="T60" fmla="*/ 54 w 62"/>
                <a:gd name="T61" fmla="*/ 36 h 45"/>
                <a:gd name="T62" fmla="*/ 56 w 62"/>
                <a:gd name="T63" fmla="*/ 34 h 45"/>
                <a:gd name="T64" fmla="*/ 60 w 62"/>
                <a:gd name="T65" fmla="*/ 35 h 45"/>
                <a:gd name="T66" fmla="*/ 60 w 62"/>
                <a:gd name="T67" fmla="*/ 33 h 45"/>
                <a:gd name="T68" fmla="*/ 60 w 62"/>
                <a:gd name="T69" fmla="*/ 31 h 45"/>
                <a:gd name="T70" fmla="*/ 56 w 62"/>
                <a:gd name="T71" fmla="*/ 30 h 45"/>
                <a:gd name="T72" fmla="*/ 51 w 62"/>
                <a:gd name="T73" fmla="*/ 24 h 45"/>
                <a:gd name="T74" fmla="*/ 54 w 62"/>
                <a:gd name="T75" fmla="*/ 8 h 45"/>
                <a:gd name="T76" fmla="*/ 52 w 62"/>
                <a:gd name="T77" fmla="*/ 3 h 45"/>
                <a:gd name="T78" fmla="*/ 48 w 62"/>
                <a:gd name="T79" fmla="*/ 2 h 45"/>
                <a:gd name="T80" fmla="*/ 46 w 62"/>
                <a:gd name="T81" fmla="*/ 3 h 45"/>
                <a:gd name="T82" fmla="*/ 45 w 62"/>
                <a:gd name="T83" fmla="*/ 7 h 45"/>
                <a:gd name="T84" fmla="*/ 43 w 62"/>
                <a:gd name="T85" fmla="*/ 17 h 45"/>
                <a:gd name="T86" fmla="*/ 40 w 62"/>
                <a:gd name="T87" fmla="*/ 17 h 45"/>
                <a:gd name="T88" fmla="*/ 39 w 62"/>
                <a:gd name="T89" fmla="*/ 4 h 45"/>
                <a:gd name="T90" fmla="*/ 35 w 62"/>
                <a:gd name="T91" fmla="*/ 4 h 45"/>
                <a:gd name="T92" fmla="*/ 37 w 62"/>
                <a:gd name="T93" fmla="*/ 8 h 45"/>
                <a:gd name="T94" fmla="*/ 29 w 62"/>
                <a:gd name="T95" fmla="*/ 9 h 45"/>
                <a:gd name="T96" fmla="*/ 31 w 62"/>
                <a:gd name="T97" fmla="*/ 4 h 45"/>
                <a:gd name="T98" fmla="*/ 28 w 62"/>
                <a:gd name="T99" fmla="*/ 4 h 45"/>
                <a:gd name="T100" fmla="*/ 23 w 62"/>
                <a:gd name="T101" fmla="*/ 7 h 45"/>
                <a:gd name="T102" fmla="*/ 23 w 62"/>
                <a:gd name="T103" fmla="*/ 5 h 45"/>
                <a:gd name="T104" fmla="*/ 24 w 62"/>
                <a:gd name="T105" fmla="*/ 1 h 45"/>
                <a:gd name="T106" fmla="*/ 18 w 62"/>
                <a:gd name="T10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45">
                  <a:moveTo>
                    <a:pt x="13" y="5"/>
                  </a:moveTo>
                  <a:cubicBezTo>
                    <a:pt x="12" y="5"/>
                    <a:pt x="11" y="6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7" y="7"/>
                    <a:pt x="5" y="8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5" y="12"/>
                    <a:pt x="3" y="13"/>
                    <a:pt x="2" y="13"/>
                  </a:cubicBezTo>
                  <a:cubicBezTo>
                    <a:pt x="2" y="14"/>
                    <a:pt x="1" y="15"/>
                    <a:pt x="1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2" y="17"/>
                    <a:pt x="0" y="18"/>
                    <a:pt x="2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9"/>
                    <a:pt x="3" y="20"/>
                    <a:pt x="4" y="20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9" y="19"/>
                    <a:pt x="9" y="19"/>
                    <a:pt x="11" y="19"/>
                  </a:cubicBezTo>
                  <a:cubicBezTo>
                    <a:pt x="12" y="19"/>
                    <a:pt x="14" y="20"/>
                    <a:pt x="13" y="20"/>
                  </a:cubicBezTo>
                  <a:cubicBezTo>
                    <a:pt x="13" y="20"/>
                    <a:pt x="10" y="20"/>
                    <a:pt x="9" y="20"/>
                  </a:cubicBezTo>
                  <a:cubicBezTo>
                    <a:pt x="9" y="20"/>
                    <a:pt x="8" y="21"/>
                    <a:pt x="6" y="21"/>
                  </a:cubicBezTo>
                  <a:cubicBezTo>
                    <a:pt x="5" y="21"/>
                    <a:pt x="2" y="22"/>
                    <a:pt x="2" y="22"/>
                  </a:cubicBezTo>
                  <a:cubicBezTo>
                    <a:pt x="2" y="22"/>
                    <a:pt x="1" y="25"/>
                    <a:pt x="2" y="26"/>
                  </a:cubicBezTo>
                  <a:cubicBezTo>
                    <a:pt x="2" y="26"/>
                    <a:pt x="3" y="27"/>
                    <a:pt x="4" y="27"/>
                  </a:cubicBezTo>
                  <a:cubicBezTo>
                    <a:pt x="6" y="27"/>
                    <a:pt x="6" y="28"/>
                    <a:pt x="7" y="27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10" y="27"/>
                    <a:pt x="10" y="27"/>
                    <a:pt x="12" y="27"/>
                  </a:cubicBezTo>
                  <a:cubicBezTo>
                    <a:pt x="13" y="26"/>
                    <a:pt x="17" y="25"/>
                    <a:pt x="17" y="26"/>
                  </a:cubicBezTo>
                  <a:cubicBezTo>
                    <a:pt x="18" y="26"/>
                    <a:pt x="19" y="27"/>
                    <a:pt x="20" y="27"/>
                  </a:cubicBezTo>
                  <a:cubicBezTo>
                    <a:pt x="22" y="27"/>
                    <a:pt x="26" y="27"/>
                    <a:pt x="25" y="28"/>
                  </a:cubicBezTo>
                  <a:cubicBezTo>
                    <a:pt x="24" y="28"/>
                    <a:pt x="21" y="29"/>
                    <a:pt x="21" y="29"/>
                  </a:cubicBezTo>
                  <a:cubicBezTo>
                    <a:pt x="22" y="29"/>
                    <a:pt x="23" y="30"/>
                    <a:pt x="22" y="30"/>
                  </a:cubicBezTo>
                  <a:cubicBezTo>
                    <a:pt x="22" y="30"/>
                    <a:pt x="21" y="31"/>
                    <a:pt x="21" y="31"/>
                  </a:cubicBezTo>
                  <a:cubicBezTo>
                    <a:pt x="20" y="31"/>
                    <a:pt x="18" y="31"/>
                    <a:pt x="17" y="31"/>
                  </a:cubicBezTo>
                  <a:cubicBezTo>
                    <a:pt x="16" y="31"/>
                    <a:pt x="12" y="32"/>
                    <a:pt x="11" y="32"/>
                  </a:cubicBezTo>
                  <a:cubicBezTo>
                    <a:pt x="10" y="32"/>
                    <a:pt x="9" y="31"/>
                    <a:pt x="7" y="31"/>
                  </a:cubicBezTo>
                  <a:cubicBezTo>
                    <a:pt x="5" y="31"/>
                    <a:pt x="2" y="32"/>
                    <a:pt x="3" y="32"/>
                  </a:cubicBezTo>
                  <a:cubicBezTo>
                    <a:pt x="3" y="33"/>
                    <a:pt x="2" y="35"/>
                    <a:pt x="2" y="35"/>
                  </a:cubicBezTo>
                  <a:cubicBezTo>
                    <a:pt x="3" y="35"/>
                    <a:pt x="4" y="36"/>
                    <a:pt x="4" y="37"/>
                  </a:cubicBezTo>
                  <a:cubicBezTo>
                    <a:pt x="3" y="38"/>
                    <a:pt x="4" y="39"/>
                    <a:pt x="5" y="39"/>
                  </a:cubicBezTo>
                  <a:cubicBezTo>
                    <a:pt x="7" y="40"/>
                    <a:pt x="10" y="39"/>
                    <a:pt x="11" y="40"/>
                  </a:cubicBezTo>
                  <a:cubicBezTo>
                    <a:pt x="11" y="40"/>
                    <a:pt x="13" y="40"/>
                    <a:pt x="12" y="41"/>
                  </a:cubicBezTo>
                  <a:cubicBezTo>
                    <a:pt x="12" y="42"/>
                    <a:pt x="11" y="42"/>
                    <a:pt x="12" y="43"/>
                  </a:cubicBezTo>
                  <a:cubicBezTo>
                    <a:pt x="12" y="44"/>
                    <a:pt x="13" y="45"/>
                    <a:pt x="14" y="45"/>
                  </a:cubicBezTo>
                  <a:cubicBezTo>
                    <a:pt x="16" y="45"/>
                    <a:pt x="20" y="43"/>
                    <a:pt x="21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6" y="44"/>
                    <a:pt x="28" y="42"/>
                    <a:pt x="29" y="42"/>
                  </a:cubicBezTo>
                  <a:cubicBezTo>
                    <a:pt x="30" y="42"/>
                    <a:pt x="35" y="41"/>
                    <a:pt x="35" y="41"/>
                  </a:cubicBezTo>
                  <a:cubicBezTo>
                    <a:pt x="36" y="41"/>
                    <a:pt x="37" y="40"/>
                    <a:pt x="38" y="40"/>
                  </a:cubicBezTo>
                  <a:cubicBezTo>
                    <a:pt x="39" y="40"/>
                    <a:pt x="39" y="41"/>
                    <a:pt x="40" y="41"/>
                  </a:cubicBezTo>
                  <a:cubicBezTo>
                    <a:pt x="42" y="41"/>
                    <a:pt x="45" y="41"/>
                    <a:pt x="44" y="41"/>
                  </a:cubicBezTo>
                  <a:cubicBezTo>
                    <a:pt x="44" y="41"/>
                    <a:pt x="42" y="42"/>
                    <a:pt x="43" y="42"/>
                  </a:cubicBezTo>
                  <a:cubicBezTo>
                    <a:pt x="44" y="42"/>
                    <a:pt x="46" y="42"/>
                    <a:pt x="47" y="42"/>
                  </a:cubicBezTo>
                  <a:cubicBezTo>
                    <a:pt x="49" y="43"/>
                    <a:pt x="50" y="43"/>
                    <a:pt x="51" y="43"/>
                  </a:cubicBezTo>
                  <a:cubicBezTo>
                    <a:pt x="52" y="43"/>
                    <a:pt x="56" y="41"/>
                    <a:pt x="56" y="41"/>
                  </a:cubicBezTo>
                  <a:cubicBezTo>
                    <a:pt x="56" y="40"/>
                    <a:pt x="57" y="39"/>
                    <a:pt x="57" y="39"/>
                  </a:cubicBezTo>
                  <a:cubicBezTo>
                    <a:pt x="57" y="39"/>
                    <a:pt x="56" y="40"/>
                    <a:pt x="56" y="39"/>
                  </a:cubicBezTo>
                  <a:cubicBezTo>
                    <a:pt x="56" y="38"/>
                    <a:pt x="56" y="37"/>
                    <a:pt x="55" y="37"/>
                  </a:cubicBezTo>
                  <a:cubicBezTo>
                    <a:pt x="55" y="37"/>
                    <a:pt x="53" y="38"/>
                    <a:pt x="52" y="38"/>
                  </a:cubicBezTo>
                  <a:cubicBezTo>
                    <a:pt x="52" y="38"/>
                    <a:pt x="52" y="38"/>
                    <a:pt x="51" y="38"/>
                  </a:cubicBezTo>
                  <a:cubicBezTo>
                    <a:pt x="50" y="38"/>
                    <a:pt x="49" y="39"/>
                    <a:pt x="49" y="38"/>
                  </a:cubicBezTo>
                  <a:cubicBezTo>
                    <a:pt x="50" y="37"/>
                    <a:pt x="51" y="37"/>
                    <a:pt x="51" y="36"/>
                  </a:cubicBezTo>
                  <a:cubicBezTo>
                    <a:pt x="50" y="36"/>
                    <a:pt x="49" y="37"/>
                    <a:pt x="49" y="36"/>
                  </a:cubicBezTo>
                  <a:cubicBezTo>
                    <a:pt x="50" y="35"/>
                    <a:pt x="51" y="34"/>
                    <a:pt x="51" y="34"/>
                  </a:cubicBezTo>
                  <a:cubicBezTo>
                    <a:pt x="51" y="35"/>
                    <a:pt x="51" y="36"/>
                    <a:pt x="52" y="36"/>
                  </a:cubicBezTo>
                  <a:cubicBezTo>
                    <a:pt x="53" y="36"/>
                    <a:pt x="55" y="36"/>
                    <a:pt x="54" y="36"/>
                  </a:cubicBezTo>
                  <a:cubicBezTo>
                    <a:pt x="53" y="35"/>
                    <a:pt x="52" y="35"/>
                    <a:pt x="54" y="35"/>
                  </a:cubicBezTo>
                  <a:cubicBezTo>
                    <a:pt x="55" y="35"/>
                    <a:pt x="55" y="34"/>
                    <a:pt x="56" y="34"/>
                  </a:cubicBezTo>
                  <a:cubicBezTo>
                    <a:pt x="57" y="35"/>
                    <a:pt x="58" y="34"/>
                    <a:pt x="59" y="35"/>
                  </a:cubicBezTo>
                  <a:cubicBezTo>
                    <a:pt x="59" y="35"/>
                    <a:pt x="60" y="36"/>
                    <a:pt x="60" y="35"/>
                  </a:cubicBezTo>
                  <a:cubicBezTo>
                    <a:pt x="61" y="35"/>
                    <a:pt x="62" y="34"/>
                    <a:pt x="61" y="34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1" y="31"/>
                    <a:pt x="60" y="31"/>
                    <a:pt x="60" y="31"/>
                  </a:cubicBezTo>
                  <a:cubicBezTo>
                    <a:pt x="59" y="31"/>
                    <a:pt x="58" y="32"/>
                    <a:pt x="57" y="32"/>
                  </a:cubicBezTo>
                  <a:cubicBezTo>
                    <a:pt x="57" y="31"/>
                    <a:pt x="57" y="31"/>
                    <a:pt x="56" y="30"/>
                  </a:cubicBezTo>
                  <a:cubicBezTo>
                    <a:pt x="55" y="28"/>
                    <a:pt x="55" y="28"/>
                    <a:pt x="54" y="27"/>
                  </a:cubicBezTo>
                  <a:cubicBezTo>
                    <a:pt x="53" y="27"/>
                    <a:pt x="51" y="25"/>
                    <a:pt x="51" y="24"/>
                  </a:cubicBezTo>
                  <a:cubicBezTo>
                    <a:pt x="50" y="23"/>
                    <a:pt x="53" y="14"/>
                    <a:pt x="53" y="13"/>
                  </a:cubicBezTo>
                  <a:cubicBezTo>
                    <a:pt x="54" y="12"/>
                    <a:pt x="54" y="9"/>
                    <a:pt x="54" y="8"/>
                  </a:cubicBezTo>
                  <a:cubicBezTo>
                    <a:pt x="55" y="8"/>
                    <a:pt x="54" y="7"/>
                    <a:pt x="54" y="6"/>
                  </a:cubicBezTo>
                  <a:cubicBezTo>
                    <a:pt x="53" y="5"/>
                    <a:pt x="52" y="4"/>
                    <a:pt x="52" y="3"/>
                  </a:cubicBezTo>
                  <a:cubicBezTo>
                    <a:pt x="51" y="2"/>
                    <a:pt x="50" y="1"/>
                    <a:pt x="50" y="1"/>
                  </a:cubicBezTo>
                  <a:cubicBezTo>
                    <a:pt x="49" y="1"/>
                    <a:pt x="49" y="3"/>
                    <a:pt x="48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2"/>
                    <a:pt x="46" y="3"/>
                    <a:pt x="46" y="3"/>
                  </a:cubicBezTo>
                  <a:cubicBezTo>
                    <a:pt x="45" y="3"/>
                    <a:pt x="45" y="3"/>
                    <a:pt x="44" y="4"/>
                  </a:cubicBezTo>
                  <a:cubicBezTo>
                    <a:pt x="44" y="5"/>
                    <a:pt x="45" y="7"/>
                    <a:pt x="45" y="7"/>
                  </a:cubicBezTo>
                  <a:cubicBezTo>
                    <a:pt x="45" y="8"/>
                    <a:pt x="44" y="12"/>
                    <a:pt x="44" y="13"/>
                  </a:cubicBezTo>
                  <a:cubicBezTo>
                    <a:pt x="43" y="14"/>
                    <a:pt x="43" y="17"/>
                    <a:pt x="43" y="17"/>
                  </a:cubicBezTo>
                  <a:cubicBezTo>
                    <a:pt x="43" y="18"/>
                    <a:pt x="42" y="18"/>
                    <a:pt x="41" y="18"/>
                  </a:cubicBezTo>
                  <a:cubicBezTo>
                    <a:pt x="41" y="18"/>
                    <a:pt x="40" y="17"/>
                    <a:pt x="40" y="17"/>
                  </a:cubicBezTo>
                  <a:cubicBezTo>
                    <a:pt x="40" y="17"/>
                    <a:pt x="41" y="9"/>
                    <a:pt x="41" y="8"/>
                  </a:cubicBezTo>
                  <a:cubicBezTo>
                    <a:pt x="41" y="8"/>
                    <a:pt x="38" y="5"/>
                    <a:pt x="39" y="4"/>
                  </a:cubicBezTo>
                  <a:cubicBezTo>
                    <a:pt x="39" y="3"/>
                    <a:pt x="35" y="2"/>
                    <a:pt x="35" y="2"/>
                  </a:cubicBezTo>
                  <a:cubicBezTo>
                    <a:pt x="35" y="2"/>
                    <a:pt x="35" y="4"/>
                    <a:pt x="35" y="4"/>
                  </a:cubicBezTo>
                  <a:cubicBezTo>
                    <a:pt x="36" y="5"/>
                    <a:pt x="37" y="5"/>
                    <a:pt x="37" y="6"/>
                  </a:cubicBezTo>
                  <a:cubicBezTo>
                    <a:pt x="37" y="7"/>
                    <a:pt x="38" y="8"/>
                    <a:pt x="37" y="8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2" y="8"/>
                    <a:pt x="29" y="10"/>
                    <a:pt x="29" y="9"/>
                  </a:cubicBezTo>
                  <a:cubicBezTo>
                    <a:pt x="28" y="9"/>
                    <a:pt x="33" y="7"/>
                    <a:pt x="33" y="6"/>
                  </a:cubicBezTo>
                  <a:cubicBezTo>
                    <a:pt x="33" y="4"/>
                    <a:pt x="31" y="4"/>
                    <a:pt x="31" y="4"/>
                  </a:cubicBezTo>
                  <a:cubicBezTo>
                    <a:pt x="31" y="3"/>
                    <a:pt x="29" y="2"/>
                    <a:pt x="28" y="2"/>
                  </a:cubicBezTo>
                  <a:cubicBezTo>
                    <a:pt x="28" y="3"/>
                    <a:pt x="28" y="4"/>
                    <a:pt x="28" y="4"/>
                  </a:cubicBezTo>
                  <a:cubicBezTo>
                    <a:pt x="27" y="5"/>
                    <a:pt x="26" y="8"/>
                    <a:pt x="25" y="8"/>
                  </a:cubicBezTo>
                  <a:cubicBezTo>
                    <a:pt x="24" y="8"/>
                    <a:pt x="24" y="7"/>
                    <a:pt x="23" y="7"/>
                  </a:cubicBezTo>
                  <a:cubicBezTo>
                    <a:pt x="23" y="7"/>
                    <a:pt x="21" y="8"/>
                    <a:pt x="21" y="8"/>
                  </a:cubicBezTo>
                  <a:cubicBezTo>
                    <a:pt x="20" y="7"/>
                    <a:pt x="22" y="5"/>
                    <a:pt x="23" y="5"/>
                  </a:cubicBezTo>
                  <a:cubicBezTo>
                    <a:pt x="24" y="4"/>
                    <a:pt x="24" y="4"/>
                    <a:pt x="25" y="3"/>
                  </a:cubicBezTo>
                  <a:cubicBezTo>
                    <a:pt x="25" y="2"/>
                    <a:pt x="25" y="1"/>
                    <a:pt x="24" y="1"/>
                  </a:cubicBezTo>
                  <a:cubicBezTo>
                    <a:pt x="24" y="0"/>
                    <a:pt x="22" y="0"/>
                    <a:pt x="22" y="0"/>
                  </a:cubicBezTo>
                  <a:cubicBezTo>
                    <a:pt x="21" y="1"/>
                    <a:pt x="19" y="2"/>
                    <a:pt x="18" y="3"/>
                  </a:cubicBezTo>
                  <a:cubicBezTo>
                    <a:pt x="17" y="3"/>
                    <a:pt x="13" y="5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1138625" y="3184219"/>
              <a:ext cx="66841" cy="55315"/>
            </a:xfrm>
            <a:custGeom>
              <a:avLst/>
              <a:gdLst>
                <a:gd name="T0" fmla="*/ 3 w 12"/>
                <a:gd name="T1" fmla="*/ 6 h 10"/>
                <a:gd name="T2" fmla="*/ 5 w 12"/>
                <a:gd name="T3" fmla="*/ 9 h 10"/>
                <a:gd name="T4" fmla="*/ 6 w 12"/>
                <a:gd name="T5" fmla="*/ 8 h 10"/>
                <a:gd name="T6" fmla="*/ 8 w 12"/>
                <a:gd name="T7" fmla="*/ 7 h 10"/>
                <a:gd name="T8" fmla="*/ 10 w 12"/>
                <a:gd name="T9" fmla="*/ 3 h 10"/>
                <a:gd name="T10" fmla="*/ 11 w 12"/>
                <a:gd name="T11" fmla="*/ 1 h 10"/>
                <a:gd name="T12" fmla="*/ 3 w 12"/>
                <a:gd name="T13" fmla="*/ 0 h 10"/>
                <a:gd name="T14" fmla="*/ 1 w 12"/>
                <a:gd name="T15" fmla="*/ 3 h 10"/>
                <a:gd name="T16" fmla="*/ 3 w 12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3" y="6"/>
                  </a:moveTo>
                  <a:cubicBezTo>
                    <a:pt x="4" y="6"/>
                    <a:pt x="4" y="7"/>
                    <a:pt x="5" y="9"/>
                  </a:cubicBezTo>
                  <a:cubicBezTo>
                    <a:pt x="5" y="10"/>
                    <a:pt x="6" y="8"/>
                    <a:pt x="6" y="8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6"/>
                    <a:pt x="9" y="5"/>
                    <a:pt x="10" y="3"/>
                  </a:cubicBezTo>
                  <a:cubicBezTo>
                    <a:pt x="11" y="2"/>
                    <a:pt x="12" y="1"/>
                    <a:pt x="11" y="1"/>
                  </a:cubicBezTo>
                  <a:cubicBezTo>
                    <a:pt x="10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2" y="5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523242" y="3407785"/>
              <a:ext cx="16134" cy="1843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0 h 3"/>
                <a:gd name="T4" fmla="*/ 0 w 3"/>
                <a:gd name="T5" fmla="*/ 2 h 3"/>
                <a:gd name="T6" fmla="*/ 2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3"/>
                    <a:pt x="2" y="0"/>
                    <a:pt x="2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1341448" y="3168087"/>
              <a:ext cx="131375" cy="126764"/>
            </a:xfrm>
            <a:custGeom>
              <a:avLst/>
              <a:gdLst>
                <a:gd name="T0" fmla="*/ 1 w 24"/>
                <a:gd name="T1" fmla="*/ 16 h 23"/>
                <a:gd name="T2" fmla="*/ 3 w 24"/>
                <a:gd name="T3" fmla="*/ 18 h 23"/>
                <a:gd name="T4" fmla="*/ 2 w 24"/>
                <a:gd name="T5" fmla="*/ 20 h 23"/>
                <a:gd name="T6" fmla="*/ 3 w 24"/>
                <a:gd name="T7" fmla="*/ 22 h 23"/>
                <a:gd name="T8" fmla="*/ 2 w 24"/>
                <a:gd name="T9" fmla="*/ 22 h 23"/>
                <a:gd name="T10" fmla="*/ 5 w 24"/>
                <a:gd name="T11" fmla="*/ 23 h 23"/>
                <a:gd name="T12" fmla="*/ 7 w 24"/>
                <a:gd name="T13" fmla="*/ 20 h 23"/>
                <a:gd name="T14" fmla="*/ 6 w 24"/>
                <a:gd name="T15" fmla="*/ 18 h 23"/>
                <a:gd name="T16" fmla="*/ 6 w 24"/>
                <a:gd name="T17" fmla="*/ 16 h 23"/>
                <a:gd name="T18" fmla="*/ 10 w 24"/>
                <a:gd name="T19" fmla="*/ 15 h 23"/>
                <a:gd name="T20" fmla="*/ 11 w 24"/>
                <a:gd name="T21" fmla="*/ 15 h 23"/>
                <a:gd name="T22" fmla="*/ 14 w 24"/>
                <a:gd name="T23" fmla="*/ 14 h 23"/>
                <a:gd name="T24" fmla="*/ 17 w 24"/>
                <a:gd name="T25" fmla="*/ 12 h 23"/>
                <a:gd name="T26" fmla="*/ 18 w 24"/>
                <a:gd name="T27" fmla="*/ 9 h 23"/>
                <a:gd name="T28" fmla="*/ 21 w 24"/>
                <a:gd name="T29" fmla="*/ 6 h 23"/>
                <a:gd name="T30" fmla="*/ 24 w 24"/>
                <a:gd name="T31" fmla="*/ 3 h 23"/>
                <a:gd name="T32" fmla="*/ 23 w 24"/>
                <a:gd name="T33" fmla="*/ 2 h 23"/>
                <a:gd name="T34" fmla="*/ 21 w 24"/>
                <a:gd name="T35" fmla="*/ 1 h 23"/>
                <a:gd name="T36" fmla="*/ 19 w 24"/>
                <a:gd name="T37" fmla="*/ 2 h 23"/>
                <a:gd name="T38" fmla="*/ 17 w 24"/>
                <a:gd name="T39" fmla="*/ 2 h 23"/>
                <a:gd name="T40" fmla="*/ 16 w 24"/>
                <a:gd name="T41" fmla="*/ 1 h 23"/>
                <a:gd name="T42" fmla="*/ 12 w 24"/>
                <a:gd name="T43" fmla="*/ 0 h 23"/>
                <a:gd name="T44" fmla="*/ 11 w 24"/>
                <a:gd name="T45" fmla="*/ 1 h 23"/>
                <a:gd name="T46" fmla="*/ 7 w 24"/>
                <a:gd name="T47" fmla="*/ 1 h 23"/>
                <a:gd name="T48" fmla="*/ 7 w 24"/>
                <a:gd name="T49" fmla="*/ 3 h 23"/>
                <a:gd name="T50" fmla="*/ 5 w 24"/>
                <a:gd name="T51" fmla="*/ 5 h 23"/>
                <a:gd name="T52" fmla="*/ 4 w 24"/>
                <a:gd name="T53" fmla="*/ 4 h 23"/>
                <a:gd name="T54" fmla="*/ 3 w 24"/>
                <a:gd name="T55" fmla="*/ 7 h 23"/>
                <a:gd name="T56" fmla="*/ 3 w 24"/>
                <a:gd name="T57" fmla="*/ 10 h 23"/>
                <a:gd name="T58" fmla="*/ 1 w 24"/>
                <a:gd name="T59" fmla="*/ 11 h 23"/>
                <a:gd name="T60" fmla="*/ 2 w 24"/>
                <a:gd name="T61" fmla="*/ 15 h 23"/>
                <a:gd name="T62" fmla="*/ 0 w 24"/>
                <a:gd name="T63" fmla="*/ 15 h 23"/>
                <a:gd name="T64" fmla="*/ 1 w 24"/>
                <a:gd name="T6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23">
                  <a:moveTo>
                    <a:pt x="1" y="16"/>
                  </a:moveTo>
                  <a:cubicBezTo>
                    <a:pt x="2" y="17"/>
                    <a:pt x="2" y="17"/>
                    <a:pt x="3" y="18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1"/>
                    <a:pt x="2" y="21"/>
                    <a:pt x="3" y="22"/>
                  </a:cubicBezTo>
                  <a:cubicBezTo>
                    <a:pt x="4" y="22"/>
                    <a:pt x="3" y="22"/>
                    <a:pt x="2" y="22"/>
                  </a:cubicBezTo>
                  <a:cubicBezTo>
                    <a:pt x="2" y="23"/>
                    <a:pt x="5" y="23"/>
                    <a:pt x="5" y="23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6" y="17"/>
                    <a:pt x="6" y="16"/>
                    <a:pt x="6" y="16"/>
                  </a:cubicBezTo>
                  <a:cubicBezTo>
                    <a:pt x="7" y="16"/>
                    <a:pt x="9" y="15"/>
                    <a:pt x="10" y="15"/>
                  </a:cubicBezTo>
                  <a:cubicBezTo>
                    <a:pt x="10" y="14"/>
                    <a:pt x="10" y="15"/>
                    <a:pt x="11" y="15"/>
                  </a:cubicBezTo>
                  <a:cubicBezTo>
                    <a:pt x="11" y="15"/>
                    <a:pt x="13" y="14"/>
                    <a:pt x="14" y="14"/>
                  </a:cubicBezTo>
                  <a:cubicBezTo>
                    <a:pt x="15" y="14"/>
                    <a:pt x="17" y="12"/>
                    <a:pt x="17" y="12"/>
                  </a:cubicBezTo>
                  <a:cubicBezTo>
                    <a:pt x="18" y="11"/>
                    <a:pt x="18" y="10"/>
                    <a:pt x="18" y="9"/>
                  </a:cubicBezTo>
                  <a:cubicBezTo>
                    <a:pt x="19" y="9"/>
                    <a:pt x="20" y="7"/>
                    <a:pt x="21" y="6"/>
                  </a:cubicBezTo>
                  <a:cubicBezTo>
                    <a:pt x="22" y="5"/>
                    <a:pt x="23" y="4"/>
                    <a:pt x="24" y="3"/>
                  </a:cubicBezTo>
                  <a:cubicBezTo>
                    <a:pt x="24" y="3"/>
                    <a:pt x="24" y="2"/>
                    <a:pt x="23" y="2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20" y="1"/>
                    <a:pt x="21" y="2"/>
                    <a:pt x="19" y="2"/>
                  </a:cubicBezTo>
                  <a:cubicBezTo>
                    <a:pt x="17" y="1"/>
                    <a:pt x="18" y="2"/>
                    <a:pt x="17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6" y="0"/>
                    <a:pt x="13" y="1"/>
                    <a:pt x="12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8" y="1"/>
                    <a:pt x="7" y="1"/>
                  </a:cubicBezTo>
                  <a:cubicBezTo>
                    <a:pt x="6" y="1"/>
                    <a:pt x="6" y="3"/>
                    <a:pt x="7" y="3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4" y="5"/>
                    <a:pt x="5" y="5"/>
                    <a:pt x="4" y="4"/>
                  </a:cubicBezTo>
                  <a:cubicBezTo>
                    <a:pt x="4" y="4"/>
                    <a:pt x="4" y="6"/>
                    <a:pt x="3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1210075" y="3172696"/>
              <a:ext cx="126764" cy="154422"/>
            </a:xfrm>
            <a:custGeom>
              <a:avLst/>
              <a:gdLst>
                <a:gd name="T0" fmla="*/ 1 w 23"/>
                <a:gd name="T1" fmla="*/ 10 h 28"/>
                <a:gd name="T2" fmla="*/ 0 w 23"/>
                <a:gd name="T3" fmla="*/ 12 h 28"/>
                <a:gd name="T4" fmla="*/ 0 w 23"/>
                <a:gd name="T5" fmla="*/ 15 h 28"/>
                <a:gd name="T6" fmla="*/ 0 w 23"/>
                <a:gd name="T7" fmla="*/ 17 h 28"/>
                <a:gd name="T8" fmla="*/ 2 w 23"/>
                <a:gd name="T9" fmla="*/ 20 h 28"/>
                <a:gd name="T10" fmla="*/ 4 w 23"/>
                <a:gd name="T11" fmla="*/ 20 h 28"/>
                <a:gd name="T12" fmla="*/ 4 w 23"/>
                <a:gd name="T13" fmla="*/ 22 h 28"/>
                <a:gd name="T14" fmla="*/ 6 w 23"/>
                <a:gd name="T15" fmla="*/ 22 h 28"/>
                <a:gd name="T16" fmla="*/ 7 w 23"/>
                <a:gd name="T17" fmla="*/ 25 h 28"/>
                <a:gd name="T18" fmla="*/ 8 w 23"/>
                <a:gd name="T19" fmla="*/ 28 h 28"/>
                <a:gd name="T20" fmla="*/ 10 w 23"/>
                <a:gd name="T21" fmla="*/ 27 h 28"/>
                <a:gd name="T22" fmla="*/ 12 w 23"/>
                <a:gd name="T23" fmla="*/ 26 h 28"/>
                <a:gd name="T24" fmla="*/ 15 w 23"/>
                <a:gd name="T25" fmla="*/ 25 h 28"/>
                <a:gd name="T26" fmla="*/ 17 w 23"/>
                <a:gd name="T27" fmla="*/ 24 h 28"/>
                <a:gd name="T28" fmla="*/ 19 w 23"/>
                <a:gd name="T29" fmla="*/ 23 h 28"/>
                <a:gd name="T30" fmla="*/ 20 w 23"/>
                <a:gd name="T31" fmla="*/ 22 h 28"/>
                <a:gd name="T32" fmla="*/ 20 w 23"/>
                <a:gd name="T33" fmla="*/ 19 h 28"/>
                <a:gd name="T34" fmla="*/ 22 w 23"/>
                <a:gd name="T35" fmla="*/ 18 h 28"/>
                <a:gd name="T36" fmla="*/ 22 w 23"/>
                <a:gd name="T37" fmla="*/ 14 h 28"/>
                <a:gd name="T38" fmla="*/ 20 w 23"/>
                <a:gd name="T39" fmla="*/ 13 h 28"/>
                <a:gd name="T40" fmla="*/ 19 w 23"/>
                <a:gd name="T41" fmla="*/ 11 h 28"/>
                <a:gd name="T42" fmla="*/ 18 w 23"/>
                <a:gd name="T43" fmla="*/ 13 h 28"/>
                <a:gd name="T44" fmla="*/ 16 w 23"/>
                <a:gd name="T45" fmla="*/ 11 h 28"/>
                <a:gd name="T46" fmla="*/ 17 w 23"/>
                <a:gd name="T47" fmla="*/ 10 h 28"/>
                <a:gd name="T48" fmla="*/ 19 w 23"/>
                <a:gd name="T49" fmla="*/ 7 h 28"/>
                <a:gd name="T50" fmla="*/ 20 w 23"/>
                <a:gd name="T51" fmla="*/ 7 h 28"/>
                <a:gd name="T52" fmla="*/ 21 w 23"/>
                <a:gd name="T53" fmla="*/ 6 h 28"/>
                <a:gd name="T54" fmla="*/ 20 w 23"/>
                <a:gd name="T55" fmla="*/ 4 h 28"/>
                <a:gd name="T56" fmla="*/ 22 w 23"/>
                <a:gd name="T57" fmla="*/ 4 h 28"/>
                <a:gd name="T58" fmla="*/ 21 w 23"/>
                <a:gd name="T59" fmla="*/ 1 h 28"/>
                <a:gd name="T60" fmla="*/ 19 w 23"/>
                <a:gd name="T61" fmla="*/ 2 h 28"/>
                <a:gd name="T62" fmla="*/ 16 w 23"/>
                <a:gd name="T63" fmla="*/ 3 h 28"/>
                <a:gd name="T64" fmla="*/ 13 w 23"/>
                <a:gd name="T65" fmla="*/ 2 h 28"/>
                <a:gd name="T66" fmla="*/ 14 w 23"/>
                <a:gd name="T67" fmla="*/ 1 h 28"/>
                <a:gd name="T68" fmla="*/ 11 w 23"/>
                <a:gd name="T69" fmla="*/ 1 h 28"/>
                <a:gd name="T70" fmla="*/ 9 w 23"/>
                <a:gd name="T71" fmla="*/ 1 h 28"/>
                <a:gd name="T72" fmla="*/ 6 w 23"/>
                <a:gd name="T73" fmla="*/ 5 h 28"/>
                <a:gd name="T74" fmla="*/ 7 w 23"/>
                <a:gd name="T75" fmla="*/ 7 h 28"/>
                <a:gd name="T76" fmla="*/ 9 w 23"/>
                <a:gd name="T77" fmla="*/ 8 h 28"/>
                <a:gd name="T78" fmla="*/ 8 w 23"/>
                <a:gd name="T79" fmla="*/ 11 h 28"/>
                <a:gd name="T80" fmla="*/ 9 w 23"/>
                <a:gd name="T81" fmla="*/ 12 h 28"/>
                <a:gd name="T82" fmla="*/ 7 w 23"/>
                <a:gd name="T83" fmla="*/ 14 h 28"/>
                <a:gd name="T84" fmla="*/ 5 w 23"/>
                <a:gd name="T85" fmla="*/ 13 h 28"/>
                <a:gd name="T86" fmla="*/ 4 w 23"/>
                <a:gd name="T87" fmla="*/ 12 h 28"/>
                <a:gd name="T88" fmla="*/ 5 w 23"/>
                <a:gd name="T89" fmla="*/ 10 h 28"/>
                <a:gd name="T90" fmla="*/ 3 w 23"/>
                <a:gd name="T91" fmla="*/ 9 h 28"/>
                <a:gd name="T92" fmla="*/ 1 w 23"/>
                <a:gd name="T9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" h="28">
                  <a:moveTo>
                    <a:pt x="1" y="10"/>
                  </a:moveTo>
                  <a:cubicBezTo>
                    <a:pt x="1" y="11"/>
                    <a:pt x="0" y="11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8"/>
                    <a:pt x="1" y="20"/>
                    <a:pt x="2" y="20"/>
                  </a:cubicBezTo>
                  <a:cubicBezTo>
                    <a:pt x="2" y="21"/>
                    <a:pt x="3" y="20"/>
                    <a:pt x="4" y="20"/>
                  </a:cubicBezTo>
                  <a:cubicBezTo>
                    <a:pt x="4" y="20"/>
                    <a:pt x="4" y="22"/>
                    <a:pt x="4" y="22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2"/>
                    <a:pt x="7" y="24"/>
                    <a:pt x="7" y="25"/>
                  </a:cubicBezTo>
                  <a:cubicBezTo>
                    <a:pt x="8" y="26"/>
                    <a:pt x="7" y="27"/>
                    <a:pt x="8" y="28"/>
                  </a:cubicBezTo>
                  <a:cubicBezTo>
                    <a:pt x="8" y="28"/>
                    <a:pt x="9" y="28"/>
                    <a:pt x="10" y="27"/>
                  </a:cubicBezTo>
                  <a:cubicBezTo>
                    <a:pt x="11" y="27"/>
                    <a:pt x="11" y="27"/>
                    <a:pt x="12" y="26"/>
                  </a:cubicBezTo>
                  <a:cubicBezTo>
                    <a:pt x="13" y="25"/>
                    <a:pt x="14" y="26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8" y="23"/>
                    <a:pt x="19" y="23"/>
                  </a:cubicBezTo>
                  <a:cubicBezTo>
                    <a:pt x="19" y="23"/>
                    <a:pt x="20" y="22"/>
                    <a:pt x="20" y="22"/>
                  </a:cubicBezTo>
                  <a:cubicBezTo>
                    <a:pt x="21" y="21"/>
                    <a:pt x="20" y="20"/>
                    <a:pt x="20" y="19"/>
                  </a:cubicBezTo>
                  <a:cubicBezTo>
                    <a:pt x="20" y="18"/>
                    <a:pt x="22" y="18"/>
                    <a:pt x="22" y="18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1" y="13"/>
                    <a:pt x="21" y="13"/>
                    <a:pt x="20" y="13"/>
                  </a:cubicBezTo>
                  <a:cubicBezTo>
                    <a:pt x="19" y="13"/>
                    <a:pt x="20" y="11"/>
                    <a:pt x="19" y="11"/>
                  </a:cubicBezTo>
                  <a:cubicBezTo>
                    <a:pt x="18" y="10"/>
                    <a:pt x="19" y="12"/>
                    <a:pt x="18" y="13"/>
                  </a:cubicBezTo>
                  <a:cubicBezTo>
                    <a:pt x="18" y="14"/>
                    <a:pt x="17" y="11"/>
                    <a:pt x="16" y="11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8" y="10"/>
                    <a:pt x="18" y="8"/>
                    <a:pt x="19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21" y="4"/>
                    <a:pt x="22" y="4"/>
                    <a:pt x="22" y="4"/>
                  </a:cubicBezTo>
                  <a:cubicBezTo>
                    <a:pt x="23" y="4"/>
                    <a:pt x="21" y="2"/>
                    <a:pt x="21" y="1"/>
                  </a:cubicBezTo>
                  <a:cubicBezTo>
                    <a:pt x="20" y="1"/>
                    <a:pt x="20" y="2"/>
                    <a:pt x="19" y="2"/>
                  </a:cubicBezTo>
                  <a:cubicBezTo>
                    <a:pt x="19" y="3"/>
                    <a:pt x="17" y="3"/>
                    <a:pt x="16" y="3"/>
                  </a:cubicBezTo>
                  <a:cubicBezTo>
                    <a:pt x="15" y="3"/>
                    <a:pt x="14" y="3"/>
                    <a:pt x="13" y="2"/>
                  </a:cubicBezTo>
                  <a:cubicBezTo>
                    <a:pt x="12" y="1"/>
                    <a:pt x="13" y="1"/>
                    <a:pt x="14" y="1"/>
                  </a:cubicBezTo>
                  <a:cubicBezTo>
                    <a:pt x="14" y="0"/>
                    <a:pt x="12" y="1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7" y="1"/>
                    <a:pt x="6" y="5"/>
                    <a:pt x="6" y="5"/>
                  </a:cubicBezTo>
                  <a:cubicBezTo>
                    <a:pt x="6" y="6"/>
                    <a:pt x="7" y="6"/>
                    <a:pt x="7" y="7"/>
                  </a:cubicBezTo>
                  <a:cubicBezTo>
                    <a:pt x="6" y="8"/>
                    <a:pt x="8" y="8"/>
                    <a:pt x="9" y="8"/>
                  </a:cubicBezTo>
                  <a:cubicBezTo>
                    <a:pt x="10" y="8"/>
                    <a:pt x="9" y="10"/>
                    <a:pt x="8" y="11"/>
                  </a:cubicBezTo>
                  <a:cubicBezTo>
                    <a:pt x="8" y="11"/>
                    <a:pt x="9" y="12"/>
                    <a:pt x="9" y="12"/>
                  </a:cubicBezTo>
                  <a:cubicBezTo>
                    <a:pt x="9" y="12"/>
                    <a:pt x="8" y="13"/>
                    <a:pt x="7" y="14"/>
                  </a:cubicBezTo>
                  <a:cubicBezTo>
                    <a:pt x="7" y="14"/>
                    <a:pt x="6" y="13"/>
                    <a:pt x="5" y="13"/>
                  </a:cubicBezTo>
                  <a:cubicBezTo>
                    <a:pt x="5" y="13"/>
                    <a:pt x="4" y="12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3" y="8"/>
                    <a:pt x="1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1210073" y="3092028"/>
              <a:ext cx="23049" cy="20743"/>
            </a:xfrm>
            <a:custGeom>
              <a:avLst/>
              <a:gdLst>
                <a:gd name="T0" fmla="*/ 1 w 4"/>
                <a:gd name="T1" fmla="*/ 2 h 4"/>
                <a:gd name="T2" fmla="*/ 1 w 4"/>
                <a:gd name="T3" fmla="*/ 4 h 4"/>
                <a:gd name="T4" fmla="*/ 3 w 4"/>
                <a:gd name="T5" fmla="*/ 2 h 4"/>
                <a:gd name="T6" fmla="*/ 3 w 4"/>
                <a:gd name="T7" fmla="*/ 0 h 4"/>
                <a:gd name="T8" fmla="*/ 2 w 4"/>
                <a:gd name="T9" fmla="*/ 0 h 4"/>
                <a:gd name="T10" fmla="*/ 0 w 4"/>
                <a:gd name="T11" fmla="*/ 3 h 4"/>
                <a:gd name="T12" fmla="*/ 1 w 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2"/>
                  </a:moveTo>
                  <a:cubicBezTo>
                    <a:pt x="1" y="2"/>
                    <a:pt x="0" y="4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2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5089064" y="3036714"/>
              <a:ext cx="36877" cy="16134"/>
            </a:xfrm>
            <a:custGeom>
              <a:avLst/>
              <a:gdLst>
                <a:gd name="T0" fmla="*/ 1 w 7"/>
                <a:gd name="T1" fmla="*/ 2 h 3"/>
                <a:gd name="T2" fmla="*/ 6 w 7"/>
                <a:gd name="T3" fmla="*/ 2 h 3"/>
                <a:gd name="T4" fmla="*/ 6 w 7"/>
                <a:gd name="T5" fmla="*/ 0 h 3"/>
                <a:gd name="T6" fmla="*/ 2 w 7"/>
                <a:gd name="T7" fmla="*/ 1 h 3"/>
                <a:gd name="T8" fmla="*/ 1 w 7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1" y="2"/>
                  </a:moveTo>
                  <a:cubicBezTo>
                    <a:pt x="0" y="3"/>
                    <a:pt x="4" y="2"/>
                    <a:pt x="6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3" y="1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077540" y="2992922"/>
              <a:ext cx="32268" cy="16134"/>
            </a:xfrm>
            <a:custGeom>
              <a:avLst/>
              <a:gdLst>
                <a:gd name="T0" fmla="*/ 5 w 6"/>
                <a:gd name="T1" fmla="*/ 2 h 3"/>
                <a:gd name="T2" fmla="*/ 6 w 6"/>
                <a:gd name="T3" fmla="*/ 0 h 3"/>
                <a:gd name="T4" fmla="*/ 4 w 6"/>
                <a:gd name="T5" fmla="*/ 1 h 3"/>
                <a:gd name="T6" fmla="*/ 1 w 6"/>
                <a:gd name="T7" fmla="*/ 2 h 3"/>
                <a:gd name="T8" fmla="*/ 5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3"/>
                    <a:pt x="4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4204019" y="3414699"/>
              <a:ext cx="39181" cy="32268"/>
            </a:xfrm>
            <a:custGeom>
              <a:avLst/>
              <a:gdLst>
                <a:gd name="T0" fmla="*/ 3 w 7"/>
                <a:gd name="T1" fmla="*/ 6 h 6"/>
                <a:gd name="T2" fmla="*/ 7 w 7"/>
                <a:gd name="T3" fmla="*/ 2 h 6"/>
                <a:gd name="T4" fmla="*/ 4 w 7"/>
                <a:gd name="T5" fmla="*/ 0 h 6"/>
                <a:gd name="T6" fmla="*/ 1 w 7"/>
                <a:gd name="T7" fmla="*/ 1 h 6"/>
                <a:gd name="T8" fmla="*/ 3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4" y="6"/>
                    <a:pt x="7" y="3"/>
                    <a:pt x="7" y="2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1" y="2"/>
                    <a:pt x="0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4406840" y="3359385"/>
              <a:ext cx="36877" cy="43791"/>
            </a:xfrm>
            <a:custGeom>
              <a:avLst/>
              <a:gdLst>
                <a:gd name="T0" fmla="*/ 5 w 7"/>
                <a:gd name="T1" fmla="*/ 4 h 8"/>
                <a:gd name="T2" fmla="*/ 2 w 7"/>
                <a:gd name="T3" fmla="*/ 1 h 8"/>
                <a:gd name="T4" fmla="*/ 0 w 7"/>
                <a:gd name="T5" fmla="*/ 3 h 8"/>
                <a:gd name="T6" fmla="*/ 3 w 7"/>
                <a:gd name="T7" fmla="*/ 6 h 8"/>
                <a:gd name="T8" fmla="*/ 5 w 7"/>
                <a:gd name="T9" fmla="*/ 8 h 8"/>
                <a:gd name="T10" fmla="*/ 7 w 7"/>
                <a:gd name="T11" fmla="*/ 6 h 8"/>
                <a:gd name="T12" fmla="*/ 5 w 7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5" y="4"/>
                  </a:moveTo>
                  <a:cubicBezTo>
                    <a:pt x="4" y="3"/>
                    <a:pt x="3" y="2"/>
                    <a:pt x="2" y="1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7" y="5"/>
                    <a:pt x="6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4630408" y="3207267"/>
              <a:ext cx="32268" cy="32268"/>
            </a:xfrm>
            <a:custGeom>
              <a:avLst/>
              <a:gdLst>
                <a:gd name="T0" fmla="*/ 1 w 6"/>
                <a:gd name="T1" fmla="*/ 5 h 6"/>
                <a:gd name="T2" fmla="*/ 3 w 6"/>
                <a:gd name="T3" fmla="*/ 5 h 6"/>
                <a:gd name="T4" fmla="*/ 5 w 6"/>
                <a:gd name="T5" fmla="*/ 2 h 6"/>
                <a:gd name="T6" fmla="*/ 4 w 6"/>
                <a:gd name="T7" fmla="*/ 0 h 6"/>
                <a:gd name="T8" fmla="*/ 1 w 6"/>
                <a:gd name="T9" fmla="*/ 1 h 6"/>
                <a:gd name="T10" fmla="*/ 0 w 6"/>
                <a:gd name="T11" fmla="*/ 6 h 6"/>
                <a:gd name="T12" fmla="*/ 1 w 6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2" y="4"/>
                    <a:pt x="2" y="5"/>
                    <a:pt x="3" y="5"/>
                  </a:cubicBezTo>
                  <a:cubicBezTo>
                    <a:pt x="6" y="5"/>
                    <a:pt x="6" y="3"/>
                    <a:pt x="5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6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4706466" y="3216486"/>
              <a:ext cx="16134" cy="23049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1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4770999" y="3234924"/>
              <a:ext cx="23049" cy="9219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0 w 4"/>
                <a:gd name="T5" fmla="*/ 1 h 2"/>
                <a:gd name="T6" fmla="*/ 3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4794049" y="3211878"/>
              <a:ext cx="20743" cy="16134"/>
            </a:xfrm>
            <a:custGeom>
              <a:avLst/>
              <a:gdLst>
                <a:gd name="T0" fmla="*/ 3 w 4"/>
                <a:gd name="T1" fmla="*/ 0 h 3"/>
                <a:gd name="T2" fmla="*/ 1 w 4"/>
                <a:gd name="T3" fmla="*/ 2 h 3"/>
                <a:gd name="T4" fmla="*/ 2 w 4"/>
                <a:gd name="T5" fmla="*/ 3 h 3"/>
                <a:gd name="T6" fmla="*/ 3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4" y="3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5425565" y="3147343"/>
              <a:ext cx="32268" cy="20743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3 h 4"/>
                <a:gd name="T4" fmla="*/ 5 w 6"/>
                <a:gd name="T5" fmla="*/ 3 h 4"/>
                <a:gd name="T6" fmla="*/ 4 w 6"/>
                <a:gd name="T7" fmla="*/ 1 h 4"/>
                <a:gd name="T8" fmla="*/ 1 w 6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4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5981024" y="3195745"/>
              <a:ext cx="78364" cy="39181"/>
            </a:xfrm>
            <a:custGeom>
              <a:avLst/>
              <a:gdLst>
                <a:gd name="T0" fmla="*/ 3 w 14"/>
                <a:gd name="T1" fmla="*/ 5 h 7"/>
                <a:gd name="T2" fmla="*/ 13 w 14"/>
                <a:gd name="T3" fmla="*/ 7 h 7"/>
                <a:gd name="T4" fmla="*/ 10 w 14"/>
                <a:gd name="T5" fmla="*/ 1 h 7"/>
                <a:gd name="T6" fmla="*/ 6 w 14"/>
                <a:gd name="T7" fmla="*/ 0 h 7"/>
                <a:gd name="T8" fmla="*/ 3 w 14"/>
                <a:gd name="T9" fmla="*/ 0 h 7"/>
                <a:gd name="T10" fmla="*/ 3 w 14"/>
                <a:gd name="T11" fmla="*/ 3 h 7"/>
                <a:gd name="T12" fmla="*/ 1 w 14"/>
                <a:gd name="T13" fmla="*/ 5 h 7"/>
                <a:gd name="T14" fmla="*/ 3 w 14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7">
                  <a:moveTo>
                    <a:pt x="3" y="5"/>
                  </a:moveTo>
                  <a:cubicBezTo>
                    <a:pt x="4" y="5"/>
                    <a:pt x="11" y="6"/>
                    <a:pt x="13" y="7"/>
                  </a:cubicBezTo>
                  <a:cubicBezTo>
                    <a:pt x="14" y="7"/>
                    <a:pt x="12" y="2"/>
                    <a:pt x="10" y="1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2"/>
                    <a:pt x="3" y="3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0" y="6"/>
                    <a:pt x="2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5971805" y="3172696"/>
              <a:ext cx="20743" cy="27657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0 h 5"/>
                <a:gd name="T4" fmla="*/ 2 w 4"/>
                <a:gd name="T5" fmla="*/ 4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4" y="5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5888831" y="3059762"/>
              <a:ext cx="175165" cy="92193"/>
            </a:xfrm>
            <a:custGeom>
              <a:avLst/>
              <a:gdLst>
                <a:gd name="T0" fmla="*/ 4 w 32"/>
                <a:gd name="T1" fmla="*/ 12 h 17"/>
                <a:gd name="T2" fmla="*/ 7 w 32"/>
                <a:gd name="T3" fmla="*/ 15 h 17"/>
                <a:gd name="T4" fmla="*/ 11 w 32"/>
                <a:gd name="T5" fmla="*/ 17 h 17"/>
                <a:gd name="T6" fmla="*/ 12 w 32"/>
                <a:gd name="T7" fmla="*/ 15 h 17"/>
                <a:gd name="T8" fmla="*/ 12 w 32"/>
                <a:gd name="T9" fmla="*/ 13 h 17"/>
                <a:gd name="T10" fmla="*/ 14 w 32"/>
                <a:gd name="T11" fmla="*/ 14 h 17"/>
                <a:gd name="T12" fmla="*/ 20 w 32"/>
                <a:gd name="T13" fmla="*/ 14 h 17"/>
                <a:gd name="T14" fmla="*/ 21 w 32"/>
                <a:gd name="T15" fmla="*/ 14 h 17"/>
                <a:gd name="T16" fmla="*/ 22 w 32"/>
                <a:gd name="T17" fmla="*/ 15 h 17"/>
                <a:gd name="T18" fmla="*/ 26 w 32"/>
                <a:gd name="T19" fmla="*/ 14 h 17"/>
                <a:gd name="T20" fmla="*/ 24 w 32"/>
                <a:gd name="T21" fmla="*/ 13 h 17"/>
                <a:gd name="T22" fmla="*/ 20 w 32"/>
                <a:gd name="T23" fmla="*/ 9 h 17"/>
                <a:gd name="T24" fmla="*/ 20 w 32"/>
                <a:gd name="T25" fmla="*/ 6 h 17"/>
                <a:gd name="T26" fmla="*/ 22 w 32"/>
                <a:gd name="T27" fmla="*/ 6 h 17"/>
                <a:gd name="T28" fmla="*/ 21 w 32"/>
                <a:gd name="T29" fmla="*/ 8 h 17"/>
                <a:gd name="T30" fmla="*/ 24 w 32"/>
                <a:gd name="T31" fmla="*/ 12 h 17"/>
                <a:gd name="T32" fmla="*/ 28 w 32"/>
                <a:gd name="T33" fmla="*/ 13 h 17"/>
                <a:gd name="T34" fmla="*/ 30 w 32"/>
                <a:gd name="T35" fmla="*/ 11 h 17"/>
                <a:gd name="T36" fmla="*/ 29 w 32"/>
                <a:gd name="T37" fmla="*/ 9 h 17"/>
                <a:gd name="T38" fmla="*/ 31 w 32"/>
                <a:gd name="T39" fmla="*/ 8 h 17"/>
                <a:gd name="T40" fmla="*/ 26 w 32"/>
                <a:gd name="T41" fmla="*/ 5 h 17"/>
                <a:gd name="T42" fmla="*/ 22 w 32"/>
                <a:gd name="T43" fmla="*/ 4 h 17"/>
                <a:gd name="T44" fmla="*/ 18 w 32"/>
                <a:gd name="T45" fmla="*/ 3 h 17"/>
                <a:gd name="T46" fmla="*/ 16 w 32"/>
                <a:gd name="T47" fmla="*/ 1 h 17"/>
                <a:gd name="T48" fmla="*/ 15 w 32"/>
                <a:gd name="T49" fmla="*/ 2 h 17"/>
                <a:gd name="T50" fmla="*/ 15 w 32"/>
                <a:gd name="T51" fmla="*/ 5 h 17"/>
                <a:gd name="T52" fmla="*/ 15 w 32"/>
                <a:gd name="T53" fmla="*/ 6 h 17"/>
                <a:gd name="T54" fmla="*/ 13 w 32"/>
                <a:gd name="T55" fmla="*/ 5 h 17"/>
                <a:gd name="T56" fmla="*/ 12 w 32"/>
                <a:gd name="T57" fmla="*/ 5 h 17"/>
                <a:gd name="T58" fmla="*/ 10 w 32"/>
                <a:gd name="T59" fmla="*/ 3 h 17"/>
                <a:gd name="T60" fmla="*/ 7 w 32"/>
                <a:gd name="T61" fmla="*/ 1 h 17"/>
                <a:gd name="T62" fmla="*/ 5 w 32"/>
                <a:gd name="T63" fmla="*/ 1 h 17"/>
                <a:gd name="T64" fmla="*/ 2 w 32"/>
                <a:gd name="T65" fmla="*/ 3 h 17"/>
                <a:gd name="T66" fmla="*/ 2 w 32"/>
                <a:gd name="T67" fmla="*/ 5 h 17"/>
                <a:gd name="T68" fmla="*/ 2 w 32"/>
                <a:gd name="T69" fmla="*/ 6 h 17"/>
                <a:gd name="T70" fmla="*/ 3 w 32"/>
                <a:gd name="T71" fmla="*/ 9 h 17"/>
                <a:gd name="T72" fmla="*/ 1 w 32"/>
                <a:gd name="T73" fmla="*/ 9 h 17"/>
                <a:gd name="T74" fmla="*/ 4 w 32"/>
                <a:gd name="T7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7">
                  <a:moveTo>
                    <a:pt x="4" y="12"/>
                  </a:moveTo>
                  <a:cubicBezTo>
                    <a:pt x="5" y="14"/>
                    <a:pt x="6" y="14"/>
                    <a:pt x="7" y="15"/>
                  </a:cubicBezTo>
                  <a:cubicBezTo>
                    <a:pt x="8" y="16"/>
                    <a:pt x="9" y="17"/>
                    <a:pt x="11" y="17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4"/>
                    <a:pt x="11" y="14"/>
                    <a:pt x="12" y="13"/>
                  </a:cubicBezTo>
                  <a:cubicBezTo>
                    <a:pt x="13" y="13"/>
                    <a:pt x="13" y="14"/>
                    <a:pt x="14" y="14"/>
                  </a:cubicBezTo>
                  <a:cubicBezTo>
                    <a:pt x="15" y="15"/>
                    <a:pt x="18" y="14"/>
                    <a:pt x="20" y="14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4"/>
                    <a:pt x="21" y="15"/>
                    <a:pt x="22" y="15"/>
                  </a:cubicBezTo>
                  <a:cubicBezTo>
                    <a:pt x="23" y="15"/>
                    <a:pt x="26" y="15"/>
                    <a:pt x="26" y="14"/>
                  </a:cubicBezTo>
                  <a:cubicBezTo>
                    <a:pt x="27" y="14"/>
                    <a:pt x="27" y="14"/>
                    <a:pt x="24" y="13"/>
                  </a:cubicBezTo>
                  <a:cubicBezTo>
                    <a:pt x="22" y="13"/>
                    <a:pt x="20" y="9"/>
                    <a:pt x="20" y="9"/>
                  </a:cubicBezTo>
                  <a:cubicBezTo>
                    <a:pt x="19" y="8"/>
                    <a:pt x="19" y="7"/>
                    <a:pt x="20" y="6"/>
                  </a:cubicBezTo>
                  <a:cubicBezTo>
                    <a:pt x="20" y="6"/>
                    <a:pt x="22" y="6"/>
                    <a:pt x="22" y="6"/>
                  </a:cubicBezTo>
                  <a:cubicBezTo>
                    <a:pt x="23" y="6"/>
                    <a:pt x="22" y="8"/>
                    <a:pt x="21" y="8"/>
                  </a:cubicBezTo>
                  <a:cubicBezTo>
                    <a:pt x="21" y="9"/>
                    <a:pt x="23" y="11"/>
                    <a:pt x="24" y="12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9" y="13"/>
                    <a:pt x="29" y="12"/>
                    <a:pt x="30" y="11"/>
                  </a:cubicBezTo>
                  <a:cubicBezTo>
                    <a:pt x="31" y="11"/>
                    <a:pt x="30" y="9"/>
                    <a:pt x="29" y="9"/>
                  </a:cubicBezTo>
                  <a:cubicBezTo>
                    <a:pt x="29" y="8"/>
                    <a:pt x="31" y="8"/>
                    <a:pt x="31" y="8"/>
                  </a:cubicBezTo>
                  <a:cubicBezTo>
                    <a:pt x="32" y="7"/>
                    <a:pt x="28" y="6"/>
                    <a:pt x="26" y="5"/>
                  </a:cubicBezTo>
                  <a:cubicBezTo>
                    <a:pt x="25" y="4"/>
                    <a:pt x="23" y="4"/>
                    <a:pt x="22" y="4"/>
                  </a:cubicBezTo>
                  <a:cubicBezTo>
                    <a:pt x="21" y="4"/>
                    <a:pt x="20" y="3"/>
                    <a:pt x="18" y="3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5" y="1"/>
                    <a:pt x="16" y="2"/>
                    <a:pt x="15" y="2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6"/>
                    <a:pt x="16" y="6"/>
                    <a:pt x="15" y="6"/>
                  </a:cubicBezTo>
                  <a:cubicBezTo>
                    <a:pt x="14" y="7"/>
                    <a:pt x="14" y="5"/>
                    <a:pt x="13" y="5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10" y="3"/>
                    <a:pt x="9" y="2"/>
                    <a:pt x="7" y="1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4" y="2"/>
                    <a:pt x="2" y="3"/>
                    <a:pt x="2" y="3"/>
                  </a:cubicBezTo>
                  <a:cubicBezTo>
                    <a:pt x="1" y="3"/>
                    <a:pt x="2" y="4"/>
                    <a:pt x="2" y="5"/>
                  </a:cubicBezTo>
                  <a:cubicBezTo>
                    <a:pt x="3" y="6"/>
                    <a:pt x="2" y="5"/>
                    <a:pt x="2" y="6"/>
                  </a:cubicBezTo>
                  <a:cubicBezTo>
                    <a:pt x="1" y="6"/>
                    <a:pt x="3" y="9"/>
                    <a:pt x="3" y="9"/>
                  </a:cubicBezTo>
                  <a:cubicBezTo>
                    <a:pt x="3" y="10"/>
                    <a:pt x="2" y="9"/>
                    <a:pt x="1" y="9"/>
                  </a:cubicBezTo>
                  <a:cubicBezTo>
                    <a:pt x="0" y="10"/>
                    <a:pt x="2" y="11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6075521" y="3103552"/>
              <a:ext cx="96802" cy="48401"/>
            </a:xfrm>
            <a:custGeom>
              <a:avLst/>
              <a:gdLst>
                <a:gd name="T0" fmla="*/ 3 w 18"/>
                <a:gd name="T1" fmla="*/ 3 h 9"/>
                <a:gd name="T2" fmla="*/ 6 w 18"/>
                <a:gd name="T3" fmla="*/ 5 h 9"/>
                <a:gd name="T4" fmla="*/ 10 w 18"/>
                <a:gd name="T5" fmla="*/ 7 h 9"/>
                <a:gd name="T6" fmla="*/ 13 w 18"/>
                <a:gd name="T7" fmla="*/ 9 h 9"/>
                <a:gd name="T8" fmla="*/ 13 w 18"/>
                <a:gd name="T9" fmla="*/ 8 h 9"/>
                <a:gd name="T10" fmla="*/ 15 w 18"/>
                <a:gd name="T11" fmla="*/ 8 h 9"/>
                <a:gd name="T12" fmla="*/ 18 w 18"/>
                <a:gd name="T13" fmla="*/ 6 h 9"/>
                <a:gd name="T14" fmla="*/ 16 w 18"/>
                <a:gd name="T15" fmla="*/ 4 h 9"/>
                <a:gd name="T16" fmla="*/ 12 w 18"/>
                <a:gd name="T17" fmla="*/ 3 h 9"/>
                <a:gd name="T18" fmla="*/ 9 w 18"/>
                <a:gd name="T19" fmla="*/ 3 h 9"/>
                <a:gd name="T20" fmla="*/ 9 w 18"/>
                <a:gd name="T21" fmla="*/ 2 h 9"/>
                <a:gd name="T22" fmla="*/ 7 w 18"/>
                <a:gd name="T23" fmla="*/ 1 h 9"/>
                <a:gd name="T24" fmla="*/ 4 w 18"/>
                <a:gd name="T25" fmla="*/ 2 h 9"/>
                <a:gd name="T26" fmla="*/ 1 w 18"/>
                <a:gd name="T27" fmla="*/ 0 h 9"/>
                <a:gd name="T28" fmla="*/ 3 w 18"/>
                <a:gd name="T2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9">
                  <a:moveTo>
                    <a:pt x="3" y="3"/>
                  </a:moveTo>
                  <a:cubicBezTo>
                    <a:pt x="4" y="3"/>
                    <a:pt x="5" y="5"/>
                    <a:pt x="6" y="5"/>
                  </a:cubicBezTo>
                  <a:cubicBezTo>
                    <a:pt x="6" y="5"/>
                    <a:pt x="9" y="7"/>
                    <a:pt x="10" y="7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9"/>
                    <a:pt x="13" y="8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6" y="8"/>
                    <a:pt x="17" y="6"/>
                    <a:pt x="18" y="6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6" y="4"/>
                    <a:pt x="14" y="4"/>
                    <a:pt x="12" y="3"/>
                  </a:cubicBezTo>
                  <a:cubicBezTo>
                    <a:pt x="10" y="2"/>
                    <a:pt x="11" y="3"/>
                    <a:pt x="9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1"/>
                    <a:pt x="9" y="1"/>
                    <a:pt x="7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2" y="2"/>
                    <a:pt x="1" y="0"/>
                    <a:pt x="1" y="0"/>
                  </a:cubicBezTo>
                  <a:cubicBezTo>
                    <a:pt x="0" y="0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884222" y="3179612"/>
              <a:ext cx="27657" cy="20743"/>
            </a:xfrm>
            <a:custGeom>
              <a:avLst/>
              <a:gdLst>
                <a:gd name="T0" fmla="*/ 4 w 5"/>
                <a:gd name="T1" fmla="*/ 3 h 4"/>
                <a:gd name="T2" fmla="*/ 1 w 5"/>
                <a:gd name="T3" fmla="*/ 0 h 4"/>
                <a:gd name="T4" fmla="*/ 4 w 5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0"/>
                    <a:pt x="2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594104" y="3391651"/>
              <a:ext cx="20743" cy="23049"/>
            </a:xfrm>
            <a:custGeom>
              <a:avLst/>
              <a:gdLst>
                <a:gd name="T0" fmla="*/ 0 w 4"/>
                <a:gd name="T1" fmla="*/ 1 h 4"/>
                <a:gd name="T2" fmla="*/ 3 w 4"/>
                <a:gd name="T3" fmla="*/ 4 h 4"/>
                <a:gd name="T4" fmla="*/ 4 w 4"/>
                <a:gd name="T5" fmla="*/ 0 h 4"/>
                <a:gd name="T6" fmla="*/ 1 w 4"/>
                <a:gd name="T7" fmla="*/ 0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1" y="1"/>
                    <a:pt x="2" y="3"/>
                    <a:pt x="3" y="4"/>
                  </a:cubicBezTo>
                  <a:cubicBezTo>
                    <a:pt x="4" y="4"/>
                    <a:pt x="4" y="1"/>
                    <a:pt x="4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6790011" y="3327119"/>
              <a:ext cx="64534" cy="16134"/>
            </a:xfrm>
            <a:custGeom>
              <a:avLst/>
              <a:gdLst>
                <a:gd name="T0" fmla="*/ 3 w 12"/>
                <a:gd name="T1" fmla="*/ 3 h 3"/>
                <a:gd name="T2" fmla="*/ 11 w 12"/>
                <a:gd name="T3" fmla="*/ 3 h 3"/>
                <a:gd name="T4" fmla="*/ 12 w 12"/>
                <a:gd name="T5" fmla="*/ 1 h 3"/>
                <a:gd name="T6" fmla="*/ 7 w 12"/>
                <a:gd name="T7" fmla="*/ 0 h 3"/>
                <a:gd name="T8" fmla="*/ 2 w 12"/>
                <a:gd name="T9" fmla="*/ 1 h 3"/>
                <a:gd name="T10" fmla="*/ 3 w 1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3" y="3"/>
                  </a:moveTo>
                  <a:cubicBezTo>
                    <a:pt x="5" y="3"/>
                    <a:pt x="10" y="3"/>
                    <a:pt x="11" y="3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1"/>
                    <a:pt x="10" y="1"/>
                    <a:pt x="7" y="0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0" y="1"/>
                    <a:pt x="1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4263943" y="3207268"/>
              <a:ext cx="126764" cy="152117"/>
            </a:xfrm>
            <a:custGeom>
              <a:avLst/>
              <a:gdLst>
                <a:gd name="T0" fmla="*/ 2 w 23"/>
                <a:gd name="T1" fmla="*/ 19 h 28"/>
                <a:gd name="T2" fmla="*/ 5 w 23"/>
                <a:gd name="T3" fmla="*/ 20 h 28"/>
                <a:gd name="T4" fmla="*/ 6 w 23"/>
                <a:gd name="T5" fmla="*/ 21 h 28"/>
                <a:gd name="T6" fmla="*/ 7 w 23"/>
                <a:gd name="T7" fmla="*/ 20 h 28"/>
                <a:gd name="T8" fmla="*/ 8 w 23"/>
                <a:gd name="T9" fmla="*/ 21 h 28"/>
                <a:gd name="T10" fmla="*/ 8 w 23"/>
                <a:gd name="T11" fmla="*/ 23 h 28"/>
                <a:gd name="T12" fmla="*/ 8 w 23"/>
                <a:gd name="T13" fmla="*/ 25 h 28"/>
                <a:gd name="T14" fmla="*/ 13 w 23"/>
                <a:gd name="T15" fmla="*/ 26 h 28"/>
                <a:gd name="T16" fmla="*/ 15 w 23"/>
                <a:gd name="T17" fmla="*/ 27 h 28"/>
                <a:gd name="T18" fmla="*/ 16 w 23"/>
                <a:gd name="T19" fmla="*/ 26 h 28"/>
                <a:gd name="T20" fmla="*/ 17 w 23"/>
                <a:gd name="T21" fmla="*/ 28 h 28"/>
                <a:gd name="T22" fmla="*/ 19 w 23"/>
                <a:gd name="T23" fmla="*/ 27 h 28"/>
                <a:gd name="T24" fmla="*/ 21 w 23"/>
                <a:gd name="T25" fmla="*/ 27 h 28"/>
                <a:gd name="T26" fmla="*/ 22 w 23"/>
                <a:gd name="T27" fmla="*/ 27 h 28"/>
                <a:gd name="T28" fmla="*/ 22 w 23"/>
                <a:gd name="T29" fmla="*/ 26 h 28"/>
                <a:gd name="T30" fmla="*/ 21 w 23"/>
                <a:gd name="T31" fmla="*/ 25 h 28"/>
                <a:gd name="T32" fmla="*/ 20 w 23"/>
                <a:gd name="T33" fmla="*/ 24 h 28"/>
                <a:gd name="T34" fmla="*/ 17 w 23"/>
                <a:gd name="T35" fmla="*/ 22 h 28"/>
                <a:gd name="T36" fmla="*/ 17 w 23"/>
                <a:gd name="T37" fmla="*/ 20 h 28"/>
                <a:gd name="T38" fmla="*/ 15 w 23"/>
                <a:gd name="T39" fmla="*/ 18 h 28"/>
                <a:gd name="T40" fmla="*/ 14 w 23"/>
                <a:gd name="T41" fmla="*/ 16 h 28"/>
                <a:gd name="T42" fmla="*/ 15 w 23"/>
                <a:gd name="T43" fmla="*/ 13 h 28"/>
                <a:gd name="T44" fmla="*/ 14 w 23"/>
                <a:gd name="T45" fmla="*/ 12 h 28"/>
                <a:gd name="T46" fmla="*/ 14 w 23"/>
                <a:gd name="T47" fmla="*/ 10 h 28"/>
                <a:gd name="T48" fmla="*/ 14 w 23"/>
                <a:gd name="T49" fmla="*/ 9 h 28"/>
                <a:gd name="T50" fmla="*/ 15 w 23"/>
                <a:gd name="T51" fmla="*/ 7 h 28"/>
                <a:gd name="T52" fmla="*/ 15 w 23"/>
                <a:gd name="T53" fmla="*/ 6 h 28"/>
                <a:gd name="T54" fmla="*/ 16 w 23"/>
                <a:gd name="T55" fmla="*/ 6 h 28"/>
                <a:gd name="T56" fmla="*/ 16 w 23"/>
                <a:gd name="T57" fmla="*/ 5 h 28"/>
                <a:gd name="T58" fmla="*/ 17 w 23"/>
                <a:gd name="T59" fmla="*/ 4 h 28"/>
                <a:gd name="T60" fmla="*/ 17 w 23"/>
                <a:gd name="T61" fmla="*/ 2 h 28"/>
                <a:gd name="T62" fmla="*/ 15 w 23"/>
                <a:gd name="T63" fmla="*/ 1 h 28"/>
                <a:gd name="T64" fmla="*/ 13 w 23"/>
                <a:gd name="T65" fmla="*/ 1 h 28"/>
                <a:gd name="T66" fmla="*/ 11 w 23"/>
                <a:gd name="T67" fmla="*/ 0 h 28"/>
                <a:gd name="T68" fmla="*/ 11 w 23"/>
                <a:gd name="T69" fmla="*/ 1 h 28"/>
                <a:gd name="T70" fmla="*/ 9 w 23"/>
                <a:gd name="T71" fmla="*/ 1 h 28"/>
                <a:gd name="T72" fmla="*/ 7 w 23"/>
                <a:gd name="T73" fmla="*/ 4 h 28"/>
                <a:gd name="T74" fmla="*/ 5 w 23"/>
                <a:gd name="T75" fmla="*/ 4 h 28"/>
                <a:gd name="T76" fmla="*/ 5 w 23"/>
                <a:gd name="T77" fmla="*/ 6 h 28"/>
                <a:gd name="T78" fmla="*/ 4 w 23"/>
                <a:gd name="T79" fmla="*/ 6 h 28"/>
                <a:gd name="T80" fmla="*/ 3 w 23"/>
                <a:gd name="T81" fmla="*/ 7 h 28"/>
                <a:gd name="T82" fmla="*/ 5 w 23"/>
                <a:gd name="T83" fmla="*/ 8 h 28"/>
                <a:gd name="T84" fmla="*/ 5 w 23"/>
                <a:gd name="T85" fmla="*/ 9 h 28"/>
                <a:gd name="T86" fmla="*/ 4 w 23"/>
                <a:gd name="T87" fmla="*/ 12 h 28"/>
                <a:gd name="T88" fmla="*/ 4 w 23"/>
                <a:gd name="T89" fmla="*/ 13 h 28"/>
                <a:gd name="T90" fmla="*/ 3 w 23"/>
                <a:gd name="T91" fmla="*/ 13 h 28"/>
                <a:gd name="T92" fmla="*/ 2 w 23"/>
                <a:gd name="T93" fmla="*/ 14 h 28"/>
                <a:gd name="T94" fmla="*/ 1 w 23"/>
                <a:gd name="T95" fmla="*/ 14 h 28"/>
                <a:gd name="T96" fmla="*/ 0 w 23"/>
                <a:gd name="T97" fmla="*/ 17 h 28"/>
                <a:gd name="T98" fmla="*/ 2 w 23"/>
                <a:gd name="T9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" h="28">
                  <a:moveTo>
                    <a:pt x="2" y="19"/>
                  </a:moveTo>
                  <a:cubicBezTo>
                    <a:pt x="2" y="19"/>
                    <a:pt x="4" y="20"/>
                    <a:pt x="5" y="20"/>
                  </a:cubicBezTo>
                  <a:cubicBezTo>
                    <a:pt x="5" y="20"/>
                    <a:pt x="5" y="20"/>
                    <a:pt x="6" y="21"/>
                  </a:cubicBezTo>
                  <a:cubicBezTo>
                    <a:pt x="6" y="21"/>
                    <a:pt x="7" y="21"/>
                    <a:pt x="7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9" y="22"/>
                    <a:pt x="8" y="22"/>
                    <a:pt x="8" y="23"/>
                  </a:cubicBezTo>
                  <a:cubicBezTo>
                    <a:pt x="9" y="24"/>
                    <a:pt x="8" y="25"/>
                    <a:pt x="8" y="25"/>
                  </a:cubicBezTo>
                  <a:cubicBezTo>
                    <a:pt x="8" y="26"/>
                    <a:pt x="12" y="26"/>
                    <a:pt x="13" y="26"/>
                  </a:cubicBezTo>
                  <a:cubicBezTo>
                    <a:pt x="13" y="26"/>
                    <a:pt x="14" y="27"/>
                    <a:pt x="15" y="27"/>
                  </a:cubicBezTo>
                  <a:cubicBezTo>
                    <a:pt x="16" y="27"/>
                    <a:pt x="15" y="26"/>
                    <a:pt x="16" y="26"/>
                  </a:cubicBezTo>
                  <a:cubicBezTo>
                    <a:pt x="16" y="26"/>
                    <a:pt x="17" y="27"/>
                    <a:pt x="17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19" y="27"/>
                    <a:pt x="20" y="27"/>
                    <a:pt x="21" y="27"/>
                  </a:cubicBezTo>
                  <a:cubicBezTo>
                    <a:pt x="21" y="27"/>
                    <a:pt x="21" y="27"/>
                    <a:pt x="22" y="27"/>
                  </a:cubicBezTo>
                  <a:cubicBezTo>
                    <a:pt x="23" y="26"/>
                    <a:pt x="22" y="25"/>
                    <a:pt x="22" y="26"/>
                  </a:cubicBezTo>
                  <a:cubicBezTo>
                    <a:pt x="21" y="26"/>
                    <a:pt x="21" y="25"/>
                    <a:pt x="21" y="25"/>
                  </a:cubicBezTo>
                  <a:cubicBezTo>
                    <a:pt x="21" y="24"/>
                    <a:pt x="20" y="25"/>
                    <a:pt x="20" y="24"/>
                  </a:cubicBezTo>
                  <a:cubicBezTo>
                    <a:pt x="19" y="23"/>
                    <a:pt x="17" y="22"/>
                    <a:pt x="17" y="22"/>
                  </a:cubicBezTo>
                  <a:cubicBezTo>
                    <a:pt x="17" y="22"/>
                    <a:pt x="17" y="21"/>
                    <a:pt x="17" y="20"/>
                  </a:cubicBezTo>
                  <a:cubicBezTo>
                    <a:pt x="17" y="20"/>
                    <a:pt x="15" y="18"/>
                    <a:pt x="15" y="18"/>
                  </a:cubicBezTo>
                  <a:cubicBezTo>
                    <a:pt x="15" y="17"/>
                    <a:pt x="14" y="16"/>
                    <a:pt x="14" y="16"/>
                  </a:cubicBezTo>
                  <a:cubicBezTo>
                    <a:pt x="14" y="15"/>
                    <a:pt x="14" y="14"/>
                    <a:pt x="15" y="13"/>
                  </a:cubicBezTo>
                  <a:cubicBezTo>
                    <a:pt x="15" y="13"/>
                    <a:pt x="15" y="13"/>
                    <a:pt x="14" y="12"/>
                  </a:cubicBezTo>
                  <a:cubicBezTo>
                    <a:pt x="13" y="12"/>
                    <a:pt x="14" y="11"/>
                    <a:pt x="14" y="10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5" y="6"/>
                  </a:cubicBezTo>
                  <a:cubicBezTo>
                    <a:pt x="15" y="5"/>
                    <a:pt x="16" y="6"/>
                    <a:pt x="16" y="6"/>
                  </a:cubicBezTo>
                  <a:cubicBezTo>
                    <a:pt x="17" y="6"/>
                    <a:pt x="16" y="5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8" y="4"/>
                    <a:pt x="18" y="2"/>
                    <a:pt x="17" y="2"/>
                  </a:cubicBezTo>
                  <a:cubicBezTo>
                    <a:pt x="17" y="2"/>
                    <a:pt x="16" y="2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1"/>
                    <a:pt x="9" y="1"/>
                    <a:pt x="9" y="1"/>
                  </a:cubicBezTo>
                  <a:cubicBezTo>
                    <a:pt x="8" y="1"/>
                    <a:pt x="8" y="4"/>
                    <a:pt x="7" y="4"/>
                  </a:cubicBezTo>
                  <a:cubicBezTo>
                    <a:pt x="7" y="5"/>
                    <a:pt x="6" y="4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9"/>
                    <a:pt x="4" y="11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3"/>
                    <a:pt x="3" y="13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0" y="16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4280076" y="3322509"/>
              <a:ext cx="23049" cy="16134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1 h 3"/>
                <a:gd name="T4" fmla="*/ 3 w 4"/>
                <a:gd name="T5" fmla="*/ 3 h 3"/>
                <a:gd name="T6" fmla="*/ 3 w 4"/>
                <a:gd name="T7" fmla="*/ 1 h 3"/>
                <a:gd name="T8" fmla="*/ 1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4291599" y="2992921"/>
              <a:ext cx="295016" cy="218957"/>
            </a:xfrm>
            <a:custGeom>
              <a:avLst/>
              <a:gdLst>
                <a:gd name="T0" fmla="*/ 4 w 54"/>
                <a:gd name="T1" fmla="*/ 37 h 40"/>
                <a:gd name="T2" fmla="*/ 9 w 54"/>
                <a:gd name="T3" fmla="*/ 39 h 40"/>
                <a:gd name="T4" fmla="*/ 14 w 54"/>
                <a:gd name="T5" fmla="*/ 40 h 40"/>
                <a:gd name="T6" fmla="*/ 15 w 54"/>
                <a:gd name="T7" fmla="*/ 37 h 40"/>
                <a:gd name="T8" fmla="*/ 17 w 54"/>
                <a:gd name="T9" fmla="*/ 36 h 40"/>
                <a:gd name="T10" fmla="*/ 17 w 54"/>
                <a:gd name="T11" fmla="*/ 34 h 40"/>
                <a:gd name="T12" fmla="*/ 18 w 54"/>
                <a:gd name="T13" fmla="*/ 32 h 40"/>
                <a:gd name="T14" fmla="*/ 19 w 54"/>
                <a:gd name="T15" fmla="*/ 31 h 40"/>
                <a:gd name="T16" fmla="*/ 20 w 54"/>
                <a:gd name="T17" fmla="*/ 28 h 40"/>
                <a:gd name="T18" fmla="*/ 20 w 54"/>
                <a:gd name="T19" fmla="*/ 27 h 40"/>
                <a:gd name="T20" fmla="*/ 23 w 54"/>
                <a:gd name="T21" fmla="*/ 26 h 40"/>
                <a:gd name="T22" fmla="*/ 23 w 54"/>
                <a:gd name="T23" fmla="*/ 24 h 40"/>
                <a:gd name="T24" fmla="*/ 27 w 54"/>
                <a:gd name="T25" fmla="*/ 24 h 40"/>
                <a:gd name="T26" fmla="*/ 29 w 54"/>
                <a:gd name="T27" fmla="*/ 21 h 40"/>
                <a:gd name="T28" fmla="*/ 31 w 54"/>
                <a:gd name="T29" fmla="*/ 21 h 40"/>
                <a:gd name="T30" fmla="*/ 35 w 54"/>
                <a:gd name="T31" fmla="*/ 18 h 40"/>
                <a:gd name="T32" fmla="*/ 41 w 54"/>
                <a:gd name="T33" fmla="*/ 15 h 40"/>
                <a:gd name="T34" fmla="*/ 48 w 54"/>
                <a:gd name="T35" fmla="*/ 15 h 40"/>
                <a:gd name="T36" fmla="*/ 52 w 54"/>
                <a:gd name="T37" fmla="*/ 12 h 40"/>
                <a:gd name="T38" fmla="*/ 53 w 54"/>
                <a:gd name="T39" fmla="*/ 10 h 40"/>
                <a:gd name="T40" fmla="*/ 54 w 54"/>
                <a:gd name="T41" fmla="*/ 8 h 40"/>
                <a:gd name="T42" fmla="*/ 54 w 54"/>
                <a:gd name="T43" fmla="*/ 4 h 40"/>
                <a:gd name="T44" fmla="*/ 52 w 54"/>
                <a:gd name="T45" fmla="*/ 1 h 40"/>
                <a:gd name="T46" fmla="*/ 49 w 54"/>
                <a:gd name="T47" fmla="*/ 1 h 40"/>
                <a:gd name="T48" fmla="*/ 46 w 54"/>
                <a:gd name="T49" fmla="*/ 1 h 40"/>
                <a:gd name="T50" fmla="*/ 44 w 54"/>
                <a:gd name="T51" fmla="*/ 5 h 40"/>
                <a:gd name="T52" fmla="*/ 40 w 54"/>
                <a:gd name="T53" fmla="*/ 9 h 40"/>
                <a:gd name="T54" fmla="*/ 34 w 54"/>
                <a:gd name="T55" fmla="*/ 10 h 40"/>
                <a:gd name="T56" fmla="*/ 31 w 54"/>
                <a:gd name="T57" fmla="*/ 9 h 40"/>
                <a:gd name="T58" fmla="*/ 28 w 54"/>
                <a:gd name="T59" fmla="*/ 9 h 40"/>
                <a:gd name="T60" fmla="*/ 25 w 54"/>
                <a:gd name="T61" fmla="*/ 9 h 40"/>
                <a:gd name="T62" fmla="*/ 24 w 54"/>
                <a:gd name="T63" fmla="*/ 11 h 40"/>
                <a:gd name="T64" fmla="*/ 20 w 54"/>
                <a:gd name="T65" fmla="*/ 15 h 40"/>
                <a:gd name="T66" fmla="*/ 18 w 54"/>
                <a:gd name="T67" fmla="*/ 15 h 40"/>
                <a:gd name="T68" fmla="*/ 15 w 54"/>
                <a:gd name="T69" fmla="*/ 18 h 40"/>
                <a:gd name="T70" fmla="*/ 14 w 54"/>
                <a:gd name="T71" fmla="*/ 19 h 40"/>
                <a:gd name="T72" fmla="*/ 11 w 54"/>
                <a:gd name="T73" fmla="*/ 23 h 40"/>
                <a:gd name="T74" fmla="*/ 8 w 54"/>
                <a:gd name="T75" fmla="*/ 24 h 40"/>
                <a:gd name="T76" fmla="*/ 9 w 54"/>
                <a:gd name="T77" fmla="*/ 25 h 40"/>
                <a:gd name="T78" fmla="*/ 8 w 54"/>
                <a:gd name="T79" fmla="*/ 27 h 40"/>
                <a:gd name="T80" fmla="*/ 7 w 54"/>
                <a:gd name="T81" fmla="*/ 29 h 40"/>
                <a:gd name="T82" fmla="*/ 8 w 54"/>
                <a:gd name="T83" fmla="*/ 32 h 40"/>
                <a:gd name="T84" fmla="*/ 4 w 54"/>
                <a:gd name="T85" fmla="*/ 33 h 40"/>
                <a:gd name="T86" fmla="*/ 1 w 54"/>
                <a:gd name="T8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" h="40">
                  <a:moveTo>
                    <a:pt x="4" y="35"/>
                  </a:moveTo>
                  <a:cubicBezTo>
                    <a:pt x="4" y="35"/>
                    <a:pt x="4" y="37"/>
                    <a:pt x="4" y="37"/>
                  </a:cubicBezTo>
                  <a:cubicBezTo>
                    <a:pt x="4" y="37"/>
                    <a:pt x="6" y="37"/>
                    <a:pt x="7" y="38"/>
                  </a:cubicBezTo>
                  <a:cubicBezTo>
                    <a:pt x="7" y="38"/>
                    <a:pt x="8" y="38"/>
                    <a:pt x="9" y="39"/>
                  </a:cubicBezTo>
                  <a:cubicBezTo>
                    <a:pt x="9" y="39"/>
                    <a:pt x="11" y="39"/>
                    <a:pt x="11" y="39"/>
                  </a:cubicBezTo>
                  <a:cubicBezTo>
                    <a:pt x="11" y="40"/>
                    <a:pt x="13" y="40"/>
                    <a:pt x="14" y="40"/>
                  </a:cubicBezTo>
                  <a:cubicBezTo>
                    <a:pt x="14" y="40"/>
                    <a:pt x="15" y="39"/>
                    <a:pt x="15" y="39"/>
                  </a:cubicBezTo>
                  <a:cubicBezTo>
                    <a:pt x="15" y="38"/>
                    <a:pt x="16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17" y="36"/>
                  </a:cubicBezTo>
                  <a:cubicBezTo>
                    <a:pt x="17" y="35"/>
                    <a:pt x="16" y="35"/>
                    <a:pt x="16" y="34"/>
                  </a:cubicBezTo>
                  <a:cubicBezTo>
                    <a:pt x="16" y="34"/>
                    <a:pt x="17" y="35"/>
                    <a:pt x="17" y="34"/>
                  </a:cubicBezTo>
                  <a:cubicBezTo>
                    <a:pt x="17" y="34"/>
                    <a:pt x="17" y="33"/>
                    <a:pt x="16" y="33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9" y="32"/>
                    <a:pt x="18" y="32"/>
                    <a:pt x="18" y="31"/>
                  </a:cubicBezTo>
                  <a:cubicBezTo>
                    <a:pt x="17" y="31"/>
                    <a:pt x="18" y="31"/>
                    <a:pt x="19" y="31"/>
                  </a:cubicBezTo>
                  <a:cubicBezTo>
                    <a:pt x="19" y="31"/>
                    <a:pt x="20" y="31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8"/>
                    <a:pt x="22" y="28"/>
                    <a:pt x="22" y="28"/>
                  </a:cubicBezTo>
                  <a:cubicBezTo>
                    <a:pt x="22" y="28"/>
                    <a:pt x="20" y="28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7"/>
                    <a:pt x="23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5"/>
                    <a:pt x="24" y="25"/>
                    <a:pt x="23" y="24"/>
                  </a:cubicBezTo>
                  <a:cubicBezTo>
                    <a:pt x="23" y="24"/>
                    <a:pt x="25" y="25"/>
                    <a:pt x="26" y="25"/>
                  </a:cubicBezTo>
                  <a:cubicBezTo>
                    <a:pt x="27" y="25"/>
                    <a:pt x="27" y="24"/>
                    <a:pt x="27" y="24"/>
                  </a:cubicBezTo>
                  <a:cubicBezTo>
                    <a:pt x="27" y="24"/>
                    <a:pt x="28" y="24"/>
                    <a:pt x="28" y="24"/>
                  </a:cubicBezTo>
                  <a:cubicBezTo>
                    <a:pt x="29" y="24"/>
                    <a:pt x="29" y="22"/>
                    <a:pt x="29" y="21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0" y="22"/>
                    <a:pt x="31" y="22"/>
                    <a:pt x="31" y="21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3" y="20"/>
                    <a:pt x="35" y="19"/>
                    <a:pt x="35" y="18"/>
                  </a:cubicBezTo>
                  <a:cubicBezTo>
                    <a:pt x="36" y="18"/>
                    <a:pt x="38" y="17"/>
                    <a:pt x="38" y="16"/>
                  </a:cubicBezTo>
                  <a:cubicBezTo>
                    <a:pt x="39" y="15"/>
                    <a:pt x="41" y="15"/>
                    <a:pt x="41" y="15"/>
                  </a:cubicBezTo>
                  <a:cubicBezTo>
                    <a:pt x="42" y="15"/>
                    <a:pt x="43" y="15"/>
                    <a:pt x="45" y="16"/>
                  </a:cubicBezTo>
                  <a:cubicBezTo>
                    <a:pt x="46" y="16"/>
                    <a:pt x="47" y="16"/>
                    <a:pt x="48" y="15"/>
                  </a:cubicBezTo>
                  <a:cubicBezTo>
                    <a:pt x="49" y="15"/>
                    <a:pt x="49" y="14"/>
                    <a:pt x="49" y="14"/>
                  </a:cubicBezTo>
                  <a:cubicBezTo>
                    <a:pt x="50" y="13"/>
                    <a:pt x="52" y="13"/>
                    <a:pt x="52" y="12"/>
                  </a:cubicBezTo>
                  <a:cubicBezTo>
                    <a:pt x="53" y="12"/>
                    <a:pt x="54" y="11"/>
                    <a:pt x="54" y="11"/>
                  </a:cubicBezTo>
                  <a:cubicBezTo>
                    <a:pt x="53" y="11"/>
                    <a:pt x="53" y="11"/>
                    <a:pt x="53" y="10"/>
                  </a:cubicBezTo>
                  <a:cubicBezTo>
                    <a:pt x="53" y="10"/>
                    <a:pt x="53" y="9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7"/>
                    <a:pt x="53" y="6"/>
                    <a:pt x="53" y="5"/>
                  </a:cubicBezTo>
                  <a:cubicBezTo>
                    <a:pt x="53" y="5"/>
                    <a:pt x="54" y="5"/>
                    <a:pt x="54" y="4"/>
                  </a:cubicBezTo>
                  <a:cubicBezTo>
                    <a:pt x="54" y="4"/>
                    <a:pt x="53" y="3"/>
                    <a:pt x="53" y="3"/>
                  </a:cubicBezTo>
                  <a:cubicBezTo>
                    <a:pt x="52" y="2"/>
                    <a:pt x="52" y="2"/>
                    <a:pt x="52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9" y="0"/>
                    <a:pt x="49" y="0"/>
                    <a:pt x="49" y="1"/>
                  </a:cubicBezTo>
                  <a:cubicBezTo>
                    <a:pt x="49" y="1"/>
                    <a:pt x="48" y="1"/>
                    <a:pt x="48" y="0"/>
                  </a:cubicBezTo>
                  <a:cubicBezTo>
                    <a:pt x="48" y="0"/>
                    <a:pt x="46" y="1"/>
                    <a:pt x="46" y="1"/>
                  </a:cubicBezTo>
                  <a:cubicBezTo>
                    <a:pt x="45" y="1"/>
                    <a:pt x="46" y="2"/>
                    <a:pt x="46" y="2"/>
                  </a:cubicBezTo>
                  <a:cubicBezTo>
                    <a:pt x="46" y="3"/>
                    <a:pt x="45" y="4"/>
                    <a:pt x="44" y="5"/>
                  </a:cubicBezTo>
                  <a:cubicBezTo>
                    <a:pt x="44" y="6"/>
                    <a:pt x="43" y="7"/>
                    <a:pt x="42" y="7"/>
                  </a:cubicBezTo>
                  <a:cubicBezTo>
                    <a:pt x="41" y="7"/>
                    <a:pt x="41" y="8"/>
                    <a:pt x="40" y="9"/>
                  </a:cubicBezTo>
                  <a:cubicBezTo>
                    <a:pt x="39" y="9"/>
                    <a:pt x="37" y="10"/>
                    <a:pt x="36" y="10"/>
                  </a:cubicBezTo>
                  <a:cubicBezTo>
                    <a:pt x="34" y="10"/>
                    <a:pt x="35" y="10"/>
                    <a:pt x="34" y="10"/>
                  </a:cubicBezTo>
                  <a:cubicBezTo>
                    <a:pt x="33" y="11"/>
                    <a:pt x="33" y="9"/>
                    <a:pt x="32" y="9"/>
                  </a:cubicBezTo>
                  <a:cubicBezTo>
                    <a:pt x="32" y="8"/>
                    <a:pt x="32" y="9"/>
                    <a:pt x="31" y="9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30" y="10"/>
                    <a:pt x="28" y="9"/>
                    <a:pt x="28" y="9"/>
                  </a:cubicBezTo>
                  <a:cubicBezTo>
                    <a:pt x="28" y="8"/>
                    <a:pt x="27" y="9"/>
                    <a:pt x="26" y="9"/>
                  </a:cubicBezTo>
                  <a:cubicBezTo>
                    <a:pt x="26" y="10"/>
                    <a:pt x="26" y="9"/>
                    <a:pt x="25" y="9"/>
                  </a:cubicBezTo>
                  <a:cubicBezTo>
                    <a:pt x="24" y="9"/>
                    <a:pt x="25" y="10"/>
                    <a:pt x="25" y="10"/>
                  </a:cubicBezTo>
                  <a:cubicBezTo>
                    <a:pt x="26" y="10"/>
                    <a:pt x="25" y="11"/>
                    <a:pt x="24" y="11"/>
                  </a:cubicBezTo>
                  <a:cubicBezTo>
                    <a:pt x="24" y="12"/>
                    <a:pt x="22" y="14"/>
                    <a:pt x="21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9" y="16"/>
                    <a:pt x="18" y="16"/>
                    <a:pt x="17" y="16"/>
                  </a:cubicBezTo>
                  <a:cubicBezTo>
                    <a:pt x="16" y="17"/>
                    <a:pt x="16" y="17"/>
                    <a:pt x="15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5" y="20"/>
                    <a:pt x="14" y="19"/>
                    <a:pt x="14" y="19"/>
                  </a:cubicBezTo>
                  <a:cubicBezTo>
                    <a:pt x="13" y="19"/>
                    <a:pt x="12" y="20"/>
                    <a:pt x="13" y="20"/>
                  </a:cubicBezTo>
                  <a:cubicBezTo>
                    <a:pt x="13" y="20"/>
                    <a:pt x="11" y="22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8" y="23"/>
                    <a:pt x="8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10" y="24"/>
                    <a:pt x="9" y="25"/>
                    <a:pt x="9" y="25"/>
                  </a:cubicBezTo>
                  <a:cubicBezTo>
                    <a:pt x="8" y="26"/>
                    <a:pt x="10" y="26"/>
                    <a:pt x="10" y="27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8" y="28"/>
                    <a:pt x="9" y="29"/>
                  </a:cubicBezTo>
                  <a:cubicBezTo>
                    <a:pt x="10" y="29"/>
                    <a:pt x="8" y="29"/>
                    <a:pt x="7" y="29"/>
                  </a:cubicBezTo>
                  <a:cubicBezTo>
                    <a:pt x="6" y="29"/>
                    <a:pt x="8" y="30"/>
                    <a:pt x="7" y="31"/>
                  </a:cubicBezTo>
                  <a:cubicBezTo>
                    <a:pt x="7" y="31"/>
                    <a:pt x="8" y="32"/>
                    <a:pt x="8" y="32"/>
                  </a:cubicBezTo>
                  <a:cubicBezTo>
                    <a:pt x="8" y="33"/>
                    <a:pt x="7" y="32"/>
                    <a:pt x="6" y="32"/>
                  </a:cubicBezTo>
                  <a:cubicBezTo>
                    <a:pt x="5" y="32"/>
                    <a:pt x="5" y="32"/>
                    <a:pt x="4" y="33"/>
                  </a:cubicBezTo>
                  <a:cubicBezTo>
                    <a:pt x="4" y="33"/>
                    <a:pt x="5" y="34"/>
                    <a:pt x="4" y="34"/>
                  </a:cubicBezTo>
                  <a:cubicBezTo>
                    <a:pt x="2" y="34"/>
                    <a:pt x="2" y="34"/>
                    <a:pt x="1" y="36"/>
                  </a:cubicBezTo>
                  <a:cubicBezTo>
                    <a:pt x="0" y="37"/>
                    <a:pt x="3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3669302" y="3338641"/>
              <a:ext cx="32268" cy="25353"/>
            </a:xfrm>
            <a:custGeom>
              <a:avLst/>
              <a:gdLst>
                <a:gd name="T0" fmla="*/ 1 w 6"/>
                <a:gd name="T1" fmla="*/ 5 h 5"/>
                <a:gd name="T2" fmla="*/ 6 w 6"/>
                <a:gd name="T3" fmla="*/ 2 h 5"/>
                <a:gd name="T4" fmla="*/ 5 w 6"/>
                <a:gd name="T5" fmla="*/ 1 h 5"/>
                <a:gd name="T6" fmla="*/ 1 w 6"/>
                <a:gd name="T7" fmla="*/ 3 h 5"/>
                <a:gd name="T8" fmla="*/ 1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cubicBezTo>
                    <a:pt x="2" y="4"/>
                    <a:pt x="6" y="3"/>
                    <a:pt x="6" y="2"/>
                  </a:cubicBezTo>
                  <a:cubicBezTo>
                    <a:pt x="6" y="1"/>
                    <a:pt x="6" y="0"/>
                    <a:pt x="5" y="1"/>
                  </a:cubicBezTo>
                  <a:cubicBezTo>
                    <a:pt x="4" y="1"/>
                    <a:pt x="1" y="2"/>
                    <a:pt x="1" y="3"/>
                  </a:cubicBezTo>
                  <a:cubicBezTo>
                    <a:pt x="1" y="3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3565587" y="3407787"/>
              <a:ext cx="27657" cy="34572"/>
            </a:xfrm>
            <a:custGeom>
              <a:avLst/>
              <a:gdLst>
                <a:gd name="T0" fmla="*/ 1 w 5"/>
                <a:gd name="T1" fmla="*/ 5 h 6"/>
                <a:gd name="T2" fmla="*/ 5 w 5"/>
                <a:gd name="T3" fmla="*/ 2 h 6"/>
                <a:gd name="T4" fmla="*/ 3 w 5"/>
                <a:gd name="T5" fmla="*/ 1 h 6"/>
                <a:gd name="T6" fmla="*/ 2 w 5"/>
                <a:gd name="T7" fmla="*/ 3 h 6"/>
                <a:gd name="T8" fmla="*/ 1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4"/>
                    <a:pt x="5" y="3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4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3899784" y="4530226"/>
              <a:ext cx="48401" cy="27657"/>
            </a:xfrm>
            <a:custGeom>
              <a:avLst/>
              <a:gdLst>
                <a:gd name="T0" fmla="*/ 7 w 9"/>
                <a:gd name="T1" fmla="*/ 4 h 5"/>
                <a:gd name="T2" fmla="*/ 8 w 9"/>
                <a:gd name="T3" fmla="*/ 0 h 5"/>
                <a:gd name="T4" fmla="*/ 3 w 9"/>
                <a:gd name="T5" fmla="*/ 2 h 5"/>
                <a:gd name="T6" fmla="*/ 0 w 9"/>
                <a:gd name="T7" fmla="*/ 4 h 5"/>
                <a:gd name="T8" fmla="*/ 7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4"/>
                  </a:moveTo>
                  <a:cubicBezTo>
                    <a:pt x="8" y="4"/>
                    <a:pt x="8" y="0"/>
                    <a:pt x="8" y="0"/>
                  </a:cubicBezTo>
                  <a:cubicBezTo>
                    <a:pt x="9" y="0"/>
                    <a:pt x="5" y="2"/>
                    <a:pt x="3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6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391868" y="4103837"/>
              <a:ext cx="99107" cy="71449"/>
            </a:xfrm>
            <a:custGeom>
              <a:avLst/>
              <a:gdLst>
                <a:gd name="T0" fmla="*/ 9 w 18"/>
                <a:gd name="T1" fmla="*/ 9 h 13"/>
                <a:gd name="T2" fmla="*/ 11 w 18"/>
                <a:gd name="T3" fmla="*/ 11 h 13"/>
                <a:gd name="T4" fmla="*/ 16 w 18"/>
                <a:gd name="T5" fmla="*/ 13 h 13"/>
                <a:gd name="T6" fmla="*/ 15 w 18"/>
                <a:gd name="T7" fmla="*/ 8 h 13"/>
                <a:gd name="T8" fmla="*/ 12 w 18"/>
                <a:gd name="T9" fmla="*/ 6 h 13"/>
                <a:gd name="T10" fmla="*/ 8 w 18"/>
                <a:gd name="T11" fmla="*/ 2 h 13"/>
                <a:gd name="T12" fmla="*/ 2 w 18"/>
                <a:gd name="T13" fmla="*/ 0 h 13"/>
                <a:gd name="T14" fmla="*/ 1 w 18"/>
                <a:gd name="T15" fmla="*/ 2 h 13"/>
                <a:gd name="T16" fmla="*/ 7 w 18"/>
                <a:gd name="T17" fmla="*/ 8 h 13"/>
                <a:gd name="T18" fmla="*/ 9 w 18"/>
                <a:gd name="T1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9" y="9"/>
                  </a:moveTo>
                  <a:cubicBezTo>
                    <a:pt x="10" y="9"/>
                    <a:pt x="11" y="9"/>
                    <a:pt x="11" y="11"/>
                  </a:cubicBezTo>
                  <a:cubicBezTo>
                    <a:pt x="11" y="12"/>
                    <a:pt x="14" y="13"/>
                    <a:pt x="16" y="13"/>
                  </a:cubicBezTo>
                  <a:cubicBezTo>
                    <a:pt x="18" y="12"/>
                    <a:pt x="16" y="10"/>
                    <a:pt x="15" y="8"/>
                  </a:cubicBezTo>
                  <a:cubicBezTo>
                    <a:pt x="14" y="7"/>
                    <a:pt x="12" y="6"/>
                    <a:pt x="12" y="6"/>
                  </a:cubicBezTo>
                  <a:cubicBezTo>
                    <a:pt x="12" y="5"/>
                    <a:pt x="10" y="3"/>
                    <a:pt x="8" y="2"/>
                  </a:cubicBezTo>
                  <a:cubicBezTo>
                    <a:pt x="7" y="2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6" y="6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348076" y="3928671"/>
              <a:ext cx="43791" cy="43791"/>
            </a:xfrm>
            <a:custGeom>
              <a:avLst/>
              <a:gdLst>
                <a:gd name="T0" fmla="*/ 8 w 8"/>
                <a:gd name="T1" fmla="*/ 6 h 8"/>
                <a:gd name="T2" fmla="*/ 6 w 8"/>
                <a:gd name="T3" fmla="*/ 5 h 8"/>
                <a:gd name="T4" fmla="*/ 4 w 8"/>
                <a:gd name="T5" fmla="*/ 4 h 8"/>
                <a:gd name="T6" fmla="*/ 2 w 8"/>
                <a:gd name="T7" fmla="*/ 0 h 8"/>
                <a:gd name="T8" fmla="*/ 1 w 8"/>
                <a:gd name="T9" fmla="*/ 4 h 8"/>
                <a:gd name="T10" fmla="*/ 0 w 8"/>
                <a:gd name="T11" fmla="*/ 7 h 8"/>
                <a:gd name="T12" fmla="*/ 4 w 8"/>
                <a:gd name="T13" fmla="*/ 8 h 8"/>
                <a:gd name="T14" fmla="*/ 8 w 8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5"/>
                    <a:pt x="7" y="4"/>
                    <a:pt x="6" y="5"/>
                  </a:cubicBezTo>
                  <a:cubicBezTo>
                    <a:pt x="5" y="5"/>
                    <a:pt x="5" y="5"/>
                    <a:pt x="4" y="4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8"/>
                    <a:pt x="2" y="8"/>
                    <a:pt x="4" y="8"/>
                  </a:cubicBezTo>
                  <a:cubicBezTo>
                    <a:pt x="5" y="8"/>
                    <a:pt x="8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338858" y="3988596"/>
              <a:ext cx="32268" cy="59926"/>
            </a:xfrm>
            <a:custGeom>
              <a:avLst/>
              <a:gdLst>
                <a:gd name="T0" fmla="*/ 3 w 6"/>
                <a:gd name="T1" fmla="*/ 1 h 11"/>
                <a:gd name="T2" fmla="*/ 2 w 6"/>
                <a:gd name="T3" fmla="*/ 1 h 11"/>
                <a:gd name="T4" fmla="*/ 0 w 6"/>
                <a:gd name="T5" fmla="*/ 6 h 11"/>
                <a:gd name="T6" fmla="*/ 1 w 6"/>
                <a:gd name="T7" fmla="*/ 10 h 11"/>
                <a:gd name="T8" fmla="*/ 3 w 6"/>
                <a:gd name="T9" fmla="*/ 6 h 11"/>
                <a:gd name="T10" fmla="*/ 5 w 6"/>
                <a:gd name="T11" fmla="*/ 2 h 11"/>
                <a:gd name="T12" fmla="*/ 3 w 6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1">
                  <a:moveTo>
                    <a:pt x="3" y="1"/>
                  </a:moveTo>
                  <a:cubicBezTo>
                    <a:pt x="2" y="1"/>
                    <a:pt x="2" y="0"/>
                    <a:pt x="2" y="1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1" y="8"/>
                    <a:pt x="0" y="11"/>
                    <a:pt x="1" y="10"/>
                  </a:cubicBezTo>
                  <a:cubicBezTo>
                    <a:pt x="2" y="10"/>
                    <a:pt x="3" y="7"/>
                    <a:pt x="3" y="6"/>
                  </a:cubicBezTo>
                  <a:cubicBezTo>
                    <a:pt x="3" y="5"/>
                    <a:pt x="6" y="2"/>
                    <a:pt x="5" y="2"/>
                  </a:cubicBezTo>
                  <a:cubicBezTo>
                    <a:pt x="5" y="2"/>
                    <a:pt x="3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311201" y="3868746"/>
              <a:ext cx="27657" cy="64534"/>
            </a:xfrm>
            <a:custGeom>
              <a:avLst/>
              <a:gdLst>
                <a:gd name="T0" fmla="*/ 3 w 5"/>
                <a:gd name="T1" fmla="*/ 2 h 12"/>
                <a:gd name="T2" fmla="*/ 1 w 5"/>
                <a:gd name="T3" fmla="*/ 0 h 12"/>
                <a:gd name="T4" fmla="*/ 3 w 5"/>
                <a:gd name="T5" fmla="*/ 4 h 12"/>
                <a:gd name="T6" fmla="*/ 3 w 5"/>
                <a:gd name="T7" fmla="*/ 11 h 12"/>
                <a:gd name="T8" fmla="*/ 5 w 5"/>
                <a:gd name="T9" fmla="*/ 6 h 12"/>
                <a:gd name="T10" fmla="*/ 4 w 5"/>
                <a:gd name="T11" fmla="*/ 4 h 12"/>
                <a:gd name="T12" fmla="*/ 3 w 5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3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2" y="3"/>
                    <a:pt x="3" y="4"/>
                  </a:cubicBezTo>
                  <a:cubicBezTo>
                    <a:pt x="3" y="5"/>
                    <a:pt x="3" y="9"/>
                    <a:pt x="3" y="11"/>
                  </a:cubicBezTo>
                  <a:cubicBezTo>
                    <a:pt x="4" y="12"/>
                    <a:pt x="5" y="7"/>
                    <a:pt x="5" y="6"/>
                  </a:cubicBezTo>
                  <a:cubicBezTo>
                    <a:pt x="5" y="6"/>
                    <a:pt x="4" y="4"/>
                    <a:pt x="4" y="4"/>
                  </a:cubicBezTo>
                  <a:cubicBezTo>
                    <a:pt x="4" y="3"/>
                    <a:pt x="4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343469" y="3873357"/>
              <a:ext cx="20743" cy="32268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3 h 6"/>
                <a:gd name="T4" fmla="*/ 1 w 4"/>
                <a:gd name="T5" fmla="*/ 5 h 6"/>
                <a:gd name="T6" fmla="*/ 4 w 4"/>
                <a:gd name="T7" fmla="*/ 2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0"/>
                    <a:pt x="1" y="1"/>
                    <a:pt x="1" y="3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6"/>
                    <a:pt x="4" y="3"/>
                    <a:pt x="4" y="2"/>
                  </a:cubicBezTo>
                  <a:cubicBezTo>
                    <a:pt x="4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354993" y="3896405"/>
              <a:ext cx="16134" cy="25353"/>
            </a:xfrm>
            <a:custGeom>
              <a:avLst/>
              <a:gdLst>
                <a:gd name="T0" fmla="*/ 2 w 3"/>
                <a:gd name="T1" fmla="*/ 4 h 5"/>
                <a:gd name="T2" fmla="*/ 1 w 3"/>
                <a:gd name="T3" fmla="*/ 2 h 5"/>
                <a:gd name="T4" fmla="*/ 0 w 3"/>
                <a:gd name="T5" fmla="*/ 4 h 5"/>
                <a:gd name="T6" fmla="*/ 2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4"/>
                  </a:moveTo>
                  <a:cubicBezTo>
                    <a:pt x="2" y="4"/>
                    <a:pt x="3" y="0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1" y="5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-92142" y="3873356"/>
              <a:ext cx="59926" cy="55315"/>
            </a:xfrm>
            <a:custGeom>
              <a:avLst/>
              <a:gdLst>
                <a:gd name="T0" fmla="*/ 10 w 11"/>
                <a:gd name="T1" fmla="*/ 2 h 10"/>
                <a:gd name="T2" fmla="*/ 9 w 11"/>
                <a:gd name="T3" fmla="*/ 0 h 10"/>
                <a:gd name="T4" fmla="*/ 9 w 11"/>
                <a:gd name="T5" fmla="*/ 2 h 10"/>
                <a:gd name="T6" fmla="*/ 6 w 11"/>
                <a:gd name="T7" fmla="*/ 2 h 10"/>
                <a:gd name="T8" fmla="*/ 5 w 11"/>
                <a:gd name="T9" fmla="*/ 3 h 10"/>
                <a:gd name="T10" fmla="*/ 3 w 11"/>
                <a:gd name="T11" fmla="*/ 3 h 10"/>
                <a:gd name="T12" fmla="*/ 0 w 11"/>
                <a:gd name="T13" fmla="*/ 6 h 10"/>
                <a:gd name="T14" fmla="*/ 2 w 11"/>
                <a:gd name="T15" fmla="*/ 7 h 10"/>
                <a:gd name="T16" fmla="*/ 2 w 11"/>
                <a:gd name="T17" fmla="*/ 9 h 10"/>
                <a:gd name="T18" fmla="*/ 5 w 11"/>
                <a:gd name="T19" fmla="*/ 6 h 10"/>
                <a:gd name="T20" fmla="*/ 6 w 11"/>
                <a:gd name="T21" fmla="*/ 7 h 10"/>
                <a:gd name="T22" fmla="*/ 10 w 11"/>
                <a:gd name="T23" fmla="*/ 4 h 10"/>
                <a:gd name="T24" fmla="*/ 10 w 11"/>
                <a:gd name="T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">
                  <a:moveTo>
                    <a:pt x="10" y="2"/>
                  </a:moveTo>
                  <a:cubicBezTo>
                    <a:pt x="9" y="2"/>
                    <a:pt x="10" y="1"/>
                    <a:pt x="9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2" y="3"/>
                    <a:pt x="1" y="5"/>
                    <a:pt x="0" y="6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3" y="7"/>
                    <a:pt x="2" y="8"/>
                    <a:pt x="2" y="9"/>
                  </a:cubicBezTo>
                  <a:cubicBezTo>
                    <a:pt x="2" y="10"/>
                    <a:pt x="5" y="7"/>
                    <a:pt x="5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7" y="7"/>
                    <a:pt x="9" y="5"/>
                    <a:pt x="10" y="4"/>
                  </a:cubicBezTo>
                  <a:cubicBezTo>
                    <a:pt x="11" y="4"/>
                    <a:pt x="11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-39130" y="3861832"/>
              <a:ext cx="27657" cy="11524"/>
            </a:xfrm>
            <a:custGeom>
              <a:avLst/>
              <a:gdLst>
                <a:gd name="T0" fmla="*/ 1 w 5"/>
                <a:gd name="T1" fmla="*/ 0 h 2"/>
                <a:gd name="T2" fmla="*/ 2 w 5"/>
                <a:gd name="T3" fmla="*/ 2 h 2"/>
                <a:gd name="T4" fmla="*/ 5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5" y="2"/>
                    <a:pt x="5" y="2"/>
                  </a:cubicBezTo>
                  <a:cubicBezTo>
                    <a:pt x="4" y="2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-338756" y="3972464"/>
              <a:ext cx="32268" cy="16134"/>
            </a:xfrm>
            <a:custGeom>
              <a:avLst/>
              <a:gdLst>
                <a:gd name="T0" fmla="*/ 3 w 6"/>
                <a:gd name="T1" fmla="*/ 1 h 3"/>
                <a:gd name="T2" fmla="*/ 0 w 6"/>
                <a:gd name="T3" fmla="*/ 3 h 3"/>
                <a:gd name="T4" fmla="*/ 5 w 6"/>
                <a:gd name="T5" fmla="*/ 2 h 3"/>
                <a:gd name="T6" fmla="*/ 6 w 6"/>
                <a:gd name="T7" fmla="*/ 0 h 3"/>
                <a:gd name="T8" fmla="*/ 3 w 6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1"/>
                  </a:move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4" y="2"/>
                    <a:pt x="5" y="2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-403290" y="4004730"/>
              <a:ext cx="20743" cy="23049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3 h 4"/>
                <a:gd name="T4" fmla="*/ 3 w 4"/>
                <a:gd name="T5" fmla="*/ 2 h 4"/>
                <a:gd name="T6" fmla="*/ 3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3" y="2"/>
                    <a:pt x="3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-447082" y="4020862"/>
              <a:ext cx="32268" cy="23049"/>
            </a:xfrm>
            <a:custGeom>
              <a:avLst/>
              <a:gdLst>
                <a:gd name="T0" fmla="*/ 1 w 6"/>
                <a:gd name="T1" fmla="*/ 3 h 4"/>
                <a:gd name="T2" fmla="*/ 5 w 6"/>
                <a:gd name="T3" fmla="*/ 0 h 4"/>
                <a:gd name="T4" fmla="*/ 1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1" y="3"/>
                  </a:moveTo>
                  <a:cubicBezTo>
                    <a:pt x="1" y="4"/>
                    <a:pt x="6" y="0"/>
                    <a:pt x="5" y="0"/>
                  </a:cubicBezTo>
                  <a:cubicBezTo>
                    <a:pt x="4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-315708" y="3785774"/>
              <a:ext cx="36877" cy="27657"/>
            </a:xfrm>
            <a:custGeom>
              <a:avLst/>
              <a:gdLst>
                <a:gd name="T0" fmla="*/ 6 w 7"/>
                <a:gd name="T1" fmla="*/ 1 h 5"/>
                <a:gd name="T2" fmla="*/ 1 w 7"/>
                <a:gd name="T3" fmla="*/ 2 h 5"/>
                <a:gd name="T4" fmla="*/ 3 w 7"/>
                <a:gd name="T5" fmla="*/ 4 h 5"/>
                <a:gd name="T6" fmla="*/ 6 w 7"/>
                <a:gd name="T7" fmla="*/ 4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6" y="0"/>
                    <a:pt x="2" y="2"/>
                    <a:pt x="1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3" y="5"/>
                    <a:pt x="5" y="4"/>
                    <a:pt x="6" y="4"/>
                  </a:cubicBezTo>
                  <a:cubicBezTo>
                    <a:pt x="7" y="4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1405983" y="4027779"/>
              <a:ext cx="43791" cy="20743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2 h 4"/>
                <a:gd name="T4" fmla="*/ 6 w 8"/>
                <a:gd name="T5" fmla="*/ 3 h 4"/>
                <a:gd name="T6" fmla="*/ 5 w 8"/>
                <a:gd name="T7" fmla="*/ 1 h 4"/>
                <a:gd name="T8" fmla="*/ 1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5" y="4"/>
                    <a:pt x="6" y="3"/>
                  </a:cubicBezTo>
                  <a:cubicBezTo>
                    <a:pt x="8" y="3"/>
                    <a:pt x="7" y="2"/>
                    <a:pt x="5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3424993" y="3944805"/>
              <a:ext cx="43791" cy="32268"/>
            </a:xfrm>
            <a:custGeom>
              <a:avLst/>
              <a:gdLst>
                <a:gd name="T0" fmla="*/ 4 w 8"/>
                <a:gd name="T1" fmla="*/ 1 h 6"/>
                <a:gd name="T2" fmla="*/ 1 w 8"/>
                <a:gd name="T3" fmla="*/ 2 h 6"/>
                <a:gd name="T4" fmla="*/ 2 w 8"/>
                <a:gd name="T5" fmla="*/ 4 h 6"/>
                <a:gd name="T6" fmla="*/ 4 w 8"/>
                <a:gd name="T7" fmla="*/ 6 h 6"/>
                <a:gd name="T8" fmla="*/ 7 w 8"/>
                <a:gd name="T9" fmla="*/ 6 h 6"/>
                <a:gd name="T10" fmla="*/ 6 w 8"/>
                <a:gd name="T11" fmla="*/ 3 h 6"/>
                <a:gd name="T12" fmla="*/ 7 w 8"/>
                <a:gd name="T13" fmla="*/ 0 h 6"/>
                <a:gd name="T14" fmla="*/ 4 w 8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">
                  <a:moveTo>
                    <a:pt x="4" y="1"/>
                  </a:moveTo>
                  <a:cubicBezTo>
                    <a:pt x="3" y="2"/>
                    <a:pt x="1" y="2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4" y="5"/>
                    <a:pt x="3" y="6"/>
                    <a:pt x="4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6"/>
                    <a:pt x="6" y="4"/>
                    <a:pt x="6" y="3"/>
                  </a:cubicBezTo>
                  <a:cubicBezTo>
                    <a:pt x="6" y="2"/>
                    <a:pt x="7" y="1"/>
                    <a:pt x="7" y="0"/>
                  </a:cubicBezTo>
                  <a:cubicBezTo>
                    <a:pt x="8" y="0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3588635" y="3877968"/>
              <a:ext cx="27657" cy="39181"/>
            </a:xfrm>
            <a:custGeom>
              <a:avLst/>
              <a:gdLst>
                <a:gd name="T0" fmla="*/ 3 w 5"/>
                <a:gd name="T1" fmla="*/ 4 h 7"/>
                <a:gd name="T2" fmla="*/ 5 w 5"/>
                <a:gd name="T3" fmla="*/ 1 h 7"/>
                <a:gd name="T4" fmla="*/ 1 w 5"/>
                <a:gd name="T5" fmla="*/ 3 h 7"/>
                <a:gd name="T6" fmla="*/ 1 w 5"/>
                <a:gd name="T7" fmla="*/ 7 h 7"/>
                <a:gd name="T8" fmla="*/ 3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3" y="4"/>
                  </a:moveTo>
                  <a:cubicBezTo>
                    <a:pt x="4" y="4"/>
                    <a:pt x="4" y="2"/>
                    <a:pt x="5" y="1"/>
                  </a:cubicBezTo>
                  <a:cubicBezTo>
                    <a:pt x="5" y="0"/>
                    <a:pt x="3" y="2"/>
                    <a:pt x="1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3" y="5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3664693" y="3857225"/>
              <a:ext cx="27657" cy="20743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1 h 4"/>
                <a:gd name="T4" fmla="*/ 4 w 5"/>
                <a:gd name="T5" fmla="*/ 0 h 4"/>
                <a:gd name="T6" fmla="*/ 1 w 5"/>
                <a:gd name="T7" fmla="*/ 1 h 4"/>
                <a:gd name="T8" fmla="*/ 2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3"/>
                    <a:pt x="5" y="2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3669304" y="3841090"/>
              <a:ext cx="16134" cy="11524"/>
            </a:xfrm>
            <a:custGeom>
              <a:avLst/>
              <a:gdLst>
                <a:gd name="T0" fmla="*/ 2 w 3"/>
                <a:gd name="T1" fmla="*/ 1 h 2"/>
                <a:gd name="T2" fmla="*/ 1 w 3"/>
                <a:gd name="T3" fmla="*/ 2 h 2"/>
                <a:gd name="T4" fmla="*/ 2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3" y="2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4510559" y="5945378"/>
              <a:ext cx="20743" cy="27657"/>
            </a:xfrm>
            <a:custGeom>
              <a:avLst/>
              <a:gdLst>
                <a:gd name="T0" fmla="*/ 1 w 4"/>
                <a:gd name="T1" fmla="*/ 1 h 5"/>
                <a:gd name="T2" fmla="*/ 3 w 4"/>
                <a:gd name="T3" fmla="*/ 4 h 5"/>
                <a:gd name="T4" fmla="*/ 1 w 4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2"/>
                    <a:pt x="2" y="5"/>
                    <a:pt x="3" y="4"/>
                  </a:cubicBezTo>
                  <a:cubicBezTo>
                    <a:pt x="4" y="3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7110379" y="5634228"/>
              <a:ext cx="39181" cy="16134"/>
            </a:xfrm>
            <a:custGeom>
              <a:avLst/>
              <a:gdLst>
                <a:gd name="T0" fmla="*/ 0 w 7"/>
                <a:gd name="T1" fmla="*/ 0 h 3"/>
                <a:gd name="T2" fmla="*/ 3 w 7"/>
                <a:gd name="T3" fmla="*/ 2 h 3"/>
                <a:gd name="T4" fmla="*/ 6 w 7"/>
                <a:gd name="T5" fmla="*/ 2 h 3"/>
                <a:gd name="T6" fmla="*/ 0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0"/>
                    <a:pt x="1" y="1"/>
                    <a:pt x="3" y="2"/>
                  </a:cubicBezTo>
                  <a:cubicBezTo>
                    <a:pt x="4" y="3"/>
                    <a:pt x="6" y="3"/>
                    <a:pt x="6" y="2"/>
                  </a:cubicBezTo>
                  <a:cubicBezTo>
                    <a:pt x="7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7181826" y="5661886"/>
              <a:ext cx="23049" cy="9219"/>
            </a:xfrm>
            <a:custGeom>
              <a:avLst/>
              <a:gdLst>
                <a:gd name="T0" fmla="*/ 0 w 4"/>
                <a:gd name="T1" fmla="*/ 1 h 2"/>
                <a:gd name="T2" fmla="*/ 4 w 4"/>
                <a:gd name="T3" fmla="*/ 2 h 2"/>
                <a:gd name="T4" fmla="*/ 0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0" y="2"/>
                    <a:pt x="4" y="2"/>
                    <a:pt x="4" y="2"/>
                  </a:cubicBezTo>
                  <a:cubicBezTo>
                    <a:pt x="4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7057369" y="5585828"/>
              <a:ext cx="53010" cy="32268"/>
            </a:xfrm>
            <a:custGeom>
              <a:avLst/>
              <a:gdLst>
                <a:gd name="T0" fmla="*/ 9 w 10"/>
                <a:gd name="T1" fmla="*/ 4 h 6"/>
                <a:gd name="T2" fmla="*/ 3 w 10"/>
                <a:gd name="T3" fmla="*/ 0 h 6"/>
                <a:gd name="T4" fmla="*/ 9 w 10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9" y="4"/>
                  </a:moveTo>
                  <a:cubicBezTo>
                    <a:pt x="10" y="2"/>
                    <a:pt x="5" y="0"/>
                    <a:pt x="3" y="0"/>
                  </a:cubicBezTo>
                  <a:cubicBezTo>
                    <a:pt x="0" y="0"/>
                    <a:pt x="8" y="6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3489527" y="4523311"/>
              <a:ext cx="11524" cy="11524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1 h 2"/>
                <a:gd name="T4" fmla="*/ 0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2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2562997" y="5044199"/>
              <a:ext cx="20743" cy="9219"/>
            </a:xfrm>
            <a:custGeom>
              <a:avLst/>
              <a:gdLst>
                <a:gd name="T0" fmla="*/ 2 w 4"/>
                <a:gd name="T1" fmla="*/ 0 h 2"/>
                <a:gd name="T2" fmla="*/ 3 w 4"/>
                <a:gd name="T3" fmla="*/ 1 h 2"/>
                <a:gd name="T4" fmla="*/ 2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0" y="1"/>
                    <a:pt x="2" y="2"/>
                    <a:pt x="3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3314362" y="5323080"/>
              <a:ext cx="23049" cy="9219"/>
            </a:xfrm>
            <a:custGeom>
              <a:avLst/>
              <a:gdLst>
                <a:gd name="T0" fmla="*/ 3 w 4"/>
                <a:gd name="T1" fmla="*/ 1 h 2"/>
                <a:gd name="T2" fmla="*/ 2 w 4"/>
                <a:gd name="T3" fmla="*/ 0 h 2"/>
                <a:gd name="T4" fmla="*/ 3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4" y="0"/>
                    <a:pt x="2" y="0"/>
                  </a:cubicBezTo>
                  <a:cubicBezTo>
                    <a:pt x="0" y="1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3277486" y="5387613"/>
              <a:ext cx="11524" cy="461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4482899" y="5498245"/>
              <a:ext cx="16134" cy="16134"/>
            </a:xfrm>
            <a:custGeom>
              <a:avLst/>
              <a:gdLst>
                <a:gd name="T0" fmla="*/ 1 w 3"/>
                <a:gd name="T1" fmla="*/ 1 h 3"/>
                <a:gd name="T2" fmla="*/ 2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2"/>
                    <a:pt x="2" y="3"/>
                    <a:pt x="2" y="2"/>
                  </a:cubicBezTo>
                  <a:cubicBezTo>
                    <a:pt x="3" y="1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4323867" y="4758402"/>
              <a:ext cx="11524" cy="1152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1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4183275" y="5698765"/>
              <a:ext cx="27657" cy="16134"/>
            </a:xfrm>
            <a:custGeom>
              <a:avLst/>
              <a:gdLst>
                <a:gd name="T0" fmla="*/ 2 w 5"/>
                <a:gd name="T1" fmla="*/ 0 h 3"/>
                <a:gd name="T2" fmla="*/ 3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0" y="0"/>
                    <a:pt x="1" y="3"/>
                    <a:pt x="3" y="3"/>
                  </a:cubicBezTo>
                  <a:cubicBezTo>
                    <a:pt x="5" y="3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1657206" y="5136390"/>
              <a:ext cx="23049" cy="27657"/>
            </a:xfrm>
            <a:custGeom>
              <a:avLst/>
              <a:gdLst>
                <a:gd name="T0" fmla="*/ 3 w 4"/>
                <a:gd name="T1" fmla="*/ 3 h 5"/>
                <a:gd name="T2" fmla="*/ 0 w 4"/>
                <a:gd name="T3" fmla="*/ 2 h 5"/>
                <a:gd name="T4" fmla="*/ 3 w 4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cubicBezTo>
                    <a:pt x="4" y="1"/>
                    <a:pt x="1" y="0"/>
                    <a:pt x="0" y="2"/>
                  </a:cubicBezTo>
                  <a:cubicBezTo>
                    <a:pt x="0" y="5"/>
                    <a:pt x="2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6402804" y="4295137"/>
              <a:ext cx="20743" cy="20743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3" y="0"/>
                    <a:pt x="0" y="3"/>
                    <a:pt x="1" y="4"/>
                  </a:cubicBezTo>
                  <a:cubicBezTo>
                    <a:pt x="1" y="4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6423546" y="4267478"/>
              <a:ext cx="43791" cy="32268"/>
            </a:xfrm>
            <a:custGeom>
              <a:avLst/>
              <a:gdLst>
                <a:gd name="T0" fmla="*/ 7 w 8"/>
                <a:gd name="T1" fmla="*/ 0 h 6"/>
                <a:gd name="T2" fmla="*/ 5 w 8"/>
                <a:gd name="T3" fmla="*/ 2 h 6"/>
                <a:gd name="T4" fmla="*/ 2 w 8"/>
                <a:gd name="T5" fmla="*/ 5 h 6"/>
                <a:gd name="T6" fmla="*/ 7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cubicBezTo>
                    <a:pt x="7" y="0"/>
                    <a:pt x="5" y="2"/>
                    <a:pt x="5" y="2"/>
                  </a:cubicBezTo>
                  <a:cubicBezTo>
                    <a:pt x="4" y="2"/>
                    <a:pt x="0" y="4"/>
                    <a:pt x="2" y="5"/>
                  </a:cubicBezTo>
                  <a:cubicBezTo>
                    <a:pt x="3" y="6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471947" y="4239822"/>
              <a:ext cx="23049" cy="20743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4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0"/>
                    <a:pt x="0" y="4"/>
                    <a:pt x="1" y="4"/>
                  </a:cubicBezTo>
                  <a:cubicBezTo>
                    <a:pt x="2" y="4"/>
                    <a:pt x="4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6506521" y="4219078"/>
              <a:ext cx="16134" cy="16134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2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2" y="3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559529" y="4113056"/>
              <a:ext cx="23049" cy="23049"/>
            </a:xfrm>
            <a:custGeom>
              <a:avLst/>
              <a:gdLst>
                <a:gd name="T0" fmla="*/ 3 w 4"/>
                <a:gd name="T1" fmla="*/ 0 h 4"/>
                <a:gd name="T2" fmla="*/ 1 w 4"/>
                <a:gd name="T3" fmla="*/ 2 h 4"/>
                <a:gd name="T4" fmla="*/ 1 w 4"/>
                <a:gd name="T5" fmla="*/ 4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1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2" y="4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550310" y="4168372"/>
              <a:ext cx="4611" cy="691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15595" y="4813717"/>
              <a:ext cx="9219" cy="461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3505661" y="6523883"/>
              <a:ext cx="50706" cy="66841"/>
            </a:xfrm>
            <a:custGeom>
              <a:avLst/>
              <a:gdLst>
                <a:gd name="T0" fmla="*/ 2 w 9"/>
                <a:gd name="T1" fmla="*/ 11 h 12"/>
                <a:gd name="T2" fmla="*/ 8 w 9"/>
                <a:gd name="T3" fmla="*/ 3 h 12"/>
                <a:gd name="T4" fmla="*/ 9 w 9"/>
                <a:gd name="T5" fmla="*/ 0 h 12"/>
                <a:gd name="T6" fmla="*/ 2 w 9"/>
                <a:gd name="T7" fmla="*/ 0 h 12"/>
                <a:gd name="T8" fmla="*/ 2 w 9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2" y="11"/>
                  </a:moveTo>
                  <a:cubicBezTo>
                    <a:pt x="3" y="12"/>
                    <a:pt x="7" y="5"/>
                    <a:pt x="8" y="3"/>
                  </a:cubicBezTo>
                  <a:cubicBezTo>
                    <a:pt x="8" y="3"/>
                    <a:pt x="8" y="2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8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2EF4C-7397-4B1A-9F25-12CBF09931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9B727-B1F6-49A3-A6A6-D12578711D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2EF4C-7397-4B1A-9F25-12CBF09931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9B727-B1F6-49A3-A6A6-D12578711D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609600" y="1251386"/>
            <a:ext cx="10972800" cy="4355228"/>
            <a:chOff x="-447082" y="2956043"/>
            <a:chExt cx="8283476" cy="4383742"/>
          </a:xfrm>
          <a:solidFill>
            <a:srgbClr val="F7F7F7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7078111" y="3654400"/>
              <a:ext cx="64534" cy="27657"/>
            </a:xfrm>
            <a:custGeom>
              <a:avLst/>
              <a:gdLst>
                <a:gd name="T0" fmla="*/ 2 w 12"/>
                <a:gd name="T1" fmla="*/ 3 h 5"/>
                <a:gd name="T2" fmla="*/ 4 w 12"/>
                <a:gd name="T3" fmla="*/ 3 h 5"/>
                <a:gd name="T4" fmla="*/ 10 w 12"/>
                <a:gd name="T5" fmla="*/ 5 h 5"/>
                <a:gd name="T6" fmla="*/ 12 w 12"/>
                <a:gd name="T7" fmla="*/ 4 h 5"/>
                <a:gd name="T8" fmla="*/ 7 w 12"/>
                <a:gd name="T9" fmla="*/ 1 h 5"/>
                <a:gd name="T10" fmla="*/ 4 w 12"/>
                <a:gd name="T11" fmla="*/ 2 h 5"/>
                <a:gd name="T12" fmla="*/ 1 w 12"/>
                <a:gd name="T13" fmla="*/ 1 h 5"/>
                <a:gd name="T14" fmla="*/ 2 w 12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2" y="3"/>
                  </a:moveTo>
                  <a:cubicBezTo>
                    <a:pt x="3" y="4"/>
                    <a:pt x="3" y="3"/>
                    <a:pt x="4" y="3"/>
                  </a:cubicBezTo>
                  <a:cubicBezTo>
                    <a:pt x="5" y="3"/>
                    <a:pt x="8" y="5"/>
                    <a:pt x="10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2" y="4"/>
                    <a:pt x="9" y="2"/>
                    <a:pt x="7" y="1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0" y="1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1352973" y="3080503"/>
              <a:ext cx="69145" cy="66841"/>
            </a:xfrm>
            <a:custGeom>
              <a:avLst/>
              <a:gdLst>
                <a:gd name="T0" fmla="*/ 2 w 13"/>
                <a:gd name="T1" fmla="*/ 3 h 12"/>
                <a:gd name="T2" fmla="*/ 5 w 13"/>
                <a:gd name="T3" fmla="*/ 2 h 12"/>
                <a:gd name="T4" fmla="*/ 7 w 13"/>
                <a:gd name="T5" fmla="*/ 2 h 12"/>
                <a:gd name="T6" fmla="*/ 7 w 13"/>
                <a:gd name="T7" fmla="*/ 3 h 12"/>
                <a:gd name="T8" fmla="*/ 4 w 13"/>
                <a:gd name="T9" fmla="*/ 4 h 12"/>
                <a:gd name="T10" fmla="*/ 3 w 13"/>
                <a:gd name="T11" fmla="*/ 7 h 12"/>
                <a:gd name="T12" fmla="*/ 4 w 13"/>
                <a:gd name="T13" fmla="*/ 7 h 12"/>
                <a:gd name="T14" fmla="*/ 5 w 13"/>
                <a:gd name="T15" fmla="*/ 9 h 12"/>
                <a:gd name="T16" fmla="*/ 8 w 13"/>
                <a:gd name="T17" fmla="*/ 11 h 12"/>
                <a:gd name="T18" fmla="*/ 11 w 13"/>
                <a:gd name="T19" fmla="*/ 11 h 12"/>
                <a:gd name="T20" fmla="*/ 12 w 13"/>
                <a:gd name="T21" fmla="*/ 9 h 12"/>
                <a:gd name="T22" fmla="*/ 13 w 13"/>
                <a:gd name="T23" fmla="*/ 6 h 12"/>
                <a:gd name="T24" fmla="*/ 13 w 13"/>
                <a:gd name="T25" fmla="*/ 3 h 12"/>
                <a:gd name="T26" fmla="*/ 12 w 13"/>
                <a:gd name="T27" fmla="*/ 1 h 12"/>
                <a:gd name="T28" fmla="*/ 8 w 13"/>
                <a:gd name="T29" fmla="*/ 1 h 12"/>
                <a:gd name="T30" fmla="*/ 2 w 13"/>
                <a:gd name="T31" fmla="*/ 1 h 12"/>
                <a:gd name="T32" fmla="*/ 1 w 13"/>
                <a:gd name="T33" fmla="*/ 1 h 12"/>
                <a:gd name="T34" fmla="*/ 2 w 13"/>
                <a:gd name="T3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2">
                  <a:moveTo>
                    <a:pt x="2" y="3"/>
                  </a:moveTo>
                  <a:cubicBezTo>
                    <a:pt x="3" y="4"/>
                    <a:pt x="4" y="3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5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4" y="7"/>
                    <a:pt x="4" y="9"/>
                    <a:pt x="5" y="9"/>
                  </a:cubicBezTo>
                  <a:cubicBezTo>
                    <a:pt x="6" y="10"/>
                    <a:pt x="7" y="11"/>
                    <a:pt x="8" y="11"/>
                  </a:cubicBezTo>
                  <a:cubicBezTo>
                    <a:pt x="9" y="12"/>
                    <a:pt x="11" y="11"/>
                    <a:pt x="11" y="11"/>
                  </a:cubicBezTo>
                  <a:cubicBezTo>
                    <a:pt x="12" y="11"/>
                    <a:pt x="12" y="9"/>
                    <a:pt x="12" y="9"/>
                  </a:cubicBezTo>
                  <a:cubicBezTo>
                    <a:pt x="12" y="8"/>
                    <a:pt x="13" y="7"/>
                    <a:pt x="13" y="6"/>
                  </a:cubicBezTo>
                  <a:cubicBezTo>
                    <a:pt x="13" y="6"/>
                    <a:pt x="13" y="4"/>
                    <a:pt x="13" y="3"/>
                  </a:cubicBezTo>
                  <a:cubicBezTo>
                    <a:pt x="12" y="3"/>
                    <a:pt x="12" y="1"/>
                    <a:pt x="12" y="1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6" y="1"/>
                    <a:pt x="4" y="1"/>
                    <a:pt x="2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834392" y="5399138"/>
              <a:ext cx="27657" cy="27657"/>
            </a:xfrm>
            <a:custGeom>
              <a:avLst/>
              <a:gdLst>
                <a:gd name="T0" fmla="*/ 1 w 5"/>
                <a:gd name="T1" fmla="*/ 5 h 5"/>
                <a:gd name="T2" fmla="*/ 5 w 5"/>
                <a:gd name="T3" fmla="*/ 3 h 5"/>
                <a:gd name="T4" fmla="*/ 3 w 5"/>
                <a:gd name="T5" fmla="*/ 1 h 5"/>
                <a:gd name="T6" fmla="*/ 2 w 5"/>
                <a:gd name="T7" fmla="*/ 3 h 5"/>
                <a:gd name="T8" fmla="*/ 1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2" y="5"/>
                    <a:pt x="4" y="4"/>
                    <a:pt x="5" y="3"/>
                  </a:cubicBezTo>
                  <a:cubicBezTo>
                    <a:pt x="5" y="3"/>
                    <a:pt x="4" y="1"/>
                    <a:pt x="3" y="1"/>
                  </a:cubicBezTo>
                  <a:cubicBezTo>
                    <a:pt x="2" y="0"/>
                    <a:pt x="2" y="2"/>
                    <a:pt x="2" y="3"/>
                  </a:cubicBezTo>
                  <a:cubicBezTo>
                    <a:pt x="3" y="4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2715113" y="3557599"/>
              <a:ext cx="235090" cy="124460"/>
            </a:xfrm>
            <a:custGeom>
              <a:avLst/>
              <a:gdLst>
                <a:gd name="T0" fmla="*/ 4 w 43"/>
                <a:gd name="T1" fmla="*/ 9 h 23"/>
                <a:gd name="T2" fmla="*/ 10 w 43"/>
                <a:gd name="T3" fmla="*/ 9 h 23"/>
                <a:gd name="T4" fmla="*/ 10 w 43"/>
                <a:gd name="T5" fmla="*/ 10 h 23"/>
                <a:gd name="T6" fmla="*/ 10 w 43"/>
                <a:gd name="T7" fmla="*/ 11 h 23"/>
                <a:gd name="T8" fmla="*/ 11 w 43"/>
                <a:gd name="T9" fmla="*/ 12 h 23"/>
                <a:gd name="T10" fmla="*/ 3 w 43"/>
                <a:gd name="T11" fmla="*/ 13 h 23"/>
                <a:gd name="T12" fmla="*/ 7 w 43"/>
                <a:gd name="T13" fmla="*/ 13 h 23"/>
                <a:gd name="T14" fmla="*/ 9 w 43"/>
                <a:gd name="T15" fmla="*/ 15 h 23"/>
                <a:gd name="T16" fmla="*/ 10 w 43"/>
                <a:gd name="T17" fmla="*/ 17 h 23"/>
                <a:gd name="T18" fmla="*/ 6 w 43"/>
                <a:gd name="T19" fmla="*/ 19 h 23"/>
                <a:gd name="T20" fmla="*/ 9 w 43"/>
                <a:gd name="T21" fmla="*/ 21 h 23"/>
                <a:gd name="T22" fmla="*/ 14 w 43"/>
                <a:gd name="T23" fmla="*/ 22 h 23"/>
                <a:gd name="T24" fmla="*/ 21 w 43"/>
                <a:gd name="T25" fmla="*/ 23 h 23"/>
                <a:gd name="T26" fmla="*/ 24 w 43"/>
                <a:gd name="T27" fmla="*/ 21 h 23"/>
                <a:gd name="T28" fmla="*/ 28 w 43"/>
                <a:gd name="T29" fmla="*/ 21 h 23"/>
                <a:gd name="T30" fmla="*/ 32 w 43"/>
                <a:gd name="T31" fmla="*/ 18 h 23"/>
                <a:gd name="T32" fmla="*/ 35 w 43"/>
                <a:gd name="T33" fmla="*/ 17 h 23"/>
                <a:gd name="T34" fmla="*/ 38 w 43"/>
                <a:gd name="T35" fmla="*/ 14 h 23"/>
                <a:gd name="T36" fmla="*/ 41 w 43"/>
                <a:gd name="T37" fmla="*/ 11 h 23"/>
                <a:gd name="T38" fmla="*/ 41 w 43"/>
                <a:gd name="T39" fmla="*/ 8 h 23"/>
                <a:gd name="T40" fmla="*/ 39 w 43"/>
                <a:gd name="T41" fmla="*/ 6 h 23"/>
                <a:gd name="T42" fmla="*/ 38 w 43"/>
                <a:gd name="T43" fmla="*/ 4 h 23"/>
                <a:gd name="T44" fmla="*/ 38 w 43"/>
                <a:gd name="T45" fmla="*/ 2 h 23"/>
                <a:gd name="T46" fmla="*/ 37 w 43"/>
                <a:gd name="T47" fmla="*/ 1 h 23"/>
                <a:gd name="T48" fmla="*/ 35 w 43"/>
                <a:gd name="T49" fmla="*/ 3 h 23"/>
                <a:gd name="T50" fmla="*/ 33 w 43"/>
                <a:gd name="T51" fmla="*/ 0 h 23"/>
                <a:gd name="T52" fmla="*/ 32 w 43"/>
                <a:gd name="T53" fmla="*/ 2 h 23"/>
                <a:gd name="T54" fmla="*/ 30 w 43"/>
                <a:gd name="T55" fmla="*/ 3 h 23"/>
                <a:gd name="T56" fmla="*/ 29 w 43"/>
                <a:gd name="T57" fmla="*/ 5 h 23"/>
                <a:gd name="T58" fmla="*/ 26 w 43"/>
                <a:gd name="T59" fmla="*/ 4 h 23"/>
                <a:gd name="T60" fmla="*/ 26 w 43"/>
                <a:gd name="T61" fmla="*/ 6 h 23"/>
                <a:gd name="T62" fmla="*/ 24 w 43"/>
                <a:gd name="T63" fmla="*/ 5 h 23"/>
                <a:gd name="T64" fmla="*/ 22 w 43"/>
                <a:gd name="T65" fmla="*/ 4 h 23"/>
                <a:gd name="T66" fmla="*/ 21 w 43"/>
                <a:gd name="T67" fmla="*/ 6 h 23"/>
                <a:gd name="T68" fmla="*/ 18 w 43"/>
                <a:gd name="T69" fmla="*/ 4 h 23"/>
                <a:gd name="T70" fmla="*/ 17 w 43"/>
                <a:gd name="T71" fmla="*/ 7 h 23"/>
                <a:gd name="T72" fmla="*/ 16 w 43"/>
                <a:gd name="T73" fmla="*/ 7 h 23"/>
                <a:gd name="T74" fmla="*/ 14 w 43"/>
                <a:gd name="T75" fmla="*/ 10 h 23"/>
                <a:gd name="T76" fmla="*/ 13 w 43"/>
                <a:gd name="T77" fmla="*/ 5 h 23"/>
                <a:gd name="T78" fmla="*/ 12 w 43"/>
                <a:gd name="T79" fmla="*/ 3 h 23"/>
                <a:gd name="T80" fmla="*/ 8 w 43"/>
                <a:gd name="T81" fmla="*/ 2 h 23"/>
                <a:gd name="T82" fmla="*/ 9 w 43"/>
                <a:gd name="T83" fmla="*/ 5 h 23"/>
                <a:gd name="T84" fmla="*/ 6 w 43"/>
                <a:gd name="T85" fmla="*/ 4 h 23"/>
                <a:gd name="T86" fmla="*/ 6 w 43"/>
                <a:gd name="T87" fmla="*/ 6 h 23"/>
                <a:gd name="T88" fmla="*/ 3 w 43"/>
                <a:gd name="T89" fmla="*/ 6 h 23"/>
                <a:gd name="T90" fmla="*/ 4 w 43"/>
                <a:gd name="T91" fmla="*/ 7 h 23"/>
                <a:gd name="T92" fmla="*/ 2 w 43"/>
                <a:gd name="T93" fmla="*/ 8 h 23"/>
                <a:gd name="T94" fmla="*/ 4 w 43"/>
                <a:gd name="T95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" h="23">
                  <a:moveTo>
                    <a:pt x="4" y="9"/>
                  </a:moveTo>
                  <a:cubicBezTo>
                    <a:pt x="5" y="9"/>
                    <a:pt x="9" y="8"/>
                    <a:pt x="10" y="9"/>
                  </a:cubicBezTo>
                  <a:cubicBezTo>
                    <a:pt x="11" y="9"/>
                    <a:pt x="11" y="9"/>
                    <a:pt x="10" y="10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1" y="11"/>
                    <a:pt x="11" y="10"/>
                    <a:pt x="11" y="12"/>
                  </a:cubicBezTo>
                  <a:cubicBezTo>
                    <a:pt x="11" y="13"/>
                    <a:pt x="5" y="12"/>
                    <a:pt x="3" y="13"/>
                  </a:cubicBezTo>
                  <a:cubicBezTo>
                    <a:pt x="1" y="14"/>
                    <a:pt x="6" y="13"/>
                    <a:pt x="7" y="13"/>
                  </a:cubicBezTo>
                  <a:cubicBezTo>
                    <a:pt x="8" y="13"/>
                    <a:pt x="8" y="15"/>
                    <a:pt x="9" y="15"/>
                  </a:cubicBezTo>
                  <a:cubicBezTo>
                    <a:pt x="10" y="15"/>
                    <a:pt x="10" y="15"/>
                    <a:pt x="10" y="17"/>
                  </a:cubicBezTo>
                  <a:cubicBezTo>
                    <a:pt x="11" y="19"/>
                    <a:pt x="8" y="19"/>
                    <a:pt x="6" y="19"/>
                  </a:cubicBezTo>
                  <a:cubicBezTo>
                    <a:pt x="4" y="20"/>
                    <a:pt x="7" y="20"/>
                    <a:pt x="9" y="21"/>
                  </a:cubicBezTo>
                  <a:cubicBezTo>
                    <a:pt x="11" y="21"/>
                    <a:pt x="13" y="21"/>
                    <a:pt x="14" y="22"/>
                  </a:cubicBezTo>
                  <a:cubicBezTo>
                    <a:pt x="15" y="23"/>
                    <a:pt x="19" y="23"/>
                    <a:pt x="21" y="23"/>
                  </a:cubicBezTo>
                  <a:cubicBezTo>
                    <a:pt x="22" y="23"/>
                    <a:pt x="23" y="22"/>
                    <a:pt x="24" y="21"/>
                  </a:cubicBezTo>
                  <a:cubicBezTo>
                    <a:pt x="25" y="21"/>
                    <a:pt x="26" y="21"/>
                    <a:pt x="28" y="21"/>
                  </a:cubicBezTo>
                  <a:cubicBezTo>
                    <a:pt x="29" y="20"/>
                    <a:pt x="31" y="19"/>
                    <a:pt x="32" y="18"/>
                  </a:cubicBezTo>
                  <a:cubicBezTo>
                    <a:pt x="33" y="17"/>
                    <a:pt x="34" y="17"/>
                    <a:pt x="35" y="17"/>
                  </a:cubicBezTo>
                  <a:cubicBezTo>
                    <a:pt x="37" y="17"/>
                    <a:pt x="38" y="15"/>
                    <a:pt x="38" y="14"/>
                  </a:cubicBezTo>
                  <a:cubicBezTo>
                    <a:pt x="38" y="13"/>
                    <a:pt x="40" y="12"/>
                    <a:pt x="41" y="11"/>
                  </a:cubicBezTo>
                  <a:cubicBezTo>
                    <a:pt x="43" y="11"/>
                    <a:pt x="41" y="10"/>
                    <a:pt x="41" y="8"/>
                  </a:cubicBezTo>
                  <a:cubicBezTo>
                    <a:pt x="41" y="7"/>
                    <a:pt x="40" y="7"/>
                    <a:pt x="39" y="6"/>
                  </a:cubicBezTo>
                  <a:cubicBezTo>
                    <a:pt x="37" y="6"/>
                    <a:pt x="38" y="4"/>
                    <a:pt x="38" y="4"/>
                  </a:cubicBezTo>
                  <a:cubicBezTo>
                    <a:pt x="37" y="3"/>
                    <a:pt x="37" y="3"/>
                    <a:pt x="38" y="2"/>
                  </a:cubicBezTo>
                  <a:cubicBezTo>
                    <a:pt x="39" y="1"/>
                    <a:pt x="39" y="1"/>
                    <a:pt x="37" y="1"/>
                  </a:cubicBezTo>
                  <a:cubicBezTo>
                    <a:pt x="36" y="2"/>
                    <a:pt x="36" y="2"/>
                    <a:pt x="35" y="3"/>
                  </a:cubicBezTo>
                  <a:cubicBezTo>
                    <a:pt x="34" y="3"/>
                    <a:pt x="34" y="0"/>
                    <a:pt x="33" y="0"/>
                  </a:cubicBezTo>
                  <a:cubicBezTo>
                    <a:pt x="33" y="0"/>
                    <a:pt x="31" y="1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9" y="3"/>
                    <a:pt x="29" y="4"/>
                    <a:pt x="29" y="5"/>
                  </a:cubicBezTo>
                  <a:cubicBezTo>
                    <a:pt x="28" y="5"/>
                    <a:pt x="27" y="4"/>
                    <a:pt x="26" y="4"/>
                  </a:cubicBezTo>
                  <a:cubicBezTo>
                    <a:pt x="25" y="4"/>
                    <a:pt x="26" y="5"/>
                    <a:pt x="26" y="6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4"/>
                    <a:pt x="23" y="3"/>
                    <a:pt x="22" y="4"/>
                  </a:cubicBezTo>
                  <a:cubicBezTo>
                    <a:pt x="21" y="4"/>
                    <a:pt x="22" y="5"/>
                    <a:pt x="21" y="6"/>
                  </a:cubicBezTo>
                  <a:cubicBezTo>
                    <a:pt x="20" y="7"/>
                    <a:pt x="19" y="4"/>
                    <a:pt x="18" y="4"/>
                  </a:cubicBezTo>
                  <a:cubicBezTo>
                    <a:pt x="17" y="4"/>
                    <a:pt x="17" y="6"/>
                    <a:pt x="17" y="7"/>
                  </a:cubicBezTo>
                  <a:cubicBezTo>
                    <a:pt x="17" y="7"/>
                    <a:pt x="16" y="6"/>
                    <a:pt x="16" y="7"/>
                  </a:cubicBezTo>
                  <a:cubicBezTo>
                    <a:pt x="15" y="7"/>
                    <a:pt x="15" y="10"/>
                    <a:pt x="14" y="10"/>
                  </a:cubicBezTo>
                  <a:cubicBezTo>
                    <a:pt x="13" y="10"/>
                    <a:pt x="14" y="5"/>
                    <a:pt x="13" y="5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9" y="1"/>
                    <a:pt x="8" y="2"/>
                  </a:cubicBezTo>
                  <a:cubicBezTo>
                    <a:pt x="6" y="3"/>
                    <a:pt x="10" y="4"/>
                    <a:pt x="9" y="5"/>
                  </a:cubicBezTo>
                  <a:cubicBezTo>
                    <a:pt x="9" y="6"/>
                    <a:pt x="7" y="3"/>
                    <a:pt x="6" y="4"/>
                  </a:cubicBezTo>
                  <a:cubicBezTo>
                    <a:pt x="5" y="4"/>
                    <a:pt x="6" y="5"/>
                    <a:pt x="6" y="6"/>
                  </a:cubicBezTo>
                  <a:cubicBezTo>
                    <a:pt x="6" y="7"/>
                    <a:pt x="5" y="6"/>
                    <a:pt x="3" y="6"/>
                  </a:cubicBezTo>
                  <a:cubicBezTo>
                    <a:pt x="2" y="6"/>
                    <a:pt x="4" y="6"/>
                    <a:pt x="4" y="7"/>
                  </a:cubicBezTo>
                  <a:cubicBezTo>
                    <a:pt x="5" y="8"/>
                    <a:pt x="3" y="7"/>
                    <a:pt x="2" y="8"/>
                  </a:cubicBezTo>
                  <a:cubicBezTo>
                    <a:pt x="0" y="9"/>
                    <a:pt x="3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058530" y="3852613"/>
              <a:ext cx="179774" cy="283491"/>
            </a:xfrm>
            <a:custGeom>
              <a:avLst/>
              <a:gdLst>
                <a:gd name="T0" fmla="*/ 2 w 33"/>
                <a:gd name="T1" fmla="*/ 9 h 52"/>
                <a:gd name="T2" fmla="*/ 0 w 33"/>
                <a:gd name="T3" fmla="*/ 11 h 52"/>
                <a:gd name="T4" fmla="*/ 2 w 33"/>
                <a:gd name="T5" fmla="*/ 12 h 52"/>
                <a:gd name="T6" fmla="*/ 5 w 33"/>
                <a:gd name="T7" fmla="*/ 12 h 52"/>
                <a:gd name="T8" fmla="*/ 3 w 33"/>
                <a:gd name="T9" fmla="*/ 14 h 52"/>
                <a:gd name="T10" fmla="*/ 2 w 33"/>
                <a:gd name="T11" fmla="*/ 16 h 52"/>
                <a:gd name="T12" fmla="*/ 5 w 33"/>
                <a:gd name="T13" fmla="*/ 15 h 52"/>
                <a:gd name="T14" fmla="*/ 6 w 33"/>
                <a:gd name="T15" fmla="*/ 17 h 52"/>
                <a:gd name="T16" fmla="*/ 6 w 33"/>
                <a:gd name="T17" fmla="*/ 19 h 52"/>
                <a:gd name="T18" fmla="*/ 6 w 33"/>
                <a:gd name="T19" fmla="*/ 23 h 52"/>
                <a:gd name="T20" fmla="*/ 7 w 33"/>
                <a:gd name="T21" fmla="*/ 25 h 52"/>
                <a:gd name="T22" fmla="*/ 11 w 33"/>
                <a:gd name="T23" fmla="*/ 24 h 52"/>
                <a:gd name="T24" fmla="*/ 12 w 33"/>
                <a:gd name="T25" fmla="*/ 28 h 52"/>
                <a:gd name="T26" fmla="*/ 13 w 33"/>
                <a:gd name="T27" fmla="*/ 31 h 52"/>
                <a:gd name="T28" fmla="*/ 9 w 33"/>
                <a:gd name="T29" fmla="*/ 33 h 52"/>
                <a:gd name="T30" fmla="*/ 6 w 33"/>
                <a:gd name="T31" fmla="*/ 34 h 52"/>
                <a:gd name="T32" fmla="*/ 7 w 33"/>
                <a:gd name="T33" fmla="*/ 36 h 52"/>
                <a:gd name="T34" fmla="*/ 8 w 33"/>
                <a:gd name="T35" fmla="*/ 38 h 52"/>
                <a:gd name="T36" fmla="*/ 3 w 33"/>
                <a:gd name="T37" fmla="*/ 41 h 52"/>
                <a:gd name="T38" fmla="*/ 8 w 33"/>
                <a:gd name="T39" fmla="*/ 43 h 52"/>
                <a:gd name="T40" fmla="*/ 11 w 33"/>
                <a:gd name="T41" fmla="*/ 44 h 52"/>
                <a:gd name="T42" fmla="*/ 7 w 33"/>
                <a:gd name="T43" fmla="*/ 46 h 52"/>
                <a:gd name="T44" fmla="*/ 5 w 33"/>
                <a:gd name="T45" fmla="*/ 49 h 52"/>
                <a:gd name="T46" fmla="*/ 2 w 33"/>
                <a:gd name="T47" fmla="*/ 52 h 52"/>
                <a:gd name="T48" fmla="*/ 7 w 33"/>
                <a:gd name="T49" fmla="*/ 50 h 52"/>
                <a:gd name="T50" fmla="*/ 10 w 33"/>
                <a:gd name="T51" fmla="*/ 50 h 52"/>
                <a:gd name="T52" fmla="*/ 13 w 33"/>
                <a:gd name="T53" fmla="*/ 48 h 52"/>
                <a:gd name="T54" fmla="*/ 17 w 33"/>
                <a:gd name="T55" fmla="*/ 48 h 52"/>
                <a:gd name="T56" fmla="*/ 23 w 33"/>
                <a:gd name="T57" fmla="*/ 47 h 52"/>
                <a:gd name="T58" fmla="*/ 29 w 33"/>
                <a:gd name="T59" fmla="*/ 45 h 52"/>
                <a:gd name="T60" fmla="*/ 27 w 33"/>
                <a:gd name="T61" fmla="*/ 43 h 52"/>
                <a:gd name="T62" fmla="*/ 32 w 33"/>
                <a:gd name="T63" fmla="*/ 37 h 52"/>
                <a:gd name="T64" fmla="*/ 26 w 33"/>
                <a:gd name="T65" fmla="*/ 36 h 52"/>
                <a:gd name="T66" fmla="*/ 26 w 33"/>
                <a:gd name="T67" fmla="*/ 34 h 52"/>
                <a:gd name="T68" fmla="*/ 25 w 33"/>
                <a:gd name="T69" fmla="*/ 31 h 52"/>
                <a:gd name="T70" fmla="*/ 23 w 33"/>
                <a:gd name="T71" fmla="*/ 27 h 52"/>
                <a:gd name="T72" fmla="*/ 19 w 33"/>
                <a:gd name="T73" fmla="*/ 23 h 52"/>
                <a:gd name="T74" fmla="*/ 17 w 33"/>
                <a:gd name="T75" fmla="*/ 18 h 52"/>
                <a:gd name="T76" fmla="*/ 15 w 33"/>
                <a:gd name="T77" fmla="*/ 15 h 52"/>
                <a:gd name="T78" fmla="*/ 18 w 33"/>
                <a:gd name="T79" fmla="*/ 11 h 52"/>
                <a:gd name="T80" fmla="*/ 19 w 33"/>
                <a:gd name="T81" fmla="*/ 7 h 52"/>
                <a:gd name="T82" fmla="*/ 15 w 33"/>
                <a:gd name="T83" fmla="*/ 7 h 52"/>
                <a:gd name="T84" fmla="*/ 9 w 33"/>
                <a:gd name="T85" fmla="*/ 8 h 52"/>
                <a:gd name="T86" fmla="*/ 12 w 33"/>
                <a:gd name="T87" fmla="*/ 4 h 52"/>
                <a:gd name="T88" fmla="*/ 15 w 33"/>
                <a:gd name="T89" fmla="*/ 1 h 52"/>
                <a:gd name="T90" fmla="*/ 11 w 33"/>
                <a:gd name="T91" fmla="*/ 1 h 52"/>
                <a:gd name="T92" fmla="*/ 6 w 33"/>
                <a:gd name="T93" fmla="*/ 1 h 52"/>
                <a:gd name="T94" fmla="*/ 5 w 33"/>
                <a:gd name="T95" fmla="*/ 4 h 52"/>
                <a:gd name="T96" fmla="*/ 6 w 33"/>
                <a:gd name="T97" fmla="*/ 6 h 52"/>
                <a:gd name="T98" fmla="*/ 4 w 33"/>
                <a:gd name="T99" fmla="*/ 8 h 52"/>
                <a:gd name="T100" fmla="*/ 3 w 33"/>
                <a:gd name="T101" fmla="*/ 10 h 52"/>
                <a:gd name="T102" fmla="*/ 2 w 33"/>
                <a:gd name="T103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52">
                  <a:moveTo>
                    <a:pt x="2" y="9"/>
                  </a:moveTo>
                  <a:cubicBezTo>
                    <a:pt x="1" y="9"/>
                    <a:pt x="0" y="10"/>
                    <a:pt x="0" y="11"/>
                  </a:cubicBezTo>
                  <a:cubicBezTo>
                    <a:pt x="1" y="11"/>
                    <a:pt x="2" y="13"/>
                    <a:pt x="2" y="12"/>
                  </a:cubicBezTo>
                  <a:cubicBezTo>
                    <a:pt x="3" y="12"/>
                    <a:pt x="5" y="12"/>
                    <a:pt x="5" y="12"/>
                  </a:cubicBezTo>
                  <a:cubicBezTo>
                    <a:pt x="4" y="13"/>
                    <a:pt x="4" y="13"/>
                    <a:pt x="3" y="14"/>
                  </a:cubicBezTo>
                  <a:cubicBezTo>
                    <a:pt x="3" y="14"/>
                    <a:pt x="2" y="15"/>
                    <a:pt x="2" y="16"/>
                  </a:cubicBezTo>
                  <a:cubicBezTo>
                    <a:pt x="3" y="16"/>
                    <a:pt x="6" y="14"/>
                    <a:pt x="5" y="15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7"/>
                    <a:pt x="6" y="19"/>
                    <a:pt x="6" y="19"/>
                  </a:cubicBezTo>
                  <a:cubicBezTo>
                    <a:pt x="6" y="20"/>
                    <a:pt x="6" y="22"/>
                    <a:pt x="6" y="23"/>
                  </a:cubicBezTo>
                  <a:cubicBezTo>
                    <a:pt x="5" y="23"/>
                    <a:pt x="6" y="25"/>
                    <a:pt x="7" y="25"/>
                  </a:cubicBezTo>
                  <a:cubicBezTo>
                    <a:pt x="8" y="25"/>
                    <a:pt x="11" y="24"/>
                    <a:pt x="11" y="24"/>
                  </a:cubicBezTo>
                  <a:cubicBezTo>
                    <a:pt x="11" y="25"/>
                    <a:pt x="11" y="27"/>
                    <a:pt x="12" y="28"/>
                  </a:cubicBezTo>
                  <a:cubicBezTo>
                    <a:pt x="13" y="29"/>
                    <a:pt x="14" y="30"/>
                    <a:pt x="13" y="31"/>
                  </a:cubicBezTo>
                  <a:cubicBezTo>
                    <a:pt x="12" y="32"/>
                    <a:pt x="10" y="33"/>
                    <a:pt x="9" y="33"/>
                  </a:cubicBezTo>
                  <a:cubicBezTo>
                    <a:pt x="9" y="33"/>
                    <a:pt x="7" y="33"/>
                    <a:pt x="6" y="34"/>
                  </a:cubicBezTo>
                  <a:cubicBezTo>
                    <a:pt x="6" y="35"/>
                    <a:pt x="6" y="37"/>
                    <a:pt x="7" y="36"/>
                  </a:cubicBezTo>
                  <a:cubicBezTo>
                    <a:pt x="8" y="36"/>
                    <a:pt x="9" y="37"/>
                    <a:pt x="8" y="38"/>
                  </a:cubicBezTo>
                  <a:cubicBezTo>
                    <a:pt x="7" y="39"/>
                    <a:pt x="3" y="41"/>
                    <a:pt x="3" y="41"/>
                  </a:cubicBezTo>
                  <a:cubicBezTo>
                    <a:pt x="3" y="42"/>
                    <a:pt x="6" y="43"/>
                    <a:pt x="8" y="43"/>
                  </a:cubicBezTo>
                  <a:cubicBezTo>
                    <a:pt x="9" y="43"/>
                    <a:pt x="12" y="44"/>
                    <a:pt x="11" y="44"/>
                  </a:cubicBezTo>
                  <a:cubicBezTo>
                    <a:pt x="11" y="45"/>
                    <a:pt x="7" y="45"/>
                    <a:pt x="7" y="46"/>
                  </a:cubicBezTo>
                  <a:cubicBezTo>
                    <a:pt x="6" y="47"/>
                    <a:pt x="5" y="49"/>
                    <a:pt x="5" y="49"/>
                  </a:cubicBezTo>
                  <a:cubicBezTo>
                    <a:pt x="4" y="50"/>
                    <a:pt x="1" y="51"/>
                    <a:pt x="2" y="52"/>
                  </a:cubicBezTo>
                  <a:cubicBezTo>
                    <a:pt x="3" y="52"/>
                    <a:pt x="6" y="50"/>
                    <a:pt x="7" y="50"/>
                  </a:cubicBezTo>
                  <a:cubicBezTo>
                    <a:pt x="8" y="50"/>
                    <a:pt x="9" y="51"/>
                    <a:pt x="10" y="50"/>
                  </a:cubicBezTo>
                  <a:cubicBezTo>
                    <a:pt x="12" y="49"/>
                    <a:pt x="12" y="47"/>
                    <a:pt x="13" y="48"/>
                  </a:cubicBezTo>
                  <a:cubicBezTo>
                    <a:pt x="14" y="48"/>
                    <a:pt x="15" y="49"/>
                    <a:pt x="17" y="48"/>
                  </a:cubicBezTo>
                  <a:cubicBezTo>
                    <a:pt x="19" y="47"/>
                    <a:pt x="22" y="47"/>
                    <a:pt x="23" y="47"/>
                  </a:cubicBezTo>
                  <a:cubicBezTo>
                    <a:pt x="25" y="47"/>
                    <a:pt x="30" y="46"/>
                    <a:pt x="29" y="45"/>
                  </a:cubicBezTo>
                  <a:cubicBezTo>
                    <a:pt x="28" y="44"/>
                    <a:pt x="26" y="44"/>
                    <a:pt x="27" y="43"/>
                  </a:cubicBezTo>
                  <a:cubicBezTo>
                    <a:pt x="29" y="41"/>
                    <a:pt x="33" y="39"/>
                    <a:pt x="32" y="37"/>
                  </a:cubicBezTo>
                  <a:cubicBezTo>
                    <a:pt x="30" y="36"/>
                    <a:pt x="28" y="35"/>
                    <a:pt x="26" y="36"/>
                  </a:cubicBezTo>
                  <a:cubicBezTo>
                    <a:pt x="25" y="36"/>
                    <a:pt x="26" y="35"/>
                    <a:pt x="26" y="34"/>
                  </a:cubicBezTo>
                  <a:cubicBezTo>
                    <a:pt x="26" y="33"/>
                    <a:pt x="25" y="32"/>
                    <a:pt x="25" y="31"/>
                  </a:cubicBezTo>
                  <a:cubicBezTo>
                    <a:pt x="25" y="30"/>
                    <a:pt x="24" y="27"/>
                    <a:pt x="23" y="27"/>
                  </a:cubicBezTo>
                  <a:cubicBezTo>
                    <a:pt x="21" y="26"/>
                    <a:pt x="19" y="25"/>
                    <a:pt x="19" y="23"/>
                  </a:cubicBezTo>
                  <a:cubicBezTo>
                    <a:pt x="18" y="21"/>
                    <a:pt x="19" y="19"/>
                    <a:pt x="17" y="18"/>
                  </a:cubicBezTo>
                  <a:cubicBezTo>
                    <a:pt x="15" y="17"/>
                    <a:pt x="14" y="17"/>
                    <a:pt x="15" y="15"/>
                  </a:cubicBezTo>
                  <a:cubicBezTo>
                    <a:pt x="16" y="14"/>
                    <a:pt x="17" y="12"/>
                    <a:pt x="18" y="11"/>
                  </a:cubicBezTo>
                  <a:cubicBezTo>
                    <a:pt x="19" y="10"/>
                    <a:pt x="21" y="8"/>
                    <a:pt x="19" y="7"/>
                  </a:cubicBezTo>
                  <a:cubicBezTo>
                    <a:pt x="18" y="7"/>
                    <a:pt x="16" y="7"/>
                    <a:pt x="15" y="7"/>
                  </a:cubicBezTo>
                  <a:cubicBezTo>
                    <a:pt x="14" y="7"/>
                    <a:pt x="9" y="9"/>
                    <a:pt x="9" y="8"/>
                  </a:cubicBezTo>
                  <a:cubicBezTo>
                    <a:pt x="10" y="8"/>
                    <a:pt x="12" y="5"/>
                    <a:pt x="12" y="4"/>
                  </a:cubicBezTo>
                  <a:cubicBezTo>
                    <a:pt x="13" y="4"/>
                    <a:pt x="15" y="3"/>
                    <a:pt x="15" y="1"/>
                  </a:cubicBezTo>
                  <a:cubicBezTo>
                    <a:pt x="15" y="0"/>
                    <a:pt x="13" y="1"/>
                    <a:pt x="11" y="1"/>
                  </a:cubicBezTo>
                  <a:cubicBezTo>
                    <a:pt x="10" y="1"/>
                    <a:pt x="7" y="1"/>
                    <a:pt x="6" y="1"/>
                  </a:cubicBezTo>
                  <a:cubicBezTo>
                    <a:pt x="6" y="1"/>
                    <a:pt x="5" y="3"/>
                    <a:pt x="5" y="4"/>
                  </a:cubicBezTo>
                  <a:cubicBezTo>
                    <a:pt x="4" y="4"/>
                    <a:pt x="7" y="5"/>
                    <a:pt x="6" y="6"/>
                  </a:cubicBezTo>
                  <a:cubicBezTo>
                    <a:pt x="5" y="6"/>
                    <a:pt x="3" y="7"/>
                    <a:pt x="4" y="8"/>
                  </a:cubicBezTo>
                  <a:cubicBezTo>
                    <a:pt x="4" y="8"/>
                    <a:pt x="4" y="10"/>
                    <a:pt x="3" y="10"/>
                  </a:cubicBezTo>
                  <a:cubicBezTo>
                    <a:pt x="2" y="10"/>
                    <a:pt x="2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2954813" y="3977075"/>
              <a:ext cx="115240" cy="110631"/>
            </a:xfrm>
            <a:custGeom>
              <a:avLst/>
              <a:gdLst>
                <a:gd name="T0" fmla="*/ 7 w 21"/>
                <a:gd name="T1" fmla="*/ 20 h 20"/>
                <a:gd name="T2" fmla="*/ 13 w 21"/>
                <a:gd name="T3" fmla="*/ 17 h 20"/>
                <a:gd name="T4" fmla="*/ 18 w 21"/>
                <a:gd name="T5" fmla="*/ 16 h 20"/>
                <a:gd name="T6" fmla="*/ 21 w 21"/>
                <a:gd name="T7" fmla="*/ 10 h 20"/>
                <a:gd name="T8" fmla="*/ 20 w 21"/>
                <a:gd name="T9" fmla="*/ 6 h 20"/>
                <a:gd name="T10" fmla="*/ 20 w 21"/>
                <a:gd name="T11" fmla="*/ 6 h 20"/>
                <a:gd name="T12" fmla="*/ 20 w 21"/>
                <a:gd name="T13" fmla="*/ 6 h 20"/>
                <a:gd name="T14" fmla="*/ 21 w 21"/>
                <a:gd name="T15" fmla="*/ 5 h 20"/>
                <a:gd name="T16" fmla="*/ 21 w 21"/>
                <a:gd name="T17" fmla="*/ 5 h 20"/>
                <a:gd name="T18" fmla="*/ 21 w 21"/>
                <a:gd name="T19" fmla="*/ 4 h 20"/>
                <a:gd name="T20" fmla="*/ 21 w 21"/>
                <a:gd name="T21" fmla="*/ 4 h 20"/>
                <a:gd name="T22" fmla="*/ 21 w 21"/>
                <a:gd name="T23" fmla="*/ 4 h 20"/>
                <a:gd name="T24" fmla="*/ 21 w 21"/>
                <a:gd name="T25" fmla="*/ 3 h 20"/>
                <a:gd name="T26" fmla="*/ 21 w 21"/>
                <a:gd name="T27" fmla="*/ 3 h 20"/>
                <a:gd name="T28" fmla="*/ 21 w 21"/>
                <a:gd name="T29" fmla="*/ 2 h 20"/>
                <a:gd name="T30" fmla="*/ 21 w 21"/>
                <a:gd name="T31" fmla="*/ 2 h 20"/>
                <a:gd name="T32" fmla="*/ 21 w 21"/>
                <a:gd name="T33" fmla="*/ 2 h 20"/>
                <a:gd name="T34" fmla="*/ 21 w 21"/>
                <a:gd name="T35" fmla="*/ 1 h 20"/>
                <a:gd name="T36" fmla="*/ 21 w 21"/>
                <a:gd name="T37" fmla="*/ 1 h 20"/>
                <a:gd name="T38" fmla="*/ 21 w 21"/>
                <a:gd name="T39" fmla="*/ 1 h 20"/>
                <a:gd name="T40" fmla="*/ 21 w 21"/>
                <a:gd name="T41" fmla="*/ 1 h 20"/>
                <a:gd name="T42" fmla="*/ 21 w 21"/>
                <a:gd name="T43" fmla="*/ 0 h 20"/>
                <a:gd name="T44" fmla="*/ 20 w 21"/>
                <a:gd name="T45" fmla="*/ 0 h 20"/>
                <a:gd name="T46" fmla="*/ 20 w 21"/>
                <a:gd name="T47" fmla="*/ 0 h 20"/>
                <a:gd name="T48" fmla="*/ 20 w 21"/>
                <a:gd name="T49" fmla="*/ 0 h 20"/>
                <a:gd name="T50" fmla="*/ 19 w 21"/>
                <a:gd name="T51" fmla="*/ 0 h 20"/>
                <a:gd name="T52" fmla="*/ 19 w 21"/>
                <a:gd name="T53" fmla="*/ 0 h 20"/>
                <a:gd name="T54" fmla="*/ 18 w 21"/>
                <a:gd name="T55" fmla="*/ 0 h 20"/>
                <a:gd name="T56" fmla="*/ 18 w 21"/>
                <a:gd name="T57" fmla="*/ 0 h 20"/>
                <a:gd name="T58" fmla="*/ 17 w 21"/>
                <a:gd name="T59" fmla="*/ 0 h 20"/>
                <a:gd name="T60" fmla="*/ 16 w 21"/>
                <a:gd name="T61" fmla="*/ 0 h 20"/>
                <a:gd name="T62" fmla="*/ 16 w 21"/>
                <a:gd name="T63" fmla="*/ 0 h 20"/>
                <a:gd name="T64" fmla="*/ 15 w 21"/>
                <a:gd name="T65" fmla="*/ 0 h 20"/>
                <a:gd name="T66" fmla="*/ 15 w 21"/>
                <a:gd name="T67" fmla="*/ 0 h 20"/>
                <a:gd name="T68" fmla="*/ 14 w 21"/>
                <a:gd name="T69" fmla="*/ 0 h 20"/>
                <a:gd name="T70" fmla="*/ 10 w 21"/>
                <a:gd name="T71" fmla="*/ 2 h 20"/>
                <a:gd name="T72" fmla="*/ 11 w 21"/>
                <a:gd name="T73" fmla="*/ 5 h 20"/>
                <a:gd name="T74" fmla="*/ 5 w 21"/>
                <a:gd name="T75" fmla="*/ 5 h 20"/>
                <a:gd name="T76" fmla="*/ 7 w 21"/>
                <a:gd name="T77" fmla="*/ 7 h 20"/>
                <a:gd name="T78" fmla="*/ 5 w 21"/>
                <a:gd name="T79" fmla="*/ 9 h 20"/>
                <a:gd name="T80" fmla="*/ 7 w 21"/>
                <a:gd name="T81" fmla="*/ 10 h 20"/>
                <a:gd name="T82" fmla="*/ 8 w 21"/>
                <a:gd name="T83" fmla="*/ 11 h 20"/>
                <a:gd name="T84" fmla="*/ 7 w 21"/>
                <a:gd name="T85" fmla="*/ 14 h 20"/>
                <a:gd name="T86" fmla="*/ 7 w 21"/>
                <a:gd name="T87" fmla="*/ 15 h 20"/>
                <a:gd name="T88" fmla="*/ 3 w 21"/>
                <a:gd name="T89" fmla="*/ 17 h 20"/>
                <a:gd name="T90" fmla="*/ 7 w 21"/>
                <a:gd name="T9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" h="20">
                  <a:moveTo>
                    <a:pt x="7" y="20"/>
                  </a:moveTo>
                  <a:cubicBezTo>
                    <a:pt x="9" y="20"/>
                    <a:pt x="12" y="18"/>
                    <a:pt x="13" y="17"/>
                  </a:cubicBezTo>
                  <a:cubicBezTo>
                    <a:pt x="14" y="17"/>
                    <a:pt x="17" y="16"/>
                    <a:pt x="18" y="16"/>
                  </a:cubicBezTo>
                  <a:cubicBezTo>
                    <a:pt x="19" y="16"/>
                    <a:pt x="21" y="12"/>
                    <a:pt x="21" y="10"/>
                  </a:cubicBezTo>
                  <a:cubicBezTo>
                    <a:pt x="21" y="9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0" y="5"/>
                    <a:pt x="8" y="5"/>
                    <a:pt x="5" y="5"/>
                  </a:cubicBezTo>
                  <a:cubicBezTo>
                    <a:pt x="3" y="5"/>
                    <a:pt x="6" y="6"/>
                    <a:pt x="7" y="7"/>
                  </a:cubicBezTo>
                  <a:cubicBezTo>
                    <a:pt x="8" y="8"/>
                    <a:pt x="7" y="8"/>
                    <a:pt x="5" y="9"/>
                  </a:cubicBezTo>
                  <a:cubicBezTo>
                    <a:pt x="3" y="10"/>
                    <a:pt x="5" y="10"/>
                    <a:pt x="7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2"/>
                    <a:pt x="5" y="14"/>
                    <a:pt x="7" y="14"/>
                  </a:cubicBezTo>
                  <a:cubicBezTo>
                    <a:pt x="8" y="14"/>
                    <a:pt x="8" y="14"/>
                    <a:pt x="7" y="15"/>
                  </a:cubicBezTo>
                  <a:cubicBezTo>
                    <a:pt x="6" y="15"/>
                    <a:pt x="5" y="16"/>
                    <a:pt x="3" y="17"/>
                  </a:cubicBezTo>
                  <a:cubicBezTo>
                    <a:pt x="0" y="18"/>
                    <a:pt x="5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053920" y="3861834"/>
              <a:ext cx="27657" cy="34572"/>
            </a:xfrm>
            <a:custGeom>
              <a:avLst/>
              <a:gdLst>
                <a:gd name="T0" fmla="*/ 1 w 5"/>
                <a:gd name="T1" fmla="*/ 5 h 6"/>
                <a:gd name="T2" fmla="*/ 4 w 5"/>
                <a:gd name="T3" fmla="*/ 1 h 6"/>
                <a:gd name="T4" fmla="*/ 0 w 5"/>
                <a:gd name="T5" fmla="*/ 3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4"/>
                    <a:pt x="5" y="0"/>
                    <a:pt x="4" y="1"/>
                  </a:cubicBezTo>
                  <a:cubicBezTo>
                    <a:pt x="2" y="2"/>
                    <a:pt x="0" y="3"/>
                    <a:pt x="0" y="3"/>
                  </a:cubicBezTo>
                  <a:cubicBezTo>
                    <a:pt x="0" y="4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365069" y="4332012"/>
              <a:ext cx="27657" cy="50706"/>
            </a:xfrm>
            <a:custGeom>
              <a:avLst/>
              <a:gdLst>
                <a:gd name="T0" fmla="*/ 4 w 5"/>
                <a:gd name="T1" fmla="*/ 5 h 9"/>
                <a:gd name="T2" fmla="*/ 4 w 5"/>
                <a:gd name="T3" fmla="*/ 1 h 9"/>
                <a:gd name="T4" fmla="*/ 1 w 5"/>
                <a:gd name="T5" fmla="*/ 4 h 9"/>
                <a:gd name="T6" fmla="*/ 2 w 5"/>
                <a:gd name="T7" fmla="*/ 9 h 9"/>
                <a:gd name="T8" fmla="*/ 4 w 5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4" y="5"/>
                  </a:moveTo>
                  <a:cubicBezTo>
                    <a:pt x="5" y="4"/>
                    <a:pt x="5" y="0"/>
                    <a:pt x="4" y="1"/>
                  </a:cubicBezTo>
                  <a:cubicBezTo>
                    <a:pt x="3" y="1"/>
                    <a:pt x="1" y="3"/>
                    <a:pt x="1" y="4"/>
                  </a:cubicBezTo>
                  <a:cubicBezTo>
                    <a:pt x="0" y="5"/>
                    <a:pt x="1" y="9"/>
                    <a:pt x="2" y="9"/>
                  </a:cubicBezTo>
                  <a:cubicBezTo>
                    <a:pt x="3" y="9"/>
                    <a:pt x="4" y="7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353545" y="4375804"/>
              <a:ext cx="43791" cy="71449"/>
            </a:xfrm>
            <a:custGeom>
              <a:avLst/>
              <a:gdLst>
                <a:gd name="T0" fmla="*/ 2 w 8"/>
                <a:gd name="T1" fmla="*/ 13 h 13"/>
                <a:gd name="T2" fmla="*/ 6 w 8"/>
                <a:gd name="T3" fmla="*/ 10 h 13"/>
                <a:gd name="T4" fmla="*/ 5 w 8"/>
                <a:gd name="T5" fmla="*/ 3 h 13"/>
                <a:gd name="T6" fmla="*/ 2 w 8"/>
                <a:gd name="T7" fmla="*/ 7 h 13"/>
                <a:gd name="T8" fmla="*/ 2 w 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cubicBezTo>
                    <a:pt x="3" y="13"/>
                    <a:pt x="6" y="11"/>
                    <a:pt x="6" y="10"/>
                  </a:cubicBezTo>
                  <a:cubicBezTo>
                    <a:pt x="7" y="9"/>
                    <a:pt x="8" y="0"/>
                    <a:pt x="5" y="3"/>
                  </a:cubicBezTo>
                  <a:cubicBezTo>
                    <a:pt x="4" y="3"/>
                    <a:pt x="2" y="6"/>
                    <a:pt x="2" y="7"/>
                  </a:cubicBezTo>
                  <a:cubicBezTo>
                    <a:pt x="2" y="8"/>
                    <a:pt x="0" y="12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445736" y="4470300"/>
              <a:ext cx="71449" cy="36877"/>
            </a:xfrm>
            <a:custGeom>
              <a:avLst/>
              <a:gdLst>
                <a:gd name="T0" fmla="*/ 9 w 13"/>
                <a:gd name="T1" fmla="*/ 1 h 7"/>
                <a:gd name="T2" fmla="*/ 4 w 13"/>
                <a:gd name="T3" fmla="*/ 1 h 7"/>
                <a:gd name="T4" fmla="*/ 1 w 13"/>
                <a:gd name="T5" fmla="*/ 1 h 7"/>
                <a:gd name="T6" fmla="*/ 5 w 13"/>
                <a:gd name="T7" fmla="*/ 4 h 7"/>
                <a:gd name="T8" fmla="*/ 10 w 13"/>
                <a:gd name="T9" fmla="*/ 7 h 7"/>
                <a:gd name="T10" fmla="*/ 12 w 13"/>
                <a:gd name="T11" fmla="*/ 4 h 7"/>
                <a:gd name="T12" fmla="*/ 13 w 13"/>
                <a:gd name="T13" fmla="*/ 1 h 7"/>
                <a:gd name="T14" fmla="*/ 9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7" y="2"/>
                    <a:pt x="5" y="1"/>
                    <a:pt x="4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4" y="3"/>
                    <a:pt x="5" y="4"/>
                  </a:cubicBezTo>
                  <a:cubicBezTo>
                    <a:pt x="7" y="4"/>
                    <a:pt x="8" y="6"/>
                    <a:pt x="10" y="7"/>
                  </a:cubicBezTo>
                  <a:cubicBezTo>
                    <a:pt x="13" y="7"/>
                    <a:pt x="12" y="5"/>
                    <a:pt x="12" y="4"/>
                  </a:cubicBezTo>
                  <a:cubicBezTo>
                    <a:pt x="12" y="3"/>
                    <a:pt x="12" y="2"/>
                    <a:pt x="13" y="1"/>
                  </a:cubicBezTo>
                  <a:cubicBezTo>
                    <a:pt x="13" y="0"/>
                    <a:pt x="10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696960" y="4534836"/>
              <a:ext cx="82973" cy="11524"/>
            </a:xfrm>
            <a:custGeom>
              <a:avLst/>
              <a:gdLst>
                <a:gd name="T0" fmla="*/ 12 w 15"/>
                <a:gd name="T1" fmla="*/ 2 h 2"/>
                <a:gd name="T2" fmla="*/ 5 w 15"/>
                <a:gd name="T3" fmla="*/ 0 h 2"/>
                <a:gd name="T4" fmla="*/ 1 w 15"/>
                <a:gd name="T5" fmla="*/ 0 h 2"/>
                <a:gd name="T6" fmla="*/ 5 w 15"/>
                <a:gd name="T7" fmla="*/ 2 h 2"/>
                <a:gd name="T8" fmla="*/ 12 w 1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2" y="2"/>
                  </a:moveTo>
                  <a:cubicBezTo>
                    <a:pt x="15" y="2"/>
                    <a:pt x="7" y="0"/>
                    <a:pt x="5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4" y="1"/>
                    <a:pt x="5" y="2"/>
                  </a:cubicBezTo>
                  <a:cubicBezTo>
                    <a:pt x="6" y="2"/>
                    <a:pt x="9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2715113" y="2956043"/>
              <a:ext cx="4379132" cy="3447991"/>
            </a:xfrm>
            <a:custGeom>
              <a:avLst/>
              <a:gdLst>
                <a:gd name="T0" fmla="*/ 539 w 803"/>
                <a:gd name="T1" fmla="*/ 441 h 631"/>
                <a:gd name="T2" fmla="*/ 515 w 803"/>
                <a:gd name="T3" fmla="*/ 398 h 631"/>
                <a:gd name="T4" fmla="*/ 537 w 803"/>
                <a:gd name="T5" fmla="*/ 365 h 631"/>
                <a:gd name="T6" fmla="*/ 589 w 803"/>
                <a:gd name="T7" fmla="*/ 334 h 631"/>
                <a:gd name="T8" fmla="*/ 592 w 803"/>
                <a:gd name="T9" fmla="*/ 269 h 631"/>
                <a:gd name="T10" fmla="*/ 617 w 803"/>
                <a:gd name="T11" fmla="*/ 293 h 631"/>
                <a:gd name="T12" fmla="*/ 640 w 803"/>
                <a:gd name="T13" fmla="*/ 195 h 631"/>
                <a:gd name="T14" fmla="*/ 691 w 803"/>
                <a:gd name="T15" fmla="*/ 163 h 631"/>
                <a:gd name="T16" fmla="*/ 702 w 803"/>
                <a:gd name="T17" fmla="*/ 198 h 631"/>
                <a:gd name="T18" fmla="*/ 729 w 803"/>
                <a:gd name="T19" fmla="*/ 156 h 631"/>
                <a:gd name="T20" fmla="*/ 766 w 803"/>
                <a:gd name="T21" fmla="*/ 111 h 631"/>
                <a:gd name="T22" fmla="*/ 764 w 803"/>
                <a:gd name="T23" fmla="*/ 94 h 631"/>
                <a:gd name="T24" fmla="*/ 662 w 803"/>
                <a:gd name="T25" fmla="*/ 72 h 631"/>
                <a:gd name="T26" fmla="*/ 599 w 803"/>
                <a:gd name="T27" fmla="*/ 71 h 631"/>
                <a:gd name="T28" fmla="*/ 543 w 803"/>
                <a:gd name="T29" fmla="*/ 46 h 631"/>
                <a:gd name="T30" fmla="*/ 500 w 803"/>
                <a:gd name="T31" fmla="*/ 18 h 631"/>
                <a:gd name="T32" fmla="*/ 443 w 803"/>
                <a:gd name="T33" fmla="*/ 21 h 631"/>
                <a:gd name="T34" fmla="*/ 380 w 803"/>
                <a:gd name="T35" fmla="*/ 55 h 631"/>
                <a:gd name="T36" fmla="*/ 380 w 803"/>
                <a:gd name="T37" fmla="*/ 95 h 631"/>
                <a:gd name="T38" fmla="*/ 340 w 803"/>
                <a:gd name="T39" fmla="*/ 80 h 631"/>
                <a:gd name="T40" fmla="*/ 297 w 803"/>
                <a:gd name="T41" fmla="*/ 88 h 631"/>
                <a:gd name="T42" fmla="*/ 234 w 803"/>
                <a:gd name="T43" fmla="*/ 120 h 631"/>
                <a:gd name="T44" fmla="*/ 237 w 803"/>
                <a:gd name="T45" fmla="*/ 93 h 631"/>
                <a:gd name="T46" fmla="*/ 199 w 803"/>
                <a:gd name="T47" fmla="*/ 71 h 631"/>
                <a:gd name="T48" fmla="*/ 172 w 803"/>
                <a:gd name="T49" fmla="*/ 81 h 631"/>
                <a:gd name="T50" fmla="*/ 142 w 803"/>
                <a:gd name="T51" fmla="*/ 111 h 631"/>
                <a:gd name="T52" fmla="*/ 110 w 803"/>
                <a:gd name="T53" fmla="*/ 151 h 631"/>
                <a:gd name="T54" fmla="*/ 134 w 803"/>
                <a:gd name="T55" fmla="*/ 168 h 631"/>
                <a:gd name="T56" fmla="*/ 177 w 803"/>
                <a:gd name="T57" fmla="*/ 116 h 631"/>
                <a:gd name="T58" fmla="*/ 198 w 803"/>
                <a:gd name="T59" fmla="*/ 159 h 631"/>
                <a:gd name="T60" fmla="*/ 165 w 803"/>
                <a:gd name="T61" fmla="*/ 191 h 631"/>
                <a:gd name="T62" fmla="*/ 127 w 803"/>
                <a:gd name="T63" fmla="*/ 186 h 631"/>
                <a:gd name="T64" fmla="*/ 114 w 803"/>
                <a:gd name="T65" fmla="*/ 196 h 631"/>
                <a:gd name="T66" fmla="*/ 77 w 803"/>
                <a:gd name="T67" fmla="*/ 233 h 631"/>
                <a:gd name="T68" fmla="*/ 50 w 803"/>
                <a:gd name="T69" fmla="*/ 282 h 631"/>
                <a:gd name="T70" fmla="*/ 114 w 803"/>
                <a:gd name="T71" fmla="*/ 250 h 631"/>
                <a:gd name="T72" fmla="*/ 136 w 803"/>
                <a:gd name="T73" fmla="*/ 243 h 631"/>
                <a:gd name="T74" fmla="*/ 163 w 803"/>
                <a:gd name="T75" fmla="*/ 258 h 631"/>
                <a:gd name="T76" fmla="*/ 183 w 803"/>
                <a:gd name="T77" fmla="*/ 274 h 631"/>
                <a:gd name="T78" fmla="*/ 200 w 803"/>
                <a:gd name="T79" fmla="*/ 250 h 631"/>
                <a:gd name="T80" fmla="*/ 241 w 803"/>
                <a:gd name="T81" fmla="*/ 230 h 631"/>
                <a:gd name="T82" fmla="*/ 214 w 803"/>
                <a:gd name="T83" fmla="*/ 260 h 631"/>
                <a:gd name="T84" fmla="*/ 232 w 803"/>
                <a:gd name="T85" fmla="*/ 286 h 631"/>
                <a:gd name="T86" fmla="*/ 175 w 803"/>
                <a:gd name="T87" fmla="*/ 302 h 631"/>
                <a:gd name="T88" fmla="*/ 86 w 803"/>
                <a:gd name="T89" fmla="*/ 285 h 631"/>
                <a:gd name="T90" fmla="*/ 5 w 803"/>
                <a:gd name="T91" fmla="*/ 351 h 631"/>
                <a:gd name="T92" fmla="*/ 8 w 803"/>
                <a:gd name="T93" fmla="*/ 399 h 631"/>
                <a:gd name="T94" fmla="*/ 54 w 803"/>
                <a:gd name="T95" fmla="*/ 424 h 631"/>
                <a:gd name="T96" fmla="*/ 81 w 803"/>
                <a:gd name="T97" fmla="*/ 420 h 631"/>
                <a:gd name="T98" fmla="*/ 117 w 803"/>
                <a:gd name="T99" fmla="*/ 438 h 631"/>
                <a:gd name="T100" fmla="*/ 125 w 803"/>
                <a:gd name="T101" fmla="*/ 471 h 631"/>
                <a:gd name="T102" fmla="*/ 137 w 803"/>
                <a:gd name="T103" fmla="*/ 582 h 631"/>
                <a:gd name="T104" fmla="*/ 210 w 803"/>
                <a:gd name="T105" fmla="*/ 603 h 631"/>
                <a:gd name="T106" fmla="*/ 252 w 803"/>
                <a:gd name="T107" fmla="*/ 489 h 631"/>
                <a:gd name="T108" fmla="*/ 267 w 803"/>
                <a:gd name="T109" fmla="*/ 395 h 631"/>
                <a:gd name="T110" fmla="*/ 225 w 803"/>
                <a:gd name="T111" fmla="*/ 324 h 631"/>
                <a:gd name="T112" fmla="*/ 306 w 803"/>
                <a:gd name="T113" fmla="*/ 374 h 631"/>
                <a:gd name="T114" fmla="*/ 321 w 803"/>
                <a:gd name="T115" fmla="*/ 339 h 631"/>
                <a:gd name="T116" fmla="*/ 283 w 803"/>
                <a:gd name="T117" fmla="*/ 317 h 631"/>
                <a:gd name="T118" fmla="*/ 346 w 803"/>
                <a:gd name="T119" fmla="*/ 336 h 631"/>
                <a:gd name="T120" fmla="*/ 428 w 803"/>
                <a:gd name="T121" fmla="*/ 392 h 631"/>
                <a:gd name="T122" fmla="*/ 475 w 803"/>
                <a:gd name="T123" fmla="*/ 35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3" h="631">
                  <a:moveTo>
                    <a:pt x="500" y="374"/>
                  </a:moveTo>
                  <a:cubicBezTo>
                    <a:pt x="501" y="374"/>
                    <a:pt x="504" y="381"/>
                    <a:pt x="505" y="384"/>
                  </a:cubicBezTo>
                  <a:cubicBezTo>
                    <a:pt x="507" y="387"/>
                    <a:pt x="507" y="389"/>
                    <a:pt x="508" y="391"/>
                  </a:cubicBezTo>
                  <a:cubicBezTo>
                    <a:pt x="510" y="392"/>
                    <a:pt x="508" y="396"/>
                    <a:pt x="509" y="397"/>
                  </a:cubicBezTo>
                  <a:cubicBezTo>
                    <a:pt x="509" y="398"/>
                    <a:pt x="509" y="399"/>
                    <a:pt x="508" y="400"/>
                  </a:cubicBezTo>
                  <a:cubicBezTo>
                    <a:pt x="508" y="401"/>
                    <a:pt x="508" y="401"/>
                    <a:pt x="508" y="402"/>
                  </a:cubicBezTo>
                  <a:cubicBezTo>
                    <a:pt x="508" y="402"/>
                    <a:pt x="508" y="403"/>
                    <a:pt x="508" y="403"/>
                  </a:cubicBezTo>
                  <a:cubicBezTo>
                    <a:pt x="508" y="403"/>
                    <a:pt x="508" y="403"/>
                    <a:pt x="508" y="403"/>
                  </a:cubicBezTo>
                  <a:cubicBezTo>
                    <a:pt x="508" y="403"/>
                    <a:pt x="508" y="403"/>
                    <a:pt x="508" y="403"/>
                  </a:cubicBezTo>
                  <a:cubicBezTo>
                    <a:pt x="508" y="403"/>
                    <a:pt x="508" y="404"/>
                    <a:pt x="508" y="404"/>
                  </a:cubicBezTo>
                  <a:cubicBezTo>
                    <a:pt x="508" y="405"/>
                    <a:pt x="509" y="409"/>
                    <a:pt x="510" y="410"/>
                  </a:cubicBezTo>
                  <a:cubicBezTo>
                    <a:pt x="511" y="411"/>
                    <a:pt x="512" y="411"/>
                    <a:pt x="513" y="412"/>
                  </a:cubicBezTo>
                  <a:cubicBezTo>
                    <a:pt x="513" y="412"/>
                    <a:pt x="513" y="412"/>
                    <a:pt x="513" y="412"/>
                  </a:cubicBezTo>
                  <a:cubicBezTo>
                    <a:pt x="513" y="412"/>
                    <a:pt x="513" y="413"/>
                    <a:pt x="513" y="413"/>
                  </a:cubicBezTo>
                  <a:cubicBezTo>
                    <a:pt x="514" y="413"/>
                    <a:pt x="514" y="413"/>
                    <a:pt x="514" y="413"/>
                  </a:cubicBezTo>
                  <a:cubicBezTo>
                    <a:pt x="514" y="413"/>
                    <a:pt x="514" y="413"/>
                    <a:pt x="515" y="414"/>
                  </a:cubicBezTo>
                  <a:cubicBezTo>
                    <a:pt x="515" y="414"/>
                    <a:pt x="515" y="414"/>
                    <a:pt x="515" y="414"/>
                  </a:cubicBezTo>
                  <a:cubicBezTo>
                    <a:pt x="515" y="414"/>
                    <a:pt x="516" y="414"/>
                    <a:pt x="516" y="415"/>
                  </a:cubicBezTo>
                  <a:cubicBezTo>
                    <a:pt x="516" y="415"/>
                    <a:pt x="516" y="415"/>
                    <a:pt x="516" y="415"/>
                  </a:cubicBezTo>
                  <a:cubicBezTo>
                    <a:pt x="517" y="415"/>
                    <a:pt x="517" y="416"/>
                    <a:pt x="517" y="416"/>
                  </a:cubicBezTo>
                  <a:cubicBezTo>
                    <a:pt x="517" y="416"/>
                    <a:pt x="518" y="416"/>
                    <a:pt x="518" y="417"/>
                  </a:cubicBezTo>
                  <a:cubicBezTo>
                    <a:pt x="518" y="417"/>
                    <a:pt x="518" y="417"/>
                    <a:pt x="519" y="417"/>
                  </a:cubicBezTo>
                  <a:cubicBezTo>
                    <a:pt x="519" y="417"/>
                    <a:pt x="519" y="418"/>
                    <a:pt x="519" y="418"/>
                  </a:cubicBezTo>
                  <a:cubicBezTo>
                    <a:pt x="519" y="418"/>
                    <a:pt x="520" y="419"/>
                    <a:pt x="520" y="419"/>
                  </a:cubicBezTo>
                  <a:cubicBezTo>
                    <a:pt x="520" y="419"/>
                    <a:pt x="520" y="419"/>
                    <a:pt x="521" y="420"/>
                  </a:cubicBezTo>
                  <a:cubicBezTo>
                    <a:pt x="521" y="420"/>
                    <a:pt x="521" y="420"/>
                    <a:pt x="521" y="421"/>
                  </a:cubicBezTo>
                  <a:cubicBezTo>
                    <a:pt x="522" y="422"/>
                    <a:pt x="521" y="423"/>
                    <a:pt x="522" y="425"/>
                  </a:cubicBezTo>
                  <a:cubicBezTo>
                    <a:pt x="523" y="426"/>
                    <a:pt x="524" y="429"/>
                    <a:pt x="525" y="431"/>
                  </a:cubicBezTo>
                  <a:cubicBezTo>
                    <a:pt x="526" y="432"/>
                    <a:pt x="527" y="435"/>
                    <a:pt x="529" y="436"/>
                  </a:cubicBezTo>
                  <a:cubicBezTo>
                    <a:pt x="531" y="437"/>
                    <a:pt x="535" y="440"/>
                    <a:pt x="537" y="441"/>
                  </a:cubicBezTo>
                  <a:cubicBezTo>
                    <a:pt x="538" y="441"/>
                    <a:pt x="538" y="441"/>
                    <a:pt x="539" y="441"/>
                  </a:cubicBezTo>
                  <a:cubicBezTo>
                    <a:pt x="539" y="441"/>
                    <a:pt x="539" y="441"/>
                    <a:pt x="539" y="441"/>
                  </a:cubicBezTo>
                  <a:cubicBezTo>
                    <a:pt x="540" y="441"/>
                    <a:pt x="540" y="441"/>
                    <a:pt x="540" y="441"/>
                  </a:cubicBezTo>
                  <a:cubicBezTo>
                    <a:pt x="540" y="441"/>
                    <a:pt x="540" y="441"/>
                    <a:pt x="541" y="441"/>
                  </a:cubicBezTo>
                  <a:cubicBezTo>
                    <a:pt x="541" y="441"/>
                    <a:pt x="541" y="441"/>
                    <a:pt x="541" y="441"/>
                  </a:cubicBezTo>
                  <a:cubicBezTo>
                    <a:pt x="541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0"/>
                    <a:pt x="542" y="440"/>
                    <a:pt x="542" y="440"/>
                  </a:cubicBezTo>
                  <a:cubicBezTo>
                    <a:pt x="542" y="440"/>
                    <a:pt x="542" y="440"/>
                    <a:pt x="542" y="440"/>
                  </a:cubicBezTo>
                  <a:cubicBezTo>
                    <a:pt x="542" y="439"/>
                    <a:pt x="541" y="439"/>
                    <a:pt x="541" y="439"/>
                  </a:cubicBezTo>
                  <a:cubicBezTo>
                    <a:pt x="541" y="439"/>
                    <a:pt x="541" y="439"/>
                    <a:pt x="541" y="438"/>
                  </a:cubicBezTo>
                  <a:cubicBezTo>
                    <a:pt x="541" y="438"/>
                    <a:pt x="541" y="438"/>
                    <a:pt x="541" y="438"/>
                  </a:cubicBezTo>
                  <a:cubicBezTo>
                    <a:pt x="541" y="438"/>
                    <a:pt x="541" y="438"/>
                    <a:pt x="541" y="438"/>
                  </a:cubicBezTo>
                  <a:cubicBezTo>
                    <a:pt x="541" y="438"/>
                    <a:pt x="541" y="438"/>
                    <a:pt x="540" y="437"/>
                  </a:cubicBezTo>
                  <a:cubicBezTo>
                    <a:pt x="540" y="437"/>
                    <a:pt x="540" y="437"/>
                    <a:pt x="540" y="437"/>
                  </a:cubicBezTo>
                  <a:cubicBezTo>
                    <a:pt x="540" y="436"/>
                    <a:pt x="540" y="436"/>
                    <a:pt x="540" y="436"/>
                  </a:cubicBezTo>
                  <a:cubicBezTo>
                    <a:pt x="540" y="436"/>
                    <a:pt x="540" y="436"/>
                    <a:pt x="539" y="435"/>
                  </a:cubicBezTo>
                  <a:cubicBezTo>
                    <a:pt x="539" y="435"/>
                    <a:pt x="539" y="435"/>
                    <a:pt x="539" y="435"/>
                  </a:cubicBezTo>
                  <a:cubicBezTo>
                    <a:pt x="539" y="435"/>
                    <a:pt x="539" y="435"/>
                    <a:pt x="539" y="435"/>
                  </a:cubicBezTo>
                  <a:cubicBezTo>
                    <a:pt x="537" y="433"/>
                    <a:pt x="536" y="427"/>
                    <a:pt x="536" y="426"/>
                  </a:cubicBezTo>
                  <a:cubicBezTo>
                    <a:pt x="536" y="425"/>
                    <a:pt x="532" y="422"/>
                    <a:pt x="529" y="420"/>
                  </a:cubicBezTo>
                  <a:cubicBezTo>
                    <a:pt x="528" y="420"/>
                    <a:pt x="528" y="419"/>
                    <a:pt x="527" y="419"/>
                  </a:cubicBezTo>
                  <a:cubicBezTo>
                    <a:pt x="527" y="419"/>
                    <a:pt x="527" y="419"/>
                    <a:pt x="527" y="419"/>
                  </a:cubicBezTo>
                  <a:cubicBezTo>
                    <a:pt x="527" y="419"/>
                    <a:pt x="527" y="419"/>
                    <a:pt x="527" y="419"/>
                  </a:cubicBezTo>
                  <a:cubicBezTo>
                    <a:pt x="526" y="418"/>
                    <a:pt x="526" y="418"/>
                    <a:pt x="526" y="418"/>
                  </a:cubicBezTo>
                  <a:cubicBezTo>
                    <a:pt x="526" y="418"/>
                    <a:pt x="526" y="418"/>
                    <a:pt x="525" y="418"/>
                  </a:cubicBezTo>
                  <a:cubicBezTo>
                    <a:pt x="525" y="418"/>
                    <a:pt x="525" y="418"/>
                    <a:pt x="525" y="418"/>
                  </a:cubicBezTo>
                  <a:cubicBezTo>
                    <a:pt x="524" y="417"/>
                    <a:pt x="524" y="417"/>
                    <a:pt x="523" y="417"/>
                  </a:cubicBezTo>
                  <a:cubicBezTo>
                    <a:pt x="521" y="416"/>
                    <a:pt x="518" y="409"/>
                    <a:pt x="517" y="407"/>
                  </a:cubicBezTo>
                  <a:cubicBezTo>
                    <a:pt x="516" y="406"/>
                    <a:pt x="515" y="406"/>
                    <a:pt x="515" y="407"/>
                  </a:cubicBezTo>
                  <a:cubicBezTo>
                    <a:pt x="514" y="407"/>
                    <a:pt x="513" y="403"/>
                    <a:pt x="513" y="402"/>
                  </a:cubicBezTo>
                  <a:cubicBezTo>
                    <a:pt x="514" y="401"/>
                    <a:pt x="514" y="400"/>
                    <a:pt x="515" y="398"/>
                  </a:cubicBezTo>
                  <a:cubicBezTo>
                    <a:pt x="515" y="396"/>
                    <a:pt x="516" y="389"/>
                    <a:pt x="516" y="388"/>
                  </a:cubicBezTo>
                  <a:cubicBezTo>
                    <a:pt x="517" y="387"/>
                    <a:pt x="518" y="389"/>
                    <a:pt x="519" y="390"/>
                  </a:cubicBezTo>
                  <a:cubicBezTo>
                    <a:pt x="520" y="391"/>
                    <a:pt x="520" y="390"/>
                    <a:pt x="521" y="390"/>
                  </a:cubicBezTo>
                  <a:cubicBezTo>
                    <a:pt x="522" y="390"/>
                    <a:pt x="523" y="392"/>
                    <a:pt x="524" y="394"/>
                  </a:cubicBezTo>
                  <a:cubicBezTo>
                    <a:pt x="525" y="395"/>
                    <a:pt x="525" y="394"/>
                    <a:pt x="526" y="394"/>
                  </a:cubicBezTo>
                  <a:cubicBezTo>
                    <a:pt x="526" y="394"/>
                    <a:pt x="527" y="394"/>
                    <a:pt x="527" y="394"/>
                  </a:cubicBezTo>
                  <a:cubicBezTo>
                    <a:pt x="527" y="394"/>
                    <a:pt x="527" y="394"/>
                    <a:pt x="527" y="394"/>
                  </a:cubicBezTo>
                  <a:cubicBezTo>
                    <a:pt x="527" y="395"/>
                    <a:pt x="527" y="395"/>
                    <a:pt x="527" y="395"/>
                  </a:cubicBezTo>
                  <a:cubicBezTo>
                    <a:pt x="527" y="395"/>
                    <a:pt x="528" y="395"/>
                    <a:pt x="528" y="396"/>
                  </a:cubicBezTo>
                  <a:cubicBezTo>
                    <a:pt x="528" y="396"/>
                    <a:pt x="528" y="396"/>
                    <a:pt x="528" y="396"/>
                  </a:cubicBezTo>
                  <a:cubicBezTo>
                    <a:pt x="528" y="396"/>
                    <a:pt x="528" y="397"/>
                    <a:pt x="529" y="397"/>
                  </a:cubicBezTo>
                  <a:cubicBezTo>
                    <a:pt x="529" y="397"/>
                    <a:pt x="529" y="397"/>
                    <a:pt x="529" y="397"/>
                  </a:cubicBezTo>
                  <a:cubicBezTo>
                    <a:pt x="529" y="398"/>
                    <a:pt x="529" y="398"/>
                    <a:pt x="530" y="398"/>
                  </a:cubicBezTo>
                  <a:cubicBezTo>
                    <a:pt x="530" y="399"/>
                    <a:pt x="530" y="399"/>
                    <a:pt x="530" y="399"/>
                  </a:cubicBezTo>
                  <a:cubicBezTo>
                    <a:pt x="531" y="401"/>
                    <a:pt x="533" y="398"/>
                    <a:pt x="535" y="400"/>
                  </a:cubicBezTo>
                  <a:cubicBezTo>
                    <a:pt x="535" y="400"/>
                    <a:pt x="535" y="400"/>
                    <a:pt x="536" y="401"/>
                  </a:cubicBezTo>
                  <a:cubicBezTo>
                    <a:pt x="536" y="401"/>
                    <a:pt x="536" y="401"/>
                    <a:pt x="536" y="401"/>
                  </a:cubicBezTo>
                  <a:cubicBezTo>
                    <a:pt x="536" y="401"/>
                    <a:pt x="536" y="401"/>
                    <a:pt x="536" y="402"/>
                  </a:cubicBezTo>
                  <a:cubicBezTo>
                    <a:pt x="536" y="402"/>
                    <a:pt x="537" y="402"/>
                    <a:pt x="537" y="402"/>
                  </a:cubicBezTo>
                  <a:cubicBezTo>
                    <a:pt x="537" y="402"/>
                    <a:pt x="538" y="402"/>
                    <a:pt x="538" y="403"/>
                  </a:cubicBezTo>
                  <a:cubicBezTo>
                    <a:pt x="538" y="403"/>
                    <a:pt x="539" y="403"/>
                    <a:pt x="539" y="404"/>
                  </a:cubicBezTo>
                  <a:cubicBezTo>
                    <a:pt x="540" y="404"/>
                    <a:pt x="538" y="409"/>
                    <a:pt x="539" y="410"/>
                  </a:cubicBezTo>
                  <a:cubicBezTo>
                    <a:pt x="540" y="411"/>
                    <a:pt x="542" y="408"/>
                    <a:pt x="542" y="407"/>
                  </a:cubicBezTo>
                  <a:cubicBezTo>
                    <a:pt x="542" y="406"/>
                    <a:pt x="545" y="406"/>
                    <a:pt x="545" y="406"/>
                  </a:cubicBezTo>
                  <a:cubicBezTo>
                    <a:pt x="546" y="405"/>
                    <a:pt x="546" y="403"/>
                    <a:pt x="546" y="402"/>
                  </a:cubicBezTo>
                  <a:cubicBezTo>
                    <a:pt x="547" y="400"/>
                    <a:pt x="548" y="401"/>
                    <a:pt x="550" y="401"/>
                  </a:cubicBezTo>
                  <a:cubicBezTo>
                    <a:pt x="551" y="401"/>
                    <a:pt x="554" y="398"/>
                    <a:pt x="555" y="397"/>
                  </a:cubicBezTo>
                  <a:cubicBezTo>
                    <a:pt x="556" y="395"/>
                    <a:pt x="556" y="389"/>
                    <a:pt x="555" y="388"/>
                  </a:cubicBezTo>
                  <a:cubicBezTo>
                    <a:pt x="555" y="386"/>
                    <a:pt x="553" y="381"/>
                    <a:pt x="552" y="380"/>
                  </a:cubicBezTo>
                  <a:cubicBezTo>
                    <a:pt x="551" y="378"/>
                    <a:pt x="547" y="375"/>
                    <a:pt x="545" y="374"/>
                  </a:cubicBezTo>
                  <a:cubicBezTo>
                    <a:pt x="544" y="374"/>
                    <a:pt x="543" y="372"/>
                    <a:pt x="541" y="369"/>
                  </a:cubicBezTo>
                  <a:cubicBezTo>
                    <a:pt x="539" y="367"/>
                    <a:pt x="539" y="367"/>
                    <a:pt x="537" y="365"/>
                  </a:cubicBezTo>
                  <a:cubicBezTo>
                    <a:pt x="535" y="364"/>
                    <a:pt x="536" y="364"/>
                    <a:pt x="536" y="362"/>
                  </a:cubicBezTo>
                  <a:cubicBezTo>
                    <a:pt x="536" y="361"/>
                    <a:pt x="536" y="360"/>
                    <a:pt x="536" y="359"/>
                  </a:cubicBezTo>
                  <a:cubicBezTo>
                    <a:pt x="537" y="359"/>
                    <a:pt x="537" y="358"/>
                    <a:pt x="538" y="357"/>
                  </a:cubicBezTo>
                  <a:cubicBezTo>
                    <a:pt x="538" y="356"/>
                    <a:pt x="538" y="356"/>
                    <a:pt x="539" y="356"/>
                  </a:cubicBezTo>
                  <a:cubicBezTo>
                    <a:pt x="539" y="356"/>
                    <a:pt x="539" y="356"/>
                    <a:pt x="539" y="356"/>
                  </a:cubicBezTo>
                  <a:cubicBezTo>
                    <a:pt x="539" y="356"/>
                    <a:pt x="539" y="356"/>
                    <a:pt x="539" y="355"/>
                  </a:cubicBezTo>
                  <a:cubicBezTo>
                    <a:pt x="539" y="355"/>
                    <a:pt x="540" y="355"/>
                    <a:pt x="540" y="355"/>
                  </a:cubicBezTo>
                  <a:cubicBezTo>
                    <a:pt x="540" y="355"/>
                    <a:pt x="540" y="355"/>
                    <a:pt x="540" y="355"/>
                  </a:cubicBezTo>
                  <a:cubicBezTo>
                    <a:pt x="540" y="355"/>
                    <a:pt x="540" y="355"/>
                    <a:pt x="541" y="355"/>
                  </a:cubicBezTo>
                  <a:cubicBezTo>
                    <a:pt x="541" y="355"/>
                    <a:pt x="541" y="355"/>
                    <a:pt x="541" y="354"/>
                  </a:cubicBezTo>
                  <a:cubicBezTo>
                    <a:pt x="541" y="354"/>
                    <a:pt x="541" y="354"/>
                    <a:pt x="542" y="354"/>
                  </a:cubicBezTo>
                  <a:cubicBezTo>
                    <a:pt x="542" y="354"/>
                    <a:pt x="543" y="354"/>
                    <a:pt x="544" y="353"/>
                  </a:cubicBezTo>
                  <a:cubicBezTo>
                    <a:pt x="544" y="353"/>
                    <a:pt x="544" y="353"/>
                    <a:pt x="544" y="353"/>
                  </a:cubicBezTo>
                  <a:cubicBezTo>
                    <a:pt x="544" y="353"/>
                    <a:pt x="544" y="353"/>
                    <a:pt x="544" y="353"/>
                  </a:cubicBezTo>
                  <a:cubicBezTo>
                    <a:pt x="544" y="353"/>
                    <a:pt x="545" y="353"/>
                    <a:pt x="545" y="353"/>
                  </a:cubicBezTo>
                  <a:cubicBezTo>
                    <a:pt x="546" y="352"/>
                    <a:pt x="546" y="354"/>
                    <a:pt x="547" y="354"/>
                  </a:cubicBezTo>
                  <a:cubicBezTo>
                    <a:pt x="548" y="354"/>
                    <a:pt x="549" y="353"/>
                    <a:pt x="550" y="353"/>
                  </a:cubicBezTo>
                  <a:cubicBezTo>
                    <a:pt x="551" y="353"/>
                    <a:pt x="551" y="353"/>
                    <a:pt x="551" y="355"/>
                  </a:cubicBezTo>
                  <a:cubicBezTo>
                    <a:pt x="551" y="357"/>
                    <a:pt x="554" y="357"/>
                    <a:pt x="554" y="356"/>
                  </a:cubicBezTo>
                  <a:cubicBezTo>
                    <a:pt x="554" y="355"/>
                    <a:pt x="554" y="355"/>
                    <a:pt x="555" y="354"/>
                  </a:cubicBezTo>
                  <a:cubicBezTo>
                    <a:pt x="556" y="353"/>
                    <a:pt x="558" y="353"/>
                    <a:pt x="560" y="353"/>
                  </a:cubicBezTo>
                  <a:cubicBezTo>
                    <a:pt x="562" y="353"/>
                    <a:pt x="566" y="351"/>
                    <a:pt x="566" y="351"/>
                  </a:cubicBezTo>
                  <a:cubicBezTo>
                    <a:pt x="567" y="350"/>
                    <a:pt x="566" y="349"/>
                    <a:pt x="566" y="348"/>
                  </a:cubicBezTo>
                  <a:cubicBezTo>
                    <a:pt x="566" y="348"/>
                    <a:pt x="568" y="349"/>
                    <a:pt x="569" y="349"/>
                  </a:cubicBezTo>
                  <a:cubicBezTo>
                    <a:pt x="571" y="349"/>
                    <a:pt x="571" y="347"/>
                    <a:pt x="572" y="347"/>
                  </a:cubicBezTo>
                  <a:cubicBezTo>
                    <a:pt x="572" y="346"/>
                    <a:pt x="574" y="347"/>
                    <a:pt x="575" y="347"/>
                  </a:cubicBezTo>
                  <a:cubicBezTo>
                    <a:pt x="577" y="347"/>
                    <a:pt x="578" y="346"/>
                    <a:pt x="578" y="345"/>
                  </a:cubicBezTo>
                  <a:cubicBezTo>
                    <a:pt x="578" y="345"/>
                    <a:pt x="579" y="344"/>
                    <a:pt x="580" y="344"/>
                  </a:cubicBezTo>
                  <a:cubicBezTo>
                    <a:pt x="581" y="344"/>
                    <a:pt x="583" y="342"/>
                    <a:pt x="584" y="341"/>
                  </a:cubicBezTo>
                  <a:cubicBezTo>
                    <a:pt x="584" y="340"/>
                    <a:pt x="584" y="339"/>
                    <a:pt x="585" y="339"/>
                  </a:cubicBezTo>
                  <a:cubicBezTo>
                    <a:pt x="587" y="338"/>
                    <a:pt x="586" y="337"/>
                    <a:pt x="586" y="336"/>
                  </a:cubicBezTo>
                  <a:cubicBezTo>
                    <a:pt x="586" y="336"/>
                    <a:pt x="588" y="335"/>
                    <a:pt x="589" y="334"/>
                  </a:cubicBezTo>
                  <a:cubicBezTo>
                    <a:pt x="590" y="333"/>
                    <a:pt x="589" y="332"/>
                    <a:pt x="589" y="332"/>
                  </a:cubicBezTo>
                  <a:cubicBezTo>
                    <a:pt x="590" y="331"/>
                    <a:pt x="590" y="327"/>
                    <a:pt x="590" y="326"/>
                  </a:cubicBezTo>
                  <a:cubicBezTo>
                    <a:pt x="590" y="325"/>
                    <a:pt x="592" y="324"/>
                    <a:pt x="594" y="323"/>
                  </a:cubicBezTo>
                  <a:cubicBezTo>
                    <a:pt x="595" y="323"/>
                    <a:pt x="595" y="323"/>
                    <a:pt x="595" y="321"/>
                  </a:cubicBezTo>
                  <a:cubicBezTo>
                    <a:pt x="595" y="320"/>
                    <a:pt x="596" y="319"/>
                    <a:pt x="596" y="318"/>
                  </a:cubicBezTo>
                  <a:cubicBezTo>
                    <a:pt x="597" y="318"/>
                    <a:pt x="596" y="316"/>
                    <a:pt x="595" y="315"/>
                  </a:cubicBezTo>
                  <a:cubicBezTo>
                    <a:pt x="595" y="315"/>
                    <a:pt x="592" y="315"/>
                    <a:pt x="591" y="314"/>
                  </a:cubicBezTo>
                  <a:cubicBezTo>
                    <a:pt x="590" y="313"/>
                    <a:pt x="594" y="310"/>
                    <a:pt x="594" y="310"/>
                  </a:cubicBezTo>
                  <a:cubicBezTo>
                    <a:pt x="594" y="309"/>
                    <a:pt x="592" y="308"/>
                    <a:pt x="592" y="307"/>
                  </a:cubicBezTo>
                  <a:cubicBezTo>
                    <a:pt x="591" y="307"/>
                    <a:pt x="592" y="307"/>
                    <a:pt x="592" y="307"/>
                  </a:cubicBezTo>
                  <a:cubicBezTo>
                    <a:pt x="593" y="306"/>
                    <a:pt x="591" y="303"/>
                    <a:pt x="589" y="303"/>
                  </a:cubicBezTo>
                  <a:cubicBezTo>
                    <a:pt x="588" y="302"/>
                    <a:pt x="586" y="300"/>
                    <a:pt x="585" y="299"/>
                  </a:cubicBezTo>
                  <a:cubicBezTo>
                    <a:pt x="584" y="297"/>
                    <a:pt x="582" y="294"/>
                    <a:pt x="580" y="293"/>
                  </a:cubicBezTo>
                  <a:cubicBezTo>
                    <a:pt x="579" y="292"/>
                    <a:pt x="579" y="291"/>
                    <a:pt x="580" y="290"/>
                  </a:cubicBezTo>
                  <a:cubicBezTo>
                    <a:pt x="580" y="289"/>
                    <a:pt x="582" y="287"/>
                    <a:pt x="582" y="286"/>
                  </a:cubicBezTo>
                  <a:cubicBezTo>
                    <a:pt x="582" y="285"/>
                    <a:pt x="583" y="284"/>
                    <a:pt x="585" y="284"/>
                  </a:cubicBezTo>
                  <a:cubicBezTo>
                    <a:pt x="586" y="284"/>
                    <a:pt x="589" y="283"/>
                    <a:pt x="591" y="283"/>
                  </a:cubicBezTo>
                  <a:cubicBezTo>
                    <a:pt x="593" y="282"/>
                    <a:pt x="592" y="281"/>
                    <a:pt x="590" y="281"/>
                  </a:cubicBezTo>
                  <a:cubicBezTo>
                    <a:pt x="588" y="281"/>
                    <a:pt x="585" y="280"/>
                    <a:pt x="584" y="279"/>
                  </a:cubicBezTo>
                  <a:cubicBezTo>
                    <a:pt x="582" y="279"/>
                    <a:pt x="579" y="281"/>
                    <a:pt x="578" y="282"/>
                  </a:cubicBezTo>
                  <a:cubicBezTo>
                    <a:pt x="577" y="282"/>
                    <a:pt x="575" y="281"/>
                    <a:pt x="574" y="279"/>
                  </a:cubicBezTo>
                  <a:cubicBezTo>
                    <a:pt x="573" y="277"/>
                    <a:pt x="570" y="276"/>
                    <a:pt x="569" y="274"/>
                  </a:cubicBezTo>
                  <a:cubicBezTo>
                    <a:pt x="568" y="273"/>
                    <a:pt x="567" y="273"/>
                    <a:pt x="569" y="272"/>
                  </a:cubicBezTo>
                  <a:cubicBezTo>
                    <a:pt x="571" y="272"/>
                    <a:pt x="573" y="272"/>
                    <a:pt x="574" y="272"/>
                  </a:cubicBezTo>
                  <a:cubicBezTo>
                    <a:pt x="576" y="271"/>
                    <a:pt x="574" y="270"/>
                    <a:pt x="575" y="268"/>
                  </a:cubicBezTo>
                  <a:cubicBezTo>
                    <a:pt x="576" y="267"/>
                    <a:pt x="581" y="264"/>
                    <a:pt x="581" y="264"/>
                  </a:cubicBezTo>
                  <a:cubicBezTo>
                    <a:pt x="582" y="263"/>
                    <a:pt x="583" y="263"/>
                    <a:pt x="583" y="263"/>
                  </a:cubicBezTo>
                  <a:cubicBezTo>
                    <a:pt x="584" y="263"/>
                    <a:pt x="585" y="264"/>
                    <a:pt x="585" y="265"/>
                  </a:cubicBezTo>
                  <a:cubicBezTo>
                    <a:pt x="586" y="266"/>
                    <a:pt x="584" y="268"/>
                    <a:pt x="584" y="268"/>
                  </a:cubicBezTo>
                  <a:cubicBezTo>
                    <a:pt x="583" y="269"/>
                    <a:pt x="584" y="269"/>
                    <a:pt x="584" y="270"/>
                  </a:cubicBezTo>
                  <a:cubicBezTo>
                    <a:pt x="585" y="272"/>
                    <a:pt x="584" y="272"/>
                    <a:pt x="585" y="273"/>
                  </a:cubicBezTo>
                  <a:cubicBezTo>
                    <a:pt x="586" y="273"/>
                    <a:pt x="590" y="270"/>
                    <a:pt x="592" y="269"/>
                  </a:cubicBezTo>
                  <a:cubicBezTo>
                    <a:pt x="592" y="269"/>
                    <a:pt x="593" y="269"/>
                    <a:pt x="593" y="269"/>
                  </a:cubicBezTo>
                  <a:cubicBezTo>
                    <a:pt x="593" y="269"/>
                    <a:pt x="593" y="269"/>
                    <a:pt x="593" y="269"/>
                  </a:cubicBezTo>
                  <a:cubicBezTo>
                    <a:pt x="594" y="269"/>
                    <a:pt x="594" y="269"/>
                    <a:pt x="594" y="269"/>
                  </a:cubicBezTo>
                  <a:cubicBezTo>
                    <a:pt x="594" y="269"/>
                    <a:pt x="594" y="269"/>
                    <a:pt x="594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6" y="269"/>
                    <a:pt x="596" y="269"/>
                  </a:cubicBezTo>
                  <a:cubicBezTo>
                    <a:pt x="596" y="269"/>
                    <a:pt x="596" y="269"/>
                    <a:pt x="596" y="269"/>
                  </a:cubicBezTo>
                  <a:cubicBezTo>
                    <a:pt x="597" y="270"/>
                    <a:pt x="598" y="270"/>
                    <a:pt x="599" y="270"/>
                  </a:cubicBezTo>
                  <a:cubicBezTo>
                    <a:pt x="600" y="270"/>
                    <a:pt x="599" y="272"/>
                    <a:pt x="599" y="273"/>
                  </a:cubicBezTo>
                  <a:cubicBezTo>
                    <a:pt x="600" y="274"/>
                    <a:pt x="598" y="276"/>
                    <a:pt x="598" y="277"/>
                  </a:cubicBezTo>
                  <a:cubicBezTo>
                    <a:pt x="598" y="277"/>
                    <a:pt x="598" y="277"/>
                    <a:pt x="598" y="277"/>
                  </a:cubicBezTo>
                  <a:cubicBezTo>
                    <a:pt x="599" y="277"/>
                    <a:pt x="599" y="277"/>
                    <a:pt x="599" y="277"/>
                  </a:cubicBezTo>
                  <a:cubicBezTo>
                    <a:pt x="599" y="277"/>
                    <a:pt x="599" y="277"/>
                    <a:pt x="599" y="277"/>
                  </a:cubicBezTo>
                  <a:cubicBezTo>
                    <a:pt x="599" y="277"/>
                    <a:pt x="599" y="278"/>
                    <a:pt x="600" y="278"/>
                  </a:cubicBezTo>
                  <a:cubicBezTo>
                    <a:pt x="600" y="278"/>
                    <a:pt x="600" y="278"/>
                    <a:pt x="600" y="278"/>
                  </a:cubicBezTo>
                  <a:cubicBezTo>
                    <a:pt x="601" y="278"/>
                    <a:pt x="601" y="278"/>
                    <a:pt x="601" y="278"/>
                  </a:cubicBezTo>
                  <a:cubicBezTo>
                    <a:pt x="601" y="278"/>
                    <a:pt x="602" y="278"/>
                    <a:pt x="602" y="278"/>
                  </a:cubicBezTo>
                  <a:cubicBezTo>
                    <a:pt x="602" y="278"/>
                    <a:pt x="602" y="278"/>
                    <a:pt x="602" y="278"/>
                  </a:cubicBezTo>
                  <a:cubicBezTo>
                    <a:pt x="603" y="278"/>
                    <a:pt x="604" y="279"/>
                    <a:pt x="605" y="279"/>
                  </a:cubicBezTo>
                  <a:cubicBezTo>
                    <a:pt x="605" y="279"/>
                    <a:pt x="605" y="279"/>
                    <a:pt x="606" y="279"/>
                  </a:cubicBezTo>
                  <a:cubicBezTo>
                    <a:pt x="606" y="279"/>
                    <a:pt x="606" y="279"/>
                    <a:pt x="606" y="279"/>
                  </a:cubicBezTo>
                  <a:cubicBezTo>
                    <a:pt x="606" y="279"/>
                    <a:pt x="606" y="279"/>
                    <a:pt x="606" y="279"/>
                  </a:cubicBezTo>
                  <a:cubicBezTo>
                    <a:pt x="607" y="279"/>
                    <a:pt x="608" y="282"/>
                    <a:pt x="608" y="282"/>
                  </a:cubicBezTo>
                  <a:cubicBezTo>
                    <a:pt x="608" y="283"/>
                    <a:pt x="607" y="282"/>
                    <a:pt x="606" y="282"/>
                  </a:cubicBezTo>
                  <a:cubicBezTo>
                    <a:pt x="605" y="283"/>
                    <a:pt x="608" y="286"/>
                    <a:pt x="608" y="287"/>
                  </a:cubicBezTo>
                  <a:cubicBezTo>
                    <a:pt x="609" y="288"/>
                    <a:pt x="608" y="290"/>
                    <a:pt x="608" y="291"/>
                  </a:cubicBezTo>
                  <a:cubicBezTo>
                    <a:pt x="608" y="293"/>
                    <a:pt x="609" y="295"/>
                    <a:pt x="610" y="295"/>
                  </a:cubicBezTo>
                  <a:cubicBezTo>
                    <a:pt x="611" y="295"/>
                    <a:pt x="613" y="293"/>
                    <a:pt x="614" y="293"/>
                  </a:cubicBezTo>
                  <a:cubicBezTo>
                    <a:pt x="614" y="292"/>
                    <a:pt x="616" y="293"/>
                    <a:pt x="617" y="293"/>
                  </a:cubicBezTo>
                  <a:cubicBezTo>
                    <a:pt x="618" y="293"/>
                    <a:pt x="619" y="291"/>
                    <a:pt x="620" y="290"/>
                  </a:cubicBezTo>
                  <a:cubicBezTo>
                    <a:pt x="620" y="288"/>
                    <a:pt x="619" y="286"/>
                    <a:pt x="618" y="285"/>
                  </a:cubicBezTo>
                  <a:cubicBezTo>
                    <a:pt x="618" y="283"/>
                    <a:pt x="617" y="280"/>
                    <a:pt x="616" y="278"/>
                  </a:cubicBezTo>
                  <a:cubicBezTo>
                    <a:pt x="616" y="278"/>
                    <a:pt x="616" y="278"/>
                    <a:pt x="616" y="278"/>
                  </a:cubicBezTo>
                  <a:cubicBezTo>
                    <a:pt x="616" y="278"/>
                    <a:pt x="616" y="278"/>
                    <a:pt x="616" y="278"/>
                  </a:cubicBezTo>
                  <a:cubicBezTo>
                    <a:pt x="615" y="276"/>
                    <a:pt x="613" y="275"/>
                    <a:pt x="612" y="273"/>
                  </a:cubicBezTo>
                  <a:cubicBezTo>
                    <a:pt x="612" y="273"/>
                    <a:pt x="612" y="273"/>
                    <a:pt x="611" y="273"/>
                  </a:cubicBezTo>
                  <a:cubicBezTo>
                    <a:pt x="611" y="273"/>
                    <a:pt x="611" y="273"/>
                    <a:pt x="610" y="272"/>
                  </a:cubicBezTo>
                  <a:cubicBezTo>
                    <a:pt x="607" y="271"/>
                    <a:pt x="608" y="270"/>
                    <a:pt x="608" y="269"/>
                  </a:cubicBezTo>
                  <a:cubicBezTo>
                    <a:pt x="609" y="268"/>
                    <a:pt x="611" y="268"/>
                    <a:pt x="612" y="267"/>
                  </a:cubicBezTo>
                  <a:cubicBezTo>
                    <a:pt x="613" y="266"/>
                    <a:pt x="615" y="262"/>
                    <a:pt x="615" y="261"/>
                  </a:cubicBezTo>
                  <a:cubicBezTo>
                    <a:pt x="616" y="260"/>
                    <a:pt x="617" y="256"/>
                    <a:pt x="617" y="256"/>
                  </a:cubicBezTo>
                  <a:cubicBezTo>
                    <a:pt x="617" y="256"/>
                    <a:pt x="617" y="255"/>
                    <a:pt x="617" y="255"/>
                  </a:cubicBezTo>
                  <a:cubicBezTo>
                    <a:pt x="618" y="255"/>
                    <a:pt x="619" y="255"/>
                    <a:pt x="620" y="254"/>
                  </a:cubicBezTo>
                  <a:cubicBezTo>
                    <a:pt x="620" y="254"/>
                    <a:pt x="620" y="254"/>
                    <a:pt x="620" y="254"/>
                  </a:cubicBezTo>
                  <a:cubicBezTo>
                    <a:pt x="620" y="254"/>
                    <a:pt x="620" y="254"/>
                    <a:pt x="620" y="254"/>
                  </a:cubicBezTo>
                  <a:cubicBezTo>
                    <a:pt x="621" y="254"/>
                    <a:pt x="621" y="252"/>
                    <a:pt x="622" y="251"/>
                  </a:cubicBezTo>
                  <a:cubicBezTo>
                    <a:pt x="622" y="251"/>
                    <a:pt x="624" y="253"/>
                    <a:pt x="625" y="254"/>
                  </a:cubicBezTo>
                  <a:cubicBezTo>
                    <a:pt x="627" y="255"/>
                    <a:pt x="631" y="253"/>
                    <a:pt x="632" y="253"/>
                  </a:cubicBezTo>
                  <a:cubicBezTo>
                    <a:pt x="633" y="252"/>
                    <a:pt x="635" y="249"/>
                    <a:pt x="636" y="248"/>
                  </a:cubicBezTo>
                  <a:cubicBezTo>
                    <a:pt x="636" y="247"/>
                    <a:pt x="638" y="245"/>
                    <a:pt x="638" y="244"/>
                  </a:cubicBezTo>
                  <a:cubicBezTo>
                    <a:pt x="639" y="243"/>
                    <a:pt x="640" y="242"/>
                    <a:pt x="642" y="241"/>
                  </a:cubicBezTo>
                  <a:cubicBezTo>
                    <a:pt x="643" y="240"/>
                    <a:pt x="644" y="236"/>
                    <a:pt x="644" y="235"/>
                  </a:cubicBezTo>
                  <a:cubicBezTo>
                    <a:pt x="644" y="234"/>
                    <a:pt x="646" y="231"/>
                    <a:pt x="647" y="229"/>
                  </a:cubicBezTo>
                  <a:cubicBezTo>
                    <a:pt x="647" y="227"/>
                    <a:pt x="648" y="227"/>
                    <a:pt x="649" y="226"/>
                  </a:cubicBezTo>
                  <a:cubicBezTo>
                    <a:pt x="650" y="225"/>
                    <a:pt x="648" y="219"/>
                    <a:pt x="648" y="216"/>
                  </a:cubicBezTo>
                  <a:cubicBezTo>
                    <a:pt x="648" y="213"/>
                    <a:pt x="647" y="212"/>
                    <a:pt x="647" y="210"/>
                  </a:cubicBezTo>
                  <a:cubicBezTo>
                    <a:pt x="647" y="208"/>
                    <a:pt x="649" y="205"/>
                    <a:pt x="649" y="204"/>
                  </a:cubicBezTo>
                  <a:cubicBezTo>
                    <a:pt x="649" y="203"/>
                    <a:pt x="647" y="202"/>
                    <a:pt x="647" y="202"/>
                  </a:cubicBezTo>
                  <a:cubicBezTo>
                    <a:pt x="646" y="203"/>
                    <a:pt x="645" y="199"/>
                    <a:pt x="644" y="198"/>
                  </a:cubicBezTo>
                  <a:cubicBezTo>
                    <a:pt x="643" y="198"/>
                    <a:pt x="644" y="198"/>
                    <a:pt x="645" y="197"/>
                  </a:cubicBezTo>
                  <a:cubicBezTo>
                    <a:pt x="645" y="197"/>
                    <a:pt x="642" y="195"/>
                    <a:pt x="640" y="195"/>
                  </a:cubicBezTo>
                  <a:cubicBezTo>
                    <a:pt x="639" y="194"/>
                    <a:pt x="639" y="192"/>
                    <a:pt x="638" y="192"/>
                  </a:cubicBezTo>
                  <a:cubicBezTo>
                    <a:pt x="636" y="191"/>
                    <a:pt x="633" y="190"/>
                    <a:pt x="632" y="190"/>
                  </a:cubicBezTo>
                  <a:cubicBezTo>
                    <a:pt x="631" y="190"/>
                    <a:pt x="634" y="193"/>
                    <a:pt x="633" y="193"/>
                  </a:cubicBezTo>
                  <a:cubicBezTo>
                    <a:pt x="632" y="193"/>
                    <a:pt x="631" y="194"/>
                    <a:pt x="629" y="194"/>
                  </a:cubicBezTo>
                  <a:cubicBezTo>
                    <a:pt x="627" y="194"/>
                    <a:pt x="629" y="193"/>
                    <a:pt x="629" y="193"/>
                  </a:cubicBezTo>
                  <a:cubicBezTo>
                    <a:pt x="629" y="192"/>
                    <a:pt x="626" y="193"/>
                    <a:pt x="625" y="193"/>
                  </a:cubicBezTo>
                  <a:cubicBezTo>
                    <a:pt x="624" y="193"/>
                    <a:pt x="626" y="191"/>
                    <a:pt x="625" y="191"/>
                  </a:cubicBezTo>
                  <a:cubicBezTo>
                    <a:pt x="625" y="190"/>
                    <a:pt x="624" y="190"/>
                    <a:pt x="624" y="191"/>
                  </a:cubicBezTo>
                  <a:cubicBezTo>
                    <a:pt x="623" y="191"/>
                    <a:pt x="620" y="189"/>
                    <a:pt x="619" y="189"/>
                  </a:cubicBezTo>
                  <a:cubicBezTo>
                    <a:pt x="618" y="190"/>
                    <a:pt x="617" y="188"/>
                    <a:pt x="619" y="187"/>
                  </a:cubicBezTo>
                  <a:cubicBezTo>
                    <a:pt x="622" y="185"/>
                    <a:pt x="627" y="180"/>
                    <a:pt x="627" y="179"/>
                  </a:cubicBezTo>
                  <a:cubicBezTo>
                    <a:pt x="627" y="177"/>
                    <a:pt x="631" y="175"/>
                    <a:pt x="632" y="174"/>
                  </a:cubicBezTo>
                  <a:cubicBezTo>
                    <a:pt x="633" y="173"/>
                    <a:pt x="634" y="170"/>
                    <a:pt x="636" y="169"/>
                  </a:cubicBezTo>
                  <a:cubicBezTo>
                    <a:pt x="637" y="167"/>
                    <a:pt x="636" y="166"/>
                    <a:pt x="639" y="163"/>
                  </a:cubicBezTo>
                  <a:cubicBezTo>
                    <a:pt x="642" y="160"/>
                    <a:pt x="651" y="161"/>
                    <a:pt x="652" y="162"/>
                  </a:cubicBezTo>
                  <a:cubicBezTo>
                    <a:pt x="654" y="162"/>
                    <a:pt x="657" y="162"/>
                    <a:pt x="659" y="162"/>
                  </a:cubicBezTo>
                  <a:cubicBezTo>
                    <a:pt x="660" y="162"/>
                    <a:pt x="664" y="164"/>
                    <a:pt x="665" y="163"/>
                  </a:cubicBezTo>
                  <a:cubicBezTo>
                    <a:pt x="666" y="162"/>
                    <a:pt x="665" y="162"/>
                    <a:pt x="663" y="162"/>
                  </a:cubicBezTo>
                  <a:cubicBezTo>
                    <a:pt x="661" y="161"/>
                    <a:pt x="664" y="160"/>
                    <a:pt x="665" y="160"/>
                  </a:cubicBezTo>
                  <a:cubicBezTo>
                    <a:pt x="666" y="160"/>
                    <a:pt x="666" y="160"/>
                    <a:pt x="665" y="159"/>
                  </a:cubicBezTo>
                  <a:cubicBezTo>
                    <a:pt x="664" y="159"/>
                    <a:pt x="668" y="159"/>
                    <a:pt x="669" y="159"/>
                  </a:cubicBezTo>
                  <a:cubicBezTo>
                    <a:pt x="670" y="159"/>
                    <a:pt x="670" y="160"/>
                    <a:pt x="670" y="160"/>
                  </a:cubicBezTo>
                  <a:cubicBezTo>
                    <a:pt x="671" y="161"/>
                    <a:pt x="672" y="159"/>
                    <a:pt x="672" y="159"/>
                  </a:cubicBezTo>
                  <a:cubicBezTo>
                    <a:pt x="673" y="159"/>
                    <a:pt x="673" y="161"/>
                    <a:pt x="673" y="161"/>
                  </a:cubicBezTo>
                  <a:cubicBezTo>
                    <a:pt x="673" y="162"/>
                    <a:pt x="674" y="162"/>
                    <a:pt x="676" y="163"/>
                  </a:cubicBezTo>
                  <a:cubicBezTo>
                    <a:pt x="677" y="164"/>
                    <a:pt x="674" y="164"/>
                    <a:pt x="674" y="164"/>
                  </a:cubicBezTo>
                  <a:cubicBezTo>
                    <a:pt x="673" y="164"/>
                    <a:pt x="675" y="166"/>
                    <a:pt x="676" y="166"/>
                  </a:cubicBezTo>
                  <a:cubicBezTo>
                    <a:pt x="676" y="166"/>
                    <a:pt x="680" y="165"/>
                    <a:pt x="681" y="164"/>
                  </a:cubicBezTo>
                  <a:cubicBezTo>
                    <a:pt x="682" y="163"/>
                    <a:pt x="682" y="163"/>
                    <a:pt x="684" y="164"/>
                  </a:cubicBezTo>
                  <a:cubicBezTo>
                    <a:pt x="685" y="164"/>
                    <a:pt x="685" y="164"/>
                    <a:pt x="686" y="164"/>
                  </a:cubicBezTo>
                  <a:cubicBezTo>
                    <a:pt x="686" y="164"/>
                    <a:pt x="687" y="164"/>
                    <a:pt x="688" y="164"/>
                  </a:cubicBezTo>
                  <a:cubicBezTo>
                    <a:pt x="689" y="164"/>
                    <a:pt x="689" y="163"/>
                    <a:pt x="691" y="163"/>
                  </a:cubicBezTo>
                  <a:cubicBezTo>
                    <a:pt x="692" y="163"/>
                    <a:pt x="692" y="162"/>
                    <a:pt x="692" y="161"/>
                  </a:cubicBezTo>
                  <a:cubicBezTo>
                    <a:pt x="691" y="160"/>
                    <a:pt x="688" y="161"/>
                    <a:pt x="687" y="161"/>
                  </a:cubicBezTo>
                  <a:cubicBezTo>
                    <a:pt x="686" y="161"/>
                    <a:pt x="686" y="160"/>
                    <a:pt x="687" y="160"/>
                  </a:cubicBezTo>
                  <a:cubicBezTo>
                    <a:pt x="688" y="159"/>
                    <a:pt x="689" y="157"/>
                    <a:pt x="689" y="156"/>
                  </a:cubicBezTo>
                  <a:cubicBezTo>
                    <a:pt x="690" y="156"/>
                    <a:pt x="691" y="155"/>
                    <a:pt x="692" y="155"/>
                  </a:cubicBezTo>
                  <a:cubicBezTo>
                    <a:pt x="693" y="154"/>
                    <a:pt x="693" y="149"/>
                    <a:pt x="694" y="147"/>
                  </a:cubicBezTo>
                  <a:cubicBezTo>
                    <a:pt x="695" y="146"/>
                    <a:pt x="699" y="145"/>
                    <a:pt x="699" y="145"/>
                  </a:cubicBezTo>
                  <a:cubicBezTo>
                    <a:pt x="700" y="144"/>
                    <a:pt x="701" y="145"/>
                    <a:pt x="702" y="145"/>
                  </a:cubicBezTo>
                  <a:cubicBezTo>
                    <a:pt x="703" y="144"/>
                    <a:pt x="703" y="142"/>
                    <a:pt x="704" y="142"/>
                  </a:cubicBezTo>
                  <a:cubicBezTo>
                    <a:pt x="705" y="141"/>
                    <a:pt x="703" y="145"/>
                    <a:pt x="704" y="146"/>
                  </a:cubicBezTo>
                  <a:cubicBezTo>
                    <a:pt x="704" y="147"/>
                    <a:pt x="702" y="148"/>
                    <a:pt x="703" y="149"/>
                  </a:cubicBezTo>
                  <a:cubicBezTo>
                    <a:pt x="703" y="150"/>
                    <a:pt x="705" y="151"/>
                    <a:pt x="706" y="151"/>
                  </a:cubicBezTo>
                  <a:cubicBezTo>
                    <a:pt x="707" y="152"/>
                    <a:pt x="707" y="151"/>
                    <a:pt x="707" y="150"/>
                  </a:cubicBezTo>
                  <a:cubicBezTo>
                    <a:pt x="708" y="149"/>
                    <a:pt x="710" y="146"/>
                    <a:pt x="711" y="146"/>
                  </a:cubicBezTo>
                  <a:cubicBezTo>
                    <a:pt x="711" y="145"/>
                    <a:pt x="710" y="144"/>
                    <a:pt x="709" y="142"/>
                  </a:cubicBezTo>
                  <a:cubicBezTo>
                    <a:pt x="708" y="141"/>
                    <a:pt x="709" y="140"/>
                    <a:pt x="710" y="140"/>
                  </a:cubicBezTo>
                  <a:cubicBezTo>
                    <a:pt x="711" y="140"/>
                    <a:pt x="712" y="139"/>
                    <a:pt x="712" y="139"/>
                  </a:cubicBezTo>
                  <a:cubicBezTo>
                    <a:pt x="713" y="138"/>
                    <a:pt x="713" y="140"/>
                    <a:pt x="713" y="141"/>
                  </a:cubicBezTo>
                  <a:cubicBezTo>
                    <a:pt x="714" y="141"/>
                    <a:pt x="714" y="141"/>
                    <a:pt x="713" y="142"/>
                  </a:cubicBezTo>
                  <a:cubicBezTo>
                    <a:pt x="712" y="143"/>
                    <a:pt x="713" y="146"/>
                    <a:pt x="713" y="147"/>
                  </a:cubicBezTo>
                  <a:cubicBezTo>
                    <a:pt x="713" y="147"/>
                    <a:pt x="714" y="148"/>
                    <a:pt x="714" y="149"/>
                  </a:cubicBezTo>
                  <a:cubicBezTo>
                    <a:pt x="715" y="149"/>
                    <a:pt x="714" y="150"/>
                    <a:pt x="713" y="150"/>
                  </a:cubicBezTo>
                  <a:cubicBezTo>
                    <a:pt x="713" y="151"/>
                    <a:pt x="714" y="151"/>
                    <a:pt x="715" y="151"/>
                  </a:cubicBezTo>
                  <a:cubicBezTo>
                    <a:pt x="715" y="152"/>
                    <a:pt x="712" y="154"/>
                    <a:pt x="712" y="155"/>
                  </a:cubicBezTo>
                  <a:cubicBezTo>
                    <a:pt x="712" y="156"/>
                    <a:pt x="711" y="157"/>
                    <a:pt x="710" y="158"/>
                  </a:cubicBezTo>
                  <a:cubicBezTo>
                    <a:pt x="709" y="158"/>
                    <a:pt x="706" y="162"/>
                    <a:pt x="705" y="163"/>
                  </a:cubicBezTo>
                  <a:cubicBezTo>
                    <a:pt x="704" y="164"/>
                    <a:pt x="703" y="169"/>
                    <a:pt x="703" y="170"/>
                  </a:cubicBezTo>
                  <a:cubicBezTo>
                    <a:pt x="702" y="170"/>
                    <a:pt x="700" y="171"/>
                    <a:pt x="699" y="171"/>
                  </a:cubicBezTo>
                  <a:cubicBezTo>
                    <a:pt x="698" y="171"/>
                    <a:pt x="699" y="172"/>
                    <a:pt x="699" y="173"/>
                  </a:cubicBezTo>
                  <a:cubicBezTo>
                    <a:pt x="699" y="175"/>
                    <a:pt x="696" y="179"/>
                    <a:pt x="696" y="180"/>
                  </a:cubicBezTo>
                  <a:cubicBezTo>
                    <a:pt x="695" y="181"/>
                    <a:pt x="697" y="187"/>
                    <a:pt x="699" y="190"/>
                  </a:cubicBezTo>
                  <a:cubicBezTo>
                    <a:pt x="700" y="192"/>
                    <a:pt x="701" y="196"/>
                    <a:pt x="702" y="198"/>
                  </a:cubicBezTo>
                  <a:cubicBezTo>
                    <a:pt x="703" y="201"/>
                    <a:pt x="705" y="202"/>
                    <a:pt x="705" y="203"/>
                  </a:cubicBezTo>
                  <a:cubicBezTo>
                    <a:pt x="706" y="203"/>
                    <a:pt x="707" y="205"/>
                    <a:pt x="708" y="206"/>
                  </a:cubicBezTo>
                  <a:cubicBezTo>
                    <a:pt x="709" y="207"/>
                    <a:pt x="709" y="210"/>
                    <a:pt x="711" y="211"/>
                  </a:cubicBezTo>
                  <a:cubicBezTo>
                    <a:pt x="713" y="213"/>
                    <a:pt x="712" y="209"/>
                    <a:pt x="713" y="208"/>
                  </a:cubicBezTo>
                  <a:cubicBezTo>
                    <a:pt x="714" y="208"/>
                    <a:pt x="715" y="205"/>
                    <a:pt x="715" y="204"/>
                  </a:cubicBezTo>
                  <a:cubicBezTo>
                    <a:pt x="715" y="203"/>
                    <a:pt x="713" y="203"/>
                    <a:pt x="714" y="203"/>
                  </a:cubicBezTo>
                  <a:cubicBezTo>
                    <a:pt x="714" y="202"/>
                    <a:pt x="713" y="201"/>
                    <a:pt x="713" y="201"/>
                  </a:cubicBezTo>
                  <a:cubicBezTo>
                    <a:pt x="712" y="200"/>
                    <a:pt x="713" y="198"/>
                    <a:pt x="714" y="198"/>
                  </a:cubicBezTo>
                  <a:cubicBezTo>
                    <a:pt x="715" y="197"/>
                    <a:pt x="717" y="198"/>
                    <a:pt x="717" y="198"/>
                  </a:cubicBezTo>
                  <a:cubicBezTo>
                    <a:pt x="718" y="198"/>
                    <a:pt x="715" y="195"/>
                    <a:pt x="715" y="194"/>
                  </a:cubicBezTo>
                  <a:cubicBezTo>
                    <a:pt x="716" y="192"/>
                    <a:pt x="717" y="192"/>
                    <a:pt x="717" y="191"/>
                  </a:cubicBezTo>
                  <a:cubicBezTo>
                    <a:pt x="718" y="190"/>
                    <a:pt x="720" y="189"/>
                    <a:pt x="721" y="189"/>
                  </a:cubicBezTo>
                  <a:cubicBezTo>
                    <a:pt x="722" y="189"/>
                    <a:pt x="723" y="189"/>
                    <a:pt x="723" y="188"/>
                  </a:cubicBezTo>
                  <a:cubicBezTo>
                    <a:pt x="724" y="187"/>
                    <a:pt x="723" y="186"/>
                    <a:pt x="722" y="186"/>
                  </a:cubicBezTo>
                  <a:cubicBezTo>
                    <a:pt x="721" y="186"/>
                    <a:pt x="721" y="185"/>
                    <a:pt x="722" y="184"/>
                  </a:cubicBezTo>
                  <a:cubicBezTo>
                    <a:pt x="722" y="184"/>
                    <a:pt x="722" y="183"/>
                    <a:pt x="721" y="182"/>
                  </a:cubicBezTo>
                  <a:cubicBezTo>
                    <a:pt x="721" y="182"/>
                    <a:pt x="722" y="181"/>
                    <a:pt x="723" y="180"/>
                  </a:cubicBezTo>
                  <a:cubicBezTo>
                    <a:pt x="724" y="180"/>
                    <a:pt x="725" y="181"/>
                    <a:pt x="726" y="181"/>
                  </a:cubicBezTo>
                  <a:cubicBezTo>
                    <a:pt x="726" y="180"/>
                    <a:pt x="726" y="179"/>
                    <a:pt x="726" y="178"/>
                  </a:cubicBezTo>
                  <a:cubicBezTo>
                    <a:pt x="726" y="177"/>
                    <a:pt x="724" y="177"/>
                    <a:pt x="723" y="177"/>
                  </a:cubicBezTo>
                  <a:cubicBezTo>
                    <a:pt x="722" y="177"/>
                    <a:pt x="721" y="176"/>
                    <a:pt x="721" y="174"/>
                  </a:cubicBezTo>
                  <a:cubicBezTo>
                    <a:pt x="720" y="173"/>
                    <a:pt x="722" y="172"/>
                    <a:pt x="722" y="172"/>
                  </a:cubicBezTo>
                  <a:cubicBezTo>
                    <a:pt x="723" y="171"/>
                    <a:pt x="721" y="169"/>
                    <a:pt x="720" y="169"/>
                  </a:cubicBezTo>
                  <a:cubicBezTo>
                    <a:pt x="719" y="170"/>
                    <a:pt x="718" y="169"/>
                    <a:pt x="719" y="168"/>
                  </a:cubicBezTo>
                  <a:cubicBezTo>
                    <a:pt x="719" y="168"/>
                    <a:pt x="718" y="166"/>
                    <a:pt x="718" y="165"/>
                  </a:cubicBezTo>
                  <a:cubicBezTo>
                    <a:pt x="718" y="164"/>
                    <a:pt x="719" y="161"/>
                    <a:pt x="720" y="161"/>
                  </a:cubicBezTo>
                  <a:cubicBezTo>
                    <a:pt x="721" y="160"/>
                    <a:pt x="721" y="159"/>
                    <a:pt x="720" y="158"/>
                  </a:cubicBezTo>
                  <a:cubicBezTo>
                    <a:pt x="720" y="157"/>
                    <a:pt x="721" y="157"/>
                    <a:pt x="722" y="157"/>
                  </a:cubicBezTo>
                  <a:cubicBezTo>
                    <a:pt x="723" y="156"/>
                    <a:pt x="723" y="157"/>
                    <a:pt x="724" y="157"/>
                  </a:cubicBezTo>
                  <a:cubicBezTo>
                    <a:pt x="725" y="157"/>
                    <a:pt x="724" y="157"/>
                    <a:pt x="725" y="156"/>
                  </a:cubicBezTo>
                  <a:cubicBezTo>
                    <a:pt x="725" y="155"/>
                    <a:pt x="727" y="154"/>
                    <a:pt x="728" y="154"/>
                  </a:cubicBezTo>
                  <a:cubicBezTo>
                    <a:pt x="729" y="154"/>
                    <a:pt x="728" y="156"/>
                    <a:pt x="729" y="156"/>
                  </a:cubicBezTo>
                  <a:cubicBezTo>
                    <a:pt x="730" y="157"/>
                    <a:pt x="731" y="154"/>
                    <a:pt x="732" y="154"/>
                  </a:cubicBezTo>
                  <a:cubicBezTo>
                    <a:pt x="733" y="153"/>
                    <a:pt x="733" y="153"/>
                    <a:pt x="733" y="152"/>
                  </a:cubicBezTo>
                  <a:cubicBezTo>
                    <a:pt x="733" y="152"/>
                    <a:pt x="735" y="151"/>
                    <a:pt x="736" y="151"/>
                  </a:cubicBezTo>
                  <a:cubicBezTo>
                    <a:pt x="738" y="152"/>
                    <a:pt x="739" y="154"/>
                    <a:pt x="739" y="155"/>
                  </a:cubicBezTo>
                  <a:cubicBezTo>
                    <a:pt x="740" y="156"/>
                    <a:pt x="741" y="155"/>
                    <a:pt x="741" y="154"/>
                  </a:cubicBezTo>
                  <a:cubicBezTo>
                    <a:pt x="742" y="153"/>
                    <a:pt x="742" y="152"/>
                    <a:pt x="742" y="152"/>
                  </a:cubicBezTo>
                  <a:cubicBezTo>
                    <a:pt x="743" y="151"/>
                    <a:pt x="744" y="151"/>
                    <a:pt x="745" y="151"/>
                  </a:cubicBezTo>
                  <a:cubicBezTo>
                    <a:pt x="745" y="151"/>
                    <a:pt x="744" y="149"/>
                    <a:pt x="744" y="149"/>
                  </a:cubicBezTo>
                  <a:cubicBezTo>
                    <a:pt x="744" y="148"/>
                    <a:pt x="746" y="149"/>
                    <a:pt x="746" y="149"/>
                  </a:cubicBezTo>
                  <a:cubicBezTo>
                    <a:pt x="747" y="148"/>
                    <a:pt x="745" y="147"/>
                    <a:pt x="745" y="147"/>
                  </a:cubicBezTo>
                  <a:cubicBezTo>
                    <a:pt x="745" y="146"/>
                    <a:pt x="746" y="147"/>
                    <a:pt x="746" y="147"/>
                  </a:cubicBezTo>
                  <a:cubicBezTo>
                    <a:pt x="747" y="147"/>
                    <a:pt x="748" y="146"/>
                    <a:pt x="748" y="145"/>
                  </a:cubicBezTo>
                  <a:cubicBezTo>
                    <a:pt x="748" y="145"/>
                    <a:pt x="749" y="146"/>
                    <a:pt x="750" y="146"/>
                  </a:cubicBezTo>
                  <a:cubicBezTo>
                    <a:pt x="750" y="146"/>
                    <a:pt x="751" y="143"/>
                    <a:pt x="754" y="140"/>
                  </a:cubicBezTo>
                  <a:cubicBezTo>
                    <a:pt x="758" y="137"/>
                    <a:pt x="763" y="137"/>
                    <a:pt x="764" y="137"/>
                  </a:cubicBezTo>
                  <a:cubicBezTo>
                    <a:pt x="765" y="137"/>
                    <a:pt x="765" y="137"/>
                    <a:pt x="767" y="138"/>
                  </a:cubicBezTo>
                  <a:cubicBezTo>
                    <a:pt x="769" y="138"/>
                    <a:pt x="769" y="137"/>
                    <a:pt x="770" y="137"/>
                  </a:cubicBezTo>
                  <a:cubicBezTo>
                    <a:pt x="770" y="137"/>
                    <a:pt x="770" y="135"/>
                    <a:pt x="770" y="135"/>
                  </a:cubicBezTo>
                  <a:cubicBezTo>
                    <a:pt x="770" y="134"/>
                    <a:pt x="768" y="132"/>
                    <a:pt x="767" y="132"/>
                  </a:cubicBezTo>
                  <a:cubicBezTo>
                    <a:pt x="766" y="132"/>
                    <a:pt x="766" y="130"/>
                    <a:pt x="764" y="130"/>
                  </a:cubicBezTo>
                  <a:cubicBezTo>
                    <a:pt x="763" y="129"/>
                    <a:pt x="763" y="128"/>
                    <a:pt x="763" y="128"/>
                  </a:cubicBezTo>
                  <a:cubicBezTo>
                    <a:pt x="762" y="127"/>
                    <a:pt x="762" y="127"/>
                    <a:pt x="762" y="128"/>
                  </a:cubicBezTo>
                  <a:cubicBezTo>
                    <a:pt x="761" y="129"/>
                    <a:pt x="762" y="129"/>
                    <a:pt x="759" y="128"/>
                  </a:cubicBezTo>
                  <a:cubicBezTo>
                    <a:pt x="756" y="128"/>
                    <a:pt x="757" y="125"/>
                    <a:pt x="757" y="124"/>
                  </a:cubicBezTo>
                  <a:cubicBezTo>
                    <a:pt x="757" y="123"/>
                    <a:pt x="757" y="122"/>
                    <a:pt x="755" y="122"/>
                  </a:cubicBezTo>
                  <a:cubicBezTo>
                    <a:pt x="753" y="122"/>
                    <a:pt x="754" y="121"/>
                    <a:pt x="755" y="121"/>
                  </a:cubicBezTo>
                  <a:cubicBezTo>
                    <a:pt x="756" y="121"/>
                    <a:pt x="758" y="121"/>
                    <a:pt x="759" y="121"/>
                  </a:cubicBezTo>
                  <a:cubicBezTo>
                    <a:pt x="760" y="121"/>
                    <a:pt x="761" y="122"/>
                    <a:pt x="762" y="122"/>
                  </a:cubicBezTo>
                  <a:cubicBezTo>
                    <a:pt x="763" y="122"/>
                    <a:pt x="765" y="121"/>
                    <a:pt x="767" y="120"/>
                  </a:cubicBezTo>
                  <a:cubicBezTo>
                    <a:pt x="768" y="119"/>
                    <a:pt x="768" y="117"/>
                    <a:pt x="768" y="116"/>
                  </a:cubicBezTo>
                  <a:cubicBezTo>
                    <a:pt x="767" y="116"/>
                    <a:pt x="767" y="115"/>
                    <a:pt x="766" y="115"/>
                  </a:cubicBezTo>
                  <a:cubicBezTo>
                    <a:pt x="766" y="115"/>
                    <a:pt x="766" y="111"/>
                    <a:pt x="766" y="111"/>
                  </a:cubicBezTo>
                  <a:cubicBezTo>
                    <a:pt x="766" y="110"/>
                    <a:pt x="767" y="111"/>
                    <a:pt x="768" y="111"/>
                  </a:cubicBezTo>
                  <a:cubicBezTo>
                    <a:pt x="768" y="112"/>
                    <a:pt x="769" y="112"/>
                    <a:pt x="768" y="113"/>
                  </a:cubicBezTo>
                  <a:cubicBezTo>
                    <a:pt x="768" y="113"/>
                    <a:pt x="769" y="114"/>
                    <a:pt x="769" y="115"/>
                  </a:cubicBezTo>
                  <a:cubicBezTo>
                    <a:pt x="770" y="115"/>
                    <a:pt x="770" y="116"/>
                    <a:pt x="772" y="116"/>
                  </a:cubicBezTo>
                  <a:cubicBezTo>
                    <a:pt x="773" y="117"/>
                    <a:pt x="778" y="117"/>
                    <a:pt x="779" y="117"/>
                  </a:cubicBezTo>
                  <a:cubicBezTo>
                    <a:pt x="780" y="117"/>
                    <a:pt x="783" y="119"/>
                    <a:pt x="782" y="120"/>
                  </a:cubicBezTo>
                  <a:cubicBezTo>
                    <a:pt x="781" y="120"/>
                    <a:pt x="783" y="122"/>
                    <a:pt x="784" y="122"/>
                  </a:cubicBezTo>
                  <a:cubicBezTo>
                    <a:pt x="785" y="122"/>
                    <a:pt x="788" y="122"/>
                    <a:pt x="790" y="123"/>
                  </a:cubicBezTo>
                  <a:cubicBezTo>
                    <a:pt x="791" y="123"/>
                    <a:pt x="792" y="125"/>
                    <a:pt x="794" y="125"/>
                  </a:cubicBezTo>
                  <a:cubicBezTo>
                    <a:pt x="795" y="125"/>
                    <a:pt x="797" y="124"/>
                    <a:pt x="797" y="123"/>
                  </a:cubicBezTo>
                  <a:cubicBezTo>
                    <a:pt x="797" y="123"/>
                    <a:pt x="795" y="122"/>
                    <a:pt x="795" y="123"/>
                  </a:cubicBezTo>
                  <a:cubicBezTo>
                    <a:pt x="794" y="123"/>
                    <a:pt x="794" y="122"/>
                    <a:pt x="793" y="122"/>
                  </a:cubicBezTo>
                  <a:cubicBezTo>
                    <a:pt x="793" y="121"/>
                    <a:pt x="794" y="121"/>
                    <a:pt x="795" y="121"/>
                  </a:cubicBezTo>
                  <a:cubicBezTo>
                    <a:pt x="796" y="120"/>
                    <a:pt x="795" y="119"/>
                    <a:pt x="794" y="118"/>
                  </a:cubicBezTo>
                  <a:cubicBezTo>
                    <a:pt x="794" y="117"/>
                    <a:pt x="793" y="116"/>
                    <a:pt x="793" y="116"/>
                  </a:cubicBezTo>
                  <a:cubicBezTo>
                    <a:pt x="794" y="116"/>
                    <a:pt x="796" y="116"/>
                    <a:pt x="797" y="116"/>
                  </a:cubicBezTo>
                  <a:cubicBezTo>
                    <a:pt x="799" y="116"/>
                    <a:pt x="797" y="115"/>
                    <a:pt x="797" y="114"/>
                  </a:cubicBezTo>
                  <a:cubicBezTo>
                    <a:pt x="796" y="114"/>
                    <a:pt x="799" y="115"/>
                    <a:pt x="800" y="116"/>
                  </a:cubicBezTo>
                  <a:cubicBezTo>
                    <a:pt x="801" y="116"/>
                    <a:pt x="800" y="116"/>
                    <a:pt x="800" y="114"/>
                  </a:cubicBezTo>
                  <a:cubicBezTo>
                    <a:pt x="801" y="113"/>
                    <a:pt x="801" y="113"/>
                    <a:pt x="802" y="113"/>
                  </a:cubicBezTo>
                  <a:cubicBezTo>
                    <a:pt x="803" y="112"/>
                    <a:pt x="802" y="112"/>
                    <a:pt x="800" y="111"/>
                  </a:cubicBezTo>
                  <a:cubicBezTo>
                    <a:pt x="797" y="110"/>
                    <a:pt x="797" y="109"/>
                    <a:pt x="796" y="108"/>
                  </a:cubicBezTo>
                  <a:cubicBezTo>
                    <a:pt x="796" y="107"/>
                    <a:pt x="795" y="107"/>
                    <a:pt x="795" y="108"/>
                  </a:cubicBezTo>
                  <a:cubicBezTo>
                    <a:pt x="794" y="108"/>
                    <a:pt x="793" y="105"/>
                    <a:pt x="792" y="105"/>
                  </a:cubicBezTo>
                  <a:cubicBezTo>
                    <a:pt x="791" y="105"/>
                    <a:pt x="789" y="104"/>
                    <a:pt x="789" y="105"/>
                  </a:cubicBezTo>
                  <a:cubicBezTo>
                    <a:pt x="788" y="105"/>
                    <a:pt x="785" y="104"/>
                    <a:pt x="785" y="105"/>
                  </a:cubicBezTo>
                  <a:cubicBezTo>
                    <a:pt x="784" y="105"/>
                    <a:pt x="786" y="109"/>
                    <a:pt x="785" y="109"/>
                  </a:cubicBezTo>
                  <a:cubicBezTo>
                    <a:pt x="784" y="110"/>
                    <a:pt x="782" y="103"/>
                    <a:pt x="782" y="102"/>
                  </a:cubicBezTo>
                  <a:cubicBezTo>
                    <a:pt x="782" y="101"/>
                    <a:pt x="781" y="100"/>
                    <a:pt x="780" y="100"/>
                  </a:cubicBezTo>
                  <a:cubicBezTo>
                    <a:pt x="779" y="100"/>
                    <a:pt x="776" y="99"/>
                    <a:pt x="774" y="99"/>
                  </a:cubicBezTo>
                  <a:cubicBezTo>
                    <a:pt x="772" y="99"/>
                    <a:pt x="771" y="96"/>
                    <a:pt x="769" y="96"/>
                  </a:cubicBezTo>
                  <a:cubicBezTo>
                    <a:pt x="768" y="96"/>
                    <a:pt x="765" y="95"/>
                    <a:pt x="764" y="94"/>
                  </a:cubicBezTo>
                  <a:cubicBezTo>
                    <a:pt x="762" y="93"/>
                    <a:pt x="761" y="93"/>
                    <a:pt x="759" y="92"/>
                  </a:cubicBezTo>
                  <a:cubicBezTo>
                    <a:pt x="756" y="91"/>
                    <a:pt x="756" y="90"/>
                    <a:pt x="755" y="89"/>
                  </a:cubicBezTo>
                  <a:cubicBezTo>
                    <a:pt x="753" y="88"/>
                    <a:pt x="752" y="89"/>
                    <a:pt x="751" y="88"/>
                  </a:cubicBezTo>
                  <a:cubicBezTo>
                    <a:pt x="750" y="88"/>
                    <a:pt x="750" y="86"/>
                    <a:pt x="749" y="85"/>
                  </a:cubicBezTo>
                  <a:cubicBezTo>
                    <a:pt x="747" y="85"/>
                    <a:pt x="745" y="84"/>
                    <a:pt x="743" y="84"/>
                  </a:cubicBezTo>
                  <a:cubicBezTo>
                    <a:pt x="741" y="83"/>
                    <a:pt x="741" y="82"/>
                    <a:pt x="739" y="81"/>
                  </a:cubicBezTo>
                  <a:cubicBezTo>
                    <a:pt x="736" y="80"/>
                    <a:pt x="728" y="81"/>
                    <a:pt x="725" y="81"/>
                  </a:cubicBezTo>
                  <a:cubicBezTo>
                    <a:pt x="722" y="80"/>
                    <a:pt x="720" y="79"/>
                    <a:pt x="720" y="79"/>
                  </a:cubicBezTo>
                  <a:cubicBezTo>
                    <a:pt x="719" y="80"/>
                    <a:pt x="720" y="81"/>
                    <a:pt x="721" y="81"/>
                  </a:cubicBezTo>
                  <a:cubicBezTo>
                    <a:pt x="722" y="82"/>
                    <a:pt x="719" y="82"/>
                    <a:pt x="719" y="82"/>
                  </a:cubicBezTo>
                  <a:cubicBezTo>
                    <a:pt x="719" y="83"/>
                    <a:pt x="720" y="84"/>
                    <a:pt x="721" y="84"/>
                  </a:cubicBezTo>
                  <a:cubicBezTo>
                    <a:pt x="723" y="85"/>
                    <a:pt x="722" y="85"/>
                    <a:pt x="722" y="86"/>
                  </a:cubicBezTo>
                  <a:cubicBezTo>
                    <a:pt x="722" y="87"/>
                    <a:pt x="722" y="87"/>
                    <a:pt x="723" y="88"/>
                  </a:cubicBezTo>
                  <a:cubicBezTo>
                    <a:pt x="724" y="88"/>
                    <a:pt x="723" y="89"/>
                    <a:pt x="723" y="89"/>
                  </a:cubicBezTo>
                  <a:cubicBezTo>
                    <a:pt x="722" y="89"/>
                    <a:pt x="723" y="91"/>
                    <a:pt x="722" y="92"/>
                  </a:cubicBezTo>
                  <a:cubicBezTo>
                    <a:pt x="721" y="92"/>
                    <a:pt x="720" y="90"/>
                    <a:pt x="720" y="90"/>
                  </a:cubicBezTo>
                  <a:cubicBezTo>
                    <a:pt x="719" y="90"/>
                    <a:pt x="720" y="92"/>
                    <a:pt x="720" y="92"/>
                  </a:cubicBezTo>
                  <a:cubicBezTo>
                    <a:pt x="719" y="92"/>
                    <a:pt x="717" y="89"/>
                    <a:pt x="717" y="89"/>
                  </a:cubicBezTo>
                  <a:cubicBezTo>
                    <a:pt x="717" y="88"/>
                    <a:pt x="714" y="87"/>
                    <a:pt x="713" y="86"/>
                  </a:cubicBezTo>
                  <a:cubicBezTo>
                    <a:pt x="712" y="85"/>
                    <a:pt x="711" y="82"/>
                    <a:pt x="711" y="82"/>
                  </a:cubicBezTo>
                  <a:cubicBezTo>
                    <a:pt x="710" y="82"/>
                    <a:pt x="710" y="82"/>
                    <a:pt x="710" y="83"/>
                  </a:cubicBezTo>
                  <a:cubicBezTo>
                    <a:pt x="710" y="84"/>
                    <a:pt x="703" y="83"/>
                    <a:pt x="701" y="83"/>
                  </a:cubicBezTo>
                  <a:cubicBezTo>
                    <a:pt x="698" y="82"/>
                    <a:pt x="693" y="82"/>
                    <a:pt x="692" y="82"/>
                  </a:cubicBezTo>
                  <a:cubicBezTo>
                    <a:pt x="690" y="83"/>
                    <a:pt x="689" y="84"/>
                    <a:pt x="689" y="85"/>
                  </a:cubicBezTo>
                  <a:cubicBezTo>
                    <a:pt x="689" y="86"/>
                    <a:pt x="690" y="89"/>
                    <a:pt x="690" y="89"/>
                  </a:cubicBezTo>
                  <a:cubicBezTo>
                    <a:pt x="689" y="90"/>
                    <a:pt x="688" y="87"/>
                    <a:pt x="688" y="86"/>
                  </a:cubicBezTo>
                  <a:cubicBezTo>
                    <a:pt x="688" y="85"/>
                    <a:pt x="686" y="85"/>
                    <a:pt x="685" y="84"/>
                  </a:cubicBezTo>
                  <a:cubicBezTo>
                    <a:pt x="684" y="83"/>
                    <a:pt x="683" y="82"/>
                    <a:pt x="682" y="81"/>
                  </a:cubicBezTo>
                  <a:cubicBezTo>
                    <a:pt x="680" y="80"/>
                    <a:pt x="681" y="81"/>
                    <a:pt x="681" y="80"/>
                  </a:cubicBezTo>
                  <a:cubicBezTo>
                    <a:pt x="681" y="79"/>
                    <a:pt x="680" y="78"/>
                    <a:pt x="679" y="77"/>
                  </a:cubicBezTo>
                  <a:cubicBezTo>
                    <a:pt x="678" y="76"/>
                    <a:pt x="676" y="73"/>
                    <a:pt x="674" y="72"/>
                  </a:cubicBezTo>
                  <a:cubicBezTo>
                    <a:pt x="671" y="71"/>
                    <a:pt x="665" y="72"/>
                    <a:pt x="662" y="72"/>
                  </a:cubicBezTo>
                  <a:cubicBezTo>
                    <a:pt x="659" y="72"/>
                    <a:pt x="655" y="73"/>
                    <a:pt x="653" y="73"/>
                  </a:cubicBezTo>
                  <a:cubicBezTo>
                    <a:pt x="651" y="73"/>
                    <a:pt x="649" y="72"/>
                    <a:pt x="648" y="71"/>
                  </a:cubicBezTo>
                  <a:cubicBezTo>
                    <a:pt x="647" y="71"/>
                    <a:pt x="643" y="67"/>
                    <a:pt x="642" y="66"/>
                  </a:cubicBezTo>
                  <a:cubicBezTo>
                    <a:pt x="641" y="65"/>
                    <a:pt x="639" y="66"/>
                    <a:pt x="639" y="65"/>
                  </a:cubicBezTo>
                  <a:cubicBezTo>
                    <a:pt x="639" y="64"/>
                    <a:pt x="641" y="65"/>
                    <a:pt x="642" y="65"/>
                  </a:cubicBezTo>
                  <a:cubicBezTo>
                    <a:pt x="642" y="65"/>
                    <a:pt x="641" y="63"/>
                    <a:pt x="641" y="62"/>
                  </a:cubicBezTo>
                  <a:cubicBezTo>
                    <a:pt x="640" y="61"/>
                    <a:pt x="638" y="60"/>
                    <a:pt x="636" y="60"/>
                  </a:cubicBezTo>
                  <a:cubicBezTo>
                    <a:pt x="634" y="60"/>
                    <a:pt x="633" y="59"/>
                    <a:pt x="631" y="59"/>
                  </a:cubicBezTo>
                  <a:cubicBezTo>
                    <a:pt x="629" y="59"/>
                    <a:pt x="630" y="60"/>
                    <a:pt x="629" y="60"/>
                  </a:cubicBezTo>
                  <a:cubicBezTo>
                    <a:pt x="629" y="60"/>
                    <a:pt x="627" y="60"/>
                    <a:pt x="626" y="60"/>
                  </a:cubicBezTo>
                  <a:cubicBezTo>
                    <a:pt x="625" y="60"/>
                    <a:pt x="625" y="61"/>
                    <a:pt x="624" y="61"/>
                  </a:cubicBezTo>
                  <a:cubicBezTo>
                    <a:pt x="623" y="61"/>
                    <a:pt x="621" y="61"/>
                    <a:pt x="620" y="61"/>
                  </a:cubicBezTo>
                  <a:cubicBezTo>
                    <a:pt x="618" y="61"/>
                    <a:pt x="619" y="61"/>
                    <a:pt x="620" y="60"/>
                  </a:cubicBezTo>
                  <a:cubicBezTo>
                    <a:pt x="620" y="59"/>
                    <a:pt x="620" y="59"/>
                    <a:pt x="620" y="58"/>
                  </a:cubicBezTo>
                  <a:cubicBezTo>
                    <a:pt x="619" y="58"/>
                    <a:pt x="620" y="58"/>
                    <a:pt x="621" y="58"/>
                  </a:cubicBezTo>
                  <a:cubicBezTo>
                    <a:pt x="622" y="58"/>
                    <a:pt x="627" y="59"/>
                    <a:pt x="628" y="59"/>
                  </a:cubicBezTo>
                  <a:cubicBezTo>
                    <a:pt x="630" y="59"/>
                    <a:pt x="622" y="57"/>
                    <a:pt x="619" y="57"/>
                  </a:cubicBezTo>
                  <a:cubicBezTo>
                    <a:pt x="616" y="57"/>
                    <a:pt x="610" y="56"/>
                    <a:pt x="608" y="56"/>
                  </a:cubicBezTo>
                  <a:cubicBezTo>
                    <a:pt x="607" y="57"/>
                    <a:pt x="603" y="58"/>
                    <a:pt x="602" y="58"/>
                  </a:cubicBezTo>
                  <a:cubicBezTo>
                    <a:pt x="602" y="58"/>
                    <a:pt x="601" y="59"/>
                    <a:pt x="602" y="61"/>
                  </a:cubicBezTo>
                  <a:cubicBezTo>
                    <a:pt x="603" y="62"/>
                    <a:pt x="603" y="61"/>
                    <a:pt x="603" y="60"/>
                  </a:cubicBezTo>
                  <a:cubicBezTo>
                    <a:pt x="604" y="60"/>
                    <a:pt x="604" y="61"/>
                    <a:pt x="606" y="61"/>
                  </a:cubicBezTo>
                  <a:cubicBezTo>
                    <a:pt x="607" y="62"/>
                    <a:pt x="604" y="61"/>
                    <a:pt x="604" y="62"/>
                  </a:cubicBezTo>
                  <a:cubicBezTo>
                    <a:pt x="605" y="62"/>
                    <a:pt x="604" y="62"/>
                    <a:pt x="604" y="63"/>
                  </a:cubicBezTo>
                  <a:cubicBezTo>
                    <a:pt x="603" y="64"/>
                    <a:pt x="606" y="66"/>
                    <a:pt x="607" y="67"/>
                  </a:cubicBezTo>
                  <a:cubicBezTo>
                    <a:pt x="607" y="67"/>
                    <a:pt x="606" y="67"/>
                    <a:pt x="605" y="67"/>
                  </a:cubicBezTo>
                  <a:cubicBezTo>
                    <a:pt x="605" y="67"/>
                    <a:pt x="605" y="67"/>
                    <a:pt x="604" y="68"/>
                  </a:cubicBezTo>
                  <a:cubicBezTo>
                    <a:pt x="603" y="68"/>
                    <a:pt x="602" y="66"/>
                    <a:pt x="602" y="66"/>
                  </a:cubicBezTo>
                  <a:cubicBezTo>
                    <a:pt x="602" y="65"/>
                    <a:pt x="600" y="65"/>
                    <a:pt x="599" y="66"/>
                  </a:cubicBezTo>
                  <a:cubicBezTo>
                    <a:pt x="598" y="66"/>
                    <a:pt x="600" y="67"/>
                    <a:pt x="601" y="68"/>
                  </a:cubicBezTo>
                  <a:cubicBezTo>
                    <a:pt x="601" y="69"/>
                    <a:pt x="600" y="69"/>
                    <a:pt x="599" y="69"/>
                  </a:cubicBezTo>
                  <a:cubicBezTo>
                    <a:pt x="599" y="69"/>
                    <a:pt x="600" y="71"/>
                    <a:pt x="599" y="71"/>
                  </a:cubicBezTo>
                  <a:cubicBezTo>
                    <a:pt x="598" y="71"/>
                    <a:pt x="596" y="68"/>
                    <a:pt x="595" y="68"/>
                  </a:cubicBezTo>
                  <a:cubicBezTo>
                    <a:pt x="594" y="67"/>
                    <a:pt x="593" y="66"/>
                    <a:pt x="592" y="67"/>
                  </a:cubicBezTo>
                  <a:cubicBezTo>
                    <a:pt x="591" y="67"/>
                    <a:pt x="590" y="66"/>
                    <a:pt x="588" y="66"/>
                  </a:cubicBezTo>
                  <a:cubicBezTo>
                    <a:pt x="587" y="65"/>
                    <a:pt x="586" y="66"/>
                    <a:pt x="586" y="67"/>
                  </a:cubicBezTo>
                  <a:cubicBezTo>
                    <a:pt x="585" y="67"/>
                    <a:pt x="584" y="67"/>
                    <a:pt x="583" y="67"/>
                  </a:cubicBezTo>
                  <a:cubicBezTo>
                    <a:pt x="582" y="67"/>
                    <a:pt x="580" y="64"/>
                    <a:pt x="579" y="63"/>
                  </a:cubicBezTo>
                  <a:cubicBezTo>
                    <a:pt x="578" y="62"/>
                    <a:pt x="579" y="63"/>
                    <a:pt x="578" y="65"/>
                  </a:cubicBezTo>
                  <a:cubicBezTo>
                    <a:pt x="577" y="66"/>
                    <a:pt x="577" y="68"/>
                    <a:pt x="578" y="70"/>
                  </a:cubicBezTo>
                  <a:cubicBezTo>
                    <a:pt x="578" y="72"/>
                    <a:pt x="576" y="73"/>
                    <a:pt x="576" y="74"/>
                  </a:cubicBezTo>
                  <a:cubicBezTo>
                    <a:pt x="575" y="74"/>
                    <a:pt x="575" y="73"/>
                    <a:pt x="574" y="72"/>
                  </a:cubicBezTo>
                  <a:cubicBezTo>
                    <a:pt x="574" y="72"/>
                    <a:pt x="573" y="72"/>
                    <a:pt x="572" y="72"/>
                  </a:cubicBezTo>
                  <a:cubicBezTo>
                    <a:pt x="572" y="72"/>
                    <a:pt x="571" y="70"/>
                    <a:pt x="571" y="70"/>
                  </a:cubicBezTo>
                  <a:cubicBezTo>
                    <a:pt x="571" y="69"/>
                    <a:pt x="570" y="68"/>
                    <a:pt x="570" y="68"/>
                  </a:cubicBezTo>
                  <a:cubicBezTo>
                    <a:pt x="569" y="67"/>
                    <a:pt x="569" y="67"/>
                    <a:pt x="567" y="66"/>
                  </a:cubicBezTo>
                  <a:cubicBezTo>
                    <a:pt x="566" y="65"/>
                    <a:pt x="566" y="65"/>
                    <a:pt x="566" y="64"/>
                  </a:cubicBezTo>
                  <a:cubicBezTo>
                    <a:pt x="565" y="63"/>
                    <a:pt x="565" y="64"/>
                    <a:pt x="564" y="64"/>
                  </a:cubicBezTo>
                  <a:cubicBezTo>
                    <a:pt x="564" y="64"/>
                    <a:pt x="563" y="63"/>
                    <a:pt x="563" y="63"/>
                  </a:cubicBezTo>
                  <a:cubicBezTo>
                    <a:pt x="563" y="62"/>
                    <a:pt x="562" y="62"/>
                    <a:pt x="562" y="63"/>
                  </a:cubicBezTo>
                  <a:cubicBezTo>
                    <a:pt x="562" y="63"/>
                    <a:pt x="560" y="60"/>
                    <a:pt x="560" y="60"/>
                  </a:cubicBezTo>
                  <a:cubicBezTo>
                    <a:pt x="559" y="59"/>
                    <a:pt x="557" y="59"/>
                    <a:pt x="556" y="59"/>
                  </a:cubicBezTo>
                  <a:cubicBezTo>
                    <a:pt x="555" y="59"/>
                    <a:pt x="554" y="58"/>
                    <a:pt x="554" y="57"/>
                  </a:cubicBezTo>
                  <a:cubicBezTo>
                    <a:pt x="553" y="56"/>
                    <a:pt x="558" y="58"/>
                    <a:pt x="559" y="59"/>
                  </a:cubicBezTo>
                  <a:cubicBezTo>
                    <a:pt x="561" y="59"/>
                    <a:pt x="561" y="60"/>
                    <a:pt x="562" y="61"/>
                  </a:cubicBezTo>
                  <a:cubicBezTo>
                    <a:pt x="564" y="62"/>
                    <a:pt x="565" y="62"/>
                    <a:pt x="565" y="62"/>
                  </a:cubicBezTo>
                  <a:cubicBezTo>
                    <a:pt x="565" y="61"/>
                    <a:pt x="564" y="55"/>
                    <a:pt x="564" y="54"/>
                  </a:cubicBezTo>
                  <a:cubicBezTo>
                    <a:pt x="564" y="53"/>
                    <a:pt x="562" y="53"/>
                    <a:pt x="560" y="52"/>
                  </a:cubicBezTo>
                  <a:cubicBezTo>
                    <a:pt x="559" y="51"/>
                    <a:pt x="560" y="50"/>
                    <a:pt x="558" y="49"/>
                  </a:cubicBezTo>
                  <a:cubicBezTo>
                    <a:pt x="557" y="49"/>
                    <a:pt x="557" y="48"/>
                    <a:pt x="556" y="48"/>
                  </a:cubicBezTo>
                  <a:cubicBezTo>
                    <a:pt x="555" y="48"/>
                    <a:pt x="553" y="48"/>
                    <a:pt x="553" y="48"/>
                  </a:cubicBezTo>
                  <a:cubicBezTo>
                    <a:pt x="552" y="48"/>
                    <a:pt x="551" y="48"/>
                    <a:pt x="550" y="48"/>
                  </a:cubicBezTo>
                  <a:cubicBezTo>
                    <a:pt x="548" y="48"/>
                    <a:pt x="547" y="48"/>
                    <a:pt x="546" y="47"/>
                  </a:cubicBezTo>
                  <a:cubicBezTo>
                    <a:pt x="545" y="46"/>
                    <a:pt x="545" y="46"/>
                    <a:pt x="543" y="46"/>
                  </a:cubicBezTo>
                  <a:cubicBezTo>
                    <a:pt x="542" y="46"/>
                    <a:pt x="541" y="45"/>
                    <a:pt x="540" y="45"/>
                  </a:cubicBezTo>
                  <a:cubicBezTo>
                    <a:pt x="539" y="45"/>
                    <a:pt x="539" y="46"/>
                    <a:pt x="538" y="47"/>
                  </a:cubicBezTo>
                  <a:cubicBezTo>
                    <a:pt x="538" y="47"/>
                    <a:pt x="540" y="48"/>
                    <a:pt x="541" y="49"/>
                  </a:cubicBezTo>
                  <a:cubicBezTo>
                    <a:pt x="542" y="50"/>
                    <a:pt x="542" y="50"/>
                    <a:pt x="541" y="50"/>
                  </a:cubicBezTo>
                  <a:cubicBezTo>
                    <a:pt x="540" y="51"/>
                    <a:pt x="540" y="51"/>
                    <a:pt x="541" y="52"/>
                  </a:cubicBezTo>
                  <a:cubicBezTo>
                    <a:pt x="543" y="53"/>
                    <a:pt x="540" y="52"/>
                    <a:pt x="541" y="53"/>
                  </a:cubicBezTo>
                  <a:cubicBezTo>
                    <a:pt x="542" y="54"/>
                    <a:pt x="538" y="54"/>
                    <a:pt x="536" y="53"/>
                  </a:cubicBezTo>
                  <a:cubicBezTo>
                    <a:pt x="533" y="52"/>
                    <a:pt x="531" y="53"/>
                    <a:pt x="530" y="53"/>
                  </a:cubicBezTo>
                  <a:cubicBezTo>
                    <a:pt x="529" y="53"/>
                    <a:pt x="528" y="50"/>
                    <a:pt x="528" y="50"/>
                  </a:cubicBezTo>
                  <a:cubicBezTo>
                    <a:pt x="528" y="49"/>
                    <a:pt x="525" y="49"/>
                    <a:pt x="523" y="49"/>
                  </a:cubicBezTo>
                  <a:cubicBezTo>
                    <a:pt x="521" y="49"/>
                    <a:pt x="518" y="48"/>
                    <a:pt x="517" y="47"/>
                  </a:cubicBezTo>
                  <a:cubicBezTo>
                    <a:pt x="516" y="47"/>
                    <a:pt x="517" y="47"/>
                    <a:pt x="516" y="48"/>
                  </a:cubicBezTo>
                  <a:cubicBezTo>
                    <a:pt x="516" y="48"/>
                    <a:pt x="512" y="46"/>
                    <a:pt x="510" y="46"/>
                  </a:cubicBezTo>
                  <a:cubicBezTo>
                    <a:pt x="508" y="46"/>
                    <a:pt x="507" y="46"/>
                    <a:pt x="506" y="47"/>
                  </a:cubicBezTo>
                  <a:cubicBezTo>
                    <a:pt x="506" y="48"/>
                    <a:pt x="508" y="50"/>
                    <a:pt x="509" y="51"/>
                  </a:cubicBezTo>
                  <a:cubicBezTo>
                    <a:pt x="510" y="52"/>
                    <a:pt x="507" y="53"/>
                    <a:pt x="506" y="54"/>
                  </a:cubicBezTo>
                  <a:cubicBezTo>
                    <a:pt x="506" y="54"/>
                    <a:pt x="507" y="52"/>
                    <a:pt x="507" y="51"/>
                  </a:cubicBezTo>
                  <a:cubicBezTo>
                    <a:pt x="506" y="50"/>
                    <a:pt x="504" y="44"/>
                    <a:pt x="503" y="44"/>
                  </a:cubicBezTo>
                  <a:cubicBezTo>
                    <a:pt x="503" y="43"/>
                    <a:pt x="502" y="43"/>
                    <a:pt x="500" y="43"/>
                  </a:cubicBezTo>
                  <a:cubicBezTo>
                    <a:pt x="499" y="43"/>
                    <a:pt x="499" y="40"/>
                    <a:pt x="498" y="39"/>
                  </a:cubicBezTo>
                  <a:cubicBezTo>
                    <a:pt x="498" y="39"/>
                    <a:pt x="498" y="40"/>
                    <a:pt x="496" y="40"/>
                  </a:cubicBezTo>
                  <a:cubicBezTo>
                    <a:pt x="495" y="41"/>
                    <a:pt x="495" y="41"/>
                    <a:pt x="494" y="42"/>
                  </a:cubicBezTo>
                  <a:cubicBezTo>
                    <a:pt x="492" y="44"/>
                    <a:pt x="492" y="44"/>
                    <a:pt x="490" y="45"/>
                  </a:cubicBezTo>
                  <a:cubicBezTo>
                    <a:pt x="488" y="46"/>
                    <a:pt x="485" y="50"/>
                    <a:pt x="484" y="51"/>
                  </a:cubicBezTo>
                  <a:cubicBezTo>
                    <a:pt x="482" y="52"/>
                    <a:pt x="483" y="49"/>
                    <a:pt x="483" y="47"/>
                  </a:cubicBezTo>
                  <a:cubicBezTo>
                    <a:pt x="483" y="44"/>
                    <a:pt x="483" y="43"/>
                    <a:pt x="482" y="43"/>
                  </a:cubicBezTo>
                  <a:cubicBezTo>
                    <a:pt x="482" y="42"/>
                    <a:pt x="484" y="43"/>
                    <a:pt x="485" y="43"/>
                  </a:cubicBezTo>
                  <a:cubicBezTo>
                    <a:pt x="486" y="43"/>
                    <a:pt x="490" y="37"/>
                    <a:pt x="491" y="36"/>
                  </a:cubicBezTo>
                  <a:cubicBezTo>
                    <a:pt x="493" y="36"/>
                    <a:pt x="493" y="35"/>
                    <a:pt x="495" y="34"/>
                  </a:cubicBezTo>
                  <a:cubicBezTo>
                    <a:pt x="496" y="33"/>
                    <a:pt x="497" y="34"/>
                    <a:pt x="500" y="32"/>
                  </a:cubicBezTo>
                  <a:cubicBezTo>
                    <a:pt x="502" y="30"/>
                    <a:pt x="501" y="25"/>
                    <a:pt x="501" y="23"/>
                  </a:cubicBezTo>
                  <a:cubicBezTo>
                    <a:pt x="501" y="20"/>
                    <a:pt x="501" y="19"/>
                    <a:pt x="500" y="18"/>
                  </a:cubicBezTo>
                  <a:cubicBezTo>
                    <a:pt x="499" y="17"/>
                    <a:pt x="499" y="17"/>
                    <a:pt x="498" y="15"/>
                  </a:cubicBezTo>
                  <a:cubicBezTo>
                    <a:pt x="497" y="14"/>
                    <a:pt x="496" y="13"/>
                    <a:pt x="495" y="13"/>
                  </a:cubicBezTo>
                  <a:cubicBezTo>
                    <a:pt x="494" y="13"/>
                    <a:pt x="493" y="13"/>
                    <a:pt x="493" y="13"/>
                  </a:cubicBezTo>
                  <a:cubicBezTo>
                    <a:pt x="493" y="13"/>
                    <a:pt x="491" y="13"/>
                    <a:pt x="490" y="13"/>
                  </a:cubicBezTo>
                  <a:cubicBezTo>
                    <a:pt x="489" y="14"/>
                    <a:pt x="481" y="13"/>
                    <a:pt x="478" y="13"/>
                  </a:cubicBezTo>
                  <a:cubicBezTo>
                    <a:pt x="475" y="13"/>
                    <a:pt x="476" y="14"/>
                    <a:pt x="475" y="15"/>
                  </a:cubicBezTo>
                  <a:cubicBezTo>
                    <a:pt x="474" y="16"/>
                    <a:pt x="473" y="16"/>
                    <a:pt x="472" y="17"/>
                  </a:cubicBezTo>
                  <a:cubicBezTo>
                    <a:pt x="471" y="17"/>
                    <a:pt x="471" y="15"/>
                    <a:pt x="472" y="14"/>
                  </a:cubicBezTo>
                  <a:cubicBezTo>
                    <a:pt x="472" y="13"/>
                    <a:pt x="473" y="10"/>
                    <a:pt x="473" y="10"/>
                  </a:cubicBezTo>
                  <a:cubicBezTo>
                    <a:pt x="473" y="9"/>
                    <a:pt x="471" y="9"/>
                    <a:pt x="470" y="9"/>
                  </a:cubicBezTo>
                  <a:cubicBezTo>
                    <a:pt x="469" y="9"/>
                    <a:pt x="471" y="8"/>
                    <a:pt x="471" y="7"/>
                  </a:cubicBezTo>
                  <a:cubicBezTo>
                    <a:pt x="472" y="7"/>
                    <a:pt x="472" y="6"/>
                    <a:pt x="472" y="5"/>
                  </a:cubicBezTo>
                  <a:cubicBezTo>
                    <a:pt x="472" y="4"/>
                    <a:pt x="472" y="4"/>
                    <a:pt x="470" y="3"/>
                  </a:cubicBezTo>
                  <a:cubicBezTo>
                    <a:pt x="469" y="2"/>
                    <a:pt x="468" y="1"/>
                    <a:pt x="467" y="1"/>
                  </a:cubicBezTo>
                  <a:cubicBezTo>
                    <a:pt x="465" y="0"/>
                    <a:pt x="465" y="0"/>
                    <a:pt x="464" y="0"/>
                  </a:cubicBezTo>
                  <a:cubicBezTo>
                    <a:pt x="463" y="0"/>
                    <a:pt x="463" y="0"/>
                    <a:pt x="462" y="1"/>
                  </a:cubicBezTo>
                  <a:cubicBezTo>
                    <a:pt x="461" y="1"/>
                    <a:pt x="458" y="2"/>
                    <a:pt x="458" y="3"/>
                  </a:cubicBezTo>
                  <a:cubicBezTo>
                    <a:pt x="458" y="4"/>
                    <a:pt x="458" y="5"/>
                    <a:pt x="456" y="7"/>
                  </a:cubicBezTo>
                  <a:cubicBezTo>
                    <a:pt x="455" y="9"/>
                    <a:pt x="456" y="10"/>
                    <a:pt x="456" y="12"/>
                  </a:cubicBezTo>
                  <a:cubicBezTo>
                    <a:pt x="456" y="14"/>
                    <a:pt x="456" y="15"/>
                    <a:pt x="452" y="15"/>
                  </a:cubicBezTo>
                  <a:cubicBezTo>
                    <a:pt x="449" y="16"/>
                    <a:pt x="449" y="14"/>
                    <a:pt x="448" y="16"/>
                  </a:cubicBezTo>
                  <a:cubicBezTo>
                    <a:pt x="447" y="17"/>
                    <a:pt x="449" y="19"/>
                    <a:pt x="453" y="21"/>
                  </a:cubicBezTo>
                  <a:cubicBezTo>
                    <a:pt x="457" y="22"/>
                    <a:pt x="456" y="21"/>
                    <a:pt x="456" y="22"/>
                  </a:cubicBezTo>
                  <a:cubicBezTo>
                    <a:pt x="456" y="23"/>
                    <a:pt x="454" y="22"/>
                    <a:pt x="453" y="22"/>
                  </a:cubicBezTo>
                  <a:cubicBezTo>
                    <a:pt x="451" y="23"/>
                    <a:pt x="453" y="23"/>
                    <a:pt x="454" y="23"/>
                  </a:cubicBezTo>
                  <a:cubicBezTo>
                    <a:pt x="455" y="23"/>
                    <a:pt x="456" y="24"/>
                    <a:pt x="457" y="25"/>
                  </a:cubicBezTo>
                  <a:cubicBezTo>
                    <a:pt x="458" y="27"/>
                    <a:pt x="456" y="28"/>
                    <a:pt x="456" y="29"/>
                  </a:cubicBezTo>
                  <a:cubicBezTo>
                    <a:pt x="456" y="29"/>
                    <a:pt x="456" y="27"/>
                    <a:pt x="455" y="26"/>
                  </a:cubicBezTo>
                  <a:cubicBezTo>
                    <a:pt x="455" y="25"/>
                    <a:pt x="454" y="25"/>
                    <a:pt x="453" y="26"/>
                  </a:cubicBezTo>
                  <a:cubicBezTo>
                    <a:pt x="451" y="26"/>
                    <a:pt x="450" y="25"/>
                    <a:pt x="450" y="24"/>
                  </a:cubicBezTo>
                  <a:cubicBezTo>
                    <a:pt x="449" y="23"/>
                    <a:pt x="448" y="22"/>
                    <a:pt x="447" y="21"/>
                  </a:cubicBezTo>
                  <a:cubicBezTo>
                    <a:pt x="445" y="20"/>
                    <a:pt x="445" y="21"/>
                    <a:pt x="443" y="21"/>
                  </a:cubicBezTo>
                  <a:cubicBezTo>
                    <a:pt x="442" y="22"/>
                    <a:pt x="443" y="20"/>
                    <a:pt x="441" y="19"/>
                  </a:cubicBezTo>
                  <a:cubicBezTo>
                    <a:pt x="440" y="19"/>
                    <a:pt x="441" y="18"/>
                    <a:pt x="439" y="19"/>
                  </a:cubicBezTo>
                  <a:cubicBezTo>
                    <a:pt x="438" y="19"/>
                    <a:pt x="438" y="19"/>
                    <a:pt x="436" y="19"/>
                  </a:cubicBezTo>
                  <a:cubicBezTo>
                    <a:pt x="434" y="19"/>
                    <a:pt x="434" y="20"/>
                    <a:pt x="432" y="20"/>
                  </a:cubicBezTo>
                  <a:cubicBezTo>
                    <a:pt x="431" y="20"/>
                    <a:pt x="432" y="19"/>
                    <a:pt x="432" y="18"/>
                  </a:cubicBezTo>
                  <a:cubicBezTo>
                    <a:pt x="432" y="18"/>
                    <a:pt x="430" y="19"/>
                    <a:pt x="429" y="20"/>
                  </a:cubicBezTo>
                  <a:cubicBezTo>
                    <a:pt x="427" y="20"/>
                    <a:pt x="426" y="21"/>
                    <a:pt x="425" y="22"/>
                  </a:cubicBezTo>
                  <a:cubicBezTo>
                    <a:pt x="424" y="22"/>
                    <a:pt x="420" y="23"/>
                    <a:pt x="417" y="25"/>
                  </a:cubicBezTo>
                  <a:cubicBezTo>
                    <a:pt x="414" y="26"/>
                    <a:pt x="414" y="28"/>
                    <a:pt x="412" y="30"/>
                  </a:cubicBezTo>
                  <a:cubicBezTo>
                    <a:pt x="411" y="31"/>
                    <a:pt x="412" y="31"/>
                    <a:pt x="410" y="32"/>
                  </a:cubicBezTo>
                  <a:cubicBezTo>
                    <a:pt x="409" y="32"/>
                    <a:pt x="407" y="33"/>
                    <a:pt x="406" y="34"/>
                  </a:cubicBezTo>
                  <a:cubicBezTo>
                    <a:pt x="405" y="35"/>
                    <a:pt x="405" y="35"/>
                    <a:pt x="404" y="36"/>
                  </a:cubicBezTo>
                  <a:cubicBezTo>
                    <a:pt x="402" y="37"/>
                    <a:pt x="403" y="38"/>
                    <a:pt x="403" y="39"/>
                  </a:cubicBezTo>
                  <a:cubicBezTo>
                    <a:pt x="403" y="40"/>
                    <a:pt x="405" y="40"/>
                    <a:pt x="404" y="41"/>
                  </a:cubicBezTo>
                  <a:cubicBezTo>
                    <a:pt x="404" y="42"/>
                    <a:pt x="404" y="43"/>
                    <a:pt x="402" y="43"/>
                  </a:cubicBezTo>
                  <a:cubicBezTo>
                    <a:pt x="400" y="43"/>
                    <a:pt x="399" y="44"/>
                    <a:pt x="396" y="45"/>
                  </a:cubicBezTo>
                  <a:cubicBezTo>
                    <a:pt x="393" y="46"/>
                    <a:pt x="391" y="45"/>
                    <a:pt x="390" y="46"/>
                  </a:cubicBezTo>
                  <a:cubicBezTo>
                    <a:pt x="388" y="47"/>
                    <a:pt x="390" y="50"/>
                    <a:pt x="389" y="51"/>
                  </a:cubicBezTo>
                  <a:cubicBezTo>
                    <a:pt x="389" y="53"/>
                    <a:pt x="390" y="54"/>
                    <a:pt x="391" y="55"/>
                  </a:cubicBezTo>
                  <a:cubicBezTo>
                    <a:pt x="392" y="57"/>
                    <a:pt x="392" y="58"/>
                    <a:pt x="394" y="58"/>
                  </a:cubicBezTo>
                  <a:cubicBezTo>
                    <a:pt x="395" y="59"/>
                    <a:pt x="397" y="60"/>
                    <a:pt x="398" y="61"/>
                  </a:cubicBezTo>
                  <a:cubicBezTo>
                    <a:pt x="399" y="62"/>
                    <a:pt x="400" y="62"/>
                    <a:pt x="401" y="63"/>
                  </a:cubicBezTo>
                  <a:cubicBezTo>
                    <a:pt x="402" y="64"/>
                    <a:pt x="402" y="67"/>
                    <a:pt x="402" y="68"/>
                  </a:cubicBezTo>
                  <a:cubicBezTo>
                    <a:pt x="402" y="69"/>
                    <a:pt x="401" y="73"/>
                    <a:pt x="401" y="74"/>
                  </a:cubicBezTo>
                  <a:cubicBezTo>
                    <a:pt x="401" y="75"/>
                    <a:pt x="400" y="72"/>
                    <a:pt x="399" y="71"/>
                  </a:cubicBezTo>
                  <a:cubicBezTo>
                    <a:pt x="399" y="71"/>
                    <a:pt x="398" y="71"/>
                    <a:pt x="397" y="71"/>
                  </a:cubicBezTo>
                  <a:cubicBezTo>
                    <a:pt x="396" y="72"/>
                    <a:pt x="398" y="69"/>
                    <a:pt x="399" y="68"/>
                  </a:cubicBezTo>
                  <a:cubicBezTo>
                    <a:pt x="400" y="68"/>
                    <a:pt x="400" y="66"/>
                    <a:pt x="400" y="65"/>
                  </a:cubicBezTo>
                  <a:cubicBezTo>
                    <a:pt x="400" y="64"/>
                    <a:pt x="394" y="64"/>
                    <a:pt x="392" y="63"/>
                  </a:cubicBezTo>
                  <a:cubicBezTo>
                    <a:pt x="391" y="62"/>
                    <a:pt x="387" y="56"/>
                    <a:pt x="386" y="55"/>
                  </a:cubicBezTo>
                  <a:cubicBezTo>
                    <a:pt x="386" y="53"/>
                    <a:pt x="383" y="53"/>
                    <a:pt x="383" y="53"/>
                  </a:cubicBezTo>
                  <a:cubicBezTo>
                    <a:pt x="382" y="53"/>
                    <a:pt x="380" y="55"/>
                    <a:pt x="380" y="55"/>
                  </a:cubicBezTo>
                  <a:cubicBezTo>
                    <a:pt x="379" y="56"/>
                    <a:pt x="381" y="56"/>
                    <a:pt x="382" y="57"/>
                  </a:cubicBezTo>
                  <a:cubicBezTo>
                    <a:pt x="383" y="57"/>
                    <a:pt x="383" y="58"/>
                    <a:pt x="382" y="59"/>
                  </a:cubicBezTo>
                  <a:cubicBezTo>
                    <a:pt x="382" y="59"/>
                    <a:pt x="382" y="57"/>
                    <a:pt x="381" y="58"/>
                  </a:cubicBezTo>
                  <a:cubicBezTo>
                    <a:pt x="380" y="59"/>
                    <a:pt x="378" y="57"/>
                    <a:pt x="377" y="57"/>
                  </a:cubicBezTo>
                  <a:cubicBezTo>
                    <a:pt x="376" y="57"/>
                    <a:pt x="374" y="57"/>
                    <a:pt x="374" y="58"/>
                  </a:cubicBezTo>
                  <a:cubicBezTo>
                    <a:pt x="375" y="58"/>
                    <a:pt x="374" y="59"/>
                    <a:pt x="375" y="60"/>
                  </a:cubicBezTo>
                  <a:cubicBezTo>
                    <a:pt x="375" y="62"/>
                    <a:pt x="377" y="63"/>
                    <a:pt x="378" y="64"/>
                  </a:cubicBezTo>
                  <a:cubicBezTo>
                    <a:pt x="379" y="64"/>
                    <a:pt x="381" y="64"/>
                    <a:pt x="382" y="65"/>
                  </a:cubicBezTo>
                  <a:cubicBezTo>
                    <a:pt x="383" y="66"/>
                    <a:pt x="383" y="67"/>
                    <a:pt x="382" y="68"/>
                  </a:cubicBezTo>
                  <a:cubicBezTo>
                    <a:pt x="382" y="69"/>
                    <a:pt x="380" y="67"/>
                    <a:pt x="378" y="67"/>
                  </a:cubicBezTo>
                  <a:cubicBezTo>
                    <a:pt x="377" y="68"/>
                    <a:pt x="375" y="68"/>
                    <a:pt x="374" y="68"/>
                  </a:cubicBezTo>
                  <a:cubicBezTo>
                    <a:pt x="373" y="68"/>
                    <a:pt x="372" y="67"/>
                    <a:pt x="372" y="65"/>
                  </a:cubicBezTo>
                  <a:cubicBezTo>
                    <a:pt x="373" y="64"/>
                    <a:pt x="372" y="56"/>
                    <a:pt x="371" y="55"/>
                  </a:cubicBezTo>
                  <a:cubicBezTo>
                    <a:pt x="370" y="54"/>
                    <a:pt x="369" y="53"/>
                    <a:pt x="369" y="53"/>
                  </a:cubicBezTo>
                  <a:cubicBezTo>
                    <a:pt x="369" y="54"/>
                    <a:pt x="369" y="58"/>
                    <a:pt x="369" y="59"/>
                  </a:cubicBezTo>
                  <a:cubicBezTo>
                    <a:pt x="369" y="60"/>
                    <a:pt x="365" y="62"/>
                    <a:pt x="365" y="63"/>
                  </a:cubicBezTo>
                  <a:cubicBezTo>
                    <a:pt x="365" y="65"/>
                    <a:pt x="364" y="65"/>
                    <a:pt x="364" y="67"/>
                  </a:cubicBezTo>
                  <a:cubicBezTo>
                    <a:pt x="363" y="68"/>
                    <a:pt x="367" y="71"/>
                    <a:pt x="368" y="72"/>
                  </a:cubicBezTo>
                  <a:cubicBezTo>
                    <a:pt x="369" y="73"/>
                    <a:pt x="368" y="74"/>
                    <a:pt x="368" y="75"/>
                  </a:cubicBezTo>
                  <a:cubicBezTo>
                    <a:pt x="368" y="75"/>
                    <a:pt x="367" y="81"/>
                    <a:pt x="368" y="83"/>
                  </a:cubicBezTo>
                  <a:cubicBezTo>
                    <a:pt x="368" y="86"/>
                    <a:pt x="368" y="87"/>
                    <a:pt x="369" y="88"/>
                  </a:cubicBezTo>
                  <a:cubicBezTo>
                    <a:pt x="370" y="88"/>
                    <a:pt x="370" y="87"/>
                    <a:pt x="371" y="87"/>
                  </a:cubicBezTo>
                  <a:cubicBezTo>
                    <a:pt x="372" y="87"/>
                    <a:pt x="373" y="86"/>
                    <a:pt x="374" y="86"/>
                  </a:cubicBezTo>
                  <a:cubicBezTo>
                    <a:pt x="375" y="86"/>
                    <a:pt x="378" y="86"/>
                    <a:pt x="380" y="86"/>
                  </a:cubicBezTo>
                  <a:cubicBezTo>
                    <a:pt x="382" y="87"/>
                    <a:pt x="382" y="88"/>
                    <a:pt x="383" y="90"/>
                  </a:cubicBezTo>
                  <a:cubicBezTo>
                    <a:pt x="383" y="91"/>
                    <a:pt x="385" y="93"/>
                    <a:pt x="386" y="94"/>
                  </a:cubicBezTo>
                  <a:cubicBezTo>
                    <a:pt x="387" y="96"/>
                    <a:pt x="384" y="96"/>
                    <a:pt x="384" y="98"/>
                  </a:cubicBezTo>
                  <a:cubicBezTo>
                    <a:pt x="384" y="101"/>
                    <a:pt x="386" y="102"/>
                    <a:pt x="388" y="102"/>
                  </a:cubicBezTo>
                  <a:cubicBezTo>
                    <a:pt x="389" y="103"/>
                    <a:pt x="387" y="103"/>
                    <a:pt x="386" y="103"/>
                  </a:cubicBezTo>
                  <a:cubicBezTo>
                    <a:pt x="385" y="103"/>
                    <a:pt x="384" y="104"/>
                    <a:pt x="384" y="105"/>
                  </a:cubicBezTo>
                  <a:cubicBezTo>
                    <a:pt x="383" y="105"/>
                    <a:pt x="382" y="104"/>
                    <a:pt x="382" y="103"/>
                  </a:cubicBezTo>
                  <a:cubicBezTo>
                    <a:pt x="381" y="103"/>
                    <a:pt x="381" y="97"/>
                    <a:pt x="380" y="95"/>
                  </a:cubicBezTo>
                  <a:cubicBezTo>
                    <a:pt x="380" y="93"/>
                    <a:pt x="379" y="91"/>
                    <a:pt x="378" y="90"/>
                  </a:cubicBezTo>
                  <a:cubicBezTo>
                    <a:pt x="376" y="89"/>
                    <a:pt x="371" y="93"/>
                    <a:pt x="370" y="94"/>
                  </a:cubicBezTo>
                  <a:cubicBezTo>
                    <a:pt x="370" y="95"/>
                    <a:pt x="371" y="95"/>
                    <a:pt x="372" y="97"/>
                  </a:cubicBezTo>
                  <a:cubicBezTo>
                    <a:pt x="372" y="98"/>
                    <a:pt x="371" y="101"/>
                    <a:pt x="370" y="103"/>
                  </a:cubicBezTo>
                  <a:cubicBezTo>
                    <a:pt x="369" y="106"/>
                    <a:pt x="366" y="110"/>
                    <a:pt x="365" y="110"/>
                  </a:cubicBezTo>
                  <a:cubicBezTo>
                    <a:pt x="364" y="111"/>
                    <a:pt x="367" y="112"/>
                    <a:pt x="368" y="114"/>
                  </a:cubicBezTo>
                  <a:cubicBezTo>
                    <a:pt x="369" y="115"/>
                    <a:pt x="369" y="116"/>
                    <a:pt x="368" y="118"/>
                  </a:cubicBezTo>
                  <a:cubicBezTo>
                    <a:pt x="368" y="119"/>
                    <a:pt x="365" y="113"/>
                    <a:pt x="364" y="112"/>
                  </a:cubicBezTo>
                  <a:cubicBezTo>
                    <a:pt x="363" y="111"/>
                    <a:pt x="360" y="111"/>
                    <a:pt x="358" y="111"/>
                  </a:cubicBezTo>
                  <a:cubicBezTo>
                    <a:pt x="356" y="111"/>
                    <a:pt x="353" y="110"/>
                    <a:pt x="352" y="108"/>
                  </a:cubicBezTo>
                  <a:cubicBezTo>
                    <a:pt x="351" y="107"/>
                    <a:pt x="350" y="108"/>
                    <a:pt x="350" y="108"/>
                  </a:cubicBezTo>
                  <a:cubicBezTo>
                    <a:pt x="349" y="109"/>
                    <a:pt x="349" y="108"/>
                    <a:pt x="349" y="107"/>
                  </a:cubicBezTo>
                  <a:cubicBezTo>
                    <a:pt x="350" y="106"/>
                    <a:pt x="355" y="107"/>
                    <a:pt x="357" y="107"/>
                  </a:cubicBezTo>
                  <a:cubicBezTo>
                    <a:pt x="359" y="107"/>
                    <a:pt x="360" y="106"/>
                    <a:pt x="362" y="105"/>
                  </a:cubicBezTo>
                  <a:cubicBezTo>
                    <a:pt x="364" y="104"/>
                    <a:pt x="366" y="95"/>
                    <a:pt x="366" y="94"/>
                  </a:cubicBezTo>
                  <a:cubicBezTo>
                    <a:pt x="367" y="93"/>
                    <a:pt x="366" y="92"/>
                    <a:pt x="365" y="91"/>
                  </a:cubicBezTo>
                  <a:cubicBezTo>
                    <a:pt x="364" y="90"/>
                    <a:pt x="362" y="85"/>
                    <a:pt x="362" y="82"/>
                  </a:cubicBezTo>
                  <a:cubicBezTo>
                    <a:pt x="362" y="79"/>
                    <a:pt x="362" y="76"/>
                    <a:pt x="362" y="74"/>
                  </a:cubicBezTo>
                  <a:cubicBezTo>
                    <a:pt x="362" y="72"/>
                    <a:pt x="359" y="70"/>
                    <a:pt x="359" y="68"/>
                  </a:cubicBezTo>
                  <a:cubicBezTo>
                    <a:pt x="358" y="67"/>
                    <a:pt x="359" y="66"/>
                    <a:pt x="359" y="65"/>
                  </a:cubicBezTo>
                  <a:cubicBezTo>
                    <a:pt x="360" y="64"/>
                    <a:pt x="360" y="58"/>
                    <a:pt x="361" y="57"/>
                  </a:cubicBezTo>
                  <a:cubicBezTo>
                    <a:pt x="361" y="56"/>
                    <a:pt x="362" y="56"/>
                    <a:pt x="362" y="55"/>
                  </a:cubicBezTo>
                  <a:cubicBezTo>
                    <a:pt x="362" y="54"/>
                    <a:pt x="360" y="53"/>
                    <a:pt x="359" y="53"/>
                  </a:cubicBezTo>
                  <a:cubicBezTo>
                    <a:pt x="358" y="53"/>
                    <a:pt x="356" y="54"/>
                    <a:pt x="354" y="54"/>
                  </a:cubicBezTo>
                  <a:cubicBezTo>
                    <a:pt x="352" y="54"/>
                    <a:pt x="351" y="53"/>
                    <a:pt x="351" y="53"/>
                  </a:cubicBezTo>
                  <a:cubicBezTo>
                    <a:pt x="350" y="53"/>
                    <a:pt x="349" y="53"/>
                    <a:pt x="348" y="54"/>
                  </a:cubicBezTo>
                  <a:cubicBezTo>
                    <a:pt x="347" y="55"/>
                    <a:pt x="348" y="56"/>
                    <a:pt x="346" y="62"/>
                  </a:cubicBezTo>
                  <a:cubicBezTo>
                    <a:pt x="345" y="67"/>
                    <a:pt x="340" y="68"/>
                    <a:pt x="340" y="69"/>
                  </a:cubicBezTo>
                  <a:cubicBezTo>
                    <a:pt x="340" y="70"/>
                    <a:pt x="339" y="71"/>
                    <a:pt x="339" y="72"/>
                  </a:cubicBezTo>
                  <a:cubicBezTo>
                    <a:pt x="339" y="73"/>
                    <a:pt x="339" y="72"/>
                    <a:pt x="340" y="73"/>
                  </a:cubicBezTo>
                  <a:cubicBezTo>
                    <a:pt x="341" y="73"/>
                    <a:pt x="341" y="79"/>
                    <a:pt x="342" y="79"/>
                  </a:cubicBezTo>
                  <a:cubicBezTo>
                    <a:pt x="342" y="80"/>
                    <a:pt x="341" y="80"/>
                    <a:pt x="340" y="80"/>
                  </a:cubicBezTo>
                  <a:cubicBezTo>
                    <a:pt x="340" y="80"/>
                    <a:pt x="340" y="83"/>
                    <a:pt x="341" y="84"/>
                  </a:cubicBezTo>
                  <a:cubicBezTo>
                    <a:pt x="342" y="85"/>
                    <a:pt x="342" y="84"/>
                    <a:pt x="343" y="83"/>
                  </a:cubicBezTo>
                  <a:cubicBezTo>
                    <a:pt x="343" y="83"/>
                    <a:pt x="344" y="86"/>
                    <a:pt x="345" y="88"/>
                  </a:cubicBezTo>
                  <a:cubicBezTo>
                    <a:pt x="346" y="89"/>
                    <a:pt x="347" y="90"/>
                    <a:pt x="349" y="89"/>
                  </a:cubicBezTo>
                  <a:cubicBezTo>
                    <a:pt x="350" y="89"/>
                    <a:pt x="349" y="94"/>
                    <a:pt x="348" y="95"/>
                  </a:cubicBezTo>
                  <a:cubicBezTo>
                    <a:pt x="347" y="96"/>
                    <a:pt x="347" y="92"/>
                    <a:pt x="344" y="91"/>
                  </a:cubicBezTo>
                  <a:cubicBezTo>
                    <a:pt x="342" y="89"/>
                    <a:pt x="339" y="88"/>
                    <a:pt x="339" y="87"/>
                  </a:cubicBezTo>
                  <a:cubicBezTo>
                    <a:pt x="338" y="87"/>
                    <a:pt x="334" y="83"/>
                    <a:pt x="331" y="83"/>
                  </a:cubicBezTo>
                  <a:cubicBezTo>
                    <a:pt x="329" y="83"/>
                    <a:pt x="327" y="82"/>
                    <a:pt x="324" y="82"/>
                  </a:cubicBezTo>
                  <a:cubicBezTo>
                    <a:pt x="322" y="82"/>
                    <a:pt x="321" y="81"/>
                    <a:pt x="320" y="81"/>
                  </a:cubicBezTo>
                  <a:cubicBezTo>
                    <a:pt x="319" y="80"/>
                    <a:pt x="318" y="81"/>
                    <a:pt x="319" y="82"/>
                  </a:cubicBezTo>
                  <a:cubicBezTo>
                    <a:pt x="319" y="82"/>
                    <a:pt x="317" y="83"/>
                    <a:pt x="318" y="85"/>
                  </a:cubicBezTo>
                  <a:cubicBezTo>
                    <a:pt x="319" y="87"/>
                    <a:pt x="320" y="88"/>
                    <a:pt x="320" y="89"/>
                  </a:cubicBezTo>
                  <a:cubicBezTo>
                    <a:pt x="321" y="91"/>
                    <a:pt x="319" y="91"/>
                    <a:pt x="318" y="91"/>
                  </a:cubicBezTo>
                  <a:cubicBezTo>
                    <a:pt x="316" y="91"/>
                    <a:pt x="317" y="92"/>
                    <a:pt x="317" y="94"/>
                  </a:cubicBezTo>
                  <a:cubicBezTo>
                    <a:pt x="317" y="96"/>
                    <a:pt x="316" y="94"/>
                    <a:pt x="315" y="93"/>
                  </a:cubicBezTo>
                  <a:cubicBezTo>
                    <a:pt x="314" y="93"/>
                    <a:pt x="314" y="93"/>
                    <a:pt x="315" y="93"/>
                  </a:cubicBezTo>
                  <a:cubicBezTo>
                    <a:pt x="315" y="93"/>
                    <a:pt x="315" y="92"/>
                    <a:pt x="315" y="91"/>
                  </a:cubicBezTo>
                  <a:cubicBezTo>
                    <a:pt x="316" y="91"/>
                    <a:pt x="314" y="90"/>
                    <a:pt x="314" y="89"/>
                  </a:cubicBezTo>
                  <a:cubicBezTo>
                    <a:pt x="313" y="89"/>
                    <a:pt x="312" y="89"/>
                    <a:pt x="311" y="91"/>
                  </a:cubicBezTo>
                  <a:cubicBezTo>
                    <a:pt x="309" y="92"/>
                    <a:pt x="309" y="92"/>
                    <a:pt x="306" y="92"/>
                  </a:cubicBezTo>
                  <a:cubicBezTo>
                    <a:pt x="304" y="93"/>
                    <a:pt x="304" y="91"/>
                    <a:pt x="302" y="92"/>
                  </a:cubicBezTo>
                  <a:cubicBezTo>
                    <a:pt x="300" y="93"/>
                    <a:pt x="300" y="93"/>
                    <a:pt x="299" y="94"/>
                  </a:cubicBezTo>
                  <a:cubicBezTo>
                    <a:pt x="299" y="94"/>
                    <a:pt x="300" y="95"/>
                    <a:pt x="299" y="95"/>
                  </a:cubicBezTo>
                  <a:cubicBezTo>
                    <a:pt x="297" y="96"/>
                    <a:pt x="297" y="95"/>
                    <a:pt x="297" y="96"/>
                  </a:cubicBezTo>
                  <a:cubicBezTo>
                    <a:pt x="296" y="97"/>
                    <a:pt x="295" y="97"/>
                    <a:pt x="295" y="98"/>
                  </a:cubicBezTo>
                  <a:cubicBezTo>
                    <a:pt x="294" y="98"/>
                    <a:pt x="294" y="97"/>
                    <a:pt x="293" y="98"/>
                  </a:cubicBezTo>
                  <a:cubicBezTo>
                    <a:pt x="292" y="98"/>
                    <a:pt x="293" y="97"/>
                    <a:pt x="291" y="97"/>
                  </a:cubicBezTo>
                  <a:cubicBezTo>
                    <a:pt x="290" y="98"/>
                    <a:pt x="291" y="96"/>
                    <a:pt x="291" y="96"/>
                  </a:cubicBezTo>
                  <a:cubicBezTo>
                    <a:pt x="292" y="95"/>
                    <a:pt x="294" y="94"/>
                    <a:pt x="295" y="94"/>
                  </a:cubicBezTo>
                  <a:cubicBezTo>
                    <a:pt x="295" y="93"/>
                    <a:pt x="295" y="91"/>
                    <a:pt x="295" y="90"/>
                  </a:cubicBezTo>
                  <a:cubicBezTo>
                    <a:pt x="295" y="89"/>
                    <a:pt x="296" y="89"/>
                    <a:pt x="297" y="88"/>
                  </a:cubicBezTo>
                  <a:cubicBezTo>
                    <a:pt x="297" y="88"/>
                    <a:pt x="295" y="89"/>
                    <a:pt x="294" y="90"/>
                  </a:cubicBezTo>
                  <a:cubicBezTo>
                    <a:pt x="292" y="90"/>
                    <a:pt x="290" y="92"/>
                    <a:pt x="289" y="92"/>
                  </a:cubicBezTo>
                  <a:cubicBezTo>
                    <a:pt x="288" y="93"/>
                    <a:pt x="287" y="93"/>
                    <a:pt x="284" y="94"/>
                  </a:cubicBezTo>
                  <a:cubicBezTo>
                    <a:pt x="282" y="94"/>
                    <a:pt x="281" y="97"/>
                    <a:pt x="280" y="97"/>
                  </a:cubicBezTo>
                  <a:cubicBezTo>
                    <a:pt x="279" y="98"/>
                    <a:pt x="278" y="97"/>
                    <a:pt x="277" y="97"/>
                  </a:cubicBezTo>
                  <a:cubicBezTo>
                    <a:pt x="276" y="97"/>
                    <a:pt x="278" y="98"/>
                    <a:pt x="278" y="99"/>
                  </a:cubicBezTo>
                  <a:cubicBezTo>
                    <a:pt x="278" y="99"/>
                    <a:pt x="275" y="99"/>
                    <a:pt x="275" y="100"/>
                  </a:cubicBezTo>
                  <a:cubicBezTo>
                    <a:pt x="274" y="100"/>
                    <a:pt x="275" y="102"/>
                    <a:pt x="274" y="104"/>
                  </a:cubicBezTo>
                  <a:cubicBezTo>
                    <a:pt x="274" y="106"/>
                    <a:pt x="270" y="105"/>
                    <a:pt x="268" y="106"/>
                  </a:cubicBezTo>
                  <a:cubicBezTo>
                    <a:pt x="266" y="106"/>
                    <a:pt x="266" y="104"/>
                    <a:pt x="266" y="103"/>
                  </a:cubicBezTo>
                  <a:cubicBezTo>
                    <a:pt x="265" y="102"/>
                    <a:pt x="264" y="102"/>
                    <a:pt x="263" y="102"/>
                  </a:cubicBezTo>
                  <a:cubicBezTo>
                    <a:pt x="262" y="101"/>
                    <a:pt x="263" y="100"/>
                    <a:pt x="264" y="99"/>
                  </a:cubicBezTo>
                  <a:cubicBezTo>
                    <a:pt x="265" y="98"/>
                    <a:pt x="268" y="97"/>
                    <a:pt x="268" y="97"/>
                  </a:cubicBezTo>
                  <a:cubicBezTo>
                    <a:pt x="269" y="97"/>
                    <a:pt x="267" y="95"/>
                    <a:pt x="266" y="94"/>
                  </a:cubicBezTo>
                  <a:cubicBezTo>
                    <a:pt x="266" y="93"/>
                    <a:pt x="264" y="92"/>
                    <a:pt x="262" y="92"/>
                  </a:cubicBezTo>
                  <a:cubicBezTo>
                    <a:pt x="260" y="92"/>
                    <a:pt x="259" y="92"/>
                    <a:pt x="257" y="91"/>
                  </a:cubicBezTo>
                  <a:cubicBezTo>
                    <a:pt x="255" y="91"/>
                    <a:pt x="256" y="92"/>
                    <a:pt x="257" y="93"/>
                  </a:cubicBezTo>
                  <a:cubicBezTo>
                    <a:pt x="258" y="93"/>
                    <a:pt x="259" y="95"/>
                    <a:pt x="259" y="96"/>
                  </a:cubicBezTo>
                  <a:cubicBezTo>
                    <a:pt x="260" y="97"/>
                    <a:pt x="257" y="102"/>
                    <a:pt x="257" y="103"/>
                  </a:cubicBezTo>
                  <a:cubicBezTo>
                    <a:pt x="257" y="104"/>
                    <a:pt x="260" y="104"/>
                    <a:pt x="261" y="106"/>
                  </a:cubicBezTo>
                  <a:cubicBezTo>
                    <a:pt x="262" y="108"/>
                    <a:pt x="259" y="111"/>
                    <a:pt x="259" y="112"/>
                  </a:cubicBezTo>
                  <a:cubicBezTo>
                    <a:pt x="258" y="112"/>
                    <a:pt x="257" y="112"/>
                    <a:pt x="257" y="111"/>
                  </a:cubicBezTo>
                  <a:cubicBezTo>
                    <a:pt x="256" y="111"/>
                    <a:pt x="255" y="110"/>
                    <a:pt x="254" y="110"/>
                  </a:cubicBezTo>
                  <a:cubicBezTo>
                    <a:pt x="253" y="110"/>
                    <a:pt x="253" y="109"/>
                    <a:pt x="253" y="109"/>
                  </a:cubicBezTo>
                  <a:cubicBezTo>
                    <a:pt x="252" y="109"/>
                    <a:pt x="251" y="111"/>
                    <a:pt x="250" y="112"/>
                  </a:cubicBezTo>
                  <a:cubicBezTo>
                    <a:pt x="249" y="112"/>
                    <a:pt x="247" y="113"/>
                    <a:pt x="246" y="114"/>
                  </a:cubicBezTo>
                  <a:cubicBezTo>
                    <a:pt x="245" y="115"/>
                    <a:pt x="243" y="116"/>
                    <a:pt x="243" y="117"/>
                  </a:cubicBezTo>
                  <a:cubicBezTo>
                    <a:pt x="242" y="118"/>
                    <a:pt x="245" y="121"/>
                    <a:pt x="246" y="121"/>
                  </a:cubicBezTo>
                  <a:cubicBezTo>
                    <a:pt x="246" y="122"/>
                    <a:pt x="246" y="122"/>
                    <a:pt x="245" y="123"/>
                  </a:cubicBezTo>
                  <a:cubicBezTo>
                    <a:pt x="245" y="124"/>
                    <a:pt x="241" y="122"/>
                    <a:pt x="240" y="122"/>
                  </a:cubicBezTo>
                  <a:cubicBezTo>
                    <a:pt x="239" y="121"/>
                    <a:pt x="238" y="122"/>
                    <a:pt x="237" y="122"/>
                  </a:cubicBezTo>
                  <a:cubicBezTo>
                    <a:pt x="237" y="123"/>
                    <a:pt x="235" y="121"/>
                    <a:pt x="234" y="120"/>
                  </a:cubicBezTo>
                  <a:cubicBezTo>
                    <a:pt x="234" y="119"/>
                    <a:pt x="233" y="119"/>
                    <a:pt x="232" y="119"/>
                  </a:cubicBezTo>
                  <a:cubicBezTo>
                    <a:pt x="231" y="119"/>
                    <a:pt x="232" y="119"/>
                    <a:pt x="232" y="120"/>
                  </a:cubicBezTo>
                  <a:cubicBezTo>
                    <a:pt x="231" y="121"/>
                    <a:pt x="231" y="121"/>
                    <a:pt x="230" y="121"/>
                  </a:cubicBezTo>
                  <a:cubicBezTo>
                    <a:pt x="230" y="121"/>
                    <a:pt x="230" y="123"/>
                    <a:pt x="232" y="125"/>
                  </a:cubicBezTo>
                  <a:cubicBezTo>
                    <a:pt x="234" y="127"/>
                    <a:pt x="233" y="125"/>
                    <a:pt x="235" y="125"/>
                  </a:cubicBezTo>
                  <a:cubicBezTo>
                    <a:pt x="236" y="124"/>
                    <a:pt x="236" y="127"/>
                    <a:pt x="236" y="128"/>
                  </a:cubicBezTo>
                  <a:cubicBezTo>
                    <a:pt x="237" y="129"/>
                    <a:pt x="235" y="129"/>
                    <a:pt x="234" y="129"/>
                  </a:cubicBezTo>
                  <a:cubicBezTo>
                    <a:pt x="233" y="130"/>
                    <a:pt x="231" y="129"/>
                    <a:pt x="230" y="128"/>
                  </a:cubicBezTo>
                  <a:cubicBezTo>
                    <a:pt x="228" y="127"/>
                    <a:pt x="229" y="126"/>
                    <a:pt x="228" y="126"/>
                  </a:cubicBezTo>
                  <a:cubicBezTo>
                    <a:pt x="227" y="126"/>
                    <a:pt x="226" y="125"/>
                    <a:pt x="225" y="125"/>
                  </a:cubicBezTo>
                  <a:cubicBezTo>
                    <a:pt x="224" y="124"/>
                    <a:pt x="223" y="123"/>
                    <a:pt x="224" y="123"/>
                  </a:cubicBezTo>
                  <a:cubicBezTo>
                    <a:pt x="224" y="122"/>
                    <a:pt x="224" y="120"/>
                    <a:pt x="223" y="119"/>
                  </a:cubicBezTo>
                  <a:cubicBezTo>
                    <a:pt x="223" y="117"/>
                    <a:pt x="222" y="117"/>
                    <a:pt x="223" y="117"/>
                  </a:cubicBezTo>
                  <a:cubicBezTo>
                    <a:pt x="224" y="117"/>
                    <a:pt x="224" y="115"/>
                    <a:pt x="223" y="114"/>
                  </a:cubicBezTo>
                  <a:cubicBezTo>
                    <a:pt x="223" y="114"/>
                    <a:pt x="220" y="111"/>
                    <a:pt x="219" y="111"/>
                  </a:cubicBezTo>
                  <a:cubicBezTo>
                    <a:pt x="219" y="111"/>
                    <a:pt x="218" y="110"/>
                    <a:pt x="218" y="109"/>
                  </a:cubicBezTo>
                  <a:cubicBezTo>
                    <a:pt x="218" y="109"/>
                    <a:pt x="217" y="108"/>
                    <a:pt x="216" y="108"/>
                  </a:cubicBezTo>
                  <a:cubicBezTo>
                    <a:pt x="215" y="108"/>
                    <a:pt x="214" y="108"/>
                    <a:pt x="213" y="107"/>
                  </a:cubicBezTo>
                  <a:cubicBezTo>
                    <a:pt x="212" y="107"/>
                    <a:pt x="213" y="106"/>
                    <a:pt x="214" y="106"/>
                  </a:cubicBezTo>
                  <a:cubicBezTo>
                    <a:pt x="214" y="106"/>
                    <a:pt x="214" y="105"/>
                    <a:pt x="215" y="104"/>
                  </a:cubicBezTo>
                  <a:cubicBezTo>
                    <a:pt x="215" y="104"/>
                    <a:pt x="216" y="106"/>
                    <a:pt x="218" y="107"/>
                  </a:cubicBezTo>
                  <a:cubicBezTo>
                    <a:pt x="219" y="108"/>
                    <a:pt x="223" y="109"/>
                    <a:pt x="224" y="110"/>
                  </a:cubicBezTo>
                  <a:cubicBezTo>
                    <a:pt x="226" y="110"/>
                    <a:pt x="230" y="111"/>
                    <a:pt x="232" y="111"/>
                  </a:cubicBezTo>
                  <a:cubicBezTo>
                    <a:pt x="234" y="112"/>
                    <a:pt x="237" y="112"/>
                    <a:pt x="238" y="112"/>
                  </a:cubicBezTo>
                  <a:cubicBezTo>
                    <a:pt x="239" y="112"/>
                    <a:pt x="241" y="111"/>
                    <a:pt x="243" y="111"/>
                  </a:cubicBezTo>
                  <a:cubicBezTo>
                    <a:pt x="244" y="111"/>
                    <a:pt x="245" y="110"/>
                    <a:pt x="247" y="109"/>
                  </a:cubicBezTo>
                  <a:cubicBezTo>
                    <a:pt x="248" y="107"/>
                    <a:pt x="248" y="104"/>
                    <a:pt x="248" y="103"/>
                  </a:cubicBezTo>
                  <a:cubicBezTo>
                    <a:pt x="247" y="103"/>
                    <a:pt x="248" y="99"/>
                    <a:pt x="247" y="98"/>
                  </a:cubicBezTo>
                  <a:cubicBezTo>
                    <a:pt x="246" y="98"/>
                    <a:pt x="246" y="97"/>
                    <a:pt x="244" y="97"/>
                  </a:cubicBezTo>
                  <a:cubicBezTo>
                    <a:pt x="243" y="96"/>
                    <a:pt x="243" y="95"/>
                    <a:pt x="242" y="96"/>
                  </a:cubicBezTo>
                  <a:cubicBezTo>
                    <a:pt x="241" y="96"/>
                    <a:pt x="241" y="95"/>
                    <a:pt x="240" y="94"/>
                  </a:cubicBezTo>
                  <a:cubicBezTo>
                    <a:pt x="239" y="94"/>
                    <a:pt x="239" y="94"/>
                    <a:pt x="237" y="93"/>
                  </a:cubicBezTo>
                  <a:cubicBezTo>
                    <a:pt x="235" y="93"/>
                    <a:pt x="235" y="93"/>
                    <a:pt x="234" y="92"/>
                  </a:cubicBezTo>
                  <a:cubicBezTo>
                    <a:pt x="233" y="91"/>
                    <a:pt x="229" y="88"/>
                    <a:pt x="228" y="87"/>
                  </a:cubicBezTo>
                  <a:cubicBezTo>
                    <a:pt x="226" y="87"/>
                    <a:pt x="225" y="86"/>
                    <a:pt x="223" y="86"/>
                  </a:cubicBezTo>
                  <a:cubicBezTo>
                    <a:pt x="222" y="87"/>
                    <a:pt x="221" y="86"/>
                    <a:pt x="220" y="86"/>
                  </a:cubicBezTo>
                  <a:cubicBezTo>
                    <a:pt x="219" y="86"/>
                    <a:pt x="218" y="86"/>
                    <a:pt x="218" y="85"/>
                  </a:cubicBezTo>
                  <a:cubicBezTo>
                    <a:pt x="218" y="85"/>
                    <a:pt x="217" y="85"/>
                    <a:pt x="216" y="86"/>
                  </a:cubicBezTo>
                  <a:cubicBezTo>
                    <a:pt x="215" y="87"/>
                    <a:pt x="216" y="84"/>
                    <a:pt x="215" y="84"/>
                  </a:cubicBezTo>
                  <a:cubicBezTo>
                    <a:pt x="214" y="84"/>
                    <a:pt x="213" y="83"/>
                    <a:pt x="214" y="84"/>
                  </a:cubicBezTo>
                  <a:cubicBezTo>
                    <a:pt x="215" y="84"/>
                    <a:pt x="218" y="82"/>
                    <a:pt x="216" y="82"/>
                  </a:cubicBezTo>
                  <a:cubicBezTo>
                    <a:pt x="214" y="81"/>
                    <a:pt x="212" y="80"/>
                    <a:pt x="212" y="81"/>
                  </a:cubicBezTo>
                  <a:cubicBezTo>
                    <a:pt x="212" y="81"/>
                    <a:pt x="211" y="82"/>
                    <a:pt x="211" y="82"/>
                  </a:cubicBezTo>
                  <a:cubicBezTo>
                    <a:pt x="211" y="82"/>
                    <a:pt x="211" y="82"/>
                    <a:pt x="211" y="82"/>
                  </a:cubicBezTo>
                  <a:cubicBezTo>
                    <a:pt x="211" y="82"/>
                    <a:pt x="211" y="82"/>
                    <a:pt x="210" y="82"/>
                  </a:cubicBezTo>
                  <a:cubicBezTo>
                    <a:pt x="210" y="82"/>
                    <a:pt x="210" y="82"/>
                    <a:pt x="210" y="82"/>
                  </a:cubicBezTo>
                  <a:cubicBezTo>
                    <a:pt x="210" y="82"/>
                    <a:pt x="210" y="82"/>
                    <a:pt x="209" y="82"/>
                  </a:cubicBezTo>
                  <a:cubicBezTo>
                    <a:pt x="209" y="82"/>
                    <a:pt x="209" y="82"/>
                    <a:pt x="209" y="82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6" y="82"/>
                    <a:pt x="204" y="81"/>
                    <a:pt x="204" y="81"/>
                  </a:cubicBezTo>
                  <a:cubicBezTo>
                    <a:pt x="204" y="80"/>
                    <a:pt x="201" y="80"/>
                    <a:pt x="200" y="79"/>
                  </a:cubicBezTo>
                  <a:cubicBezTo>
                    <a:pt x="200" y="78"/>
                    <a:pt x="202" y="79"/>
                    <a:pt x="204" y="79"/>
                  </a:cubicBezTo>
                  <a:cubicBezTo>
                    <a:pt x="205" y="79"/>
                    <a:pt x="206" y="79"/>
                    <a:pt x="206" y="79"/>
                  </a:cubicBezTo>
                  <a:cubicBezTo>
                    <a:pt x="207" y="78"/>
                    <a:pt x="208" y="77"/>
                    <a:pt x="209" y="77"/>
                  </a:cubicBezTo>
                  <a:cubicBezTo>
                    <a:pt x="209" y="76"/>
                    <a:pt x="209" y="75"/>
                    <a:pt x="208" y="75"/>
                  </a:cubicBezTo>
                  <a:cubicBezTo>
                    <a:pt x="207" y="75"/>
                    <a:pt x="207" y="74"/>
                    <a:pt x="205" y="74"/>
                  </a:cubicBezTo>
                  <a:cubicBezTo>
                    <a:pt x="204" y="74"/>
                    <a:pt x="204" y="73"/>
                    <a:pt x="203" y="74"/>
                  </a:cubicBezTo>
                  <a:cubicBezTo>
                    <a:pt x="202" y="74"/>
                    <a:pt x="203" y="73"/>
                    <a:pt x="202" y="72"/>
                  </a:cubicBezTo>
                  <a:cubicBezTo>
                    <a:pt x="201" y="71"/>
                    <a:pt x="200" y="72"/>
                    <a:pt x="200" y="73"/>
                  </a:cubicBezTo>
                  <a:cubicBezTo>
                    <a:pt x="199" y="73"/>
                    <a:pt x="199" y="74"/>
                    <a:pt x="199" y="75"/>
                  </a:cubicBezTo>
                  <a:cubicBezTo>
                    <a:pt x="198" y="75"/>
                    <a:pt x="198" y="74"/>
                    <a:pt x="199" y="74"/>
                  </a:cubicBezTo>
                  <a:cubicBezTo>
                    <a:pt x="199" y="74"/>
                    <a:pt x="198" y="74"/>
                    <a:pt x="198" y="74"/>
                  </a:cubicBezTo>
                  <a:cubicBezTo>
                    <a:pt x="197" y="74"/>
                    <a:pt x="197" y="73"/>
                    <a:pt x="198" y="73"/>
                  </a:cubicBezTo>
                  <a:cubicBezTo>
                    <a:pt x="198" y="72"/>
                    <a:pt x="199" y="71"/>
                    <a:pt x="199" y="71"/>
                  </a:cubicBezTo>
                  <a:cubicBezTo>
                    <a:pt x="199" y="71"/>
                    <a:pt x="199" y="69"/>
                    <a:pt x="198" y="70"/>
                  </a:cubicBezTo>
                  <a:cubicBezTo>
                    <a:pt x="197" y="70"/>
                    <a:pt x="196" y="70"/>
                    <a:pt x="196" y="70"/>
                  </a:cubicBezTo>
                  <a:cubicBezTo>
                    <a:pt x="195" y="71"/>
                    <a:pt x="194" y="73"/>
                    <a:pt x="194" y="74"/>
                  </a:cubicBezTo>
                  <a:cubicBezTo>
                    <a:pt x="194" y="75"/>
                    <a:pt x="193" y="75"/>
                    <a:pt x="193" y="75"/>
                  </a:cubicBezTo>
                  <a:cubicBezTo>
                    <a:pt x="192" y="75"/>
                    <a:pt x="193" y="70"/>
                    <a:pt x="193" y="70"/>
                  </a:cubicBezTo>
                  <a:cubicBezTo>
                    <a:pt x="194" y="69"/>
                    <a:pt x="192" y="70"/>
                    <a:pt x="191" y="71"/>
                  </a:cubicBezTo>
                  <a:cubicBezTo>
                    <a:pt x="190" y="72"/>
                    <a:pt x="190" y="74"/>
                    <a:pt x="189" y="74"/>
                  </a:cubicBezTo>
                  <a:cubicBezTo>
                    <a:pt x="188" y="75"/>
                    <a:pt x="188" y="78"/>
                    <a:pt x="187" y="79"/>
                  </a:cubicBezTo>
                  <a:cubicBezTo>
                    <a:pt x="186" y="80"/>
                    <a:pt x="187" y="77"/>
                    <a:pt x="187" y="76"/>
                  </a:cubicBezTo>
                  <a:cubicBezTo>
                    <a:pt x="188" y="76"/>
                    <a:pt x="188" y="74"/>
                    <a:pt x="188" y="73"/>
                  </a:cubicBezTo>
                  <a:cubicBezTo>
                    <a:pt x="189" y="73"/>
                    <a:pt x="190" y="71"/>
                    <a:pt x="189" y="71"/>
                  </a:cubicBezTo>
                  <a:cubicBezTo>
                    <a:pt x="188" y="71"/>
                    <a:pt x="188" y="70"/>
                    <a:pt x="187" y="71"/>
                  </a:cubicBezTo>
                  <a:cubicBezTo>
                    <a:pt x="186" y="71"/>
                    <a:pt x="186" y="70"/>
                    <a:pt x="185" y="70"/>
                  </a:cubicBezTo>
                  <a:cubicBezTo>
                    <a:pt x="184" y="70"/>
                    <a:pt x="185" y="71"/>
                    <a:pt x="185" y="72"/>
                  </a:cubicBezTo>
                  <a:cubicBezTo>
                    <a:pt x="185" y="72"/>
                    <a:pt x="184" y="73"/>
                    <a:pt x="184" y="73"/>
                  </a:cubicBezTo>
                  <a:cubicBezTo>
                    <a:pt x="184" y="74"/>
                    <a:pt x="184" y="73"/>
                    <a:pt x="183" y="73"/>
                  </a:cubicBezTo>
                  <a:cubicBezTo>
                    <a:pt x="183" y="73"/>
                    <a:pt x="183" y="74"/>
                    <a:pt x="183" y="75"/>
                  </a:cubicBezTo>
                  <a:cubicBezTo>
                    <a:pt x="184" y="75"/>
                    <a:pt x="182" y="75"/>
                    <a:pt x="182" y="74"/>
                  </a:cubicBezTo>
                  <a:cubicBezTo>
                    <a:pt x="182" y="74"/>
                    <a:pt x="181" y="74"/>
                    <a:pt x="180" y="74"/>
                  </a:cubicBezTo>
                  <a:cubicBezTo>
                    <a:pt x="179" y="75"/>
                    <a:pt x="179" y="75"/>
                    <a:pt x="179" y="76"/>
                  </a:cubicBezTo>
                  <a:cubicBezTo>
                    <a:pt x="179" y="76"/>
                    <a:pt x="181" y="77"/>
                    <a:pt x="181" y="78"/>
                  </a:cubicBezTo>
                  <a:cubicBezTo>
                    <a:pt x="180" y="78"/>
                    <a:pt x="180" y="79"/>
                    <a:pt x="180" y="80"/>
                  </a:cubicBezTo>
                  <a:cubicBezTo>
                    <a:pt x="181" y="81"/>
                    <a:pt x="179" y="79"/>
                    <a:pt x="179" y="80"/>
                  </a:cubicBezTo>
                  <a:cubicBezTo>
                    <a:pt x="178" y="80"/>
                    <a:pt x="178" y="78"/>
                    <a:pt x="179" y="78"/>
                  </a:cubicBezTo>
                  <a:cubicBezTo>
                    <a:pt x="179" y="77"/>
                    <a:pt x="179" y="76"/>
                    <a:pt x="178" y="77"/>
                  </a:cubicBezTo>
                  <a:cubicBezTo>
                    <a:pt x="176" y="78"/>
                    <a:pt x="177" y="76"/>
                    <a:pt x="175" y="76"/>
                  </a:cubicBezTo>
                  <a:cubicBezTo>
                    <a:pt x="174" y="77"/>
                    <a:pt x="172" y="77"/>
                    <a:pt x="172" y="78"/>
                  </a:cubicBezTo>
                  <a:cubicBezTo>
                    <a:pt x="172" y="79"/>
                    <a:pt x="174" y="79"/>
                    <a:pt x="175" y="80"/>
                  </a:cubicBezTo>
                  <a:cubicBezTo>
                    <a:pt x="176" y="80"/>
                    <a:pt x="175" y="81"/>
                    <a:pt x="176" y="82"/>
                  </a:cubicBezTo>
                  <a:cubicBezTo>
                    <a:pt x="176" y="82"/>
                    <a:pt x="174" y="80"/>
                    <a:pt x="173" y="80"/>
                  </a:cubicBezTo>
                  <a:cubicBezTo>
                    <a:pt x="172" y="80"/>
                    <a:pt x="173" y="81"/>
                    <a:pt x="173" y="82"/>
                  </a:cubicBezTo>
                  <a:cubicBezTo>
                    <a:pt x="173" y="82"/>
                    <a:pt x="172" y="81"/>
                    <a:pt x="172" y="81"/>
                  </a:cubicBezTo>
                  <a:cubicBezTo>
                    <a:pt x="171" y="80"/>
                    <a:pt x="171" y="82"/>
                    <a:pt x="170" y="83"/>
                  </a:cubicBezTo>
                  <a:cubicBezTo>
                    <a:pt x="169" y="83"/>
                    <a:pt x="170" y="81"/>
                    <a:pt x="170" y="81"/>
                  </a:cubicBezTo>
                  <a:cubicBezTo>
                    <a:pt x="170" y="80"/>
                    <a:pt x="170" y="81"/>
                    <a:pt x="169" y="82"/>
                  </a:cubicBezTo>
                  <a:cubicBezTo>
                    <a:pt x="168" y="83"/>
                    <a:pt x="168" y="82"/>
                    <a:pt x="168" y="81"/>
                  </a:cubicBezTo>
                  <a:cubicBezTo>
                    <a:pt x="169" y="81"/>
                    <a:pt x="168" y="80"/>
                    <a:pt x="166" y="80"/>
                  </a:cubicBezTo>
                  <a:cubicBezTo>
                    <a:pt x="165" y="80"/>
                    <a:pt x="166" y="79"/>
                    <a:pt x="166" y="78"/>
                  </a:cubicBezTo>
                  <a:cubicBezTo>
                    <a:pt x="166" y="77"/>
                    <a:pt x="165" y="78"/>
                    <a:pt x="164" y="79"/>
                  </a:cubicBezTo>
                  <a:cubicBezTo>
                    <a:pt x="163" y="80"/>
                    <a:pt x="163" y="80"/>
                    <a:pt x="164" y="82"/>
                  </a:cubicBezTo>
                  <a:cubicBezTo>
                    <a:pt x="164" y="83"/>
                    <a:pt x="162" y="82"/>
                    <a:pt x="162" y="83"/>
                  </a:cubicBezTo>
                  <a:cubicBezTo>
                    <a:pt x="161" y="84"/>
                    <a:pt x="162" y="84"/>
                    <a:pt x="163" y="84"/>
                  </a:cubicBezTo>
                  <a:cubicBezTo>
                    <a:pt x="164" y="85"/>
                    <a:pt x="164" y="86"/>
                    <a:pt x="164" y="86"/>
                  </a:cubicBezTo>
                  <a:cubicBezTo>
                    <a:pt x="164" y="87"/>
                    <a:pt x="162" y="86"/>
                    <a:pt x="161" y="87"/>
                  </a:cubicBezTo>
                  <a:cubicBezTo>
                    <a:pt x="161" y="87"/>
                    <a:pt x="161" y="88"/>
                    <a:pt x="160" y="88"/>
                  </a:cubicBezTo>
                  <a:cubicBezTo>
                    <a:pt x="159" y="88"/>
                    <a:pt x="159" y="89"/>
                    <a:pt x="160" y="89"/>
                  </a:cubicBezTo>
                  <a:cubicBezTo>
                    <a:pt x="161" y="90"/>
                    <a:pt x="160" y="90"/>
                    <a:pt x="159" y="90"/>
                  </a:cubicBezTo>
                  <a:cubicBezTo>
                    <a:pt x="158" y="90"/>
                    <a:pt x="157" y="90"/>
                    <a:pt x="157" y="91"/>
                  </a:cubicBezTo>
                  <a:cubicBezTo>
                    <a:pt x="156" y="91"/>
                    <a:pt x="155" y="91"/>
                    <a:pt x="154" y="91"/>
                  </a:cubicBezTo>
                  <a:cubicBezTo>
                    <a:pt x="154" y="90"/>
                    <a:pt x="153" y="90"/>
                    <a:pt x="152" y="91"/>
                  </a:cubicBezTo>
                  <a:cubicBezTo>
                    <a:pt x="152" y="92"/>
                    <a:pt x="151" y="93"/>
                    <a:pt x="151" y="94"/>
                  </a:cubicBezTo>
                  <a:cubicBezTo>
                    <a:pt x="151" y="94"/>
                    <a:pt x="153" y="94"/>
                    <a:pt x="154" y="94"/>
                  </a:cubicBezTo>
                  <a:cubicBezTo>
                    <a:pt x="155" y="93"/>
                    <a:pt x="153" y="95"/>
                    <a:pt x="152" y="96"/>
                  </a:cubicBezTo>
                  <a:cubicBezTo>
                    <a:pt x="151" y="96"/>
                    <a:pt x="153" y="96"/>
                    <a:pt x="154" y="96"/>
                  </a:cubicBezTo>
                  <a:cubicBezTo>
                    <a:pt x="155" y="95"/>
                    <a:pt x="154" y="97"/>
                    <a:pt x="153" y="97"/>
                  </a:cubicBezTo>
                  <a:cubicBezTo>
                    <a:pt x="152" y="97"/>
                    <a:pt x="151" y="97"/>
                    <a:pt x="150" y="98"/>
                  </a:cubicBezTo>
                  <a:cubicBezTo>
                    <a:pt x="150" y="99"/>
                    <a:pt x="152" y="99"/>
                    <a:pt x="153" y="100"/>
                  </a:cubicBezTo>
                  <a:cubicBezTo>
                    <a:pt x="155" y="100"/>
                    <a:pt x="149" y="99"/>
                    <a:pt x="149" y="100"/>
                  </a:cubicBezTo>
                  <a:cubicBezTo>
                    <a:pt x="149" y="101"/>
                    <a:pt x="148" y="102"/>
                    <a:pt x="148" y="102"/>
                  </a:cubicBezTo>
                  <a:cubicBezTo>
                    <a:pt x="148" y="103"/>
                    <a:pt x="149" y="103"/>
                    <a:pt x="150" y="103"/>
                  </a:cubicBezTo>
                  <a:cubicBezTo>
                    <a:pt x="151" y="103"/>
                    <a:pt x="148" y="104"/>
                    <a:pt x="147" y="104"/>
                  </a:cubicBezTo>
                  <a:cubicBezTo>
                    <a:pt x="147" y="104"/>
                    <a:pt x="145" y="105"/>
                    <a:pt x="145" y="106"/>
                  </a:cubicBezTo>
                  <a:cubicBezTo>
                    <a:pt x="145" y="107"/>
                    <a:pt x="144" y="107"/>
                    <a:pt x="143" y="108"/>
                  </a:cubicBezTo>
                  <a:cubicBezTo>
                    <a:pt x="142" y="109"/>
                    <a:pt x="142" y="110"/>
                    <a:pt x="142" y="111"/>
                  </a:cubicBezTo>
                  <a:cubicBezTo>
                    <a:pt x="142" y="111"/>
                    <a:pt x="142" y="111"/>
                    <a:pt x="144" y="112"/>
                  </a:cubicBezTo>
                  <a:cubicBezTo>
                    <a:pt x="146" y="113"/>
                    <a:pt x="143" y="112"/>
                    <a:pt x="142" y="112"/>
                  </a:cubicBezTo>
                  <a:cubicBezTo>
                    <a:pt x="141" y="112"/>
                    <a:pt x="140" y="114"/>
                    <a:pt x="141" y="114"/>
                  </a:cubicBezTo>
                  <a:cubicBezTo>
                    <a:pt x="142" y="114"/>
                    <a:pt x="141" y="115"/>
                    <a:pt x="141" y="116"/>
                  </a:cubicBezTo>
                  <a:cubicBezTo>
                    <a:pt x="141" y="117"/>
                    <a:pt x="140" y="118"/>
                    <a:pt x="139" y="119"/>
                  </a:cubicBezTo>
                  <a:cubicBezTo>
                    <a:pt x="138" y="120"/>
                    <a:pt x="140" y="119"/>
                    <a:pt x="140" y="119"/>
                  </a:cubicBezTo>
                  <a:cubicBezTo>
                    <a:pt x="141" y="119"/>
                    <a:pt x="139" y="121"/>
                    <a:pt x="138" y="121"/>
                  </a:cubicBezTo>
                  <a:cubicBezTo>
                    <a:pt x="137" y="122"/>
                    <a:pt x="136" y="122"/>
                    <a:pt x="136" y="123"/>
                  </a:cubicBezTo>
                  <a:cubicBezTo>
                    <a:pt x="136" y="124"/>
                    <a:pt x="135" y="123"/>
                    <a:pt x="134" y="123"/>
                  </a:cubicBezTo>
                  <a:cubicBezTo>
                    <a:pt x="133" y="123"/>
                    <a:pt x="131" y="126"/>
                    <a:pt x="131" y="127"/>
                  </a:cubicBezTo>
                  <a:cubicBezTo>
                    <a:pt x="130" y="128"/>
                    <a:pt x="129" y="129"/>
                    <a:pt x="128" y="130"/>
                  </a:cubicBezTo>
                  <a:cubicBezTo>
                    <a:pt x="128" y="130"/>
                    <a:pt x="130" y="131"/>
                    <a:pt x="131" y="131"/>
                  </a:cubicBezTo>
                  <a:cubicBezTo>
                    <a:pt x="132" y="131"/>
                    <a:pt x="134" y="130"/>
                    <a:pt x="134" y="130"/>
                  </a:cubicBezTo>
                  <a:cubicBezTo>
                    <a:pt x="135" y="129"/>
                    <a:pt x="132" y="132"/>
                    <a:pt x="131" y="132"/>
                  </a:cubicBezTo>
                  <a:cubicBezTo>
                    <a:pt x="130" y="132"/>
                    <a:pt x="130" y="131"/>
                    <a:pt x="129" y="131"/>
                  </a:cubicBezTo>
                  <a:cubicBezTo>
                    <a:pt x="129" y="131"/>
                    <a:pt x="128" y="132"/>
                    <a:pt x="128" y="132"/>
                  </a:cubicBezTo>
                  <a:cubicBezTo>
                    <a:pt x="128" y="133"/>
                    <a:pt x="126" y="133"/>
                    <a:pt x="125" y="133"/>
                  </a:cubicBezTo>
                  <a:cubicBezTo>
                    <a:pt x="124" y="133"/>
                    <a:pt x="124" y="134"/>
                    <a:pt x="124" y="135"/>
                  </a:cubicBezTo>
                  <a:cubicBezTo>
                    <a:pt x="124" y="136"/>
                    <a:pt x="124" y="136"/>
                    <a:pt x="124" y="137"/>
                  </a:cubicBezTo>
                  <a:cubicBezTo>
                    <a:pt x="125" y="138"/>
                    <a:pt x="124" y="137"/>
                    <a:pt x="122" y="136"/>
                  </a:cubicBezTo>
                  <a:cubicBezTo>
                    <a:pt x="121" y="136"/>
                    <a:pt x="121" y="137"/>
                    <a:pt x="120" y="138"/>
                  </a:cubicBezTo>
                  <a:cubicBezTo>
                    <a:pt x="119" y="138"/>
                    <a:pt x="117" y="138"/>
                    <a:pt x="116" y="138"/>
                  </a:cubicBezTo>
                  <a:cubicBezTo>
                    <a:pt x="115" y="139"/>
                    <a:pt x="116" y="139"/>
                    <a:pt x="117" y="139"/>
                  </a:cubicBezTo>
                  <a:cubicBezTo>
                    <a:pt x="118" y="140"/>
                    <a:pt x="117" y="140"/>
                    <a:pt x="115" y="140"/>
                  </a:cubicBezTo>
                  <a:cubicBezTo>
                    <a:pt x="114" y="140"/>
                    <a:pt x="114" y="140"/>
                    <a:pt x="114" y="141"/>
                  </a:cubicBezTo>
                  <a:cubicBezTo>
                    <a:pt x="114" y="142"/>
                    <a:pt x="112" y="141"/>
                    <a:pt x="111" y="142"/>
                  </a:cubicBezTo>
                  <a:cubicBezTo>
                    <a:pt x="111" y="143"/>
                    <a:pt x="113" y="143"/>
                    <a:pt x="112" y="143"/>
                  </a:cubicBezTo>
                  <a:cubicBezTo>
                    <a:pt x="111" y="143"/>
                    <a:pt x="109" y="143"/>
                    <a:pt x="110" y="144"/>
                  </a:cubicBezTo>
                  <a:cubicBezTo>
                    <a:pt x="111" y="145"/>
                    <a:pt x="111" y="146"/>
                    <a:pt x="112" y="147"/>
                  </a:cubicBezTo>
                  <a:cubicBezTo>
                    <a:pt x="112" y="149"/>
                    <a:pt x="114" y="149"/>
                    <a:pt x="112" y="148"/>
                  </a:cubicBezTo>
                  <a:cubicBezTo>
                    <a:pt x="110" y="148"/>
                    <a:pt x="110" y="149"/>
                    <a:pt x="111" y="150"/>
                  </a:cubicBezTo>
                  <a:cubicBezTo>
                    <a:pt x="112" y="151"/>
                    <a:pt x="112" y="151"/>
                    <a:pt x="110" y="151"/>
                  </a:cubicBezTo>
                  <a:cubicBezTo>
                    <a:pt x="108" y="152"/>
                    <a:pt x="110" y="152"/>
                    <a:pt x="111" y="153"/>
                  </a:cubicBezTo>
                  <a:cubicBezTo>
                    <a:pt x="111" y="153"/>
                    <a:pt x="110" y="154"/>
                    <a:pt x="111" y="154"/>
                  </a:cubicBezTo>
                  <a:cubicBezTo>
                    <a:pt x="112" y="154"/>
                    <a:pt x="109" y="155"/>
                    <a:pt x="111" y="156"/>
                  </a:cubicBezTo>
                  <a:cubicBezTo>
                    <a:pt x="112" y="157"/>
                    <a:pt x="112" y="156"/>
                    <a:pt x="113" y="155"/>
                  </a:cubicBezTo>
                  <a:cubicBezTo>
                    <a:pt x="114" y="154"/>
                    <a:pt x="113" y="156"/>
                    <a:pt x="112" y="157"/>
                  </a:cubicBezTo>
                  <a:cubicBezTo>
                    <a:pt x="111" y="159"/>
                    <a:pt x="111" y="157"/>
                    <a:pt x="110" y="158"/>
                  </a:cubicBezTo>
                  <a:cubicBezTo>
                    <a:pt x="108" y="158"/>
                    <a:pt x="110" y="159"/>
                    <a:pt x="111" y="160"/>
                  </a:cubicBezTo>
                  <a:cubicBezTo>
                    <a:pt x="111" y="162"/>
                    <a:pt x="111" y="161"/>
                    <a:pt x="112" y="161"/>
                  </a:cubicBezTo>
                  <a:cubicBezTo>
                    <a:pt x="113" y="161"/>
                    <a:pt x="113" y="161"/>
                    <a:pt x="114" y="160"/>
                  </a:cubicBezTo>
                  <a:cubicBezTo>
                    <a:pt x="115" y="160"/>
                    <a:pt x="113" y="162"/>
                    <a:pt x="114" y="163"/>
                  </a:cubicBezTo>
                  <a:cubicBezTo>
                    <a:pt x="114" y="164"/>
                    <a:pt x="113" y="163"/>
                    <a:pt x="112" y="163"/>
                  </a:cubicBezTo>
                  <a:cubicBezTo>
                    <a:pt x="111" y="164"/>
                    <a:pt x="111" y="165"/>
                    <a:pt x="112" y="166"/>
                  </a:cubicBezTo>
                  <a:cubicBezTo>
                    <a:pt x="113" y="166"/>
                    <a:pt x="114" y="168"/>
                    <a:pt x="115" y="168"/>
                  </a:cubicBezTo>
                  <a:cubicBezTo>
                    <a:pt x="116" y="169"/>
                    <a:pt x="118" y="169"/>
                    <a:pt x="120" y="169"/>
                  </a:cubicBezTo>
                  <a:cubicBezTo>
                    <a:pt x="121" y="168"/>
                    <a:pt x="121" y="169"/>
                    <a:pt x="122" y="168"/>
                  </a:cubicBezTo>
                  <a:cubicBezTo>
                    <a:pt x="123" y="168"/>
                    <a:pt x="125" y="166"/>
                    <a:pt x="126" y="164"/>
                  </a:cubicBezTo>
                  <a:cubicBezTo>
                    <a:pt x="128" y="162"/>
                    <a:pt x="129" y="162"/>
                    <a:pt x="130" y="162"/>
                  </a:cubicBezTo>
                  <a:cubicBezTo>
                    <a:pt x="131" y="161"/>
                    <a:pt x="131" y="161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60"/>
                    <a:pt x="131" y="160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60"/>
                    <a:pt x="132" y="160"/>
                    <a:pt x="132" y="160"/>
                  </a:cubicBezTo>
                  <a:cubicBezTo>
                    <a:pt x="132" y="160"/>
                    <a:pt x="132" y="161"/>
                    <a:pt x="132" y="161"/>
                  </a:cubicBezTo>
                  <a:cubicBezTo>
                    <a:pt x="132" y="161"/>
                    <a:pt x="132" y="161"/>
                    <a:pt x="132" y="161"/>
                  </a:cubicBezTo>
                  <a:cubicBezTo>
                    <a:pt x="132" y="161"/>
                    <a:pt x="132" y="161"/>
                    <a:pt x="132" y="162"/>
                  </a:cubicBezTo>
                  <a:cubicBezTo>
                    <a:pt x="132" y="162"/>
                    <a:pt x="132" y="162"/>
                    <a:pt x="132" y="162"/>
                  </a:cubicBezTo>
                  <a:cubicBezTo>
                    <a:pt x="132" y="162"/>
                    <a:pt x="132" y="162"/>
                    <a:pt x="132" y="162"/>
                  </a:cubicBezTo>
                  <a:cubicBezTo>
                    <a:pt x="132" y="163"/>
                    <a:pt x="133" y="163"/>
                    <a:pt x="133" y="163"/>
                  </a:cubicBezTo>
                  <a:cubicBezTo>
                    <a:pt x="133" y="164"/>
                    <a:pt x="133" y="167"/>
                    <a:pt x="134" y="168"/>
                  </a:cubicBezTo>
                  <a:cubicBezTo>
                    <a:pt x="134" y="169"/>
                    <a:pt x="135" y="169"/>
                    <a:pt x="136" y="168"/>
                  </a:cubicBezTo>
                  <a:cubicBezTo>
                    <a:pt x="137" y="167"/>
                    <a:pt x="135" y="171"/>
                    <a:pt x="135" y="172"/>
                  </a:cubicBezTo>
                  <a:cubicBezTo>
                    <a:pt x="135" y="173"/>
                    <a:pt x="137" y="176"/>
                    <a:pt x="138" y="177"/>
                  </a:cubicBezTo>
                  <a:cubicBezTo>
                    <a:pt x="138" y="178"/>
                    <a:pt x="139" y="180"/>
                    <a:pt x="139" y="181"/>
                  </a:cubicBezTo>
                  <a:cubicBezTo>
                    <a:pt x="139" y="182"/>
                    <a:pt x="138" y="185"/>
                    <a:pt x="139" y="185"/>
                  </a:cubicBezTo>
                  <a:cubicBezTo>
                    <a:pt x="139" y="185"/>
                    <a:pt x="141" y="185"/>
                    <a:pt x="142" y="185"/>
                  </a:cubicBezTo>
                  <a:cubicBezTo>
                    <a:pt x="144" y="185"/>
                    <a:pt x="144" y="185"/>
                    <a:pt x="145" y="184"/>
                  </a:cubicBezTo>
                  <a:cubicBezTo>
                    <a:pt x="145" y="183"/>
                    <a:pt x="145" y="182"/>
                    <a:pt x="147" y="181"/>
                  </a:cubicBezTo>
                  <a:cubicBezTo>
                    <a:pt x="149" y="180"/>
                    <a:pt x="150" y="181"/>
                    <a:pt x="151" y="180"/>
                  </a:cubicBezTo>
                  <a:cubicBezTo>
                    <a:pt x="152" y="180"/>
                    <a:pt x="154" y="174"/>
                    <a:pt x="155" y="173"/>
                  </a:cubicBezTo>
                  <a:cubicBezTo>
                    <a:pt x="155" y="171"/>
                    <a:pt x="155" y="169"/>
                    <a:pt x="155" y="168"/>
                  </a:cubicBezTo>
                  <a:cubicBezTo>
                    <a:pt x="155" y="167"/>
                    <a:pt x="158" y="164"/>
                    <a:pt x="158" y="163"/>
                  </a:cubicBezTo>
                  <a:cubicBezTo>
                    <a:pt x="159" y="163"/>
                    <a:pt x="159" y="163"/>
                    <a:pt x="160" y="163"/>
                  </a:cubicBezTo>
                  <a:cubicBezTo>
                    <a:pt x="160" y="163"/>
                    <a:pt x="161" y="160"/>
                    <a:pt x="162" y="160"/>
                  </a:cubicBezTo>
                  <a:cubicBezTo>
                    <a:pt x="163" y="159"/>
                    <a:pt x="163" y="158"/>
                    <a:pt x="164" y="158"/>
                  </a:cubicBezTo>
                  <a:cubicBezTo>
                    <a:pt x="164" y="157"/>
                    <a:pt x="163" y="155"/>
                    <a:pt x="162" y="154"/>
                  </a:cubicBezTo>
                  <a:cubicBezTo>
                    <a:pt x="162" y="153"/>
                    <a:pt x="161" y="152"/>
                    <a:pt x="159" y="152"/>
                  </a:cubicBezTo>
                  <a:cubicBezTo>
                    <a:pt x="157" y="152"/>
                    <a:pt x="157" y="151"/>
                    <a:pt x="157" y="150"/>
                  </a:cubicBezTo>
                  <a:cubicBezTo>
                    <a:pt x="156" y="149"/>
                    <a:pt x="157" y="146"/>
                    <a:pt x="157" y="146"/>
                  </a:cubicBezTo>
                  <a:cubicBezTo>
                    <a:pt x="158" y="145"/>
                    <a:pt x="158" y="142"/>
                    <a:pt x="158" y="141"/>
                  </a:cubicBezTo>
                  <a:cubicBezTo>
                    <a:pt x="159" y="140"/>
                    <a:pt x="157" y="139"/>
                    <a:pt x="157" y="139"/>
                  </a:cubicBezTo>
                  <a:cubicBezTo>
                    <a:pt x="157" y="138"/>
                    <a:pt x="158" y="139"/>
                    <a:pt x="159" y="139"/>
                  </a:cubicBezTo>
                  <a:cubicBezTo>
                    <a:pt x="160" y="139"/>
                    <a:pt x="162" y="136"/>
                    <a:pt x="163" y="135"/>
                  </a:cubicBezTo>
                  <a:cubicBezTo>
                    <a:pt x="164" y="134"/>
                    <a:pt x="164" y="132"/>
                    <a:pt x="165" y="132"/>
                  </a:cubicBezTo>
                  <a:cubicBezTo>
                    <a:pt x="165" y="131"/>
                    <a:pt x="168" y="130"/>
                    <a:pt x="168" y="130"/>
                  </a:cubicBezTo>
                  <a:cubicBezTo>
                    <a:pt x="169" y="130"/>
                    <a:pt x="171" y="129"/>
                    <a:pt x="171" y="128"/>
                  </a:cubicBezTo>
                  <a:cubicBezTo>
                    <a:pt x="171" y="126"/>
                    <a:pt x="174" y="125"/>
                    <a:pt x="174" y="124"/>
                  </a:cubicBezTo>
                  <a:cubicBezTo>
                    <a:pt x="175" y="123"/>
                    <a:pt x="173" y="123"/>
                    <a:pt x="173" y="122"/>
                  </a:cubicBezTo>
                  <a:cubicBezTo>
                    <a:pt x="172" y="121"/>
                    <a:pt x="173" y="121"/>
                    <a:pt x="174" y="120"/>
                  </a:cubicBezTo>
                  <a:cubicBezTo>
                    <a:pt x="174" y="120"/>
                    <a:pt x="174" y="119"/>
                    <a:pt x="174" y="119"/>
                  </a:cubicBezTo>
                  <a:cubicBezTo>
                    <a:pt x="175" y="118"/>
                    <a:pt x="175" y="118"/>
                    <a:pt x="176" y="117"/>
                  </a:cubicBezTo>
                  <a:cubicBezTo>
                    <a:pt x="178" y="116"/>
                    <a:pt x="177" y="116"/>
                    <a:pt x="177" y="116"/>
                  </a:cubicBezTo>
                  <a:cubicBezTo>
                    <a:pt x="177" y="115"/>
                    <a:pt x="179" y="115"/>
                    <a:pt x="180" y="115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6"/>
                    <a:pt x="181" y="116"/>
                    <a:pt x="182" y="116"/>
                  </a:cubicBezTo>
                  <a:cubicBezTo>
                    <a:pt x="182" y="116"/>
                    <a:pt x="182" y="115"/>
                    <a:pt x="182" y="115"/>
                  </a:cubicBezTo>
                  <a:cubicBezTo>
                    <a:pt x="182" y="115"/>
                    <a:pt x="182" y="115"/>
                    <a:pt x="183" y="115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4" y="115"/>
                    <a:pt x="184" y="115"/>
                    <a:pt x="184" y="115"/>
                  </a:cubicBezTo>
                  <a:cubicBezTo>
                    <a:pt x="186" y="115"/>
                    <a:pt x="186" y="116"/>
                    <a:pt x="187" y="117"/>
                  </a:cubicBezTo>
                  <a:cubicBezTo>
                    <a:pt x="188" y="118"/>
                    <a:pt x="187" y="121"/>
                    <a:pt x="186" y="121"/>
                  </a:cubicBezTo>
                  <a:cubicBezTo>
                    <a:pt x="185" y="121"/>
                    <a:pt x="183" y="125"/>
                    <a:pt x="182" y="126"/>
                  </a:cubicBezTo>
                  <a:cubicBezTo>
                    <a:pt x="182" y="127"/>
                    <a:pt x="178" y="130"/>
                    <a:pt x="177" y="131"/>
                  </a:cubicBezTo>
                  <a:cubicBezTo>
                    <a:pt x="177" y="133"/>
                    <a:pt x="173" y="136"/>
                    <a:pt x="172" y="137"/>
                  </a:cubicBezTo>
                  <a:cubicBezTo>
                    <a:pt x="171" y="138"/>
                    <a:pt x="172" y="138"/>
                    <a:pt x="173" y="139"/>
                  </a:cubicBezTo>
                  <a:cubicBezTo>
                    <a:pt x="173" y="141"/>
                    <a:pt x="174" y="146"/>
                    <a:pt x="174" y="147"/>
                  </a:cubicBezTo>
                  <a:cubicBezTo>
                    <a:pt x="173" y="148"/>
                    <a:pt x="173" y="149"/>
                    <a:pt x="173" y="150"/>
                  </a:cubicBezTo>
                  <a:cubicBezTo>
                    <a:pt x="173" y="151"/>
                    <a:pt x="173" y="152"/>
                    <a:pt x="174" y="152"/>
                  </a:cubicBezTo>
                  <a:cubicBezTo>
                    <a:pt x="176" y="152"/>
                    <a:pt x="177" y="153"/>
                    <a:pt x="177" y="154"/>
                  </a:cubicBezTo>
                  <a:cubicBezTo>
                    <a:pt x="177" y="155"/>
                    <a:pt x="177" y="155"/>
                    <a:pt x="179" y="156"/>
                  </a:cubicBezTo>
                  <a:cubicBezTo>
                    <a:pt x="180" y="156"/>
                    <a:pt x="182" y="156"/>
                    <a:pt x="183" y="156"/>
                  </a:cubicBezTo>
                  <a:cubicBezTo>
                    <a:pt x="184" y="156"/>
                    <a:pt x="185" y="155"/>
                    <a:pt x="187" y="155"/>
                  </a:cubicBezTo>
                  <a:cubicBezTo>
                    <a:pt x="189" y="154"/>
                    <a:pt x="191" y="154"/>
                    <a:pt x="193" y="153"/>
                  </a:cubicBezTo>
                  <a:cubicBezTo>
                    <a:pt x="194" y="153"/>
                    <a:pt x="195" y="153"/>
                    <a:pt x="195" y="153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7" y="153"/>
                    <a:pt x="198" y="153"/>
                    <a:pt x="199" y="153"/>
                  </a:cubicBezTo>
                  <a:cubicBezTo>
                    <a:pt x="200" y="152"/>
                    <a:pt x="200" y="152"/>
                    <a:pt x="200" y="153"/>
                  </a:cubicBezTo>
                  <a:cubicBezTo>
                    <a:pt x="200" y="155"/>
                    <a:pt x="202" y="154"/>
                    <a:pt x="203" y="155"/>
                  </a:cubicBezTo>
                  <a:cubicBezTo>
                    <a:pt x="204" y="155"/>
                    <a:pt x="204" y="157"/>
                    <a:pt x="203" y="157"/>
                  </a:cubicBezTo>
                  <a:cubicBezTo>
                    <a:pt x="201" y="157"/>
                    <a:pt x="198" y="157"/>
                    <a:pt x="199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9" y="159"/>
                    <a:pt x="199" y="159"/>
                    <a:pt x="198" y="159"/>
                  </a:cubicBezTo>
                  <a:cubicBezTo>
                    <a:pt x="198" y="159"/>
                    <a:pt x="198" y="159"/>
                    <a:pt x="197" y="159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4" y="159"/>
                    <a:pt x="189" y="159"/>
                    <a:pt x="187" y="159"/>
                  </a:cubicBezTo>
                  <a:cubicBezTo>
                    <a:pt x="186" y="159"/>
                    <a:pt x="181" y="161"/>
                    <a:pt x="181" y="162"/>
                  </a:cubicBezTo>
                  <a:cubicBezTo>
                    <a:pt x="181" y="164"/>
                    <a:pt x="182" y="166"/>
                    <a:pt x="183" y="167"/>
                  </a:cubicBezTo>
                  <a:cubicBezTo>
                    <a:pt x="183" y="167"/>
                    <a:pt x="184" y="167"/>
                    <a:pt x="184" y="167"/>
                  </a:cubicBezTo>
                  <a:cubicBezTo>
                    <a:pt x="184" y="167"/>
                    <a:pt x="184" y="167"/>
                    <a:pt x="184" y="167"/>
                  </a:cubicBezTo>
                  <a:cubicBezTo>
                    <a:pt x="184" y="167"/>
                    <a:pt x="184" y="168"/>
                    <a:pt x="184" y="168"/>
                  </a:cubicBezTo>
                  <a:cubicBezTo>
                    <a:pt x="184" y="168"/>
                    <a:pt x="184" y="168"/>
                    <a:pt x="184" y="168"/>
                  </a:cubicBezTo>
                  <a:cubicBezTo>
                    <a:pt x="184" y="169"/>
                    <a:pt x="185" y="169"/>
                    <a:pt x="185" y="170"/>
                  </a:cubicBezTo>
                  <a:cubicBezTo>
                    <a:pt x="185" y="171"/>
                    <a:pt x="185" y="171"/>
                    <a:pt x="185" y="172"/>
                  </a:cubicBezTo>
                  <a:cubicBezTo>
                    <a:pt x="185" y="174"/>
                    <a:pt x="183" y="176"/>
                    <a:pt x="182" y="176"/>
                  </a:cubicBezTo>
                  <a:cubicBezTo>
                    <a:pt x="180" y="175"/>
                    <a:pt x="178" y="171"/>
                    <a:pt x="177" y="171"/>
                  </a:cubicBezTo>
                  <a:cubicBezTo>
                    <a:pt x="176" y="171"/>
                    <a:pt x="173" y="172"/>
                    <a:pt x="173" y="173"/>
                  </a:cubicBezTo>
                  <a:cubicBezTo>
                    <a:pt x="173" y="174"/>
                    <a:pt x="172" y="175"/>
                    <a:pt x="172" y="176"/>
                  </a:cubicBezTo>
                  <a:cubicBezTo>
                    <a:pt x="171" y="177"/>
                    <a:pt x="171" y="178"/>
                    <a:pt x="171" y="179"/>
                  </a:cubicBezTo>
                  <a:cubicBezTo>
                    <a:pt x="171" y="180"/>
                    <a:pt x="171" y="181"/>
                    <a:pt x="171" y="181"/>
                  </a:cubicBezTo>
                  <a:cubicBezTo>
                    <a:pt x="171" y="181"/>
                    <a:pt x="171" y="181"/>
                    <a:pt x="171" y="181"/>
                  </a:cubicBezTo>
                  <a:cubicBezTo>
                    <a:pt x="171" y="182"/>
                    <a:pt x="171" y="183"/>
                    <a:pt x="171" y="183"/>
                  </a:cubicBezTo>
                  <a:cubicBezTo>
                    <a:pt x="171" y="184"/>
                    <a:pt x="170" y="184"/>
                    <a:pt x="170" y="185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6"/>
                    <a:pt x="169" y="186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69" y="187"/>
                    <a:pt x="168" y="187"/>
                    <a:pt x="168" y="187"/>
                  </a:cubicBezTo>
                  <a:cubicBezTo>
                    <a:pt x="168" y="188"/>
                    <a:pt x="167" y="188"/>
                    <a:pt x="167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189"/>
                    <a:pt x="167" y="189"/>
                    <a:pt x="167" y="189"/>
                  </a:cubicBezTo>
                  <a:cubicBezTo>
                    <a:pt x="167" y="189"/>
                    <a:pt x="166" y="189"/>
                    <a:pt x="166" y="189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5" y="190"/>
                    <a:pt x="165" y="191"/>
                    <a:pt x="165" y="191"/>
                  </a:cubicBezTo>
                  <a:cubicBezTo>
                    <a:pt x="165" y="191"/>
                    <a:pt x="165" y="191"/>
                    <a:pt x="165" y="191"/>
                  </a:cubicBezTo>
                  <a:cubicBezTo>
                    <a:pt x="164" y="191"/>
                    <a:pt x="164" y="191"/>
                    <a:pt x="164" y="191"/>
                  </a:cubicBezTo>
                  <a:cubicBezTo>
                    <a:pt x="162" y="191"/>
                    <a:pt x="163" y="189"/>
                    <a:pt x="160" y="189"/>
                  </a:cubicBezTo>
                  <a:cubicBezTo>
                    <a:pt x="158" y="189"/>
                    <a:pt x="152" y="190"/>
                    <a:pt x="150" y="191"/>
                  </a:cubicBezTo>
                  <a:cubicBezTo>
                    <a:pt x="150" y="192"/>
                    <a:pt x="149" y="192"/>
                    <a:pt x="149" y="192"/>
                  </a:cubicBezTo>
                  <a:cubicBezTo>
                    <a:pt x="149" y="192"/>
                    <a:pt x="148" y="192"/>
                    <a:pt x="148" y="192"/>
                  </a:cubicBezTo>
                  <a:cubicBezTo>
                    <a:pt x="148" y="192"/>
                    <a:pt x="148" y="192"/>
                    <a:pt x="147" y="192"/>
                  </a:cubicBezTo>
                  <a:cubicBezTo>
                    <a:pt x="147" y="192"/>
                    <a:pt x="147" y="193"/>
                    <a:pt x="147" y="193"/>
                  </a:cubicBezTo>
                  <a:cubicBezTo>
                    <a:pt x="146" y="193"/>
                    <a:pt x="146" y="193"/>
                    <a:pt x="146" y="193"/>
                  </a:cubicBezTo>
                  <a:cubicBezTo>
                    <a:pt x="146" y="193"/>
                    <a:pt x="145" y="193"/>
                    <a:pt x="145" y="193"/>
                  </a:cubicBezTo>
                  <a:cubicBezTo>
                    <a:pt x="145" y="193"/>
                    <a:pt x="145" y="193"/>
                    <a:pt x="144" y="193"/>
                  </a:cubicBezTo>
                  <a:cubicBezTo>
                    <a:pt x="143" y="193"/>
                    <a:pt x="143" y="191"/>
                    <a:pt x="143" y="190"/>
                  </a:cubicBezTo>
                  <a:cubicBezTo>
                    <a:pt x="142" y="190"/>
                    <a:pt x="142" y="191"/>
                    <a:pt x="141" y="192"/>
                  </a:cubicBezTo>
                  <a:cubicBezTo>
                    <a:pt x="140" y="193"/>
                    <a:pt x="140" y="191"/>
                    <a:pt x="138" y="191"/>
                  </a:cubicBezTo>
                  <a:cubicBezTo>
                    <a:pt x="137" y="191"/>
                    <a:pt x="134" y="193"/>
                    <a:pt x="133" y="193"/>
                  </a:cubicBezTo>
                  <a:cubicBezTo>
                    <a:pt x="132" y="193"/>
                    <a:pt x="133" y="191"/>
                    <a:pt x="133" y="191"/>
                  </a:cubicBezTo>
                  <a:cubicBezTo>
                    <a:pt x="132" y="190"/>
                    <a:pt x="129" y="192"/>
                    <a:pt x="129" y="192"/>
                  </a:cubicBezTo>
                  <a:cubicBezTo>
                    <a:pt x="128" y="191"/>
                    <a:pt x="127" y="190"/>
                    <a:pt x="128" y="190"/>
                  </a:cubicBezTo>
                  <a:cubicBezTo>
                    <a:pt x="128" y="190"/>
                    <a:pt x="128" y="190"/>
                    <a:pt x="128" y="190"/>
                  </a:cubicBezTo>
                  <a:cubicBezTo>
                    <a:pt x="128" y="190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8"/>
                    <a:pt x="128" y="188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7" y="186"/>
                    <a:pt x="129" y="186"/>
                    <a:pt x="130" y="186"/>
                  </a:cubicBezTo>
                  <a:cubicBezTo>
                    <a:pt x="131" y="185"/>
                    <a:pt x="128" y="184"/>
                    <a:pt x="127" y="184"/>
                  </a:cubicBezTo>
                  <a:cubicBezTo>
                    <a:pt x="126" y="184"/>
                    <a:pt x="128" y="182"/>
                    <a:pt x="129" y="181"/>
                  </a:cubicBezTo>
                  <a:cubicBezTo>
                    <a:pt x="131" y="180"/>
                    <a:pt x="131" y="180"/>
                    <a:pt x="132" y="179"/>
                  </a:cubicBezTo>
                  <a:cubicBezTo>
                    <a:pt x="132" y="178"/>
                    <a:pt x="131" y="178"/>
                    <a:pt x="130" y="179"/>
                  </a:cubicBezTo>
                  <a:cubicBezTo>
                    <a:pt x="129" y="179"/>
                    <a:pt x="128" y="176"/>
                    <a:pt x="129" y="175"/>
                  </a:cubicBezTo>
                  <a:cubicBezTo>
                    <a:pt x="130" y="175"/>
                    <a:pt x="130" y="173"/>
                    <a:pt x="130" y="172"/>
                  </a:cubicBezTo>
                  <a:cubicBezTo>
                    <a:pt x="130" y="171"/>
                    <a:pt x="128" y="172"/>
                    <a:pt x="127" y="173"/>
                  </a:cubicBezTo>
                  <a:cubicBezTo>
                    <a:pt x="127" y="173"/>
                    <a:pt x="126" y="175"/>
                    <a:pt x="126" y="175"/>
                  </a:cubicBezTo>
                  <a:cubicBezTo>
                    <a:pt x="127" y="176"/>
                    <a:pt x="126" y="177"/>
                    <a:pt x="125" y="177"/>
                  </a:cubicBezTo>
                  <a:cubicBezTo>
                    <a:pt x="124" y="178"/>
                    <a:pt x="124" y="176"/>
                    <a:pt x="123" y="175"/>
                  </a:cubicBezTo>
                  <a:cubicBezTo>
                    <a:pt x="123" y="175"/>
                    <a:pt x="122" y="176"/>
                    <a:pt x="122" y="177"/>
                  </a:cubicBezTo>
                  <a:cubicBezTo>
                    <a:pt x="121" y="177"/>
                    <a:pt x="121" y="181"/>
                    <a:pt x="121" y="182"/>
                  </a:cubicBezTo>
                  <a:cubicBezTo>
                    <a:pt x="120" y="182"/>
                    <a:pt x="121" y="184"/>
                    <a:pt x="122" y="185"/>
                  </a:cubicBezTo>
                  <a:cubicBezTo>
                    <a:pt x="122" y="185"/>
                    <a:pt x="122" y="186"/>
                    <a:pt x="122" y="186"/>
                  </a:cubicBezTo>
                  <a:cubicBezTo>
                    <a:pt x="122" y="186"/>
                    <a:pt x="122" y="186"/>
                    <a:pt x="122" y="186"/>
                  </a:cubicBezTo>
                  <a:cubicBezTo>
                    <a:pt x="122" y="186"/>
                    <a:pt x="122" y="187"/>
                    <a:pt x="122" y="187"/>
                  </a:cubicBezTo>
                  <a:cubicBezTo>
                    <a:pt x="122" y="187"/>
                    <a:pt x="122" y="188"/>
                    <a:pt x="122" y="188"/>
                  </a:cubicBezTo>
                  <a:cubicBezTo>
                    <a:pt x="122" y="188"/>
                    <a:pt x="122" y="188"/>
                    <a:pt x="122" y="188"/>
                  </a:cubicBezTo>
                  <a:cubicBezTo>
                    <a:pt x="122" y="188"/>
                    <a:pt x="122" y="189"/>
                    <a:pt x="122" y="189"/>
                  </a:cubicBezTo>
                  <a:cubicBezTo>
                    <a:pt x="122" y="190"/>
                    <a:pt x="122" y="190"/>
                    <a:pt x="122" y="190"/>
                  </a:cubicBezTo>
                  <a:cubicBezTo>
                    <a:pt x="123" y="190"/>
                    <a:pt x="123" y="190"/>
                    <a:pt x="123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1"/>
                    <a:pt x="123" y="192"/>
                    <a:pt x="123" y="192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3" y="192"/>
                    <a:pt x="123" y="193"/>
                    <a:pt x="123" y="193"/>
                  </a:cubicBezTo>
                  <a:cubicBezTo>
                    <a:pt x="123" y="194"/>
                    <a:pt x="123" y="195"/>
                    <a:pt x="122" y="196"/>
                  </a:cubicBezTo>
                  <a:cubicBezTo>
                    <a:pt x="121" y="196"/>
                    <a:pt x="118" y="193"/>
                    <a:pt x="117" y="195"/>
                  </a:cubicBezTo>
                  <a:cubicBezTo>
                    <a:pt x="116" y="195"/>
                    <a:pt x="116" y="195"/>
                    <a:pt x="116" y="196"/>
                  </a:cubicBezTo>
                  <a:cubicBezTo>
                    <a:pt x="115" y="196"/>
                    <a:pt x="115" y="196"/>
                    <a:pt x="115" y="196"/>
                  </a:cubicBezTo>
                  <a:cubicBezTo>
                    <a:pt x="115" y="196"/>
                    <a:pt x="115" y="196"/>
                    <a:pt x="114" y="196"/>
                  </a:cubicBezTo>
                  <a:cubicBezTo>
                    <a:pt x="114" y="196"/>
                    <a:pt x="114" y="196"/>
                    <a:pt x="114" y="196"/>
                  </a:cubicBezTo>
                  <a:cubicBezTo>
                    <a:pt x="114" y="196"/>
                    <a:pt x="113" y="197"/>
                    <a:pt x="113" y="197"/>
                  </a:cubicBezTo>
                  <a:cubicBezTo>
                    <a:pt x="112" y="197"/>
                    <a:pt x="111" y="197"/>
                    <a:pt x="110" y="198"/>
                  </a:cubicBezTo>
                  <a:cubicBezTo>
                    <a:pt x="108" y="199"/>
                    <a:pt x="108" y="199"/>
                    <a:pt x="107" y="199"/>
                  </a:cubicBezTo>
                  <a:cubicBezTo>
                    <a:pt x="106" y="199"/>
                    <a:pt x="104" y="204"/>
                    <a:pt x="103" y="206"/>
                  </a:cubicBezTo>
                  <a:cubicBezTo>
                    <a:pt x="103" y="206"/>
                    <a:pt x="103" y="206"/>
                    <a:pt x="103" y="207"/>
                  </a:cubicBezTo>
                  <a:cubicBezTo>
                    <a:pt x="103" y="207"/>
                    <a:pt x="103" y="207"/>
                    <a:pt x="103" y="207"/>
                  </a:cubicBezTo>
                  <a:cubicBezTo>
                    <a:pt x="102" y="207"/>
                    <a:pt x="102" y="207"/>
                    <a:pt x="102" y="207"/>
                  </a:cubicBezTo>
                  <a:cubicBezTo>
                    <a:pt x="102" y="207"/>
                    <a:pt x="102" y="207"/>
                    <a:pt x="102" y="207"/>
                  </a:cubicBezTo>
                  <a:cubicBezTo>
                    <a:pt x="102" y="208"/>
                    <a:pt x="101" y="208"/>
                    <a:pt x="101" y="208"/>
                  </a:cubicBezTo>
                  <a:cubicBezTo>
                    <a:pt x="101" y="208"/>
                    <a:pt x="101" y="208"/>
                    <a:pt x="101" y="208"/>
                  </a:cubicBezTo>
                  <a:cubicBezTo>
                    <a:pt x="101" y="208"/>
                    <a:pt x="101" y="208"/>
                    <a:pt x="101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99" y="208"/>
                  </a:cubicBezTo>
                  <a:cubicBezTo>
                    <a:pt x="99" y="208"/>
                    <a:pt x="98" y="208"/>
                    <a:pt x="97" y="208"/>
                  </a:cubicBezTo>
                  <a:cubicBezTo>
                    <a:pt x="96" y="208"/>
                    <a:pt x="96" y="208"/>
                    <a:pt x="95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5" y="209"/>
                    <a:pt x="94" y="209"/>
                    <a:pt x="94" y="210"/>
                  </a:cubicBezTo>
                  <a:cubicBezTo>
                    <a:pt x="93" y="211"/>
                    <a:pt x="94" y="213"/>
                    <a:pt x="94" y="214"/>
                  </a:cubicBezTo>
                  <a:cubicBezTo>
                    <a:pt x="94" y="214"/>
                    <a:pt x="92" y="216"/>
                    <a:pt x="91" y="216"/>
                  </a:cubicBezTo>
                  <a:cubicBezTo>
                    <a:pt x="91" y="217"/>
                    <a:pt x="90" y="216"/>
                    <a:pt x="88" y="217"/>
                  </a:cubicBezTo>
                  <a:cubicBezTo>
                    <a:pt x="87" y="218"/>
                    <a:pt x="87" y="219"/>
                    <a:pt x="86" y="220"/>
                  </a:cubicBezTo>
                  <a:cubicBezTo>
                    <a:pt x="84" y="221"/>
                    <a:pt x="83" y="220"/>
                    <a:pt x="82" y="219"/>
                  </a:cubicBezTo>
                  <a:cubicBezTo>
                    <a:pt x="80" y="218"/>
                    <a:pt x="79" y="218"/>
                    <a:pt x="80" y="219"/>
                  </a:cubicBezTo>
                  <a:cubicBezTo>
                    <a:pt x="80" y="220"/>
                    <a:pt x="81" y="222"/>
                    <a:pt x="81" y="223"/>
                  </a:cubicBezTo>
                  <a:cubicBezTo>
                    <a:pt x="81" y="223"/>
                    <a:pt x="80" y="224"/>
                    <a:pt x="78" y="224"/>
                  </a:cubicBezTo>
                  <a:cubicBezTo>
                    <a:pt x="76" y="224"/>
                    <a:pt x="74" y="222"/>
                    <a:pt x="71" y="223"/>
                  </a:cubicBezTo>
                  <a:cubicBezTo>
                    <a:pt x="68" y="223"/>
                    <a:pt x="67" y="224"/>
                    <a:pt x="68" y="224"/>
                  </a:cubicBezTo>
                  <a:cubicBezTo>
                    <a:pt x="68" y="224"/>
                    <a:pt x="68" y="226"/>
                    <a:pt x="68" y="227"/>
                  </a:cubicBezTo>
                  <a:cubicBezTo>
                    <a:pt x="69" y="228"/>
                    <a:pt x="76" y="230"/>
                    <a:pt x="77" y="231"/>
                  </a:cubicBezTo>
                  <a:cubicBezTo>
                    <a:pt x="78" y="231"/>
                    <a:pt x="77" y="232"/>
                    <a:pt x="77" y="233"/>
                  </a:cubicBezTo>
                  <a:cubicBezTo>
                    <a:pt x="78" y="234"/>
                    <a:pt x="80" y="235"/>
                    <a:pt x="81" y="240"/>
                  </a:cubicBezTo>
                  <a:cubicBezTo>
                    <a:pt x="82" y="244"/>
                    <a:pt x="80" y="245"/>
                    <a:pt x="80" y="247"/>
                  </a:cubicBezTo>
                  <a:cubicBezTo>
                    <a:pt x="80" y="247"/>
                    <a:pt x="80" y="248"/>
                    <a:pt x="80" y="248"/>
                  </a:cubicBezTo>
                  <a:cubicBezTo>
                    <a:pt x="80" y="248"/>
                    <a:pt x="80" y="248"/>
                    <a:pt x="80" y="249"/>
                  </a:cubicBezTo>
                  <a:cubicBezTo>
                    <a:pt x="79" y="249"/>
                    <a:pt x="79" y="249"/>
                    <a:pt x="79" y="249"/>
                  </a:cubicBezTo>
                  <a:cubicBezTo>
                    <a:pt x="79" y="249"/>
                    <a:pt x="79" y="250"/>
                    <a:pt x="79" y="250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79" y="250"/>
                    <a:pt x="78" y="250"/>
                    <a:pt x="78" y="251"/>
                  </a:cubicBezTo>
                  <a:cubicBezTo>
                    <a:pt x="78" y="251"/>
                    <a:pt x="78" y="251"/>
                    <a:pt x="77" y="251"/>
                  </a:cubicBezTo>
                  <a:cubicBezTo>
                    <a:pt x="75" y="252"/>
                    <a:pt x="70" y="250"/>
                    <a:pt x="68" y="250"/>
                  </a:cubicBezTo>
                  <a:cubicBezTo>
                    <a:pt x="65" y="250"/>
                    <a:pt x="59" y="250"/>
                    <a:pt x="57" y="250"/>
                  </a:cubicBezTo>
                  <a:cubicBezTo>
                    <a:pt x="55" y="250"/>
                    <a:pt x="53" y="250"/>
                    <a:pt x="52" y="251"/>
                  </a:cubicBezTo>
                  <a:cubicBezTo>
                    <a:pt x="51" y="252"/>
                    <a:pt x="49" y="251"/>
                    <a:pt x="47" y="252"/>
                  </a:cubicBezTo>
                  <a:cubicBezTo>
                    <a:pt x="46" y="254"/>
                    <a:pt x="47" y="254"/>
                    <a:pt x="48" y="256"/>
                  </a:cubicBezTo>
                  <a:cubicBezTo>
                    <a:pt x="48" y="256"/>
                    <a:pt x="48" y="257"/>
                    <a:pt x="48" y="257"/>
                  </a:cubicBezTo>
                  <a:cubicBezTo>
                    <a:pt x="48" y="257"/>
                    <a:pt x="48" y="258"/>
                    <a:pt x="48" y="258"/>
                  </a:cubicBezTo>
                  <a:cubicBezTo>
                    <a:pt x="48" y="258"/>
                    <a:pt x="48" y="258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59"/>
                    <a:pt x="48" y="259"/>
                    <a:pt x="48" y="260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8" y="261"/>
                    <a:pt x="48" y="261"/>
                    <a:pt x="48" y="261"/>
                  </a:cubicBezTo>
                  <a:cubicBezTo>
                    <a:pt x="48" y="261"/>
                    <a:pt x="48" y="262"/>
                    <a:pt x="49" y="263"/>
                  </a:cubicBezTo>
                  <a:cubicBezTo>
                    <a:pt x="49" y="263"/>
                    <a:pt x="49" y="263"/>
                    <a:pt x="49" y="263"/>
                  </a:cubicBezTo>
                  <a:cubicBezTo>
                    <a:pt x="49" y="263"/>
                    <a:pt x="49" y="263"/>
                    <a:pt x="49" y="263"/>
                  </a:cubicBezTo>
                  <a:cubicBezTo>
                    <a:pt x="49" y="264"/>
                    <a:pt x="49" y="264"/>
                    <a:pt x="49" y="264"/>
                  </a:cubicBezTo>
                  <a:cubicBezTo>
                    <a:pt x="49" y="264"/>
                    <a:pt x="49" y="264"/>
                    <a:pt x="49" y="264"/>
                  </a:cubicBezTo>
                  <a:cubicBezTo>
                    <a:pt x="49" y="265"/>
                    <a:pt x="49" y="265"/>
                    <a:pt x="49" y="265"/>
                  </a:cubicBezTo>
                  <a:cubicBezTo>
                    <a:pt x="49" y="267"/>
                    <a:pt x="46" y="271"/>
                    <a:pt x="45" y="273"/>
                  </a:cubicBezTo>
                  <a:cubicBezTo>
                    <a:pt x="44" y="275"/>
                    <a:pt x="45" y="274"/>
                    <a:pt x="46" y="275"/>
                  </a:cubicBezTo>
                  <a:cubicBezTo>
                    <a:pt x="47" y="275"/>
                    <a:pt x="47" y="278"/>
                    <a:pt x="47" y="279"/>
                  </a:cubicBezTo>
                  <a:cubicBezTo>
                    <a:pt x="46" y="281"/>
                    <a:pt x="46" y="282"/>
                    <a:pt x="48" y="282"/>
                  </a:cubicBezTo>
                  <a:cubicBezTo>
                    <a:pt x="49" y="282"/>
                    <a:pt x="49" y="282"/>
                    <a:pt x="50" y="282"/>
                  </a:cubicBezTo>
                  <a:cubicBezTo>
                    <a:pt x="50" y="282"/>
                    <a:pt x="50" y="282"/>
                    <a:pt x="50" y="282"/>
                  </a:cubicBezTo>
                  <a:cubicBezTo>
                    <a:pt x="50" y="282"/>
                    <a:pt x="50" y="282"/>
                    <a:pt x="51" y="282"/>
                  </a:cubicBezTo>
                  <a:cubicBezTo>
                    <a:pt x="51" y="282"/>
                    <a:pt x="51" y="282"/>
                    <a:pt x="51" y="282"/>
                  </a:cubicBezTo>
                  <a:cubicBezTo>
                    <a:pt x="51" y="282"/>
                    <a:pt x="51" y="282"/>
                    <a:pt x="52" y="281"/>
                  </a:cubicBezTo>
                  <a:cubicBezTo>
                    <a:pt x="52" y="281"/>
                    <a:pt x="52" y="281"/>
                    <a:pt x="52" y="281"/>
                  </a:cubicBezTo>
                  <a:cubicBezTo>
                    <a:pt x="54" y="281"/>
                    <a:pt x="57" y="286"/>
                    <a:pt x="58" y="286"/>
                  </a:cubicBezTo>
                  <a:cubicBezTo>
                    <a:pt x="58" y="287"/>
                    <a:pt x="59" y="287"/>
                    <a:pt x="60" y="287"/>
                  </a:cubicBezTo>
                  <a:cubicBezTo>
                    <a:pt x="61" y="286"/>
                    <a:pt x="62" y="285"/>
                    <a:pt x="64" y="285"/>
                  </a:cubicBezTo>
                  <a:cubicBezTo>
                    <a:pt x="67" y="284"/>
                    <a:pt x="65" y="284"/>
                    <a:pt x="67" y="284"/>
                  </a:cubicBezTo>
                  <a:cubicBezTo>
                    <a:pt x="69" y="284"/>
                    <a:pt x="77" y="281"/>
                    <a:pt x="79" y="280"/>
                  </a:cubicBezTo>
                  <a:cubicBezTo>
                    <a:pt x="80" y="279"/>
                    <a:pt x="81" y="279"/>
                    <a:pt x="81" y="278"/>
                  </a:cubicBezTo>
                  <a:cubicBezTo>
                    <a:pt x="81" y="277"/>
                    <a:pt x="83" y="275"/>
                    <a:pt x="84" y="274"/>
                  </a:cubicBezTo>
                  <a:cubicBezTo>
                    <a:pt x="84" y="273"/>
                    <a:pt x="83" y="272"/>
                    <a:pt x="83" y="270"/>
                  </a:cubicBezTo>
                  <a:cubicBezTo>
                    <a:pt x="83" y="268"/>
                    <a:pt x="86" y="265"/>
                    <a:pt x="86" y="264"/>
                  </a:cubicBezTo>
                  <a:cubicBezTo>
                    <a:pt x="86" y="264"/>
                    <a:pt x="88" y="263"/>
                    <a:pt x="90" y="262"/>
                  </a:cubicBezTo>
                  <a:cubicBezTo>
                    <a:pt x="92" y="261"/>
                    <a:pt x="91" y="262"/>
                    <a:pt x="92" y="262"/>
                  </a:cubicBezTo>
                  <a:cubicBezTo>
                    <a:pt x="92" y="262"/>
                    <a:pt x="96" y="260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6"/>
                    <a:pt x="97" y="256"/>
                    <a:pt x="97" y="255"/>
                  </a:cubicBezTo>
                  <a:cubicBezTo>
                    <a:pt x="97" y="255"/>
                    <a:pt x="97" y="255"/>
                    <a:pt x="97" y="255"/>
                  </a:cubicBezTo>
                  <a:cubicBezTo>
                    <a:pt x="97" y="254"/>
                    <a:pt x="101" y="250"/>
                    <a:pt x="102" y="250"/>
                  </a:cubicBezTo>
                  <a:cubicBezTo>
                    <a:pt x="103" y="250"/>
                    <a:pt x="107" y="252"/>
                    <a:pt x="110" y="252"/>
                  </a:cubicBezTo>
                  <a:cubicBezTo>
                    <a:pt x="110" y="252"/>
                    <a:pt x="111" y="252"/>
                    <a:pt x="111" y="252"/>
                  </a:cubicBezTo>
                  <a:cubicBezTo>
                    <a:pt x="112" y="251"/>
                    <a:pt x="112" y="251"/>
                    <a:pt x="112" y="251"/>
                  </a:cubicBezTo>
                  <a:cubicBezTo>
                    <a:pt x="112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4" y="250"/>
                    <a:pt x="114" y="250"/>
                  </a:cubicBezTo>
                  <a:cubicBezTo>
                    <a:pt x="114" y="250"/>
                    <a:pt x="114" y="250"/>
                    <a:pt x="114" y="250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0"/>
                    <a:pt x="115" y="250"/>
                    <a:pt x="115" y="249"/>
                  </a:cubicBezTo>
                  <a:cubicBezTo>
                    <a:pt x="115" y="249"/>
                    <a:pt x="116" y="249"/>
                    <a:pt x="116" y="249"/>
                  </a:cubicBezTo>
                  <a:cubicBezTo>
                    <a:pt x="117" y="248"/>
                    <a:pt x="117" y="248"/>
                    <a:pt x="117" y="248"/>
                  </a:cubicBezTo>
                  <a:cubicBezTo>
                    <a:pt x="117" y="248"/>
                    <a:pt x="118" y="248"/>
                    <a:pt x="118" y="247"/>
                  </a:cubicBezTo>
                  <a:cubicBezTo>
                    <a:pt x="118" y="247"/>
                    <a:pt x="118" y="247"/>
                    <a:pt x="118" y="247"/>
                  </a:cubicBezTo>
                  <a:cubicBezTo>
                    <a:pt x="119" y="247"/>
                    <a:pt x="119" y="246"/>
                    <a:pt x="120" y="246"/>
                  </a:cubicBezTo>
                  <a:cubicBezTo>
                    <a:pt x="120" y="246"/>
                    <a:pt x="120" y="245"/>
                    <a:pt x="120" y="245"/>
                  </a:cubicBezTo>
                  <a:cubicBezTo>
                    <a:pt x="121" y="245"/>
                    <a:pt x="124" y="246"/>
                    <a:pt x="126" y="247"/>
                  </a:cubicBezTo>
                  <a:cubicBezTo>
                    <a:pt x="127" y="248"/>
                    <a:pt x="127" y="249"/>
                    <a:pt x="129" y="252"/>
                  </a:cubicBezTo>
                  <a:cubicBezTo>
                    <a:pt x="130" y="254"/>
                    <a:pt x="134" y="257"/>
                    <a:pt x="135" y="258"/>
                  </a:cubicBezTo>
                  <a:cubicBezTo>
                    <a:pt x="135" y="259"/>
                    <a:pt x="143" y="263"/>
                    <a:pt x="144" y="264"/>
                  </a:cubicBezTo>
                  <a:cubicBezTo>
                    <a:pt x="145" y="265"/>
                    <a:pt x="146" y="267"/>
                    <a:pt x="147" y="268"/>
                  </a:cubicBezTo>
                  <a:cubicBezTo>
                    <a:pt x="148" y="268"/>
                    <a:pt x="149" y="269"/>
                    <a:pt x="149" y="270"/>
                  </a:cubicBezTo>
                  <a:cubicBezTo>
                    <a:pt x="150" y="271"/>
                    <a:pt x="151" y="272"/>
                    <a:pt x="151" y="274"/>
                  </a:cubicBezTo>
                  <a:cubicBezTo>
                    <a:pt x="150" y="275"/>
                    <a:pt x="148" y="278"/>
                    <a:pt x="149" y="278"/>
                  </a:cubicBezTo>
                  <a:cubicBezTo>
                    <a:pt x="150" y="279"/>
                    <a:pt x="151" y="276"/>
                    <a:pt x="152" y="275"/>
                  </a:cubicBezTo>
                  <a:cubicBezTo>
                    <a:pt x="152" y="275"/>
                    <a:pt x="153" y="272"/>
                    <a:pt x="154" y="271"/>
                  </a:cubicBezTo>
                  <a:cubicBezTo>
                    <a:pt x="154" y="270"/>
                    <a:pt x="152" y="269"/>
                    <a:pt x="152" y="269"/>
                  </a:cubicBezTo>
                  <a:cubicBezTo>
                    <a:pt x="151" y="268"/>
                    <a:pt x="153" y="266"/>
                    <a:pt x="154" y="266"/>
                  </a:cubicBezTo>
                  <a:cubicBezTo>
                    <a:pt x="154" y="266"/>
                    <a:pt x="156" y="266"/>
                    <a:pt x="157" y="267"/>
                  </a:cubicBezTo>
                  <a:cubicBezTo>
                    <a:pt x="158" y="268"/>
                    <a:pt x="159" y="268"/>
                    <a:pt x="160" y="267"/>
                  </a:cubicBezTo>
                  <a:cubicBezTo>
                    <a:pt x="160" y="266"/>
                    <a:pt x="158" y="264"/>
                    <a:pt x="157" y="263"/>
                  </a:cubicBezTo>
                  <a:cubicBezTo>
                    <a:pt x="155" y="262"/>
                    <a:pt x="152" y="261"/>
                    <a:pt x="150" y="261"/>
                  </a:cubicBezTo>
                  <a:cubicBezTo>
                    <a:pt x="149" y="260"/>
                    <a:pt x="150" y="259"/>
                    <a:pt x="150" y="258"/>
                  </a:cubicBezTo>
                  <a:cubicBezTo>
                    <a:pt x="150" y="257"/>
                    <a:pt x="148" y="258"/>
                    <a:pt x="147" y="258"/>
                  </a:cubicBezTo>
                  <a:cubicBezTo>
                    <a:pt x="146" y="258"/>
                    <a:pt x="145" y="257"/>
                    <a:pt x="144" y="256"/>
                  </a:cubicBezTo>
                  <a:cubicBezTo>
                    <a:pt x="143" y="255"/>
                    <a:pt x="141" y="251"/>
                    <a:pt x="141" y="250"/>
                  </a:cubicBezTo>
                  <a:cubicBezTo>
                    <a:pt x="140" y="249"/>
                    <a:pt x="139" y="248"/>
                    <a:pt x="138" y="248"/>
                  </a:cubicBezTo>
                  <a:cubicBezTo>
                    <a:pt x="137" y="248"/>
                    <a:pt x="136" y="246"/>
                    <a:pt x="135" y="245"/>
                  </a:cubicBezTo>
                  <a:cubicBezTo>
                    <a:pt x="134" y="245"/>
                    <a:pt x="136" y="244"/>
                    <a:pt x="136" y="243"/>
                  </a:cubicBezTo>
                  <a:cubicBezTo>
                    <a:pt x="137" y="242"/>
                    <a:pt x="136" y="242"/>
                    <a:pt x="135" y="242"/>
                  </a:cubicBezTo>
                  <a:cubicBezTo>
                    <a:pt x="135" y="241"/>
                    <a:pt x="135" y="241"/>
                    <a:pt x="136" y="240"/>
                  </a:cubicBezTo>
                  <a:cubicBezTo>
                    <a:pt x="137" y="240"/>
                    <a:pt x="139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1" y="240"/>
                    <a:pt x="141" y="240"/>
                    <a:pt x="141" y="241"/>
                  </a:cubicBezTo>
                  <a:cubicBezTo>
                    <a:pt x="141" y="241"/>
                    <a:pt x="141" y="241"/>
                    <a:pt x="141" y="241"/>
                  </a:cubicBezTo>
                  <a:cubicBezTo>
                    <a:pt x="141" y="241"/>
                    <a:pt x="141" y="241"/>
                    <a:pt x="141" y="242"/>
                  </a:cubicBezTo>
                  <a:cubicBezTo>
                    <a:pt x="141" y="242"/>
                    <a:pt x="141" y="242"/>
                    <a:pt x="141" y="242"/>
                  </a:cubicBezTo>
                  <a:cubicBezTo>
                    <a:pt x="141" y="242"/>
                    <a:pt x="142" y="242"/>
                    <a:pt x="142" y="243"/>
                  </a:cubicBezTo>
                  <a:cubicBezTo>
                    <a:pt x="143" y="244"/>
                    <a:pt x="143" y="242"/>
                    <a:pt x="144" y="242"/>
                  </a:cubicBezTo>
                  <a:cubicBezTo>
                    <a:pt x="145" y="241"/>
                    <a:pt x="144" y="243"/>
                    <a:pt x="144" y="244"/>
                  </a:cubicBezTo>
                  <a:cubicBezTo>
                    <a:pt x="144" y="246"/>
                    <a:pt x="145" y="245"/>
                    <a:pt x="146" y="246"/>
                  </a:cubicBezTo>
                  <a:cubicBezTo>
                    <a:pt x="148" y="247"/>
                    <a:pt x="147" y="247"/>
                    <a:pt x="147" y="248"/>
                  </a:cubicBezTo>
                  <a:cubicBezTo>
                    <a:pt x="148" y="250"/>
                    <a:pt x="151" y="250"/>
                    <a:pt x="152" y="251"/>
                  </a:cubicBezTo>
                  <a:cubicBezTo>
                    <a:pt x="153" y="251"/>
                    <a:pt x="154" y="252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6" y="253"/>
                    <a:pt x="156" y="253"/>
                    <a:pt x="156" y="253"/>
                  </a:cubicBezTo>
                  <a:cubicBezTo>
                    <a:pt x="157" y="253"/>
                    <a:pt x="157" y="253"/>
                    <a:pt x="157" y="254"/>
                  </a:cubicBezTo>
                  <a:cubicBezTo>
                    <a:pt x="158" y="254"/>
                    <a:pt x="158" y="254"/>
                    <a:pt x="159" y="254"/>
                  </a:cubicBezTo>
                  <a:cubicBezTo>
                    <a:pt x="159" y="255"/>
                    <a:pt x="159" y="255"/>
                    <a:pt x="160" y="255"/>
                  </a:cubicBezTo>
                  <a:cubicBezTo>
                    <a:pt x="160" y="255"/>
                    <a:pt x="160" y="255"/>
                    <a:pt x="160" y="256"/>
                  </a:cubicBezTo>
                  <a:cubicBezTo>
                    <a:pt x="160" y="256"/>
                    <a:pt x="161" y="256"/>
                    <a:pt x="161" y="257"/>
                  </a:cubicBezTo>
                  <a:cubicBezTo>
                    <a:pt x="161" y="257"/>
                    <a:pt x="161" y="257"/>
                    <a:pt x="162" y="257"/>
                  </a:cubicBezTo>
                  <a:cubicBezTo>
                    <a:pt x="162" y="257"/>
                    <a:pt x="162" y="257"/>
                    <a:pt x="162" y="257"/>
                  </a:cubicBezTo>
                  <a:cubicBezTo>
                    <a:pt x="162" y="258"/>
                    <a:pt x="162" y="258"/>
                    <a:pt x="163" y="258"/>
                  </a:cubicBezTo>
                  <a:cubicBezTo>
                    <a:pt x="163" y="258"/>
                    <a:pt x="163" y="258"/>
                    <a:pt x="163" y="258"/>
                  </a:cubicBezTo>
                  <a:cubicBezTo>
                    <a:pt x="163" y="258"/>
                    <a:pt x="163" y="258"/>
                    <a:pt x="163" y="258"/>
                  </a:cubicBezTo>
                  <a:cubicBezTo>
                    <a:pt x="164" y="259"/>
                    <a:pt x="164" y="259"/>
                    <a:pt x="164" y="259"/>
                  </a:cubicBezTo>
                  <a:cubicBezTo>
                    <a:pt x="164" y="260"/>
                    <a:pt x="163" y="264"/>
                    <a:pt x="164" y="267"/>
                  </a:cubicBezTo>
                  <a:cubicBezTo>
                    <a:pt x="164" y="267"/>
                    <a:pt x="164" y="268"/>
                    <a:pt x="164" y="268"/>
                  </a:cubicBezTo>
                  <a:cubicBezTo>
                    <a:pt x="164" y="268"/>
                    <a:pt x="164" y="268"/>
                    <a:pt x="164" y="268"/>
                  </a:cubicBezTo>
                  <a:cubicBezTo>
                    <a:pt x="165" y="268"/>
                    <a:pt x="165" y="269"/>
                    <a:pt x="165" y="269"/>
                  </a:cubicBezTo>
                  <a:cubicBezTo>
                    <a:pt x="165" y="269"/>
                    <a:pt x="165" y="269"/>
                    <a:pt x="165" y="269"/>
                  </a:cubicBezTo>
                  <a:cubicBezTo>
                    <a:pt x="165" y="269"/>
                    <a:pt x="165" y="269"/>
                    <a:pt x="165" y="269"/>
                  </a:cubicBezTo>
                  <a:cubicBezTo>
                    <a:pt x="165" y="269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6" y="270"/>
                    <a:pt x="166" y="271"/>
                    <a:pt x="166" y="271"/>
                  </a:cubicBezTo>
                  <a:cubicBezTo>
                    <a:pt x="166" y="273"/>
                    <a:pt x="167" y="271"/>
                    <a:pt x="168" y="271"/>
                  </a:cubicBezTo>
                  <a:cubicBezTo>
                    <a:pt x="168" y="272"/>
                    <a:pt x="169" y="271"/>
                    <a:pt x="170" y="273"/>
                  </a:cubicBezTo>
                  <a:cubicBezTo>
                    <a:pt x="171" y="274"/>
                    <a:pt x="169" y="274"/>
                    <a:pt x="170" y="275"/>
                  </a:cubicBezTo>
                  <a:cubicBezTo>
                    <a:pt x="172" y="275"/>
                    <a:pt x="177" y="275"/>
                    <a:pt x="178" y="275"/>
                  </a:cubicBezTo>
                  <a:cubicBezTo>
                    <a:pt x="179" y="275"/>
                    <a:pt x="179" y="276"/>
                    <a:pt x="178" y="277"/>
                  </a:cubicBezTo>
                  <a:cubicBezTo>
                    <a:pt x="177" y="278"/>
                    <a:pt x="174" y="276"/>
                    <a:pt x="173" y="276"/>
                  </a:cubicBezTo>
                  <a:cubicBezTo>
                    <a:pt x="172" y="276"/>
                    <a:pt x="172" y="276"/>
                    <a:pt x="171" y="277"/>
                  </a:cubicBezTo>
                  <a:cubicBezTo>
                    <a:pt x="170" y="278"/>
                    <a:pt x="173" y="279"/>
                    <a:pt x="173" y="281"/>
                  </a:cubicBezTo>
                  <a:cubicBezTo>
                    <a:pt x="173" y="282"/>
                    <a:pt x="173" y="282"/>
                    <a:pt x="174" y="282"/>
                  </a:cubicBezTo>
                  <a:cubicBezTo>
                    <a:pt x="175" y="282"/>
                    <a:pt x="175" y="283"/>
                    <a:pt x="176" y="284"/>
                  </a:cubicBezTo>
                  <a:cubicBezTo>
                    <a:pt x="176" y="285"/>
                    <a:pt x="177" y="283"/>
                    <a:pt x="178" y="283"/>
                  </a:cubicBezTo>
                  <a:cubicBezTo>
                    <a:pt x="178" y="283"/>
                    <a:pt x="179" y="282"/>
                    <a:pt x="179" y="280"/>
                  </a:cubicBezTo>
                  <a:cubicBezTo>
                    <a:pt x="179" y="279"/>
                    <a:pt x="179" y="279"/>
                    <a:pt x="180" y="279"/>
                  </a:cubicBezTo>
                  <a:cubicBezTo>
                    <a:pt x="180" y="279"/>
                    <a:pt x="180" y="278"/>
                    <a:pt x="180" y="277"/>
                  </a:cubicBezTo>
                  <a:cubicBezTo>
                    <a:pt x="180" y="276"/>
                    <a:pt x="181" y="277"/>
                    <a:pt x="181" y="277"/>
                  </a:cubicBezTo>
                  <a:cubicBezTo>
                    <a:pt x="182" y="278"/>
                    <a:pt x="182" y="277"/>
                    <a:pt x="182" y="276"/>
                  </a:cubicBezTo>
                  <a:cubicBezTo>
                    <a:pt x="182" y="276"/>
                    <a:pt x="184" y="277"/>
                    <a:pt x="185" y="277"/>
                  </a:cubicBezTo>
                  <a:cubicBezTo>
                    <a:pt x="185" y="277"/>
                    <a:pt x="185" y="277"/>
                    <a:pt x="185" y="276"/>
                  </a:cubicBezTo>
                  <a:cubicBezTo>
                    <a:pt x="184" y="275"/>
                    <a:pt x="184" y="274"/>
                    <a:pt x="183" y="274"/>
                  </a:cubicBezTo>
                  <a:cubicBezTo>
                    <a:pt x="181" y="274"/>
                    <a:pt x="180" y="271"/>
                    <a:pt x="179" y="270"/>
                  </a:cubicBezTo>
                  <a:cubicBezTo>
                    <a:pt x="178" y="268"/>
                    <a:pt x="177" y="266"/>
                    <a:pt x="178" y="265"/>
                  </a:cubicBezTo>
                  <a:cubicBezTo>
                    <a:pt x="178" y="265"/>
                    <a:pt x="179" y="266"/>
                    <a:pt x="181" y="266"/>
                  </a:cubicBezTo>
                  <a:cubicBezTo>
                    <a:pt x="182" y="267"/>
                    <a:pt x="182" y="265"/>
                    <a:pt x="182" y="264"/>
                  </a:cubicBezTo>
                  <a:cubicBezTo>
                    <a:pt x="181" y="263"/>
                    <a:pt x="184" y="264"/>
                    <a:pt x="185" y="264"/>
                  </a:cubicBezTo>
                  <a:cubicBezTo>
                    <a:pt x="187" y="264"/>
                    <a:pt x="187" y="263"/>
                    <a:pt x="189" y="263"/>
                  </a:cubicBezTo>
                  <a:cubicBezTo>
                    <a:pt x="189" y="263"/>
                    <a:pt x="189" y="263"/>
                    <a:pt x="189" y="263"/>
                  </a:cubicBezTo>
                  <a:cubicBezTo>
                    <a:pt x="189" y="263"/>
                    <a:pt x="189" y="263"/>
                    <a:pt x="190" y="263"/>
                  </a:cubicBezTo>
                  <a:cubicBezTo>
                    <a:pt x="190" y="263"/>
                    <a:pt x="190" y="263"/>
                    <a:pt x="190" y="263"/>
                  </a:cubicBezTo>
                  <a:cubicBezTo>
                    <a:pt x="190" y="263"/>
                    <a:pt x="191" y="263"/>
                    <a:pt x="191" y="263"/>
                  </a:cubicBezTo>
                  <a:cubicBezTo>
                    <a:pt x="191" y="263"/>
                    <a:pt x="191" y="263"/>
                    <a:pt x="191" y="263"/>
                  </a:cubicBezTo>
                  <a:cubicBezTo>
                    <a:pt x="191" y="264"/>
                    <a:pt x="192" y="264"/>
                    <a:pt x="192" y="264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93" y="264"/>
                    <a:pt x="193" y="264"/>
                    <a:pt x="193" y="264"/>
                  </a:cubicBezTo>
                  <a:cubicBezTo>
                    <a:pt x="195" y="264"/>
                    <a:pt x="195" y="264"/>
                    <a:pt x="196" y="263"/>
                  </a:cubicBezTo>
                  <a:cubicBezTo>
                    <a:pt x="198" y="263"/>
                    <a:pt x="197" y="264"/>
                    <a:pt x="200" y="262"/>
                  </a:cubicBezTo>
                  <a:cubicBezTo>
                    <a:pt x="202" y="261"/>
                    <a:pt x="201" y="261"/>
                    <a:pt x="200" y="261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59"/>
                  </a:cubicBezTo>
                  <a:cubicBezTo>
                    <a:pt x="200" y="259"/>
                    <a:pt x="200" y="259"/>
                    <a:pt x="200" y="259"/>
                  </a:cubicBezTo>
                  <a:cubicBezTo>
                    <a:pt x="200" y="259"/>
                    <a:pt x="200" y="258"/>
                    <a:pt x="200" y="257"/>
                  </a:cubicBezTo>
                  <a:cubicBezTo>
                    <a:pt x="199" y="255"/>
                    <a:pt x="197" y="255"/>
                    <a:pt x="198" y="254"/>
                  </a:cubicBezTo>
                  <a:cubicBezTo>
                    <a:pt x="198" y="253"/>
                    <a:pt x="199" y="252"/>
                    <a:pt x="199" y="252"/>
                  </a:cubicBezTo>
                  <a:cubicBezTo>
                    <a:pt x="199" y="251"/>
                    <a:pt x="199" y="251"/>
                    <a:pt x="199" y="251"/>
                  </a:cubicBezTo>
                  <a:cubicBezTo>
                    <a:pt x="199" y="251"/>
                    <a:pt x="199" y="251"/>
                    <a:pt x="199" y="251"/>
                  </a:cubicBezTo>
                  <a:cubicBezTo>
                    <a:pt x="199" y="251"/>
                    <a:pt x="199" y="251"/>
                    <a:pt x="200" y="250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1" y="249"/>
                    <a:pt x="202" y="247"/>
                    <a:pt x="202" y="246"/>
                  </a:cubicBezTo>
                  <a:cubicBezTo>
                    <a:pt x="202" y="244"/>
                    <a:pt x="203" y="243"/>
                    <a:pt x="205" y="242"/>
                  </a:cubicBezTo>
                  <a:cubicBezTo>
                    <a:pt x="207" y="242"/>
                    <a:pt x="206" y="240"/>
                    <a:pt x="206" y="239"/>
                  </a:cubicBezTo>
                  <a:cubicBezTo>
                    <a:pt x="206" y="239"/>
                    <a:pt x="206" y="239"/>
                    <a:pt x="206" y="239"/>
                  </a:cubicBezTo>
                  <a:cubicBezTo>
                    <a:pt x="206" y="239"/>
                    <a:pt x="206" y="239"/>
                    <a:pt x="206" y="239"/>
                  </a:cubicBezTo>
                  <a:cubicBezTo>
                    <a:pt x="206" y="239"/>
                    <a:pt x="207" y="239"/>
                    <a:pt x="207" y="239"/>
                  </a:cubicBezTo>
                  <a:cubicBezTo>
                    <a:pt x="207" y="238"/>
                    <a:pt x="208" y="237"/>
                    <a:pt x="208" y="237"/>
                  </a:cubicBezTo>
                  <a:cubicBezTo>
                    <a:pt x="209" y="236"/>
                    <a:pt x="210" y="235"/>
                    <a:pt x="210" y="233"/>
                  </a:cubicBezTo>
                  <a:cubicBezTo>
                    <a:pt x="211" y="232"/>
                    <a:pt x="214" y="233"/>
                    <a:pt x="215" y="233"/>
                  </a:cubicBezTo>
                  <a:cubicBezTo>
                    <a:pt x="216" y="233"/>
                    <a:pt x="216" y="234"/>
                    <a:pt x="216" y="235"/>
                  </a:cubicBezTo>
                  <a:cubicBezTo>
                    <a:pt x="217" y="236"/>
                    <a:pt x="221" y="235"/>
                    <a:pt x="222" y="235"/>
                  </a:cubicBezTo>
                  <a:cubicBezTo>
                    <a:pt x="223" y="235"/>
                    <a:pt x="221" y="237"/>
                    <a:pt x="219" y="237"/>
                  </a:cubicBezTo>
                  <a:cubicBezTo>
                    <a:pt x="217" y="238"/>
                    <a:pt x="217" y="239"/>
                    <a:pt x="218" y="239"/>
                  </a:cubicBezTo>
                  <a:cubicBezTo>
                    <a:pt x="218" y="240"/>
                    <a:pt x="220" y="242"/>
                    <a:pt x="221" y="243"/>
                  </a:cubicBezTo>
                  <a:cubicBezTo>
                    <a:pt x="222" y="244"/>
                    <a:pt x="222" y="245"/>
                    <a:pt x="224" y="245"/>
                  </a:cubicBezTo>
                  <a:cubicBezTo>
                    <a:pt x="225" y="245"/>
                    <a:pt x="225" y="243"/>
                    <a:pt x="226" y="243"/>
                  </a:cubicBezTo>
                  <a:cubicBezTo>
                    <a:pt x="227" y="242"/>
                    <a:pt x="228" y="242"/>
                    <a:pt x="229" y="242"/>
                  </a:cubicBezTo>
                  <a:cubicBezTo>
                    <a:pt x="229" y="241"/>
                    <a:pt x="230" y="243"/>
                    <a:pt x="231" y="243"/>
                  </a:cubicBezTo>
                  <a:cubicBezTo>
                    <a:pt x="232" y="243"/>
                    <a:pt x="232" y="242"/>
                    <a:pt x="233" y="243"/>
                  </a:cubicBezTo>
                  <a:cubicBezTo>
                    <a:pt x="234" y="243"/>
                    <a:pt x="233" y="242"/>
                    <a:pt x="233" y="241"/>
                  </a:cubicBezTo>
                  <a:cubicBezTo>
                    <a:pt x="233" y="240"/>
                    <a:pt x="233" y="240"/>
                    <a:pt x="232" y="239"/>
                  </a:cubicBezTo>
                  <a:cubicBezTo>
                    <a:pt x="231" y="238"/>
                    <a:pt x="230" y="239"/>
                    <a:pt x="229" y="239"/>
                  </a:cubicBezTo>
                  <a:cubicBezTo>
                    <a:pt x="227" y="239"/>
                    <a:pt x="227" y="237"/>
                    <a:pt x="227" y="236"/>
                  </a:cubicBezTo>
                  <a:cubicBezTo>
                    <a:pt x="226" y="236"/>
                    <a:pt x="227" y="235"/>
                    <a:pt x="228" y="235"/>
                  </a:cubicBezTo>
                  <a:cubicBezTo>
                    <a:pt x="229" y="234"/>
                    <a:pt x="230" y="233"/>
                    <a:pt x="231" y="233"/>
                  </a:cubicBezTo>
                  <a:cubicBezTo>
                    <a:pt x="232" y="232"/>
                    <a:pt x="233" y="233"/>
                    <a:pt x="234" y="233"/>
                  </a:cubicBezTo>
                  <a:cubicBezTo>
                    <a:pt x="235" y="232"/>
                    <a:pt x="237" y="231"/>
                    <a:pt x="238" y="231"/>
                  </a:cubicBezTo>
                  <a:cubicBezTo>
                    <a:pt x="238" y="231"/>
                    <a:pt x="239" y="231"/>
                    <a:pt x="239" y="231"/>
                  </a:cubicBezTo>
                  <a:cubicBezTo>
                    <a:pt x="239" y="231"/>
                    <a:pt x="239" y="231"/>
                    <a:pt x="239" y="231"/>
                  </a:cubicBezTo>
                  <a:cubicBezTo>
                    <a:pt x="240" y="231"/>
                    <a:pt x="240" y="231"/>
                    <a:pt x="240" y="231"/>
                  </a:cubicBezTo>
                  <a:cubicBezTo>
                    <a:pt x="240" y="231"/>
                    <a:pt x="240" y="231"/>
                    <a:pt x="241" y="231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1" y="230"/>
                    <a:pt x="242" y="230"/>
                    <a:pt x="242" y="230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2" y="230"/>
                    <a:pt x="242" y="230"/>
                    <a:pt x="243" y="230"/>
                  </a:cubicBezTo>
                  <a:cubicBezTo>
                    <a:pt x="243" y="230"/>
                    <a:pt x="245" y="230"/>
                    <a:pt x="244" y="230"/>
                  </a:cubicBezTo>
                  <a:cubicBezTo>
                    <a:pt x="244" y="231"/>
                    <a:pt x="242" y="232"/>
                    <a:pt x="241" y="233"/>
                  </a:cubicBezTo>
                  <a:cubicBezTo>
                    <a:pt x="240" y="234"/>
                    <a:pt x="238" y="233"/>
                    <a:pt x="239" y="235"/>
                  </a:cubicBezTo>
                  <a:cubicBezTo>
                    <a:pt x="239" y="236"/>
                    <a:pt x="239" y="239"/>
                    <a:pt x="237" y="240"/>
                  </a:cubicBezTo>
                  <a:cubicBezTo>
                    <a:pt x="236" y="241"/>
                    <a:pt x="236" y="240"/>
                    <a:pt x="235" y="241"/>
                  </a:cubicBezTo>
                  <a:cubicBezTo>
                    <a:pt x="234" y="241"/>
                    <a:pt x="236" y="242"/>
                    <a:pt x="238" y="243"/>
                  </a:cubicBezTo>
                  <a:cubicBezTo>
                    <a:pt x="239" y="244"/>
                    <a:pt x="240" y="244"/>
                    <a:pt x="242" y="244"/>
                  </a:cubicBezTo>
                  <a:cubicBezTo>
                    <a:pt x="243" y="245"/>
                    <a:pt x="246" y="249"/>
                    <a:pt x="247" y="250"/>
                  </a:cubicBezTo>
                  <a:cubicBezTo>
                    <a:pt x="248" y="250"/>
                    <a:pt x="248" y="250"/>
                    <a:pt x="248" y="250"/>
                  </a:cubicBezTo>
                  <a:cubicBezTo>
                    <a:pt x="248" y="251"/>
                    <a:pt x="248" y="251"/>
                    <a:pt x="248" y="251"/>
                  </a:cubicBezTo>
                  <a:cubicBezTo>
                    <a:pt x="248" y="251"/>
                    <a:pt x="248" y="251"/>
                    <a:pt x="248" y="251"/>
                  </a:cubicBezTo>
                  <a:cubicBezTo>
                    <a:pt x="249" y="251"/>
                    <a:pt x="249" y="251"/>
                    <a:pt x="250" y="251"/>
                  </a:cubicBezTo>
                  <a:cubicBezTo>
                    <a:pt x="250" y="251"/>
                    <a:pt x="251" y="251"/>
                    <a:pt x="251" y="251"/>
                  </a:cubicBezTo>
                  <a:cubicBezTo>
                    <a:pt x="253" y="252"/>
                    <a:pt x="253" y="252"/>
                    <a:pt x="254" y="254"/>
                  </a:cubicBezTo>
                  <a:cubicBezTo>
                    <a:pt x="254" y="256"/>
                    <a:pt x="255" y="257"/>
                    <a:pt x="255" y="258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60"/>
                    <a:pt x="254" y="260"/>
                    <a:pt x="254" y="260"/>
                  </a:cubicBezTo>
                  <a:cubicBezTo>
                    <a:pt x="254" y="260"/>
                    <a:pt x="254" y="260"/>
                    <a:pt x="254" y="260"/>
                  </a:cubicBezTo>
                  <a:cubicBezTo>
                    <a:pt x="253" y="261"/>
                    <a:pt x="252" y="261"/>
                    <a:pt x="251" y="262"/>
                  </a:cubicBezTo>
                  <a:cubicBezTo>
                    <a:pt x="251" y="262"/>
                    <a:pt x="251" y="262"/>
                    <a:pt x="251" y="262"/>
                  </a:cubicBezTo>
                  <a:cubicBezTo>
                    <a:pt x="251" y="262"/>
                    <a:pt x="250" y="262"/>
                    <a:pt x="250" y="262"/>
                  </a:cubicBezTo>
                  <a:cubicBezTo>
                    <a:pt x="247" y="263"/>
                    <a:pt x="247" y="262"/>
                    <a:pt x="246" y="262"/>
                  </a:cubicBezTo>
                  <a:cubicBezTo>
                    <a:pt x="245" y="262"/>
                    <a:pt x="244" y="263"/>
                    <a:pt x="241" y="263"/>
                  </a:cubicBezTo>
                  <a:cubicBezTo>
                    <a:pt x="239" y="263"/>
                    <a:pt x="235" y="261"/>
                    <a:pt x="234" y="260"/>
                  </a:cubicBezTo>
                  <a:cubicBezTo>
                    <a:pt x="232" y="260"/>
                    <a:pt x="232" y="259"/>
                    <a:pt x="230" y="258"/>
                  </a:cubicBezTo>
                  <a:cubicBezTo>
                    <a:pt x="227" y="258"/>
                    <a:pt x="226" y="257"/>
                    <a:pt x="222" y="257"/>
                  </a:cubicBezTo>
                  <a:cubicBezTo>
                    <a:pt x="217" y="257"/>
                    <a:pt x="217" y="258"/>
                    <a:pt x="214" y="260"/>
                  </a:cubicBezTo>
                  <a:cubicBezTo>
                    <a:pt x="211" y="262"/>
                    <a:pt x="207" y="261"/>
                    <a:pt x="205" y="261"/>
                  </a:cubicBezTo>
                  <a:cubicBezTo>
                    <a:pt x="203" y="261"/>
                    <a:pt x="204" y="262"/>
                    <a:pt x="205" y="263"/>
                  </a:cubicBezTo>
                  <a:cubicBezTo>
                    <a:pt x="206" y="264"/>
                    <a:pt x="205" y="263"/>
                    <a:pt x="203" y="264"/>
                  </a:cubicBezTo>
                  <a:cubicBezTo>
                    <a:pt x="202" y="264"/>
                    <a:pt x="203" y="264"/>
                    <a:pt x="202" y="265"/>
                  </a:cubicBezTo>
                  <a:cubicBezTo>
                    <a:pt x="202" y="265"/>
                    <a:pt x="197" y="265"/>
                    <a:pt x="196" y="265"/>
                  </a:cubicBezTo>
                  <a:cubicBezTo>
                    <a:pt x="194" y="265"/>
                    <a:pt x="194" y="267"/>
                    <a:pt x="193" y="268"/>
                  </a:cubicBezTo>
                  <a:cubicBezTo>
                    <a:pt x="192" y="269"/>
                    <a:pt x="193" y="270"/>
                    <a:pt x="194" y="271"/>
                  </a:cubicBezTo>
                  <a:cubicBezTo>
                    <a:pt x="195" y="272"/>
                    <a:pt x="195" y="273"/>
                    <a:pt x="194" y="274"/>
                  </a:cubicBezTo>
                  <a:cubicBezTo>
                    <a:pt x="193" y="274"/>
                    <a:pt x="191" y="274"/>
                    <a:pt x="190" y="274"/>
                  </a:cubicBezTo>
                  <a:cubicBezTo>
                    <a:pt x="189" y="274"/>
                    <a:pt x="190" y="275"/>
                    <a:pt x="192" y="276"/>
                  </a:cubicBezTo>
                  <a:cubicBezTo>
                    <a:pt x="193" y="277"/>
                    <a:pt x="194" y="276"/>
                    <a:pt x="195" y="276"/>
                  </a:cubicBezTo>
                  <a:cubicBezTo>
                    <a:pt x="196" y="276"/>
                    <a:pt x="196" y="277"/>
                    <a:pt x="195" y="277"/>
                  </a:cubicBezTo>
                  <a:cubicBezTo>
                    <a:pt x="195" y="278"/>
                    <a:pt x="195" y="279"/>
                    <a:pt x="196" y="280"/>
                  </a:cubicBezTo>
                  <a:cubicBezTo>
                    <a:pt x="197" y="280"/>
                    <a:pt x="196" y="281"/>
                    <a:pt x="198" y="281"/>
                  </a:cubicBezTo>
                  <a:cubicBezTo>
                    <a:pt x="199" y="282"/>
                    <a:pt x="200" y="282"/>
                    <a:pt x="201" y="283"/>
                  </a:cubicBezTo>
                  <a:cubicBezTo>
                    <a:pt x="202" y="283"/>
                    <a:pt x="203" y="283"/>
                    <a:pt x="204" y="284"/>
                  </a:cubicBezTo>
                  <a:cubicBezTo>
                    <a:pt x="205" y="285"/>
                    <a:pt x="207" y="286"/>
                    <a:pt x="209" y="286"/>
                  </a:cubicBezTo>
                  <a:cubicBezTo>
                    <a:pt x="210" y="286"/>
                    <a:pt x="210" y="284"/>
                    <a:pt x="210" y="283"/>
                  </a:cubicBezTo>
                  <a:cubicBezTo>
                    <a:pt x="210" y="283"/>
                    <a:pt x="215" y="284"/>
                    <a:pt x="216" y="285"/>
                  </a:cubicBezTo>
                  <a:cubicBezTo>
                    <a:pt x="218" y="286"/>
                    <a:pt x="221" y="286"/>
                    <a:pt x="223" y="285"/>
                  </a:cubicBezTo>
                  <a:cubicBezTo>
                    <a:pt x="225" y="285"/>
                    <a:pt x="226" y="283"/>
                    <a:pt x="227" y="282"/>
                  </a:cubicBezTo>
                  <a:cubicBezTo>
                    <a:pt x="227" y="282"/>
                    <a:pt x="228" y="283"/>
                    <a:pt x="229" y="282"/>
                  </a:cubicBezTo>
                  <a:cubicBezTo>
                    <a:pt x="230" y="282"/>
                    <a:pt x="230" y="283"/>
                    <a:pt x="231" y="283"/>
                  </a:cubicBezTo>
                  <a:cubicBezTo>
                    <a:pt x="232" y="284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4"/>
                  </a:cubicBezTo>
                  <a:cubicBezTo>
                    <a:pt x="232" y="284"/>
                    <a:pt x="232" y="284"/>
                    <a:pt x="232" y="284"/>
                  </a:cubicBezTo>
                  <a:cubicBezTo>
                    <a:pt x="232" y="284"/>
                    <a:pt x="232" y="284"/>
                    <a:pt x="232" y="284"/>
                  </a:cubicBezTo>
                  <a:cubicBezTo>
                    <a:pt x="232" y="284"/>
                    <a:pt x="232" y="285"/>
                    <a:pt x="232" y="285"/>
                  </a:cubicBezTo>
                  <a:cubicBezTo>
                    <a:pt x="232" y="286"/>
                    <a:pt x="232" y="286"/>
                    <a:pt x="232" y="286"/>
                  </a:cubicBezTo>
                  <a:cubicBezTo>
                    <a:pt x="232" y="286"/>
                    <a:pt x="232" y="286"/>
                    <a:pt x="232" y="286"/>
                  </a:cubicBezTo>
                  <a:cubicBezTo>
                    <a:pt x="232" y="287"/>
                    <a:pt x="232" y="291"/>
                    <a:pt x="232" y="292"/>
                  </a:cubicBezTo>
                  <a:cubicBezTo>
                    <a:pt x="232" y="292"/>
                    <a:pt x="232" y="293"/>
                    <a:pt x="232" y="293"/>
                  </a:cubicBezTo>
                  <a:cubicBezTo>
                    <a:pt x="232" y="293"/>
                    <a:pt x="232" y="293"/>
                    <a:pt x="232" y="293"/>
                  </a:cubicBezTo>
                  <a:cubicBezTo>
                    <a:pt x="231" y="293"/>
                    <a:pt x="231" y="293"/>
                    <a:pt x="231" y="294"/>
                  </a:cubicBezTo>
                  <a:cubicBezTo>
                    <a:pt x="231" y="294"/>
                    <a:pt x="231" y="294"/>
                    <a:pt x="230" y="294"/>
                  </a:cubicBezTo>
                  <a:cubicBezTo>
                    <a:pt x="230" y="294"/>
                    <a:pt x="230" y="294"/>
                    <a:pt x="230" y="294"/>
                  </a:cubicBezTo>
                  <a:cubicBezTo>
                    <a:pt x="230" y="295"/>
                    <a:pt x="230" y="295"/>
                    <a:pt x="230" y="295"/>
                  </a:cubicBezTo>
                  <a:cubicBezTo>
                    <a:pt x="230" y="295"/>
                    <a:pt x="230" y="296"/>
                    <a:pt x="230" y="296"/>
                  </a:cubicBezTo>
                  <a:cubicBezTo>
                    <a:pt x="230" y="296"/>
                    <a:pt x="230" y="296"/>
                    <a:pt x="230" y="296"/>
                  </a:cubicBezTo>
                  <a:cubicBezTo>
                    <a:pt x="230" y="297"/>
                    <a:pt x="230" y="298"/>
                    <a:pt x="229" y="299"/>
                  </a:cubicBezTo>
                  <a:cubicBezTo>
                    <a:pt x="229" y="299"/>
                    <a:pt x="229" y="299"/>
                    <a:pt x="229" y="299"/>
                  </a:cubicBezTo>
                  <a:cubicBezTo>
                    <a:pt x="229" y="299"/>
                    <a:pt x="229" y="300"/>
                    <a:pt x="229" y="300"/>
                  </a:cubicBezTo>
                  <a:cubicBezTo>
                    <a:pt x="228" y="301"/>
                    <a:pt x="228" y="302"/>
                    <a:pt x="227" y="303"/>
                  </a:cubicBezTo>
                  <a:cubicBezTo>
                    <a:pt x="227" y="304"/>
                    <a:pt x="227" y="304"/>
                    <a:pt x="226" y="305"/>
                  </a:cubicBezTo>
                  <a:cubicBezTo>
                    <a:pt x="226" y="305"/>
                    <a:pt x="226" y="305"/>
                    <a:pt x="226" y="305"/>
                  </a:cubicBezTo>
                  <a:cubicBezTo>
                    <a:pt x="226" y="306"/>
                    <a:pt x="226" y="306"/>
                    <a:pt x="226" y="307"/>
                  </a:cubicBezTo>
                  <a:cubicBezTo>
                    <a:pt x="226" y="307"/>
                    <a:pt x="226" y="307"/>
                    <a:pt x="225" y="307"/>
                  </a:cubicBezTo>
                  <a:cubicBezTo>
                    <a:pt x="225" y="307"/>
                    <a:pt x="225" y="308"/>
                    <a:pt x="225" y="308"/>
                  </a:cubicBezTo>
                  <a:cubicBezTo>
                    <a:pt x="225" y="308"/>
                    <a:pt x="225" y="308"/>
                    <a:pt x="225" y="309"/>
                  </a:cubicBezTo>
                  <a:cubicBezTo>
                    <a:pt x="223" y="310"/>
                    <a:pt x="218" y="309"/>
                    <a:pt x="217" y="309"/>
                  </a:cubicBezTo>
                  <a:cubicBezTo>
                    <a:pt x="215" y="309"/>
                    <a:pt x="215" y="308"/>
                    <a:pt x="214" y="307"/>
                  </a:cubicBezTo>
                  <a:cubicBezTo>
                    <a:pt x="213" y="306"/>
                    <a:pt x="212" y="308"/>
                    <a:pt x="211" y="307"/>
                  </a:cubicBezTo>
                  <a:cubicBezTo>
                    <a:pt x="210" y="306"/>
                    <a:pt x="211" y="307"/>
                    <a:pt x="209" y="307"/>
                  </a:cubicBezTo>
                  <a:cubicBezTo>
                    <a:pt x="208" y="308"/>
                    <a:pt x="206" y="310"/>
                    <a:pt x="205" y="311"/>
                  </a:cubicBezTo>
                  <a:cubicBezTo>
                    <a:pt x="203" y="311"/>
                    <a:pt x="198" y="310"/>
                    <a:pt x="196" y="309"/>
                  </a:cubicBezTo>
                  <a:cubicBezTo>
                    <a:pt x="195" y="309"/>
                    <a:pt x="190" y="307"/>
                    <a:pt x="189" y="307"/>
                  </a:cubicBezTo>
                  <a:cubicBezTo>
                    <a:pt x="189" y="307"/>
                    <a:pt x="188" y="307"/>
                    <a:pt x="188" y="307"/>
                  </a:cubicBezTo>
                  <a:cubicBezTo>
                    <a:pt x="187" y="307"/>
                    <a:pt x="186" y="307"/>
                    <a:pt x="184" y="306"/>
                  </a:cubicBezTo>
                  <a:cubicBezTo>
                    <a:pt x="184" y="306"/>
                    <a:pt x="184" y="306"/>
                    <a:pt x="184" y="306"/>
                  </a:cubicBezTo>
                  <a:cubicBezTo>
                    <a:pt x="183" y="306"/>
                    <a:pt x="182" y="306"/>
                    <a:pt x="182" y="306"/>
                  </a:cubicBezTo>
                  <a:cubicBezTo>
                    <a:pt x="178" y="305"/>
                    <a:pt x="179" y="305"/>
                    <a:pt x="178" y="304"/>
                  </a:cubicBezTo>
                  <a:cubicBezTo>
                    <a:pt x="178" y="303"/>
                    <a:pt x="177" y="302"/>
                    <a:pt x="175" y="302"/>
                  </a:cubicBezTo>
                  <a:cubicBezTo>
                    <a:pt x="173" y="301"/>
                    <a:pt x="168" y="303"/>
                    <a:pt x="167" y="304"/>
                  </a:cubicBezTo>
                  <a:cubicBezTo>
                    <a:pt x="166" y="305"/>
                    <a:pt x="165" y="305"/>
                    <a:pt x="165" y="307"/>
                  </a:cubicBezTo>
                  <a:cubicBezTo>
                    <a:pt x="166" y="310"/>
                    <a:pt x="166" y="312"/>
                    <a:pt x="163" y="313"/>
                  </a:cubicBezTo>
                  <a:cubicBezTo>
                    <a:pt x="161" y="314"/>
                    <a:pt x="160" y="314"/>
                    <a:pt x="157" y="312"/>
                  </a:cubicBezTo>
                  <a:cubicBezTo>
                    <a:pt x="154" y="310"/>
                    <a:pt x="153" y="310"/>
                    <a:pt x="151" y="310"/>
                  </a:cubicBezTo>
                  <a:cubicBezTo>
                    <a:pt x="148" y="310"/>
                    <a:pt x="146" y="307"/>
                    <a:pt x="146" y="306"/>
                  </a:cubicBezTo>
                  <a:cubicBezTo>
                    <a:pt x="146" y="305"/>
                    <a:pt x="146" y="303"/>
                    <a:pt x="144" y="303"/>
                  </a:cubicBezTo>
                  <a:cubicBezTo>
                    <a:pt x="142" y="303"/>
                    <a:pt x="141" y="302"/>
                    <a:pt x="139" y="302"/>
                  </a:cubicBezTo>
                  <a:cubicBezTo>
                    <a:pt x="136" y="302"/>
                    <a:pt x="134" y="302"/>
                    <a:pt x="133" y="301"/>
                  </a:cubicBezTo>
                  <a:cubicBezTo>
                    <a:pt x="132" y="301"/>
                    <a:pt x="132" y="301"/>
                    <a:pt x="132" y="301"/>
                  </a:cubicBezTo>
                  <a:cubicBezTo>
                    <a:pt x="132" y="301"/>
                    <a:pt x="131" y="301"/>
                    <a:pt x="131" y="300"/>
                  </a:cubicBezTo>
                  <a:cubicBezTo>
                    <a:pt x="131" y="300"/>
                    <a:pt x="131" y="300"/>
                    <a:pt x="131" y="300"/>
                  </a:cubicBezTo>
                  <a:cubicBezTo>
                    <a:pt x="131" y="300"/>
                    <a:pt x="131" y="300"/>
                    <a:pt x="131" y="300"/>
                  </a:cubicBezTo>
                  <a:cubicBezTo>
                    <a:pt x="131" y="300"/>
                    <a:pt x="130" y="300"/>
                    <a:pt x="130" y="300"/>
                  </a:cubicBezTo>
                  <a:cubicBezTo>
                    <a:pt x="130" y="300"/>
                    <a:pt x="130" y="300"/>
                    <a:pt x="129" y="301"/>
                  </a:cubicBezTo>
                  <a:cubicBezTo>
                    <a:pt x="128" y="301"/>
                    <a:pt x="129" y="300"/>
                    <a:pt x="129" y="299"/>
                  </a:cubicBezTo>
                  <a:cubicBezTo>
                    <a:pt x="129" y="298"/>
                    <a:pt x="127" y="299"/>
                    <a:pt x="126" y="298"/>
                  </a:cubicBezTo>
                  <a:cubicBezTo>
                    <a:pt x="124" y="297"/>
                    <a:pt x="126" y="295"/>
                    <a:pt x="127" y="294"/>
                  </a:cubicBezTo>
                  <a:cubicBezTo>
                    <a:pt x="128" y="293"/>
                    <a:pt x="129" y="290"/>
                    <a:pt x="128" y="289"/>
                  </a:cubicBezTo>
                  <a:cubicBezTo>
                    <a:pt x="127" y="288"/>
                    <a:pt x="128" y="286"/>
                    <a:pt x="128" y="285"/>
                  </a:cubicBezTo>
                  <a:cubicBezTo>
                    <a:pt x="128" y="284"/>
                    <a:pt x="129" y="283"/>
                    <a:pt x="128" y="283"/>
                  </a:cubicBezTo>
                  <a:cubicBezTo>
                    <a:pt x="127" y="283"/>
                    <a:pt x="127" y="282"/>
                    <a:pt x="125" y="281"/>
                  </a:cubicBezTo>
                  <a:cubicBezTo>
                    <a:pt x="124" y="280"/>
                    <a:pt x="121" y="282"/>
                    <a:pt x="120" y="282"/>
                  </a:cubicBezTo>
                  <a:cubicBezTo>
                    <a:pt x="119" y="282"/>
                    <a:pt x="119" y="282"/>
                    <a:pt x="119" y="282"/>
                  </a:cubicBezTo>
                  <a:cubicBezTo>
                    <a:pt x="118" y="282"/>
                    <a:pt x="118" y="282"/>
                    <a:pt x="117" y="282"/>
                  </a:cubicBezTo>
                  <a:cubicBezTo>
                    <a:pt x="116" y="282"/>
                    <a:pt x="115" y="282"/>
                    <a:pt x="115" y="282"/>
                  </a:cubicBezTo>
                  <a:cubicBezTo>
                    <a:pt x="112" y="282"/>
                    <a:pt x="108" y="283"/>
                    <a:pt x="107" y="284"/>
                  </a:cubicBezTo>
                  <a:cubicBezTo>
                    <a:pt x="105" y="284"/>
                    <a:pt x="104" y="283"/>
                    <a:pt x="103" y="283"/>
                  </a:cubicBezTo>
                  <a:cubicBezTo>
                    <a:pt x="102" y="282"/>
                    <a:pt x="99" y="283"/>
                    <a:pt x="97" y="283"/>
                  </a:cubicBezTo>
                  <a:cubicBezTo>
                    <a:pt x="95" y="283"/>
                    <a:pt x="95" y="282"/>
                    <a:pt x="94" y="282"/>
                  </a:cubicBezTo>
                  <a:cubicBezTo>
                    <a:pt x="93" y="281"/>
                    <a:pt x="92" y="283"/>
                    <a:pt x="92" y="284"/>
                  </a:cubicBezTo>
                  <a:cubicBezTo>
                    <a:pt x="91" y="285"/>
                    <a:pt x="88" y="285"/>
                    <a:pt x="86" y="285"/>
                  </a:cubicBezTo>
                  <a:cubicBezTo>
                    <a:pt x="85" y="286"/>
                    <a:pt x="83" y="287"/>
                    <a:pt x="83" y="288"/>
                  </a:cubicBezTo>
                  <a:cubicBezTo>
                    <a:pt x="82" y="288"/>
                    <a:pt x="80" y="288"/>
                    <a:pt x="78" y="289"/>
                  </a:cubicBezTo>
                  <a:cubicBezTo>
                    <a:pt x="78" y="289"/>
                    <a:pt x="77" y="289"/>
                    <a:pt x="77" y="289"/>
                  </a:cubicBezTo>
                  <a:cubicBezTo>
                    <a:pt x="77" y="289"/>
                    <a:pt x="77" y="290"/>
                    <a:pt x="77" y="290"/>
                  </a:cubicBezTo>
                  <a:cubicBezTo>
                    <a:pt x="77" y="290"/>
                    <a:pt x="76" y="290"/>
                    <a:pt x="76" y="290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6" y="291"/>
                    <a:pt x="75" y="291"/>
                    <a:pt x="75" y="291"/>
                  </a:cubicBezTo>
                  <a:cubicBezTo>
                    <a:pt x="75" y="291"/>
                    <a:pt x="75" y="291"/>
                    <a:pt x="74" y="291"/>
                  </a:cubicBezTo>
                  <a:cubicBezTo>
                    <a:pt x="73" y="292"/>
                    <a:pt x="73" y="291"/>
                    <a:pt x="72" y="291"/>
                  </a:cubicBezTo>
                  <a:cubicBezTo>
                    <a:pt x="70" y="290"/>
                    <a:pt x="66" y="291"/>
                    <a:pt x="64" y="291"/>
                  </a:cubicBezTo>
                  <a:cubicBezTo>
                    <a:pt x="62" y="291"/>
                    <a:pt x="61" y="288"/>
                    <a:pt x="60" y="288"/>
                  </a:cubicBezTo>
                  <a:cubicBezTo>
                    <a:pt x="59" y="288"/>
                    <a:pt x="57" y="290"/>
                    <a:pt x="56" y="292"/>
                  </a:cubicBezTo>
                  <a:cubicBezTo>
                    <a:pt x="56" y="293"/>
                    <a:pt x="54" y="297"/>
                    <a:pt x="52" y="298"/>
                  </a:cubicBezTo>
                  <a:cubicBezTo>
                    <a:pt x="49" y="300"/>
                    <a:pt x="47" y="299"/>
                    <a:pt x="46" y="300"/>
                  </a:cubicBezTo>
                  <a:cubicBezTo>
                    <a:pt x="45" y="301"/>
                    <a:pt x="43" y="303"/>
                    <a:pt x="43" y="304"/>
                  </a:cubicBezTo>
                  <a:cubicBezTo>
                    <a:pt x="42" y="306"/>
                    <a:pt x="41" y="306"/>
                    <a:pt x="40" y="307"/>
                  </a:cubicBezTo>
                  <a:cubicBezTo>
                    <a:pt x="39" y="309"/>
                    <a:pt x="40" y="311"/>
                    <a:pt x="39" y="315"/>
                  </a:cubicBezTo>
                  <a:cubicBezTo>
                    <a:pt x="39" y="319"/>
                    <a:pt x="33" y="322"/>
                    <a:pt x="30" y="323"/>
                  </a:cubicBezTo>
                  <a:cubicBezTo>
                    <a:pt x="30" y="323"/>
                    <a:pt x="29" y="323"/>
                    <a:pt x="28" y="323"/>
                  </a:cubicBezTo>
                  <a:cubicBezTo>
                    <a:pt x="28" y="323"/>
                    <a:pt x="28" y="324"/>
                    <a:pt x="28" y="324"/>
                  </a:cubicBezTo>
                  <a:cubicBezTo>
                    <a:pt x="27" y="324"/>
                    <a:pt x="27" y="324"/>
                    <a:pt x="27" y="324"/>
                  </a:cubicBezTo>
                  <a:cubicBezTo>
                    <a:pt x="26" y="324"/>
                    <a:pt x="26" y="325"/>
                    <a:pt x="26" y="325"/>
                  </a:cubicBezTo>
                  <a:cubicBezTo>
                    <a:pt x="26" y="325"/>
                    <a:pt x="25" y="325"/>
                    <a:pt x="25" y="325"/>
                  </a:cubicBezTo>
                  <a:cubicBezTo>
                    <a:pt x="25" y="325"/>
                    <a:pt x="25" y="326"/>
                    <a:pt x="25" y="326"/>
                  </a:cubicBezTo>
                  <a:cubicBezTo>
                    <a:pt x="24" y="326"/>
                    <a:pt x="24" y="326"/>
                    <a:pt x="24" y="326"/>
                  </a:cubicBezTo>
                  <a:cubicBezTo>
                    <a:pt x="24" y="326"/>
                    <a:pt x="24" y="326"/>
                    <a:pt x="24" y="327"/>
                  </a:cubicBezTo>
                  <a:cubicBezTo>
                    <a:pt x="22" y="328"/>
                    <a:pt x="22" y="330"/>
                    <a:pt x="20" y="331"/>
                  </a:cubicBezTo>
                  <a:cubicBezTo>
                    <a:pt x="18" y="332"/>
                    <a:pt x="16" y="337"/>
                    <a:pt x="16" y="338"/>
                  </a:cubicBezTo>
                  <a:cubicBezTo>
                    <a:pt x="16" y="339"/>
                    <a:pt x="10" y="343"/>
                    <a:pt x="10" y="345"/>
                  </a:cubicBezTo>
                  <a:cubicBezTo>
                    <a:pt x="9" y="347"/>
                    <a:pt x="7" y="350"/>
                    <a:pt x="6" y="350"/>
                  </a:cubicBezTo>
                  <a:cubicBezTo>
                    <a:pt x="6" y="350"/>
                    <a:pt x="6" y="351"/>
                    <a:pt x="6" y="351"/>
                  </a:cubicBezTo>
                  <a:cubicBezTo>
                    <a:pt x="5" y="351"/>
                    <a:pt x="5" y="351"/>
                    <a:pt x="5" y="351"/>
                  </a:cubicBezTo>
                  <a:cubicBezTo>
                    <a:pt x="5" y="351"/>
                    <a:pt x="5" y="352"/>
                    <a:pt x="5" y="352"/>
                  </a:cubicBezTo>
                  <a:cubicBezTo>
                    <a:pt x="5" y="352"/>
                    <a:pt x="5" y="352"/>
                    <a:pt x="5" y="352"/>
                  </a:cubicBezTo>
                  <a:cubicBezTo>
                    <a:pt x="5" y="352"/>
                    <a:pt x="5" y="353"/>
                    <a:pt x="5" y="353"/>
                  </a:cubicBezTo>
                  <a:cubicBezTo>
                    <a:pt x="5" y="353"/>
                    <a:pt x="5" y="353"/>
                    <a:pt x="5" y="353"/>
                  </a:cubicBezTo>
                  <a:cubicBezTo>
                    <a:pt x="5" y="354"/>
                    <a:pt x="4" y="354"/>
                    <a:pt x="4" y="355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5" y="357"/>
                    <a:pt x="7" y="358"/>
                    <a:pt x="8" y="359"/>
                  </a:cubicBezTo>
                  <a:cubicBezTo>
                    <a:pt x="8" y="360"/>
                    <a:pt x="7" y="361"/>
                    <a:pt x="7" y="362"/>
                  </a:cubicBezTo>
                  <a:cubicBezTo>
                    <a:pt x="6" y="364"/>
                    <a:pt x="8" y="365"/>
                    <a:pt x="8" y="367"/>
                  </a:cubicBezTo>
                  <a:cubicBezTo>
                    <a:pt x="9" y="369"/>
                    <a:pt x="6" y="372"/>
                    <a:pt x="6" y="374"/>
                  </a:cubicBezTo>
                  <a:cubicBezTo>
                    <a:pt x="6" y="374"/>
                    <a:pt x="6" y="375"/>
                    <a:pt x="6" y="376"/>
                  </a:cubicBezTo>
                  <a:cubicBezTo>
                    <a:pt x="6" y="376"/>
                    <a:pt x="5" y="377"/>
                    <a:pt x="5" y="377"/>
                  </a:cubicBezTo>
                  <a:cubicBezTo>
                    <a:pt x="5" y="377"/>
                    <a:pt x="5" y="377"/>
                    <a:pt x="5" y="378"/>
                  </a:cubicBezTo>
                  <a:cubicBezTo>
                    <a:pt x="5" y="378"/>
                    <a:pt x="5" y="378"/>
                    <a:pt x="5" y="378"/>
                  </a:cubicBezTo>
                  <a:cubicBezTo>
                    <a:pt x="4" y="379"/>
                    <a:pt x="4" y="379"/>
                    <a:pt x="4" y="379"/>
                  </a:cubicBezTo>
                  <a:cubicBezTo>
                    <a:pt x="4" y="379"/>
                    <a:pt x="4" y="379"/>
                    <a:pt x="4" y="380"/>
                  </a:cubicBezTo>
                  <a:cubicBezTo>
                    <a:pt x="2" y="381"/>
                    <a:pt x="0" y="383"/>
                    <a:pt x="1" y="384"/>
                  </a:cubicBezTo>
                  <a:cubicBezTo>
                    <a:pt x="3" y="385"/>
                    <a:pt x="2" y="385"/>
                    <a:pt x="3" y="388"/>
                  </a:cubicBezTo>
                  <a:cubicBezTo>
                    <a:pt x="3" y="388"/>
                    <a:pt x="3" y="388"/>
                    <a:pt x="3" y="388"/>
                  </a:cubicBezTo>
                  <a:cubicBezTo>
                    <a:pt x="3" y="389"/>
                    <a:pt x="3" y="390"/>
                    <a:pt x="3" y="390"/>
                  </a:cubicBezTo>
                  <a:cubicBezTo>
                    <a:pt x="3" y="390"/>
                    <a:pt x="3" y="390"/>
                    <a:pt x="3" y="390"/>
                  </a:cubicBezTo>
                  <a:cubicBezTo>
                    <a:pt x="3" y="390"/>
                    <a:pt x="3" y="391"/>
                    <a:pt x="2" y="391"/>
                  </a:cubicBezTo>
                  <a:cubicBezTo>
                    <a:pt x="2" y="391"/>
                    <a:pt x="2" y="392"/>
                    <a:pt x="2" y="392"/>
                  </a:cubicBezTo>
                  <a:cubicBezTo>
                    <a:pt x="2" y="392"/>
                    <a:pt x="2" y="393"/>
                    <a:pt x="2" y="393"/>
                  </a:cubicBezTo>
                  <a:cubicBezTo>
                    <a:pt x="2" y="393"/>
                    <a:pt x="2" y="393"/>
                    <a:pt x="2" y="393"/>
                  </a:cubicBezTo>
                  <a:cubicBezTo>
                    <a:pt x="2" y="393"/>
                    <a:pt x="3" y="393"/>
                    <a:pt x="3" y="394"/>
                  </a:cubicBezTo>
                  <a:cubicBezTo>
                    <a:pt x="3" y="394"/>
                    <a:pt x="3" y="394"/>
                    <a:pt x="3" y="394"/>
                  </a:cubicBezTo>
                  <a:cubicBezTo>
                    <a:pt x="3" y="394"/>
                    <a:pt x="3" y="394"/>
                    <a:pt x="3" y="394"/>
                  </a:cubicBezTo>
                  <a:cubicBezTo>
                    <a:pt x="3" y="394"/>
                    <a:pt x="4" y="394"/>
                    <a:pt x="4" y="395"/>
                  </a:cubicBezTo>
                  <a:cubicBezTo>
                    <a:pt x="5" y="395"/>
                    <a:pt x="5" y="395"/>
                    <a:pt x="6" y="396"/>
                  </a:cubicBezTo>
                  <a:cubicBezTo>
                    <a:pt x="8" y="397"/>
                    <a:pt x="7" y="398"/>
                    <a:pt x="7" y="398"/>
                  </a:cubicBezTo>
                  <a:cubicBezTo>
                    <a:pt x="8" y="399"/>
                    <a:pt x="8" y="399"/>
                    <a:pt x="8" y="399"/>
                  </a:cubicBezTo>
                  <a:cubicBezTo>
                    <a:pt x="8" y="399"/>
                    <a:pt x="8" y="399"/>
                    <a:pt x="8" y="400"/>
                  </a:cubicBezTo>
                  <a:cubicBezTo>
                    <a:pt x="8" y="400"/>
                    <a:pt x="8" y="400"/>
                    <a:pt x="8" y="400"/>
                  </a:cubicBezTo>
                  <a:cubicBezTo>
                    <a:pt x="9" y="400"/>
                    <a:pt x="9" y="400"/>
                    <a:pt x="9" y="400"/>
                  </a:cubicBezTo>
                  <a:cubicBezTo>
                    <a:pt x="9" y="400"/>
                    <a:pt x="9" y="400"/>
                    <a:pt x="9" y="400"/>
                  </a:cubicBezTo>
                  <a:cubicBezTo>
                    <a:pt x="10" y="401"/>
                    <a:pt x="10" y="401"/>
                    <a:pt x="11" y="401"/>
                  </a:cubicBezTo>
                  <a:cubicBezTo>
                    <a:pt x="13" y="403"/>
                    <a:pt x="12" y="403"/>
                    <a:pt x="13" y="404"/>
                  </a:cubicBezTo>
                  <a:cubicBezTo>
                    <a:pt x="14" y="405"/>
                    <a:pt x="15" y="407"/>
                    <a:pt x="15" y="407"/>
                  </a:cubicBezTo>
                  <a:cubicBezTo>
                    <a:pt x="15" y="407"/>
                    <a:pt x="15" y="407"/>
                    <a:pt x="16" y="407"/>
                  </a:cubicBezTo>
                  <a:cubicBezTo>
                    <a:pt x="16" y="407"/>
                    <a:pt x="16" y="407"/>
                    <a:pt x="16" y="407"/>
                  </a:cubicBezTo>
                  <a:cubicBezTo>
                    <a:pt x="16" y="408"/>
                    <a:pt x="16" y="408"/>
                    <a:pt x="16" y="408"/>
                  </a:cubicBezTo>
                  <a:cubicBezTo>
                    <a:pt x="16" y="408"/>
                    <a:pt x="16" y="408"/>
                    <a:pt x="16" y="408"/>
                  </a:cubicBezTo>
                  <a:cubicBezTo>
                    <a:pt x="16" y="408"/>
                    <a:pt x="16" y="409"/>
                    <a:pt x="16" y="409"/>
                  </a:cubicBezTo>
                  <a:cubicBezTo>
                    <a:pt x="16" y="409"/>
                    <a:pt x="16" y="410"/>
                    <a:pt x="17" y="411"/>
                  </a:cubicBezTo>
                  <a:cubicBezTo>
                    <a:pt x="17" y="411"/>
                    <a:pt x="17" y="411"/>
                    <a:pt x="17" y="411"/>
                  </a:cubicBezTo>
                  <a:cubicBezTo>
                    <a:pt x="17" y="411"/>
                    <a:pt x="17" y="411"/>
                    <a:pt x="17" y="411"/>
                  </a:cubicBezTo>
                  <a:cubicBezTo>
                    <a:pt x="17" y="412"/>
                    <a:pt x="18" y="413"/>
                    <a:pt x="19" y="415"/>
                  </a:cubicBezTo>
                  <a:cubicBezTo>
                    <a:pt x="19" y="415"/>
                    <a:pt x="19" y="415"/>
                    <a:pt x="19" y="415"/>
                  </a:cubicBezTo>
                  <a:cubicBezTo>
                    <a:pt x="20" y="416"/>
                    <a:pt x="20" y="416"/>
                    <a:pt x="20" y="416"/>
                  </a:cubicBezTo>
                  <a:cubicBezTo>
                    <a:pt x="20" y="416"/>
                    <a:pt x="21" y="416"/>
                    <a:pt x="21" y="416"/>
                  </a:cubicBezTo>
                  <a:cubicBezTo>
                    <a:pt x="21" y="416"/>
                    <a:pt x="21" y="416"/>
                    <a:pt x="21" y="417"/>
                  </a:cubicBezTo>
                  <a:cubicBezTo>
                    <a:pt x="22" y="417"/>
                    <a:pt x="22" y="417"/>
                    <a:pt x="23" y="418"/>
                  </a:cubicBezTo>
                  <a:cubicBezTo>
                    <a:pt x="23" y="418"/>
                    <a:pt x="24" y="418"/>
                    <a:pt x="24" y="418"/>
                  </a:cubicBezTo>
                  <a:cubicBezTo>
                    <a:pt x="26" y="420"/>
                    <a:pt x="31" y="424"/>
                    <a:pt x="33" y="425"/>
                  </a:cubicBezTo>
                  <a:cubicBezTo>
                    <a:pt x="33" y="425"/>
                    <a:pt x="34" y="425"/>
                    <a:pt x="34" y="426"/>
                  </a:cubicBezTo>
                  <a:cubicBezTo>
                    <a:pt x="34" y="426"/>
                    <a:pt x="35" y="426"/>
                    <a:pt x="35" y="426"/>
                  </a:cubicBezTo>
                  <a:cubicBezTo>
                    <a:pt x="35" y="426"/>
                    <a:pt x="36" y="426"/>
                    <a:pt x="36" y="427"/>
                  </a:cubicBezTo>
                  <a:cubicBezTo>
                    <a:pt x="37" y="427"/>
                    <a:pt x="37" y="427"/>
                    <a:pt x="37" y="427"/>
                  </a:cubicBezTo>
                  <a:cubicBezTo>
                    <a:pt x="38" y="427"/>
                    <a:pt x="38" y="427"/>
                    <a:pt x="38" y="427"/>
                  </a:cubicBezTo>
                  <a:cubicBezTo>
                    <a:pt x="39" y="427"/>
                    <a:pt x="39" y="428"/>
                    <a:pt x="39" y="428"/>
                  </a:cubicBezTo>
                  <a:cubicBezTo>
                    <a:pt x="40" y="428"/>
                    <a:pt x="40" y="428"/>
                    <a:pt x="40" y="428"/>
                  </a:cubicBezTo>
                  <a:cubicBezTo>
                    <a:pt x="40" y="428"/>
                    <a:pt x="40" y="428"/>
                    <a:pt x="40" y="428"/>
                  </a:cubicBezTo>
                  <a:cubicBezTo>
                    <a:pt x="42" y="428"/>
                    <a:pt x="51" y="424"/>
                    <a:pt x="54" y="424"/>
                  </a:cubicBezTo>
                  <a:cubicBezTo>
                    <a:pt x="54" y="424"/>
                    <a:pt x="55" y="424"/>
                    <a:pt x="55" y="424"/>
                  </a:cubicBezTo>
                  <a:cubicBezTo>
                    <a:pt x="55" y="424"/>
                    <a:pt x="56" y="424"/>
                    <a:pt x="56" y="424"/>
                  </a:cubicBezTo>
                  <a:cubicBezTo>
                    <a:pt x="56" y="424"/>
                    <a:pt x="56" y="424"/>
                    <a:pt x="57" y="424"/>
                  </a:cubicBezTo>
                  <a:cubicBezTo>
                    <a:pt x="57" y="424"/>
                    <a:pt x="57" y="424"/>
                    <a:pt x="57" y="424"/>
                  </a:cubicBezTo>
                  <a:cubicBezTo>
                    <a:pt x="58" y="425"/>
                    <a:pt x="58" y="425"/>
                    <a:pt x="58" y="425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59" y="425"/>
                    <a:pt x="60" y="425"/>
                    <a:pt x="60" y="425"/>
                  </a:cubicBezTo>
                  <a:cubicBezTo>
                    <a:pt x="60" y="425"/>
                    <a:pt x="60" y="425"/>
                    <a:pt x="61" y="425"/>
                  </a:cubicBezTo>
                  <a:cubicBezTo>
                    <a:pt x="62" y="426"/>
                    <a:pt x="63" y="426"/>
                    <a:pt x="64" y="426"/>
                  </a:cubicBezTo>
                  <a:cubicBezTo>
                    <a:pt x="64" y="426"/>
                    <a:pt x="64" y="426"/>
                    <a:pt x="64" y="426"/>
                  </a:cubicBezTo>
                  <a:cubicBezTo>
                    <a:pt x="64" y="426"/>
                    <a:pt x="65" y="426"/>
                    <a:pt x="65" y="426"/>
                  </a:cubicBezTo>
                  <a:cubicBezTo>
                    <a:pt x="65" y="427"/>
                    <a:pt x="66" y="426"/>
                    <a:pt x="66" y="426"/>
                  </a:cubicBezTo>
                  <a:cubicBezTo>
                    <a:pt x="66" y="426"/>
                    <a:pt x="66" y="426"/>
                    <a:pt x="66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8" y="426"/>
                    <a:pt x="68" y="426"/>
                    <a:pt x="69" y="426"/>
                  </a:cubicBezTo>
                  <a:cubicBezTo>
                    <a:pt x="69" y="426"/>
                    <a:pt x="69" y="426"/>
                    <a:pt x="69" y="426"/>
                  </a:cubicBezTo>
                  <a:cubicBezTo>
                    <a:pt x="69" y="426"/>
                    <a:pt x="70" y="425"/>
                    <a:pt x="70" y="425"/>
                  </a:cubicBezTo>
                  <a:cubicBezTo>
                    <a:pt x="70" y="425"/>
                    <a:pt x="71" y="425"/>
                    <a:pt x="71" y="425"/>
                  </a:cubicBezTo>
                  <a:cubicBezTo>
                    <a:pt x="71" y="425"/>
                    <a:pt x="71" y="425"/>
                    <a:pt x="72" y="425"/>
                  </a:cubicBezTo>
                  <a:cubicBezTo>
                    <a:pt x="72" y="425"/>
                    <a:pt x="72" y="424"/>
                    <a:pt x="72" y="424"/>
                  </a:cubicBezTo>
                  <a:cubicBezTo>
                    <a:pt x="74" y="424"/>
                    <a:pt x="75" y="423"/>
                    <a:pt x="76" y="423"/>
                  </a:cubicBezTo>
                  <a:cubicBezTo>
                    <a:pt x="76" y="423"/>
                    <a:pt x="76" y="423"/>
                    <a:pt x="76" y="423"/>
                  </a:cubicBezTo>
                  <a:cubicBezTo>
                    <a:pt x="77" y="422"/>
                    <a:pt x="78" y="422"/>
                    <a:pt x="79" y="422"/>
                  </a:cubicBezTo>
                  <a:cubicBezTo>
                    <a:pt x="79" y="422"/>
                    <a:pt x="79" y="422"/>
                    <a:pt x="79" y="422"/>
                  </a:cubicBezTo>
                  <a:cubicBezTo>
                    <a:pt x="79" y="421"/>
                    <a:pt x="79" y="421"/>
                    <a:pt x="80" y="421"/>
                  </a:cubicBezTo>
                  <a:cubicBezTo>
                    <a:pt x="80" y="421"/>
                    <a:pt x="80" y="421"/>
                    <a:pt x="80" y="421"/>
                  </a:cubicBezTo>
                  <a:cubicBezTo>
                    <a:pt x="80" y="421"/>
                    <a:pt x="80" y="421"/>
                    <a:pt x="81" y="421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1" y="421"/>
                    <a:pt x="81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2" y="420"/>
                    <a:pt x="82" y="420"/>
                    <a:pt x="82" y="420"/>
                  </a:cubicBezTo>
                  <a:cubicBezTo>
                    <a:pt x="82" y="420"/>
                    <a:pt x="82" y="420"/>
                    <a:pt x="82" y="420"/>
                  </a:cubicBezTo>
                  <a:cubicBezTo>
                    <a:pt x="82" y="420"/>
                    <a:pt x="83" y="420"/>
                    <a:pt x="83" y="420"/>
                  </a:cubicBezTo>
                  <a:cubicBezTo>
                    <a:pt x="83" y="420"/>
                    <a:pt x="83" y="420"/>
                    <a:pt x="83" y="420"/>
                  </a:cubicBezTo>
                  <a:cubicBezTo>
                    <a:pt x="84" y="420"/>
                    <a:pt x="85" y="420"/>
                    <a:pt x="86" y="420"/>
                  </a:cubicBezTo>
                  <a:cubicBezTo>
                    <a:pt x="87" y="420"/>
                    <a:pt x="88" y="420"/>
                    <a:pt x="88" y="420"/>
                  </a:cubicBezTo>
                  <a:cubicBezTo>
                    <a:pt x="88" y="420"/>
                    <a:pt x="88" y="420"/>
                    <a:pt x="88" y="420"/>
                  </a:cubicBezTo>
                  <a:cubicBezTo>
                    <a:pt x="89" y="420"/>
                    <a:pt x="89" y="420"/>
                    <a:pt x="89" y="420"/>
                  </a:cubicBezTo>
                  <a:cubicBezTo>
                    <a:pt x="90" y="420"/>
                    <a:pt x="90" y="420"/>
                    <a:pt x="90" y="420"/>
                  </a:cubicBezTo>
                  <a:cubicBezTo>
                    <a:pt x="90" y="420"/>
                    <a:pt x="90" y="419"/>
                    <a:pt x="90" y="419"/>
                  </a:cubicBezTo>
                  <a:cubicBezTo>
                    <a:pt x="91" y="419"/>
                    <a:pt x="91" y="419"/>
                    <a:pt x="91" y="419"/>
                  </a:cubicBezTo>
                  <a:cubicBezTo>
                    <a:pt x="91" y="419"/>
                    <a:pt x="91" y="419"/>
                    <a:pt x="91" y="419"/>
                  </a:cubicBezTo>
                  <a:cubicBezTo>
                    <a:pt x="91" y="419"/>
                    <a:pt x="92" y="419"/>
                    <a:pt x="92" y="419"/>
                  </a:cubicBezTo>
                  <a:cubicBezTo>
                    <a:pt x="92" y="419"/>
                    <a:pt x="92" y="419"/>
                    <a:pt x="92" y="419"/>
                  </a:cubicBezTo>
                  <a:cubicBezTo>
                    <a:pt x="92" y="419"/>
                    <a:pt x="92" y="419"/>
                    <a:pt x="92" y="419"/>
                  </a:cubicBezTo>
                  <a:cubicBezTo>
                    <a:pt x="92" y="419"/>
                    <a:pt x="93" y="419"/>
                    <a:pt x="93" y="419"/>
                  </a:cubicBezTo>
                  <a:cubicBezTo>
                    <a:pt x="93" y="419"/>
                    <a:pt x="93" y="419"/>
                    <a:pt x="93" y="419"/>
                  </a:cubicBezTo>
                  <a:cubicBezTo>
                    <a:pt x="94" y="419"/>
                    <a:pt x="96" y="423"/>
                    <a:pt x="97" y="423"/>
                  </a:cubicBezTo>
                  <a:cubicBezTo>
                    <a:pt x="98" y="424"/>
                    <a:pt x="98" y="428"/>
                    <a:pt x="100" y="429"/>
                  </a:cubicBezTo>
                  <a:cubicBezTo>
                    <a:pt x="100" y="429"/>
                    <a:pt x="100" y="429"/>
                    <a:pt x="101" y="429"/>
                  </a:cubicBezTo>
                  <a:cubicBezTo>
                    <a:pt x="101" y="429"/>
                    <a:pt x="101" y="429"/>
                    <a:pt x="101" y="429"/>
                  </a:cubicBezTo>
                  <a:cubicBezTo>
                    <a:pt x="101" y="429"/>
                    <a:pt x="102" y="429"/>
                    <a:pt x="102" y="429"/>
                  </a:cubicBezTo>
                  <a:cubicBezTo>
                    <a:pt x="102" y="429"/>
                    <a:pt x="102" y="429"/>
                    <a:pt x="102" y="429"/>
                  </a:cubicBezTo>
                  <a:cubicBezTo>
                    <a:pt x="103" y="429"/>
                    <a:pt x="103" y="429"/>
                    <a:pt x="104" y="429"/>
                  </a:cubicBezTo>
                  <a:cubicBezTo>
                    <a:pt x="104" y="429"/>
                    <a:pt x="104" y="429"/>
                    <a:pt x="104" y="429"/>
                  </a:cubicBezTo>
                  <a:cubicBezTo>
                    <a:pt x="106" y="429"/>
                    <a:pt x="108" y="429"/>
                    <a:pt x="110" y="429"/>
                  </a:cubicBezTo>
                  <a:cubicBezTo>
                    <a:pt x="110" y="429"/>
                    <a:pt x="111" y="429"/>
                    <a:pt x="111" y="429"/>
                  </a:cubicBezTo>
                  <a:cubicBezTo>
                    <a:pt x="111" y="429"/>
                    <a:pt x="111" y="429"/>
                    <a:pt x="111" y="429"/>
                  </a:cubicBezTo>
                  <a:cubicBezTo>
                    <a:pt x="112" y="429"/>
                    <a:pt x="112" y="429"/>
                    <a:pt x="112" y="429"/>
                  </a:cubicBezTo>
                  <a:cubicBezTo>
                    <a:pt x="115" y="429"/>
                    <a:pt x="115" y="430"/>
                    <a:pt x="116" y="431"/>
                  </a:cubicBezTo>
                  <a:cubicBezTo>
                    <a:pt x="116" y="431"/>
                    <a:pt x="118" y="434"/>
                    <a:pt x="117" y="436"/>
                  </a:cubicBezTo>
                  <a:cubicBezTo>
                    <a:pt x="117" y="437"/>
                    <a:pt x="117" y="437"/>
                    <a:pt x="117" y="438"/>
                  </a:cubicBezTo>
                  <a:cubicBezTo>
                    <a:pt x="117" y="438"/>
                    <a:pt x="117" y="438"/>
                    <a:pt x="117" y="438"/>
                  </a:cubicBezTo>
                  <a:cubicBezTo>
                    <a:pt x="117" y="439"/>
                    <a:pt x="116" y="439"/>
                    <a:pt x="116" y="439"/>
                  </a:cubicBezTo>
                  <a:cubicBezTo>
                    <a:pt x="116" y="440"/>
                    <a:pt x="116" y="440"/>
                    <a:pt x="116" y="441"/>
                  </a:cubicBezTo>
                  <a:cubicBezTo>
                    <a:pt x="116" y="441"/>
                    <a:pt x="116" y="441"/>
                    <a:pt x="116" y="441"/>
                  </a:cubicBezTo>
                  <a:cubicBezTo>
                    <a:pt x="115" y="442"/>
                    <a:pt x="115" y="442"/>
                    <a:pt x="115" y="442"/>
                  </a:cubicBezTo>
                  <a:cubicBezTo>
                    <a:pt x="115" y="442"/>
                    <a:pt x="115" y="443"/>
                    <a:pt x="115" y="443"/>
                  </a:cubicBezTo>
                  <a:cubicBezTo>
                    <a:pt x="115" y="443"/>
                    <a:pt x="115" y="443"/>
                    <a:pt x="115" y="443"/>
                  </a:cubicBezTo>
                  <a:cubicBezTo>
                    <a:pt x="115" y="444"/>
                    <a:pt x="115" y="444"/>
                    <a:pt x="115" y="444"/>
                  </a:cubicBezTo>
                  <a:cubicBezTo>
                    <a:pt x="115" y="444"/>
                    <a:pt x="115" y="444"/>
                    <a:pt x="115" y="444"/>
                  </a:cubicBezTo>
                  <a:cubicBezTo>
                    <a:pt x="115" y="445"/>
                    <a:pt x="115" y="446"/>
                    <a:pt x="115" y="447"/>
                  </a:cubicBezTo>
                  <a:cubicBezTo>
                    <a:pt x="115" y="447"/>
                    <a:pt x="115" y="447"/>
                    <a:pt x="115" y="447"/>
                  </a:cubicBezTo>
                  <a:cubicBezTo>
                    <a:pt x="115" y="448"/>
                    <a:pt x="114" y="448"/>
                    <a:pt x="114" y="448"/>
                  </a:cubicBezTo>
                  <a:cubicBezTo>
                    <a:pt x="114" y="448"/>
                    <a:pt x="114" y="448"/>
                    <a:pt x="114" y="449"/>
                  </a:cubicBezTo>
                  <a:cubicBezTo>
                    <a:pt x="114" y="449"/>
                    <a:pt x="114" y="449"/>
                    <a:pt x="114" y="449"/>
                  </a:cubicBezTo>
                  <a:cubicBezTo>
                    <a:pt x="114" y="451"/>
                    <a:pt x="114" y="451"/>
                    <a:pt x="112" y="452"/>
                  </a:cubicBezTo>
                  <a:cubicBezTo>
                    <a:pt x="111" y="453"/>
                    <a:pt x="112" y="453"/>
                    <a:pt x="114" y="455"/>
                  </a:cubicBezTo>
                  <a:cubicBezTo>
                    <a:pt x="115" y="457"/>
                    <a:pt x="114" y="456"/>
                    <a:pt x="115" y="458"/>
                  </a:cubicBezTo>
                  <a:cubicBezTo>
                    <a:pt x="115" y="458"/>
                    <a:pt x="115" y="458"/>
                    <a:pt x="115" y="459"/>
                  </a:cubicBezTo>
                  <a:cubicBezTo>
                    <a:pt x="115" y="459"/>
                    <a:pt x="115" y="459"/>
                    <a:pt x="115" y="459"/>
                  </a:cubicBezTo>
                  <a:cubicBezTo>
                    <a:pt x="115" y="459"/>
                    <a:pt x="115" y="459"/>
                    <a:pt x="116" y="460"/>
                  </a:cubicBezTo>
                  <a:cubicBezTo>
                    <a:pt x="116" y="460"/>
                    <a:pt x="116" y="460"/>
                    <a:pt x="116" y="460"/>
                  </a:cubicBezTo>
                  <a:cubicBezTo>
                    <a:pt x="116" y="460"/>
                    <a:pt x="117" y="461"/>
                    <a:pt x="117" y="461"/>
                  </a:cubicBezTo>
                  <a:cubicBezTo>
                    <a:pt x="117" y="461"/>
                    <a:pt x="117" y="461"/>
                    <a:pt x="117" y="462"/>
                  </a:cubicBezTo>
                  <a:cubicBezTo>
                    <a:pt x="119" y="463"/>
                    <a:pt x="121" y="466"/>
                    <a:pt x="123" y="468"/>
                  </a:cubicBezTo>
                  <a:cubicBezTo>
                    <a:pt x="123" y="468"/>
                    <a:pt x="123" y="468"/>
                    <a:pt x="123" y="468"/>
                  </a:cubicBezTo>
                  <a:cubicBezTo>
                    <a:pt x="123" y="468"/>
                    <a:pt x="123" y="468"/>
                    <a:pt x="123" y="468"/>
                  </a:cubicBezTo>
                  <a:cubicBezTo>
                    <a:pt x="123" y="468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70"/>
                  </a:cubicBezTo>
                  <a:cubicBezTo>
                    <a:pt x="124" y="470"/>
                    <a:pt x="124" y="470"/>
                    <a:pt x="125" y="470"/>
                  </a:cubicBezTo>
                  <a:cubicBezTo>
                    <a:pt x="125" y="470"/>
                    <a:pt x="125" y="470"/>
                    <a:pt x="125" y="471"/>
                  </a:cubicBezTo>
                  <a:cubicBezTo>
                    <a:pt x="125" y="472"/>
                    <a:pt x="125" y="473"/>
                    <a:pt x="125" y="474"/>
                  </a:cubicBezTo>
                  <a:cubicBezTo>
                    <a:pt x="125" y="474"/>
                    <a:pt x="126" y="474"/>
                    <a:pt x="126" y="475"/>
                  </a:cubicBezTo>
                  <a:cubicBezTo>
                    <a:pt x="125" y="475"/>
                    <a:pt x="126" y="475"/>
                    <a:pt x="126" y="476"/>
                  </a:cubicBezTo>
                  <a:cubicBezTo>
                    <a:pt x="126" y="476"/>
                    <a:pt x="126" y="476"/>
                    <a:pt x="126" y="476"/>
                  </a:cubicBezTo>
                  <a:cubicBezTo>
                    <a:pt x="126" y="477"/>
                    <a:pt x="127" y="478"/>
                    <a:pt x="128" y="479"/>
                  </a:cubicBezTo>
                  <a:cubicBezTo>
                    <a:pt x="128" y="479"/>
                    <a:pt x="128" y="479"/>
                    <a:pt x="128" y="479"/>
                  </a:cubicBezTo>
                  <a:cubicBezTo>
                    <a:pt x="128" y="479"/>
                    <a:pt x="129" y="483"/>
                    <a:pt x="130" y="485"/>
                  </a:cubicBezTo>
                  <a:cubicBezTo>
                    <a:pt x="131" y="487"/>
                    <a:pt x="130" y="493"/>
                    <a:pt x="131" y="495"/>
                  </a:cubicBezTo>
                  <a:cubicBezTo>
                    <a:pt x="132" y="496"/>
                    <a:pt x="132" y="501"/>
                    <a:pt x="132" y="503"/>
                  </a:cubicBezTo>
                  <a:cubicBezTo>
                    <a:pt x="132" y="505"/>
                    <a:pt x="132" y="505"/>
                    <a:pt x="131" y="506"/>
                  </a:cubicBezTo>
                  <a:cubicBezTo>
                    <a:pt x="130" y="508"/>
                    <a:pt x="128" y="508"/>
                    <a:pt x="127" y="509"/>
                  </a:cubicBezTo>
                  <a:cubicBezTo>
                    <a:pt x="127" y="511"/>
                    <a:pt x="124" y="522"/>
                    <a:pt x="124" y="523"/>
                  </a:cubicBezTo>
                  <a:cubicBezTo>
                    <a:pt x="124" y="523"/>
                    <a:pt x="124" y="524"/>
                    <a:pt x="124" y="524"/>
                  </a:cubicBezTo>
                  <a:cubicBezTo>
                    <a:pt x="124" y="524"/>
                    <a:pt x="124" y="524"/>
                    <a:pt x="124" y="524"/>
                  </a:cubicBezTo>
                  <a:cubicBezTo>
                    <a:pt x="124" y="525"/>
                    <a:pt x="124" y="525"/>
                    <a:pt x="123" y="526"/>
                  </a:cubicBezTo>
                  <a:cubicBezTo>
                    <a:pt x="123" y="526"/>
                    <a:pt x="123" y="526"/>
                    <a:pt x="123" y="526"/>
                  </a:cubicBezTo>
                  <a:cubicBezTo>
                    <a:pt x="123" y="527"/>
                    <a:pt x="123" y="527"/>
                    <a:pt x="123" y="527"/>
                  </a:cubicBezTo>
                  <a:cubicBezTo>
                    <a:pt x="123" y="528"/>
                    <a:pt x="123" y="528"/>
                    <a:pt x="123" y="528"/>
                  </a:cubicBezTo>
                  <a:cubicBezTo>
                    <a:pt x="123" y="529"/>
                    <a:pt x="123" y="529"/>
                    <a:pt x="123" y="530"/>
                  </a:cubicBezTo>
                  <a:cubicBezTo>
                    <a:pt x="123" y="530"/>
                    <a:pt x="123" y="530"/>
                    <a:pt x="123" y="530"/>
                  </a:cubicBezTo>
                  <a:cubicBezTo>
                    <a:pt x="123" y="530"/>
                    <a:pt x="123" y="530"/>
                    <a:pt x="123" y="530"/>
                  </a:cubicBezTo>
                  <a:cubicBezTo>
                    <a:pt x="123" y="531"/>
                    <a:pt x="123" y="531"/>
                    <a:pt x="123" y="531"/>
                  </a:cubicBezTo>
                  <a:cubicBezTo>
                    <a:pt x="123" y="531"/>
                    <a:pt x="123" y="532"/>
                    <a:pt x="123" y="532"/>
                  </a:cubicBezTo>
                  <a:cubicBezTo>
                    <a:pt x="123" y="532"/>
                    <a:pt x="123" y="532"/>
                    <a:pt x="123" y="533"/>
                  </a:cubicBezTo>
                  <a:cubicBezTo>
                    <a:pt x="124" y="533"/>
                    <a:pt x="124" y="533"/>
                    <a:pt x="124" y="534"/>
                  </a:cubicBezTo>
                  <a:cubicBezTo>
                    <a:pt x="124" y="534"/>
                    <a:pt x="124" y="534"/>
                    <a:pt x="124" y="534"/>
                  </a:cubicBezTo>
                  <a:cubicBezTo>
                    <a:pt x="124" y="535"/>
                    <a:pt x="124" y="535"/>
                    <a:pt x="124" y="535"/>
                  </a:cubicBezTo>
                  <a:cubicBezTo>
                    <a:pt x="126" y="538"/>
                    <a:pt x="129" y="543"/>
                    <a:pt x="129" y="546"/>
                  </a:cubicBezTo>
                  <a:cubicBezTo>
                    <a:pt x="130" y="550"/>
                    <a:pt x="132" y="552"/>
                    <a:pt x="134" y="556"/>
                  </a:cubicBezTo>
                  <a:cubicBezTo>
                    <a:pt x="136" y="559"/>
                    <a:pt x="134" y="566"/>
                    <a:pt x="135" y="569"/>
                  </a:cubicBezTo>
                  <a:cubicBezTo>
                    <a:pt x="136" y="573"/>
                    <a:pt x="137" y="576"/>
                    <a:pt x="137" y="580"/>
                  </a:cubicBezTo>
                  <a:cubicBezTo>
                    <a:pt x="137" y="581"/>
                    <a:pt x="137" y="582"/>
                    <a:pt x="137" y="582"/>
                  </a:cubicBezTo>
                  <a:cubicBezTo>
                    <a:pt x="137" y="582"/>
                    <a:pt x="137" y="582"/>
                    <a:pt x="137" y="583"/>
                  </a:cubicBezTo>
                  <a:cubicBezTo>
                    <a:pt x="137" y="583"/>
                    <a:pt x="137" y="583"/>
                    <a:pt x="137" y="584"/>
                  </a:cubicBezTo>
                  <a:cubicBezTo>
                    <a:pt x="137" y="584"/>
                    <a:pt x="137" y="584"/>
                    <a:pt x="137" y="584"/>
                  </a:cubicBezTo>
                  <a:cubicBezTo>
                    <a:pt x="138" y="585"/>
                    <a:pt x="138" y="585"/>
                    <a:pt x="138" y="585"/>
                  </a:cubicBezTo>
                  <a:cubicBezTo>
                    <a:pt x="138" y="585"/>
                    <a:pt x="138" y="586"/>
                    <a:pt x="138" y="586"/>
                  </a:cubicBezTo>
                  <a:cubicBezTo>
                    <a:pt x="139" y="586"/>
                    <a:pt x="139" y="587"/>
                    <a:pt x="139" y="587"/>
                  </a:cubicBezTo>
                  <a:cubicBezTo>
                    <a:pt x="139" y="587"/>
                    <a:pt x="139" y="587"/>
                    <a:pt x="139" y="588"/>
                  </a:cubicBezTo>
                  <a:cubicBezTo>
                    <a:pt x="140" y="588"/>
                    <a:pt x="140" y="588"/>
                    <a:pt x="140" y="588"/>
                  </a:cubicBezTo>
                  <a:cubicBezTo>
                    <a:pt x="140" y="589"/>
                    <a:pt x="140" y="589"/>
                    <a:pt x="140" y="589"/>
                  </a:cubicBezTo>
                  <a:cubicBezTo>
                    <a:pt x="141" y="589"/>
                    <a:pt x="141" y="590"/>
                    <a:pt x="141" y="590"/>
                  </a:cubicBezTo>
                  <a:cubicBezTo>
                    <a:pt x="141" y="590"/>
                    <a:pt x="141" y="590"/>
                    <a:pt x="142" y="590"/>
                  </a:cubicBezTo>
                  <a:cubicBezTo>
                    <a:pt x="142" y="591"/>
                    <a:pt x="142" y="591"/>
                    <a:pt x="142" y="591"/>
                  </a:cubicBezTo>
                  <a:cubicBezTo>
                    <a:pt x="143" y="591"/>
                    <a:pt x="143" y="592"/>
                    <a:pt x="143" y="592"/>
                  </a:cubicBezTo>
                  <a:cubicBezTo>
                    <a:pt x="145" y="595"/>
                    <a:pt x="146" y="596"/>
                    <a:pt x="147" y="599"/>
                  </a:cubicBezTo>
                  <a:cubicBezTo>
                    <a:pt x="148" y="602"/>
                    <a:pt x="146" y="600"/>
                    <a:pt x="145" y="602"/>
                  </a:cubicBezTo>
                  <a:cubicBezTo>
                    <a:pt x="144" y="603"/>
                    <a:pt x="146" y="606"/>
                    <a:pt x="147" y="609"/>
                  </a:cubicBezTo>
                  <a:cubicBezTo>
                    <a:pt x="148" y="612"/>
                    <a:pt x="148" y="615"/>
                    <a:pt x="147" y="617"/>
                  </a:cubicBezTo>
                  <a:cubicBezTo>
                    <a:pt x="146" y="619"/>
                    <a:pt x="147" y="619"/>
                    <a:pt x="147" y="621"/>
                  </a:cubicBezTo>
                  <a:cubicBezTo>
                    <a:pt x="148" y="624"/>
                    <a:pt x="148" y="624"/>
                    <a:pt x="149" y="626"/>
                  </a:cubicBezTo>
                  <a:cubicBezTo>
                    <a:pt x="149" y="628"/>
                    <a:pt x="150" y="627"/>
                    <a:pt x="152" y="628"/>
                  </a:cubicBezTo>
                  <a:cubicBezTo>
                    <a:pt x="153" y="628"/>
                    <a:pt x="153" y="630"/>
                    <a:pt x="155" y="630"/>
                  </a:cubicBezTo>
                  <a:cubicBezTo>
                    <a:pt x="158" y="631"/>
                    <a:pt x="158" y="630"/>
                    <a:pt x="158" y="628"/>
                  </a:cubicBezTo>
                  <a:cubicBezTo>
                    <a:pt x="159" y="627"/>
                    <a:pt x="161" y="628"/>
                    <a:pt x="163" y="628"/>
                  </a:cubicBezTo>
                  <a:cubicBezTo>
                    <a:pt x="164" y="628"/>
                    <a:pt x="164" y="627"/>
                    <a:pt x="165" y="626"/>
                  </a:cubicBezTo>
                  <a:cubicBezTo>
                    <a:pt x="167" y="625"/>
                    <a:pt x="168" y="625"/>
                    <a:pt x="170" y="625"/>
                  </a:cubicBezTo>
                  <a:cubicBezTo>
                    <a:pt x="173" y="625"/>
                    <a:pt x="175" y="625"/>
                    <a:pt x="176" y="625"/>
                  </a:cubicBezTo>
                  <a:cubicBezTo>
                    <a:pt x="178" y="625"/>
                    <a:pt x="180" y="626"/>
                    <a:pt x="181" y="625"/>
                  </a:cubicBezTo>
                  <a:cubicBezTo>
                    <a:pt x="182" y="625"/>
                    <a:pt x="185" y="625"/>
                    <a:pt x="186" y="624"/>
                  </a:cubicBezTo>
                  <a:cubicBezTo>
                    <a:pt x="188" y="624"/>
                    <a:pt x="190" y="623"/>
                    <a:pt x="191" y="622"/>
                  </a:cubicBezTo>
                  <a:cubicBezTo>
                    <a:pt x="193" y="620"/>
                    <a:pt x="199" y="614"/>
                    <a:pt x="200" y="614"/>
                  </a:cubicBezTo>
                  <a:cubicBezTo>
                    <a:pt x="201" y="613"/>
                    <a:pt x="206" y="606"/>
                    <a:pt x="207" y="605"/>
                  </a:cubicBezTo>
                  <a:cubicBezTo>
                    <a:pt x="208" y="603"/>
                    <a:pt x="209" y="603"/>
                    <a:pt x="210" y="603"/>
                  </a:cubicBezTo>
                  <a:cubicBezTo>
                    <a:pt x="211" y="603"/>
                    <a:pt x="214" y="598"/>
                    <a:pt x="215" y="597"/>
                  </a:cubicBezTo>
                  <a:cubicBezTo>
                    <a:pt x="216" y="595"/>
                    <a:pt x="218" y="593"/>
                    <a:pt x="219" y="592"/>
                  </a:cubicBezTo>
                  <a:cubicBezTo>
                    <a:pt x="220" y="590"/>
                    <a:pt x="221" y="587"/>
                    <a:pt x="222" y="585"/>
                  </a:cubicBezTo>
                  <a:cubicBezTo>
                    <a:pt x="222" y="585"/>
                    <a:pt x="222" y="584"/>
                    <a:pt x="222" y="584"/>
                  </a:cubicBezTo>
                  <a:cubicBezTo>
                    <a:pt x="222" y="584"/>
                    <a:pt x="222" y="584"/>
                    <a:pt x="222" y="584"/>
                  </a:cubicBezTo>
                  <a:cubicBezTo>
                    <a:pt x="222" y="583"/>
                    <a:pt x="222" y="582"/>
                    <a:pt x="222" y="582"/>
                  </a:cubicBezTo>
                  <a:cubicBezTo>
                    <a:pt x="222" y="582"/>
                    <a:pt x="222" y="582"/>
                    <a:pt x="222" y="582"/>
                  </a:cubicBezTo>
                  <a:cubicBezTo>
                    <a:pt x="222" y="582"/>
                    <a:pt x="222" y="582"/>
                    <a:pt x="222" y="582"/>
                  </a:cubicBezTo>
                  <a:cubicBezTo>
                    <a:pt x="222" y="581"/>
                    <a:pt x="222" y="581"/>
                    <a:pt x="222" y="580"/>
                  </a:cubicBezTo>
                  <a:cubicBezTo>
                    <a:pt x="222" y="580"/>
                    <a:pt x="222" y="580"/>
                    <a:pt x="222" y="580"/>
                  </a:cubicBezTo>
                  <a:cubicBezTo>
                    <a:pt x="223" y="580"/>
                    <a:pt x="223" y="579"/>
                    <a:pt x="223" y="578"/>
                  </a:cubicBezTo>
                  <a:cubicBezTo>
                    <a:pt x="223" y="578"/>
                    <a:pt x="223" y="578"/>
                    <a:pt x="223" y="578"/>
                  </a:cubicBezTo>
                  <a:cubicBezTo>
                    <a:pt x="223" y="578"/>
                    <a:pt x="223" y="578"/>
                    <a:pt x="223" y="578"/>
                  </a:cubicBezTo>
                  <a:cubicBezTo>
                    <a:pt x="222" y="577"/>
                    <a:pt x="223" y="574"/>
                    <a:pt x="226" y="572"/>
                  </a:cubicBezTo>
                  <a:cubicBezTo>
                    <a:pt x="228" y="571"/>
                    <a:pt x="234" y="568"/>
                    <a:pt x="235" y="565"/>
                  </a:cubicBezTo>
                  <a:cubicBezTo>
                    <a:pt x="236" y="562"/>
                    <a:pt x="234" y="554"/>
                    <a:pt x="234" y="553"/>
                  </a:cubicBezTo>
                  <a:cubicBezTo>
                    <a:pt x="234" y="552"/>
                    <a:pt x="233" y="546"/>
                    <a:pt x="232" y="546"/>
                  </a:cubicBezTo>
                  <a:cubicBezTo>
                    <a:pt x="231" y="546"/>
                    <a:pt x="231" y="545"/>
                    <a:pt x="232" y="542"/>
                  </a:cubicBezTo>
                  <a:cubicBezTo>
                    <a:pt x="233" y="540"/>
                    <a:pt x="243" y="532"/>
                    <a:pt x="246" y="530"/>
                  </a:cubicBezTo>
                  <a:cubicBezTo>
                    <a:pt x="248" y="528"/>
                    <a:pt x="252" y="527"/>
                    <a:pt x="253" y="526"/>
                  </a:cubicBezTo>
                  <a:cubicBezTo>
                    <a:pt x="254" y="525"/>
                    <a:pt x="259" y="519"/>
                    <a:pt x="260" y="519"/>
                  </a:cubicBezTo>
                  <a:cubicBezTo>
                    <a:pt x="260" y="518"/>
                    <a:pt x="259" y="515"/>
                    <a:pt x="258" y="513"/>
                  </a:cubicBezTo>
                  <a:cubicBezTo>
                    <a:pt x="257" y="511"/>
                    <a:pt x="257" y="503"/>
                    <a:pt x="257" y="501"/>
                  </a:cubicBezTo>
                  <a:cubicBezTo>
                    <a:pt x="257" y="501"/>
                    <a:pt x="257" y="500"/>
                    <a:pt x="257" y="500"/>
                  </a:cubicBezTo>
                  <a:cubicBezTo>
                    <a:pt x="257" y="500"/>
                    <a:pt x="257" y="500"/>
                    <a:pt x="257" y="499"/>
                  </a:cubicBezTo>
                  <a:cubicBezTo>
                    <a:pt x="257" y="499"/>
                    <a:pt x="257" y="499"/>
                    <a:pt x="257" y="498"/>
                  </a:cubicBezTo>
                  <a:cubicBezTo>
                    <a:pt x="257" y="498"/>
                    <a:pt x="257" y="498"/>
                    <a:pt x="257" y="498"/>
                  </a:cubicBezTo>
                  <a:cubicBezTo>
                    <a:pt x="257" y="497"/>
                    <a:pt x="257" y="497"/>
                    <a:pt x="257" y="497"/>
                  </a:cubicBezTo>
                  <a:cubicBezTo>
                    <a:pt x="257" y="496"/>
                    <a:pt x="257" y="496"/>
                    <a:pt x="257" y="496"/>
                  </a:cubicBezTo>
                  <a:cubicBezTo>
                    <a:pt x="257" y="496"/>
                    <a:pt x="257" y="496"/>
                    <a:pt x="257" y="496"/>
                  </a:cubicBezTo>
                  <a:cubicBezTo>
                    <a:pt x="257" y="495"/>
                    <a:pt x="257" y="495"/>
                    <a:pt x="257" y="495"/>
                  </a:cubicBezTo>
                  <a:cubicBezTo>
                    <a:pt x="256" y="493"/>
                    <a:pt x="253" y="491"/>
                    <a:pt x="252" y="489"/>
                  </a:cubicBezTo>
                  <a:cubicBezTo>
                    <a:pt x="251" y="488"/>
                    <a:pt x="252" y="480"/>
                    <a:pt x="252" y="479"/>
                  </a:cubicBezTo>
                  <a:cubicBezTo>
                    <a:pt x="252" y="478"/>
                    <a:pt x="250" y="474"/>
                    <a:pt x="250" y="473"/>
                  </a:cubicBezTo>
                  <a:cubicBezTo>
                    <a:pt x="250" y="472"/>
                    <a:pt x="250" y="470"/>
                    <a:pt x="250" y="469"/>
                  </a:cubicBezTo>
                  <a:cubicBezTo>
                    <a:pt x="250" y="469"/>
                    <a:pt x="250" y="469"/>
                    <a:pt x="250" y="469"/>
                  </a:cubicBezTo>
                  <a:cubicBezTo>
                    <a:pt x="250" y="469"/>
                    <a:pt x="250" y="469"/>
                    <a:pt x="250" y="469"/>
                  </a:cubicBezTo>
                  <a:cubicBezTo>
                    <a:pt x="251" y="469"/>
                    <a:pt x="251" y="469"/>
                    <a:pt x="251" y="469"/>
                  </a:cubicBezTo>
                  <a:cubicBezTo>
                    <a:pt x="251" y="469"/>
                    <a:pt x="251" y="469"/>
                    <a:pt x="251" y="469"/>
                  </a:cubicBezTo>
                  <a:cubicBezTo>
                    <a:pt x="251" y="468"/>
                    <a:pt x="252" y="467"/>
                    <a:pt x="252" y="466"/>
                  </a:cubicBezTo>
                  <a:cubicBezTo>
                    <a:pt x="252" y="466"/>
                    <a:pt x="252" y="466"/>
                    <a:pt x="252" y="466"/>
                  </a:cubicBezTo>
                  <a:cubicBezTo>
                    <a:pt x="253" y="465"/>
                    <a:pt x="253" y="465"/>
                    <a:pt x="253" y="464"/>
                  </a:cubicBezTo>
                  <a:cubicBezTo>
                    <a:pt x="254" y="462"/>
                    <a:pt x="257" y="457"/>
                    <a:pt x="258" y="456"/>
                  </a:cubicBezTo>
                  <a:cubicBezTo>
                    <a:pt x="258" y="456"/>
                    <a:pt x="258" y="456"/>
                    <a:pt x="258" y="456"/>
                  </a:cubicBezTo>
                  <a:cubicBezTo>
                    <a:pt x="258" y="456"/>
                    <a:pt x="258" y="456"/>
                    <a:pt x="259" y="456"/>
                  </a:cubicBezTo>
                  <a:cubicBezTo>
                    <a:pt x="259" y="456"/>
                    <a:pt x="259" y="456"/>
                    <a:pt x="259" y="455"/>
                  </a:cubicBezTo>
                  <a:cubicBezTo>
                    <a:pt x="259" y="455"/>
                    <a:pt x="259" y="455"/>
                    <a:pt x="259" y="455"/>
                  </a:cubicBezTo>
                  <a:cubicBezTo>
                    <a:pt x="260" y="455"/>
                    <a:pt x="261" y="455"/>
                    <a:pt x="261" y="455"/>
                  </a:cubicBezTo>
                  <a:cubicBezTo>
                    <a:pt x="262" y="455"/>
                    <a:pt x="268" y="447"/>
                    <a:pt x="270" y="443"/>
                  </a:cubicBezTo>
                  <a:cubicBezTo>
                    <a:pt x="272" y="440"/>
                    <a:pt x="278" y="437"/>
                    <a:pt x="280" y="436"/>
                  </a:cubicBezTo>
                  <a:cubicBezTo>
                    <a:pt x="282" y="435"/>
                    <a:pt x="281" y="435"/>
                    <a:pt x="281" y="434"/>
                  </a:cubicBezTo>
                  <a:cubicBezTo>
                    <a:pt x="282" y="433"/>
                    <a:pt x="283" y="432"/>
                    <a:pt x="285" y="431"/>
                  </a:cubicBezTo>
                  <a:cubicBezTo>
                    <a:pt x="287" y="430"/>
                    <a:pt x="292" y="420"/>
                    <a:pt x="293" y="417"/>
                  </a:cubicBezTo>
                  <a:cubicBezTo>
                    <a:pt x="294" y="415"/>
                    <a:pt x="298" y="408"/>
                    <a:pt x="299" y="406"/>
                  </a:cubicBezTo>
                  <a:cubicBezTo>
                    <a:pt x="300" y="405"/>
                    <a:pt x="300" y="398"/>
                    <a:pt x="300" y="396"/>
                  </a:cubicBezTo>
                  <a:cubicBezTo>
                    <a:pt x="300" y="394"/>
                    <a:pt x="300" y="393"/>
                    <a:pt x="299" y="394"/>
                  </a:cubicBezTo>
                  <a:cubicBezTo>
                    <a:pt x="298" y="394"/>
                    <a:pt x="294" y="396"/>
                    <a:pt x="293" y="397"/>
                  </a:cubicBezTo>
                  <a:cubicBezTo>
                    <a:pt x="291" y="398"/>
                    <a:pt x="287" y="397"/>
                    <a:pt x="285" y="397"/>
                  </a:cubicBezTo>
                  <a:cubicBezTo>
                    <a:pt x="283" y="398"/>
                    <a:pt x="283" y="399"/>
                    <a:pt x="282" y="399"/>
                  </a:cubicBezTo>
                  <a:cubicBezTo>
                    <a:pt x="280" y="400"/>
                    <a:pt x="281" y="399"/>
                    <a:pt x="279" y="398"/>
                  </a:cubicBezTo>
                  <a:cubicBezTo>
                    <a:pt x="277" y="398"/>
                    <a:pt x="273" y="400"/>
                    <a:pt x="272" y="401"/>
                  </a:cubicBezTo>
                  <a:cubicBezTo>
                    <a:pt x="271" y="401"/>
                    <a:pt x="268" y="397"/>
                    <a:pt x="268" y="396"/>
                  </a:cubicBezTo>
                  <a:cubicBezTo>
                    <a:pt x="268" y="396"/>
                    <a:pt x="267" y="395"/>
                    <a:pt x="267" y="395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7" y="395"/>
                    <a:pt x="266" y="394"/>
                    <a:pt x="266" y="394"/>
                  </a:cubicBezTo>
                  <a:cubicBezTo>
                    <a:pt x="266" y="394"/>
                    <a:pt x="266" y="394"/>
                    <a:pt x="266" y="394"/>
                  </a:cubicBezTo>
                  <a:cubicBezTo>
                    <a:pt x="266" y="394"/>
                    <a:pt x="266" y="394"/>
                    <a:pt x="266" y="394"/>
                  </a:cubicBezTo>
                  <a:cubicBezTo>
                    <a:pt x="266" y="394"/>
                    <a:pt x="266" y="393"/>
                    <a:pt x="266" y="393"/>
                  </a:cubicBezTo>
                  <a:cubicBezTo>
                    <a:pt x="266" y="392"/>
                    <a:pt x="266" y="392"/>
                    <a:pt x="266" y="391"/>
                  </a:cubicBezTo>
                  <a:cubicBezTo>
                    <a:pt x="265" y="391"/>
                    <a:pt x="265" y="390"/>
                    <a:pt x="265" y="389"/>
                  </a:cubicBezTo>
                  <a:cubicBezTo>
                    <a:pt x="265" y="389"/>
                    <a:pt x="265" y="389"/>
                    <a:pt x="265" y="389"/>
                  </a:cubicBezTo>
                  <a:cubicBezTo>
                    <a:pt x="264" y="389"/>
                    <a:pt x="264" y="389"/>
                    <a:pt x="264" y="389"/>
                  </a:cubicBezTo>
                  <a:cubicBezTo>
                    <a:pt x="264" y="388"/>
                    <a:pt x="264" y="388"/>
                    <a:pt x="264" y="388"/>
                  </a:cubicBezTo>
                  <a:cubicBezTo>
                    <a:pt x="262" y="387"/>
                    <a:pt x="261" y="386"/>
                    <a:pt x="259" y="385"/>
                  </a:cubicBezTo>
                  <a:cubicBezTo>
                    <a:pt x="258" y="384"/>
                    <a:pt x="257" y="382"/>
                    <a:pt x="256" y="382"/>
                  </a:cubicBezTo>
                  <a:cubicBezTo>
                    <a:pt x="255" y="382"/>
                    <a:pt x="252" y="378"/>
                    <a:pt x="250" y="378"/>
                  </a:cubicBezTo>
                  <a:cubicBezTo>
                    <a:pt x="249" y="378"/>
                    <a:pt x="248" y="373"/>
                    <a:pt x="247" y="371"/>
                  </a:cubicBezTo>
                  <a:cubicBezTo>
                    <a:pt x="247" y="370"/>
                    <a:pt x="247" y="370"/>
                    <a:pt x="246" y="369"/>
                  </a:cubicBezTo>
                  <a:cubicBezTo>
                    <a:pt x="246" y="369"/>
                    <a:pt x="246" y="369"/>
                    <a:pt x="246" y="369"/>
                  </a:cubicBezTo>
                  <a:cubicBezTo>
                    <a:pt x="246" y="368"/>
                    <a:pt x="245" y="368"/>
                    <a:pt x="244" y="367"/>
                  </a:cubicBezTo>
                  <a:cubicBezTo>
                    <a:pt x="244" y="367"/>
                    <a:pt x="244" y="367"/>
                    <a:pt x="244" y="367"/>
                  </a:cubicBezTo>
                  <a:cubicBezTo>
                    <a:pt x="244" y="366"/>
                    <a:pt x="244" y="366"/>
                    <a:pt x="244" y="366"/>
                  </a:cubicBezTo>
                  <a:cubicBezTo>
                    <a:pt x="244" y="366"/>
                    <a:pt x="243" y="366"/>
                    <a:pt x="243" y="366"/>
                  </a:cubicBezTo>
                  <a:cubicBezTo>
                    <a:pt x="243" y="366"/>
                    <a:pt x="243" y="365"/>
                    <a:pt x="243" y="365"/>
                  </a:cubicBezTo>
                  <a:cubicBezTo>
                    <a:pt x="243" y="365"/>
                    <a:pt x="243" y="365"/>
                    <a:pt x="243" y="365"/>
                  </a:cubicBezTo>
                  <a:cubicBezTo>
                    <a:pt x="243" y="365"/>
                    <a:pt x="242" y="365"/>
                    <a:pt x="242" y="365"/>
                  </a:cubicBezTo>
                  <a:cubicBezTo>
                    <a:pt x="241" y="364"/>
                    <a:pt x="238" y="360"/>
                    <a:pt x="238" y="357"/>
                  </a:cubicBezTo>
                  <a:cubicBezTo>
                    <a:pt x="238" y="355"/>
                    <a:pt x="237" y="352"/>
                    <a:pt x="237" y="351"/>
                  </a:cubicBezTo>
                  <a:cubicBezTo>
                    <a:pt x="237" y="349"/>
                    <a:pt x="237" y="348"/>
                    <a:pt x="235" y="348"/>
                  </a:cubicBezTo>
                  <a:cubicBezTo>
                    <a:pt x="233" y="347"/>
                    <a:pt x="231" y="344"/>
                    <a:pt x="231" y="344"/>
                  </a:cubicBezTo>
                  <a:cubicBezTo>
                    <a:pt x="230" y="343"/>
                    <a:pt x="232" y="342"/>
                    <a:pt x="231" y="341"/>
                  </a:cubicBezTo>
                  <a:cubicBezTo>
                    <a:pt x="231" y="340"/>
                    <a:pt x="225" y="329"/>
                    <a:pt x="224" y="327"/>
                  </a:cubicBezTo>
                  <a:cubicBezTo>
                    <a:pt x="222" y="324"/>
                    <a:pt x="223" y="324"/>
                    <a:pt x="223" y="323"/>
                  </a:cubicBezTo>
                  <a:cubicBezTo>
                    <a:pt x="223" y="323"/>
                    <a:pt x="221" y="321"/>
                    <a:pt x="220" y="320"/>
                  </a:cubicBezTo>
                  <a:cubicBezTo>
                    <a:pt x="219" y="319"/>
                    <a:pt x="224" y="323"/>
                    <a:pt x="225" y="324"/>
                  </a:cubicBezTo>
                  <a:cubicBezTo>
                    <a:pt x="225" y="324"/>
                    <a:pt x="225" y="324"/>
                    <a:pt x="226" y="324"/>
                  </a:cubicBezTo>
                  <a:cubicBezTo>
                    <a:pt x="226" y="324"/>
                    <a:pt x="226" y="324"/>
                    <a:pt x="226" y="324"/>
                  </a:cubicBezTo>
                  <a:cubicBezTo>
                    <a:pt x="226" y="324"/>
                    <a:pt x="226" y="323"/>
                    <a:pt x="226" y="323"/>
                  </a:cubicBezTo>
                  <a:cubicBezTo>
                    <a:pt x="227" y="323"/>
                    <a:pt x="227" y="323"/>
                    <a:pt x="228" y="323"/>
                  </a:cubicBezTo>
                  <a:cubicBezTo>
                    <a:pt x="228" y="323"/>
                    <a:pt x="228" y="323"/>
                    <a:pt x="228" y="323"/>
                  </a:cubicBezTo>
                  <a:cubicBezTo>
                    <a:pt x="230" y="323"/>
                    <a:pt x="232" y="328"/>
                    <a:pt x="233" y="330"/>
                  </a:cubicBezTo>
                  <a:cubicBezTo>
                    <a:pt x="235" y="332"/>
                    <a:pt x="237" y="334"/>
                    <a:pt x="238" y="335"/>
                  </a:cubicBezTo>
                  <a:cubicBezTo>
                    <a:pt x="239" y="335"/>
                    <a:pt x="237" y="336"/>
                    <a:pt x="238" y="337"/>
                  </a:cubicBezTo>
                  <a:cubicBezTo>
                    <a:pt x="238" y="338"/>
                    <a:pt x="240" y="339"/>
                    <a:pt x="241" y="340"/>
                  </a:cubicBezTo>
                  <a:cubicBezTo>
                    <a:pt x="242" y="340"/>
                    <a:pt x="247" y="347"/>
                    <a:pt x="247" y="348"/>
                  </a:cubicBezTo>
                  <a:cubicBezTo>
                    <a:pt x="248" y="349"/>
                    <a:pt x="247" y="349"/>
                    <a:pt x="246" y="350"/>
                  </a:cubicBezTo>
                  <a:cubicBezTo>
                    <a:pt x="246" y="351"/>
                    <a:pt x="248" y="355"/>
                    <a:pt x="249" y="357"/>
                  </a:cubicBezTo>
                  <a:cubicBezTo>
                    <a:pt x="250" y="358"/>
                    <a:pt x="252" y="359"/>
                    <a:pt x="253" y="360"/>
                  </a:cubicBezTo>
                  <a:cubicBezTo>
                    <a:pt x="254" y="361"/>
                    <a:pt x="256" y="363"/>
                    <a:pt x="257" y="365"/>
                  </a:cubicBezTo>
                  <a:cubicBezTo>
                    <a:pt x="258" y="367"/>
                    <a:pt x="261" y="370"/>
                    <a:pt x="262" y="372"/>
                  </a:cubicBezTo>
                  <a:cubicBezTo>
                    <a:pt x="262" y="373"/>
                    <a:pt x="262" y="373"/>
                    <a:pt x="262" y="373"/>
                  </a:cubicBezTo>
                  <a:cubicBezTo>
                    <a:pt x="262" y="373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5"/>
                  </a:cubicBezTo>
                  <a:cubicBezTo>
                    <a:pt x="262" y="375"/>
                    <a:pt x="262" y="375"/>
                    <a:pt x="262" y="375"/>
                  </a:cubicBezTo>
                  <a:cubicBezTo>
                    <a:pt x="262" y="376"/>
                    <a:pt x="262" y="376"/>
                    <a:pt x="262" y="376"/>
                  </a:cubicBezTo>
                  <a:cubicBezTo>
                    <a:pt x="262" y="376"/>
                    <a:pt x="262" y="376"/>
                    <a:pt x="262" y="376"/>
                  </a:cubicBezTo>
                  <a:cubicBezTo>
                    <a:pt x="262" y="378"/>
                    <a:pt x="266" y="385"/>
                    <a:pt x="266" y="387"/>
                  </a:cubicBezTo>
                  <a:cubicBezTo>
                    <a:pt x="266" y="388"/>
                    <a:pt x="267" y="390"/>
                    <a:pt x="268" y="390"/>
                  </a:cubicBezTo>
                  <a:cubicBezTo>
                    <a:pt x="270" y="390"/>
                    <a:pt x="273" y="389"/>
                    <a:pt x="274" y="388"/>
                  </a:cubicBezTo>
                  <a:cubicBezTo>
                    <a:pt x="275" y="387"/>
                    <a:pt x="279" y="387"/>
                    <a:pt x="282" y="387"/>
                  </a:cubicBezTo>
                  <a:cubicBezTo>
                    <a:pt x="285" y="387"/>
                    <a:pt x="292" y="383"/>
                    <a:pt x="294" y="382"/>
                  </a:cubicBezTo>
                  <a:cubicBezTo>
                    <a:pt x="296" y="380"/>
                    <a:pt x="303" y="379"/>
                    <a:pt x="304" y="378"/>
                  </a:cubicBezTo>
                  <a:cubicBezTo>
                    <a:pt x="304" y="378"/>
                    <a:pt x="305" y="375"/>
                    <a:pt x="305" y="374"/>
                  </a:cubicBezTo>
                  <a:cubicBezTo>
                    <a:pt x="305" y="374"/>
                    <a:pt x="306" y="374"/>
                    <a:pt x="306" y="374"/>
                  </a:cubicBezTo>
                  <a:cubicBezTo>
                    <a:pt x="306" y="374"/>
                    <a:pt x="306" y="374"/>
                    <a:pt x="306" y="374"/>
                  </a:cubicBezTo>
                  <a:cubicBezTo>
                    <a:pt x="306" y="374"/>
                    <a:pt x="306" y="374"/>
                    <a:pt x="307" y="374"/>
                  </a:cubicBezTo>
                  <a:cubicBezTo>
                    <a:pt x="307" y="374"/>
                    <a:pt x="307" y="373"/>
                    <a:pt x="307" y="373"/>
                  </a:cubicBezTo>
                  <a:cubicBezTo>
                    <a:pt x="307" y="373"/>
                    <a:pt x="307" y="373"/>
                    <a:pt x="308" y="373"/>
                  </a:cubicBezTo>
                  <a:cubicBezTo>
                    <a:pt x="308" y="373"/>
                    <a:pt x="308" y="373"/>
                    <a:pt x="308" y="373"/>
                  </a:cubicBezTo>
                  <a:cubicBezTo>
                    <a:pt x="308" y="373"/>
                    <a:pt x="309" y="373"/>
                    <a:pt x="309" y="373"/>
                  </a:cubicBezTo>
                  <a:cubicBezTo>
                    <a:pt x="309" y="373"/>
                    <a:pt x="309" y="373"/>
                    <a:pt x="309" y="372"/>
                  </a:cubicBezTo>
                  <a:cubicBezTo>
                    <a:pt x="310" y="372"/>
                    <a:pt x="310" y="372"/>
                    <a:pt x="310" y="372"/>
                  </a:cubicBezTo>
                  <a:cubicBezTo>
                    <a:pt x="310" y="372"/>
                    <a:pt x="311" y="372"/>
                    <a:pt x="311" y="372"/>
                  </a:cubicBezTo>
                  <a:cubicBezTo>
                    <a:pt x="311" y="372"/>
                    <a:pt x="311" y="372"/>
                    <a:pt x="311" y="372"/>
                  </a:cubicBezTo>
                  <a:cubicBezTo>
                    <a:pt x="312" y="372"/>
                    <a:pt x="312" y="372"/>
                    <a:pt x="312" y="372"/>
                  </a:cubicBezTo>
                  <a:cubicBezTo>
                    <a:pt x="312" y="372"/>
                    <a:pt x="312" y="372"/>
                    <a:pt x="312" y="372"/>
                  </a:cubicBezTo>
                  <a:cubicBezTo>
                    <a:pt x="313" y="372"/>
                    <a:pt x="313" y="371"/>
                    <a:pt x="313" y="371"/>
                  </a:cubicBezTo>
                  <a:cubicBezTo>
                    <a:pt x="313" y="371"/>
                    <a:pt x="313" y="371"/>
                    <a:pt x="313" y="371"/>
                  </a:cubicBezTo>
                  <a:cubicBezTo>
                    <a:pt x="315" y="371"/>
                    <a:pt x="318" y="371"/>
                    <a:pt x="318" y="370"/>
                  </a:cubicBezTo>
                  <a:cubicBezTo>
                    <a:pt x="318" y="368"/>
                    <a:pt x="319" y="368"/>
                    <a:pt x="320" y="367"/>
                  </a:cubicBezTo>
                  <a:cubicBezTo>
                    <a:pt x="322" y="367"/>
                    <a:pt x="322" y="366"/>
                    <a:pt x="322" y="365"/>
                  </a:cubicBezTo>
                  <a:cubicBezTo>
                    <a:pt x="323" y="364"/>
                    <a:pt x="325" y="363"/>
                    <a:pt x="327" y="363"/>
                  </a:cubicBezTo>
                  <a:cubicBezTo>
                    <a:pt x="328" y="363"/>
                    <a:pt x="327" y="362"/>
                    <a:pt x="327" y="360"/>
                  </a:cubicBezTo>
                  <a:cubicBezTo>
                    <a:pt x="327" y="359"/>
                    <a:pt x="327" y="358"/>
                    <a:pt x="328" y="356"/>
                  </a:cubicBezTo>
                  <a:cubicBezTo>
                    <a:pt x="328" y="354"/>
                    <a:pt x="328" y="356"/>
                    <a:pt x="329" y="357"/>
                  </a:cubicBezTo>
                  <a:cubicBezTo>
                    <a:pt x="330" y="357"/>
                    <a:pt x="331" y="354"/>
                    <a:pt x="332" y="353"/>
                  </a:cubicBezTo>
                  <a:cubicBezTo>
                    <a:pt x="333" y="353"/>
                    <a:pt x="334" y="351"/>
                    <a:pt x="334" y="349"/>
                  </a:cubicBezTo>
                  <a:cubicBezTo>
                    <a:pt x="335" y="348"/>
                    <a:pt x="335" y="347"/>
                    <a:pt x="334" y="347"/>
                  </a:cubicBezTo>
                  <a:cubicBezTo>
                    <a:pt x="332" y="346"/>
                    <a:pt x="332" y="345"/>
                    <a:pt x="330" y="343"/>
                  </a:cubicBezTo>
                  <a:cubicBezTo>
                    <a:pt x="329" y="342"/>
                    <a:pt x="326" y="342"/>
                    <a:pt x="324" y="342"/>
                  </a:cubicBezTo>
                  <a:cubicBezTo>
                    <a:pt x="324" y="342"/>
                    <a:pt x="324" y="342"/>
                    <a:pt x="324" y="342"/>
                  </a:cubicBezTo>
                  <a:cubicBezTo>
                    <a:pt x="323" y="342"/>
                    <a:pt x="323" y="342"/>
                    <a:pt x="323" y="341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22" y="341"/>
                    <a:pt x="322" y="341"/>
                    <a:pt x="322" y="340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0"/>
                    <a:pt x="322" y="340"/>
                    <a:pt x="321" y="339"/>
                  </a:cubicBezTo>
                  <a:cubicBezTo>
                    <a:pt x="321" y="339"/>
                    <a:pt x="321" y="339"/>
                    <a:pt x="321" y="339"/>
                  </a:cubicBezTo>
                  <a:cubicBezTo>
                    <a:pt x="321" y="339"/>
                    <a:pt x="321" y="339"/>
                    <a:pt x="321" y="338"/>
                  </a:cubicBezTo>
                  <a:cubicBezTo>
                    <a:pt x="321" y="338"/>
                    <a:pt x="321" y="338"/>
                    <a:pt x="321" y="338"/>
                  </a:cubicBezTo>
                  <a:cubicBezTo>
                    <a:pt x="320" y="337"/>
                    <a:pt x="320" y="336"/>
                    <a:pt x="320" y="335"/>
                  </a:cubicBezTo>
                  <a:cubicBezTo>
                    <a:pt x="319" y="333"/>
                    <a:pt x="321" y="332"/>
                    <a:pt x="320" y="332"/>
                  </a:cubicBezTo>
                  <a:cubicBezTo>
                    <a:pt x="319" y="332"/>
                    <a:pt x="313" y="338"/>
                    <a:pt x="312" y="340"/>
                  </a:cubicBezTo>
                  <a:cubicBezTo>
                    <a:pt x="311" y="341"/>
                    <a:pt x="307" y="340"/>
                    <a:pt x="305" y="340"/>
                  </a:cubicBezTo>
                  <a:cubicBezTo>
                    <a:pt x="303" y="340"/>
                    <a:pt x="303" y="341"/>
                    <a:pt x="301" y="340"/>
                  </a:cubicBezTo>
                  <a:cubicBezTo>
                    <a:pt x="301" y="340"/>
                    <a:pt x="301" y="340"/>
                    <a:pt x="300" y="340"/>
                  </a:cubicBezTo>
                  <a:cubicBezTo>
                    <a:pt x="300" y="340"/>
                    <a:pt x="300" y="340"/>
                    <a:pt x="300" y="340"/>
                  </a:cubicBezTo>
                  <a:cubicBezTo>
                    <a:pt x="300" y="340"/>
                    <a:pt x="300" y="339"/>
                    <a:pt x="300" y="339"/>
                  </a:cubicBezTo>
                  <a:cubicBezTo>
                    <a:pt x="299" y="339"/>
                    <a:pt x="299" y="339"/>
                    <a:pt x="299" y="339"/>
                  </a:cubicBezTo>
                  <a:cubicBezTo>
                    <a:pt x="299" y="339"/>
                    <a:pt x="299" y="339"/>
                    <a:pt x="299" y="339"/>
                  </a:cubicBezTo>
                  <a:cubicBezTo>
                    <a:pt x="299" y="339"/>
                    <a:pt x="299" y="338"/>
                    <a:pt x="299" y="338"/>
                  </a:cubicBezTo>
                  <a:cubicBezTo>
                    <a:pt x="299" y="338"/>
                    <a:pt x="299" y="338"/>
                    <a:pt x="298" y="338"/>
                  </a:cubicBezTo>
                  <a:cubicBezTo>
                    <a:pt x="298" y="337"/>
                    <a:pt x="301" y="336"/>
                    <a:pt x="301" y="335"/>
                  </a:cubicBezTo>
                  <a:cubicBezTo>
                    <a:pt x="301" y="334"/>
                    <a:pt x="299" y="332"/>
                    <a:pt x="298" y="331"/>
                  </a:cubicBezTo>
                  <a:cubicBezTo>
                    <a:pt x="298" y="331"/>
                    <a:pt x="297" y="333"/>
                    <a:pt x="297" y="334"/>
                  </a:cubicBezTo>
                  <a:cubicBezTo>
                    <a:pt x="296" y="334"/>
                    <a:pt x="296" y="334"/>
                    <a:pt x="296" y="334"/>
                  </a:cubicBezTo>
                  <a:cubicBezTo>
                    <a:pt x="296" y="334"/>
                    <a:pt x="296" y="334"/>
                    <a:pt x="296" y="334"/>
                  </a:cubicBezTo>
                  <a:cubicBezTo>
                    <a:pt x="296" y="334"/>
                    <a:pt x="296" y="334"/>
                    <a:pt x="295" y="334"/>
                  </a:cubicBezTo>
                  <a:cubicBezTo>
                    <a:pt x="295" y="334"/>
                    <a:pt x="295" y="334"/>
                    <a:pt x="295" y="334"/>
                  </a:cubicBezTo>
                  <a:cubicBezTo>
                    <a:pt x="295" y="333"/>
                    <a:pt x="295" y="333"/>
                    <a:pt x="295" y="333"/>
                  </a:cubicBezTo>
                  <a:cubicBezTo>
                    <a:pt x="295" y="333"/>
                    <a:pt x="294" y="333"/>
                    <a:pt x="294" y="333"/>
                  </a:cubicBezTo>
                  <a:cubicBezTo>
                    <a:pt x="294" y="332"/>
                    <a:pt x="293" y="330"/>
                    <a:pt x="293" y="329"/>
                  </a:cubicBezTo>
                  <a:cubicBezTo>
                    <a:pt x="293" y="328"/>
                    <a:pt x="291" y="326"/>
                    <a:pt x="290" y="325"/>
                  </a:cubicBezTo>
                  <a:cubicBezTo>
                    <a:pt x="289" y="325"/>
                    <a:pt x="287" y="323"/>
                    <a:pt x="287" y="322"/>
                  </a:cubicBezTo>
                  <a:cubicBezTo>
                    <a:pt x="287" y="322"/>
                    <a:pt x="287" y="321"/>
                    <a:pt x="286" y="321"/>
                  </a:cubicBezTo>
                  <a:cubicBezTo>
                    <a:pt x="286" y="321"/>
                    <a:pt x="286" y="321"/>
                    <a:pt x="286" y="321"/>
                  </a:cubicBezTo>
                  <a:cubicBezTo>
                    <a:pt x="286" y="320"/>
                    <a:pt x="286" y="320"/>
                    <a:pt x="285" y="319"/>
                  </a:cubicBezTo>
                  <a:cubicBezTo>
                    <a:pt x="285" y="319"/>
                    <a:pt x="284" y="318"/>
                    <a:pt x="284" y="318"/>
                  </a:cubicBezTo>
                  <a:cubicBezTo>
                    <a:pt x="284" y="318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5"/>
                  </a:cubicBezTo>
                  <a:cubicBezTo>
                    <a:pt x="284" y="315"/>
                    <a:pt x="286" y="315"/>
                    <a:pt x="287" y="315"/>
                  </a:cubicBezTo>
                  <a:cubicBezTo>
                    <a:pt x="287" y="315"/>
                    <a:pt x="287" y="315"/>
                    <a:pt x="287" y="315"/>
                  </a:cubicBezTo>
                  <a:cubicBezTo>
                    <a:pt x="287" y="315"/>
                    <a:pt x="287" y="315"/>
                    <a:pt x="288" y="315"/>
                  </a:cubicBezTo>
                  <a:cubicBezTo>
                    <a:pt x="288" y="315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3"/>
                    <a:pt x="289" y="314"/>
                    <a:pt x="290" y="315"/>
                  </a:cubicBezTo>
                  <a:cubicBezTo>
                    <a:pt x="290" y="315"/>
                    <a:pt x="292" y="316"/>
                    <a:pt x="293" y="316"/>
                  </a:cubicBezTo>
                  <a:cubicBezTo>
                    <a:pt x="293" y="316"/>
                    <a:pt x="295" y="319"/>
                    <a:pt x="296" y="321"/>
                  </a:cubicBezTo>
                  <a:cubicBezTo>
                    <a:pt x="297" y="323"/>
                    <a:pt x="298" y="323"/>
                    <a:pt x="300" y="323"/>
                  </a:cubicBezTo>
                  <a:cubicBezTo>
                    <a:pt x="303" y="324"/>
                    <a:pt x="303" y="325"/>
                    <a:pt x="304" y="326"/>
                  </a:cubicBezTo>
                  <a:cubicBezTo>
                    <a:pt x="305" y="327"/>
                    <a:pt x="308" y="328"/>
                    <a:pt x="309" y="329"/>
                  </a:cubicBezTo>
                  <a:cubicBezTo>
                    <a:pt x="311" y="329"/>
                    <a:pt x="313" y="330"/>
                    <a:pt x="314" y="330"/>
                  </a:cubicBezTo>
                  <a:cubicBezTo>
                    <a:pt x="315" y="330"/>
                    <a:pt x="318" y="327"/>
                    <a:pt x="319" y="327"/>
                  </a:cubicBezTo>
                  <a:cubicBezTo>
                    <a:pt x="319" y="326"/>
                    <a:pt x="321" y="328"/>
                    <a:pt x="321" y="330"/>
                  </a:cubicBezTo>
                  <a:cubicBezTo>
                    <a:pt x="322" y="332"/>
                    <a:pt x="322" y="333"/>
                    <a:pt x="325" y="334"/>
                  </a:cubicBezTo>
                  <a:cubicBezTo>
                    <a:pt x="328" y="334"/>
                    <a:pt x="337" y="335"/>
                    <a:pt x="338" y="335"/>
                  </a:cubicBezTo>
                  <a:cubicBezTo>
                    <a:pt x="338" y="335"/>
                    <a:pt x="338" y="335"/>
                    <a:pt x="339" y="335"/>
                  </a:cubicBezTo>
                  <a:cubicBezTo>
                    <a:pt x="339" y="335"/>
                    <a:pt x="339" y="335"/>
                    <a:pt x="339" y="335"/>
                  </a:cubicBezTo>
                  <a:cubicBezTo>
                    <a:pt x="340" y="336"/>
                    <a:pt x="342" y="336"/>
                    <a:pt x="344" y="336"/>
                  </a:cubicBezTo>
                  <a:cubicBezTo>
                    <a:pt x="344" y="336"/>
                    <a:pt x="344" y="336"/>
                    <a:pt x="344" y="336"/>
                  </a:cubicBezTo>
                  <a:cubicBezTo>
                    <a:pt x="345" y="336"/>
                    <a:pt x="345" y="336"/>
                    <a:pt x="346" y="336"/>
                  </a:cubicBezTo>
                  <a:cubicBezTo>
                    <a:pt x="349" y="335"/>
                    <a:pt x="349" y="335"/>
                    <a:pt x="351" y="335"/>
                  </a:cubicBezTo>
                  <a:cubicBezTo>
                    <a:pt x="352" y="335"/>
                    <a:pt x="352" y="336"/>
                    <a:pt x="354" y="336"/>
                  </a:cubicBezTo>
                  <a:cubicBezTo>
                    <a:pt x="356" y="336"/>
                    <a:pt x="362" y="335"/>
                    <a:pt x="363" y="335"/>
                  </a:cubicBezTo>
                  <a:cubicBezTo>
                    <a:pt x="364" y="335"/>
                    <a:pt x="365" y="338"/>
                    <a:pt x="366" y="339"/>
                  </a:cubicBezTo>
                  <a:cubicBezTo>
                    <a:pt x="367" y="339"/>
                    <a:pt x="366" y="341"/>
                    <a:pt x="368" y="342"/>
                  </a:cubicBezTo>
                  <a:cubicBezTo>
                    <a:pt x="368" y="342"/>
                    <a:pt x="369" y="342"/>
                    <a:pt x="369" y="342"/>
                  </a:cubicBezTo>
                  <a:cubicBezTo>
                    <a:pt x="369" y="342"/>
                    <a:pt x="369" y="342"/>
                    <a:pt x="369" y="342"/>
                  </a:cubicBezTo>
                  <a:cubicBezTo>
                    <a:pt x="370" y="342"/>
                    <a:pt x="370" y="342"/>
                    <a:pt x="370" y="342"/>
                  </a:cubicBezTo>
                  <a:cubicBezTo>
                    <a:pt x="370" y="342"/>
                    <a:pt x="370" y="342"/>
                    <a:pt x="370" y="342"/>
                  </a:cubicBezTo>
                  <a:cubicBezTo>
                    <a:pt x="371" y="342"/>
                    <a:pt x="371" y="342"/>
                    <a:pt x="371" y="342"/>
                  </a:cubicBezTo>
                  <a:cubicBezTo>
                    <a:pt x="371" y="342"/>
                    <a:pt x="372" y="342"/>
                    <a:pt x="372" y="342"/>
                  </a:cubicBezTo>
                  <a:cubicBezTo>
                    <a:pt x="373" y="342"/>
                    <a:pt x="372" y="342"/>
                    <a:pt x="373" y="344"/>
                  </a:cubicBezTo>
                  <a:cubicBezTo>
                    <a:pt x="373" y="347"/>
                    <a:pt x="379" y="346"/>
                    <a:pt x="380" y="347"/>
                  </a:cubicBezTo>
                  <a:cubicBezTo>
                    <a:pt x="381" y="347"/>
                    <a:pt x="379" y="348"/>
                    <a:pt x="378" y="348"/>
                  </a:cubicBezTo>
                  <a:cubicBezTo>
                    <a:pt x="376" y="349"/>
                    <a:pt x="374" y="347"/>
                    <a:pt x="374" y="348"/>
                  </a:cubicBezTo>
                  <a:cubicBezTo>
                    <a:pt x="374" y="348"/>
                    <a:pt x="381" y="356"/>
                    <a:pt x="382" y="357"/>
                  </a:cubicBezTo>
                  <a:cubicBezTo>
                    <a:pt x="384" y="357"/>
                    <a:pt x="387" y="356"/>
                    <a:pt x="388" y="355"/>
                  </a:cubicBezTo>
                  <a:cubicBezTo>
                    <a:pt x="389" y="354"/>
                    <a:pt x="388" y="349"/>
                    <a:pt x="389" y="350"/>
                  </a:cubicBezTo>
                  <a:cubicBezTo>
                    <a:pt x="389" y="350"/>
                    <a:pt x="390" y="353"/>
                    <a:pt x="390" y="354"/>
                  </a:cubicBezTo>
                  <a:cubicBezTo>
                    <a:pt x="391" y="354"/>
                    <a:pt x="392" y="360"/>
                    <a:pt x="392" y="361"/>
                  </a:cubicBezTo>
                  <a:cubicBezTo>
                    <a:pt x="392" y="362"/>
                    <a:pt x="393" y="366"/>
                    <a:pt x="394" y="369"/>
                  </a:cubicBezTo>
                  <a:cubicBezTo>
                    <a:pt x="395" y="372"/>
                    <a:pt x="399" y="380"/>
                    <a:pt x="400" y="382"/>
                  </a:cubicBezTo>
                  <a:cubicBezTo>
                    <a:pt x="401" y="384"/>
                    <a:pt x="403" y="386"/>
                    <a:pt x="403" y="388"/>
                  </a:cubicBezTo>
                  <a:cubicBezTo>
                    <a:pt x="403" y="390"/>
                    <a:pt x="407" y="395"/>
                    <a:pt x="407" y="396"/>
                  </a:cubicBezTo>
                  <a:cubicBezTo>
                    <a:pt x="408" y="397"/>
                    <a:pt x="413" y="406"/>
                    <a:pt x="414" y="408"/>
                  </a:cubicBezTo>
                  <a:cubicBezTo>
                    <a:pt x="415" y="409"/>
                    <a:pt x="417" y="411"/>
                    <a:pt x="418" y="411"/>
                  </a:cubicBezTo>
                  <a:cubicBezTo>
                    <a:pt x="419" y="412"/>
                    <a:pt x="421" y="409"/>
                    <a:pt x="421" y="408"/>
                  </a:cubicBezTo>
                  <a:cubicBezTo>
                    <a:pt x="421" y="407"/>
                    <a:pt x="423" y="407"/>
                    <a:pt x="423" y="407"/>
                  </a:cubicBezTo>
                  <a:cubicBezTo>
                    <a:pt x="424" y="407"/>
                    <a:pt x="425" y="404"/>
                    <a:pt x="425" y="404"/>
                  </a:cubicBezTo>
                  <a:cubicBezTo>
                    <a:pt x="426" y="403"/>
                    <a:pt x="427" y="402"/>
                    <a:pt x="428" y="400"/>
                  </a:cubicBezTo>
                  <a:cubicBezTo>
                    <a:pt x="428" y="399"/>
                    <a:pt x="427" y="397"/>
                    <a:pt x="426" y="396"/>
                  </a:cubicBezTo>
                  <a:cubicBezTo>
                    <a:pt x="426" y="395"/>
                    <a:pt x="427" y="393"/>
                    <a:pt x="428" y="392"/>
                  </a:cubicBezTo>
                  <a:cubicBezTo>
                    <a:pt x="428" y="391"/>
                    <a:pt x="429" y="387"/>
                    <a:pt x="428" y="385"/>
                  </a:cubicBezTo>
                  <a:cubicBezTo>
                    <a:pt x="428" y="382"/>
                    <a:pt x="428" y="380"/>
                    <a:pt x="428" y="378"/>
                  </a:cubicBezTo>
                  <a:cubicBezTo>
                    <a:pt x="429" y="377"/>
                    <a:pt x="430" y="377"/>
                    <a:pt x="431" y="377"/>
                  </a:cubicBezTo>
                  <a:cubicBezTo>
                    <a:pt x="432" y="376"/>
                    <a:pt x="432" y="375"/>
                    <a:pt x="433" y="375"/>
                  </a:cubicBezTo>
                  <a:cubicBezTo>
                    <a:pt x="434" y="374"/>
                    <a:pt x="434" y="371"/>
                    <a:pt x="436" y="370"/>
                  </a:cubicBezTo>
                  <a:cubicBezTo>
                    <a:pt x="438" y="369"/>
                    <a:pt x="444" y="364"/>
                    <a:pt x="447" y="362"/>
                  </a:cubicBezTo>
                  <a:cubicBezTo>
                    <a:pt x="449" y="359"/>
                    <a:pt x="451" y="359"/>
                    <a:pt x="452" y="359"/>
                  </a:cubicBezTo>
                  <a:cubicBezTo>
                    <a:pt x="453" y="359"/>
                    <a:pt x="453" y="358"/>
                    <a:pt x="453" y="356"/>
                  </a:cubicBezTo>
                  <a:cubicBezTo>
                    <a:pt x="453" y="355"/>
                    <a:pt x="452" y="353"/>
                    <a:pt x="453" y="353"/>
                  </a:cubicBezTo>
                  <a:cubicBezTo>
                    <a:pt x="454" y="353"/>
                    <a:pt x="456" y="352"/>
                    <a:pt x="457" y="351"/>
                  </a:cubicBezTo>
                  <a:cubicBezTo>
                    <a:pt x="458" y="351"/>
                    <a:pt x="460" y="352"/>
                    <a:pt x="460" y="352"/>
                  </a:cubicBezTo>
                  <a:cubicBezTo>
                    <a:pt x="460" y="352"/>
                    <a:pt x="460" y="352"/>
                    <a:pt x="461" y="352"/>
                  </a:cubicBezTo>
                  <a:cubicBezTo>
                    <a:pt x="461" y="352"/>
                    <a:pt x="461" y="352"/>
                    <a:pt x="461" y="352"/>
                  </a:cubicBezTo>
                  <a:cubicBezTo>
                    <a:pt x="461" y="352"/>
                    <a:pt x="461" y="352"/>
                    <a:pt x="461" y="352"/>
                  </a:cubicBezTo>
                  <a:cubicBezTo>
                    <a:pt x="461" y="352"/>
                    <a:pt x="462" y="352"/>
                    <a:pt x="462" y="352"/>
                  </a:cubicBezTo>
                  <a:cubicBezTo>
                    <a:pt x="462" y="352"/>
                    <a:pt x="462" y="352"/>
                    <a:pt x="462" y="352"/>
                  </a:cubicBezTo>
                  <a:cubicBezTo>
                    <a:pt x="462" y="351"/>
                    <a:pt x="462" y="351"/>
                    <a:pt x="462" y="351"/>
                  </a:cubicBezTo>
                  <a:cubicBezTo>
                    <a:pt x="463" y="351"/>
                    <a:pt x="463" y="351"/>
                    <a:pt x="463" y="351"/>
                  </a:cubicBezTo>
                  <a:cubicBezTo>
                    <a:pt x="463" y="351"/>
                    <a:pt x="463" y="351"/>
                    <a:pt x="463" y="351"/>
                  </a:cubicBezTo>
                  <a:cubicBezTo>
                    <a:pt x="463" y="351"/>
                    <a:pt x="463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0"/>
                    <a:pt x="465" y="350"/>
                    <a:pt x="465" y="350"/>
                  </a:cubicBezTo>
                  <a:cubicBezTo>
                    <a:pt x="465" y="350"/>
                    <a:pt x="466" y="350"/>
                    <a:pt x="467" y="351"/>
                  </a:cubicBezTo>
                  <a:cubicBezTo>
                    <a:pt x="469" y="351"/>
                    <a:pt x="468" y="350"/>
                    <a:pt x="468" y="349"/>
                  </a:cubicBezTo>
                  <a:cubicBezTo>
                    <a:pt x="468" y="348"/>
                    <a:pt x="469" y="348"/>
                    <a:pt x="469" y="348"/>
                  </a:cubicBezTo>
                  <a:cubicBezTo>
                    <a:pt x="470" y="349"/>
                    <a:pt x="471" y="348"/>
                    <a:pt x="471" y="347"/>
                  </a:cubicBezTo>
                  <a:cubicBezTo>
                    <a:pt x="471" y="346"/>
                    <a:pt x="472" y="349"/>
                    <a:pt x="473" y="350"/>
                  </a:cubicBezTo>
                  <a:cubicBezTo>
                    <a:pt x="473" y="351"/>
                    <a:pt x="474" y="353"/>
                    <a:pt x="475" y="354"/>
                  </a:cubicBezTo>
                  <a:cubicBezTo>
                    <a:pt x="475" y="354"/>
                    <a:pt x="475" y="354"/>
                    <a:pt x="475" y="354"/>
                  </a:cubicBezTo>
                  <a:cubicBezTo>
                    <a:pt x="475" y="354"/>
                    <a:pt x="475" y="354"/>
                    <a:pt x="475" y="354"/>
                  </a:cubicBezTo>
                  <a:cubicBezTo>
                    <a:pt x="475" y="355"/>
                    <a:pt x="475" y="355"/>
                    <a:pt x="476" y="355"/>
                  </a:cubicBezTo>
                  <a:cubicBezTo>
                    <a:pt x="476" y="355"/>
                    <a:pt x="476" y="355"/>
                    <a:pt x="476" y="355"/>
                  </a:cubicBezTo>
                  <a:cubicBezTo>
                    <a:pt x="476" y="356"/>
                    <a:pt x="476" y="356"/>
                    <a:pt x="476" y="356"/>
                  </a:cubicBezTo>
                  <a:cubicBezTo>
                    <a:pt x="476" y="356"/>
                    <a:pt x="476" y="357"/>
                    <a:pt x="476" y="357"/>
                  </a:cubicBezTo>
                  <a:cubicBezTo>
                    <a:pt x="477" y="357"/>
                    <a:pt x="477" y="357"/>
                    <a:pt x="477" y="357"/>
                  </a:cubicBezTo>
                  <a:cubicBezTo>
                    <a:pt x="477" y="358"/>
                    <a:pt x="477" y="358"/>
                    <a:pt x="478" y="358"/>
                  </a:cubicBezTo>
                  <a:cubicBezTo>
                    <a:pt x="480" y="360"/>
                    <a:pt x="482" y="361"/>
                    <a:pt x="484" y="363"/>
                  </a:cubicBezTo>
                  <a:cubicBezTo>
                    <a:pt x="486" y="365"/>
                    <a:pt x="487" y="368"/>
                    <a:pt x="488" y="369"/>
                  </a:cubicBezTo>
                  <a:cubicBezTo>
                    <a:pt x="488" y="370"/>
                    <a:pt x="487" y="374"/>
                    <a:pt x="487" y="375"/>
                  </a:cubicBezTo>
                  <a:cubicBezTo>
                    <a:pt x="486" y="376"/>
                    <a:pt x="488" y="377"/>
                    <a:pt x="490" y="378"/>
                  </a:cubicBezTo>
                  <a:cubicBezTo>
                    <a:pt x="491" y="378"/>
                    <a:pt x="493" y="377"/>
                    <a:pt x="495" y="376"/>
                  </a:cubicBezTo>
                  <a:cubicBezTo>
                    <a:pt x="497" y="375"/>
                    <a:pt x="498" y="372"/>
                    <a:pt x="499" y="373"/>
                  </a:cubicBezTo>
                  <a:cubicBezTo>
                    <a:pt x="499" y="374"/>
                    <a:pt x="499" y="373"/>
                    <a:pt x="500" y="37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199408" y="5710287"/>
              <a:ext cx="184384" cy="387207"/>
            </a:xfrm>
            <a:custGeom>
              <a:avLst/>
              <a:gdLst>
                <a:gd name="T0" fmla="*/ 26 w 34"/>
                <a:gd name="T1" fmla="*/ 0 h 71"/>
                <a:gd name="T2" fmla="*/ 25 w 34"/>
                <a:gd name="T3" fmla="*/ 4 h 71"/>
                <a:gd name="T4" fmla="*/ 24 w 34"/>
                <a:gd name="T5" fmla="*/ 7 h 71"/>
                <a:gd name="T6" fmla="*/ 22 w 34"/>
                <a:gd name="T7" fmla="*/ 9 h 71"/>
                <a:gd name="T8" fmla="*/ 19 w 34"/>
                <a:gd name="T9" fmla="*/ 10 h 71"/>
                <a:gd name="T10" fmla="*/ 20 w 34"/>
                <a:gd name="T11" fmla="*/ 13 h 71"/>
                <a:gd name="T12" fmla="*/ 17 w 34"/>
                <a:gd name="T13" fmla="*/ 15 h 71"/>
                <a:gd name="T14" fmla="*/ 14 w 34"/>
                <a:gd name="T15" fmla="*/ 18 h 71"/>
                <a:gd name="T16" fmla="*/ 12 w 34"/>
                <a:gd name="T17" fmla="*/ 17 h 71"/>
                <a:gd name="T18" fmla="*/ 8 w 34"/>
                <a:gd name="T19" fmla="*/ 19 h 71"/>
                <a:gd name="T20" fmla="*/ 6 w 34"/>
                <a:gd name="T21" fmla="*/ 20 h 71"/>
                <a:gd name="T22" fmla="*/ 3 w 34"/>
                <a:gd name="T23" fmla="*/ 26 h 71"/>
                <a:gd name="T24" fmla="*/ 7 w 34"/>
                <a:gd name="T25" fmla="*/ 39 h 71"/>
                <a:gd name="T26" fmla="*/ 3 w 34"/>
                <a:gd name="T27" fmla="*/ 45 h 71"/>
                <a:gd name="T28" fmla="*/ 0 w 34"/>
                <a:gd name="T29" fmla="*/ 51 h 71"/>
                <a:gd name="T30" fmla="*/ 2 w 34"/>
                <a:gd name="T31" fmla="*/ 54 h 71"/>
                <a:gd name="T32" fmla="*/ 2 w 34"/>
                <a:gd name="T33" fmla="*/ 56 h 71"/>
                <a:gd name="T34" fmla="*/ 3 w 34"/>
                <a:gd name="T35" fmla="*/ 65 h 71"/>
                <a:gd name="T36" fmla="*/ 7 w 34"/>
                <a:gd name="T37" fmla="*/ 68 h 71"/>
                <a:gd name="T38" fmla="*/ 10 w 34"/>
                <a:gd name="T39" fmla="*/ 71 h 71"/>
                <a:gd name="T40" fmla="*/ 17 w 34"/>
                <a:gd name="T41" fmla="*/ 67 h 71"/>
                <a:gd name="T42" fmla="*/ 20 w 34"/>
                <a:gd name="T43" fmla="*/ 65 h 71"/>
                <a:gd name="T44" fmla="*/ 23 w 34"/>
                <a:gd name="T45" fmla="*/ 53 h 71"/>
                <a:gd name="T46" fmla="*/ 27 w 34"/>
                <a:gd name="T47" fmla="*/ 34 h 71"/>
                <a:gd name="T48" fmla="*/ 30 w 34"/>
                <a:gd name="T49" fmla="*/ 22 h 71"/>
                <a:gd name="T50" fmla="*/ 31 w 34"/>
                <a:gd name="T51" fmla="*/ 17 h 71"/>
                <a:gd name="T52" fmla="*/ 33 w 34"/>
                <a:gd name="T53" fmla="*/ 18 h 71"/>
                <a:gd name="T54" fmla="*/ 31 w 34"/>
                <a:gd name="T55" fmla="*/ 5 h 71"/>
                <a:gd name="T56" fmla="*/ 26 w 34"/>
                <a:gd name="T5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71">
                  <a:moveTo>
                    <a:pt x="26" y="0"/>
                  </a:moveTo>
                  <a:cubicBezTo>
                    <a:pt x="24" y="0"/>
                    <a:pt x="25" y="3"/>
                    <a:pt x="25" y="4"/>
                  </a:cubicBezTo>
                  <a:cubicBezTo>
                    <a:pt x="25" y="4"/>
                    <a:pt x="24" y="6"/>
                    <a:pt x="24" y="7"/>
                  </a:cubicBezTo>
                  <a:cubicBezTo>
                    <a:pt x="23" y="7"/>
                    <a:pt x="22" y="8"/>
                    <a:pt x="22" y="9"/>
                  </a:cubicBezTo>
                  <a:cubicBezTo>
                    <a:pt x="22" y="10"/>
                    <a:pt x="21" y="9"/>
                    <a:pt x="19" y="10"/>
                  </a:cubicBezTo>
                  <a:cubicBezTo>
                    <a:pt x="18" y="12"/>
                    <a:pt x="19" y="12"/>
                    <a:pt x="20" y="13"/>
                  </a:cubicBezTo>
                  <a:cubicBezTo>
                    <a:pt x="21" y="14"/>
                    <a:pt x="19" y="14"/>
                    <a:pt x="17" y="15"/>
                  </a:cubicBezTo>
                  <a:cubicBezTo>
                    <a:pt x="16" y="16"/>
                    <a:pt x="16" y="16"/>
                    <a:pt x="14" y="18"/>
                  </a:cubicBezTo>
                  <a:cubicBezTo>
                    <a:pt x="13" y="19"/>
                    <a:pt x="13" y="18"/>
                    <a:pt x="12" y="17"/>
                  </a:cubicBezTo>
                  <a:cubicBezTo>
                    <a:pt x="10" y="17"/>
                    <a:pt x="10" y="18"/>
                    <a:pt x="8" y="19"/>
                  </a:cubicBezTo>
                  <a:cubicBezTo>
                    <a:pt x="7" y="20"/>
                    <a:pt x="6" y="19"/>
                    <a:pt x="6" y="20"/>
                  </a:cubicBezTo>
                  <a:cubicBezTo>
                    <a:pt x="7" y="21"/>
                    <a:pt x="4" y="24"/>
                    <a:pt x="3" y="26"/>
                  </a:cubicBezTo>
                  <a:cubicBezTo>
                    <a:pt x="3" y="28"/>
                    <a:pt x="6" y="37"/>
                    <a:pt x="7" y="39"/>
                  </a:cubicBezTo>
                  <a:cubicBezTo>
                    <a:pt x="7" y="41"/>
                    <a:pt x="5" y="42"/>
                    <a:pt x="3" y="45"/>
                  </a:cubicBezTo>
                  <a:cubicBezTo>
                    <a:pt x="1" y="47"/>
                    <a:pt x="0" y="50"/>
                    <a:pt x="0" y="51"/>
                  </a:cubicBezTo>
                  <a:cubicBezTo>
                    <a:pt x="0" y="53"/>
                    <a:pt x="0" y="53"/>
                    <a:pt x="2" y="54"/>
                  </a:cubicBezTo>
                  <a:cubicBezTo>
                    <a:pt x="3" y="56"/>
                    <a:pt x="1" y="55"/>
                    <a:pt x="2" y="56"/>
                  </a:cubicBezTo>
                  <a:cubicBezTo>
                    <a:pt x="3" y="57"/>
                    <a:pt x="3" y="62"/>
                    <a:pt x="3" y="65"/>
                  </a:cubicBezTo>
                  <a:cubicBezTo>
                    <a:pt x="4" y="67"/>
                    <a:pt x="5" y="68"/>
                    <a:pt x="7" y="68"/>
                  </a:cubicBezTo>
                  <a:cubicBezTo>
                    <a:pt x="8" y="68"/>
                    <a:pt x="8" y="70"/>
                    <a:pt x="10" y="71"/>
                  </a:cubicBezTo>
                  <a:cubicBezTo>
                    <a:pt x="11" y="71"/>
                    <a:pt x="16" y="68"/>
                    <a:pt x="17" y="67"/>
                  </a:cubicBezTo>
                  <a:cubicBezTo>
                    <a:pt x="18" y="67"/>
                    <a:pt x="19" y="66"/>
                    <a:pt x="20" y="65"/>
                  </a:cubicBezTo>
                  <a:cubicBezTo>
                    <a:pt x="21" y="64"/>
                    <a:pt x="22" y="56"/>
                    <a:pt x="23" y="53"/>
                  </a:cubicBezTo>
                  <a:cubicBezTo>
                    <a:pt x="25" y="49"/>
                    <a:pt x="27" y="37"/>
                    <a:pt x="27" y="34"/>
                  </a:cubicBezTo>
                  <a:cubicBezTo>
                    <a:pt x="28" y="31"/>
                    <a:pt x="30" y="23"/>
                    <a:pt x="30" y="22"/>
                  </a:cubicBezTo>
                  <a:cubicBezTo>
                    <a:pt x="31" y="21"/>
                    <a:pt x="30" y="18"/>
                    <a:pt x="31" y="17"/>
                  </a:cubicBezTo>
                  <a:cubicBezTo>
                    <a:pt x="31" y="16"/>
                    <a:pt x="31" y="18"/>
                    <a:pt x="33" y="18"/>
                  </a:cubicBezTo>
                  <a:cubicBezTo>
                    <a:pt x="34" y="18"/>
                    <a:pt x="32" y="7"/>
                    <a:pt x="31" y="5"/>
                  </a:cubicBezTo>
                  <a:cubicBezTo>
                    <a:pt x="31" y="4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5049881" y="5168657"/>
              <a:ext cx="59926" cy="94498"/>
            </a:xfrm>
            <a:custGeom>
              <a:avLst/>
              <a:gdLst>
                <a:gd name="T0" fmla="*/ 5 w 11"/>
                <a:gd name="T1" fmla="*/ 1 h 17"/>
                <a:gd name="T2" fmla="*/ 2 w 11"/>
                <a:gd name="T3" fmla="*/ 2 h 17"/>
                <a:gd name="T4" fmla="*/ 1 w 11"/>
                <a:gd name="T5" fmla="*/ 4 h 17"/>
                <a:gd name="T6" fmla="*/ 1 w 11"/>
                <a:gd name="T7" fmla="*/ 7 h 17"/>
                <a:gd name="T8" fmla="*/ 5 w 11"/>
                <a:gd name="T9" fmla="*/ 16 h 17"/>
                <a:gd name="T10" fmla="*/ 9 w 11"/>
                <a:gd name="T11" fmla="*/ 14 h 17"/>
                <a:gd name="T12" fmla="*/ 10 w 11"/>
                <a:gd name="T13" fmla="*/ 9 h 17"/>
                <a:gd name="T14" fmla="*/ 5 w 11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7">
                  <a:moveTo>
                    <a:pt x="5" y="1"/>
                  </a:moveTo>
                  <a:cubicBezTo>
                    <a:pt x="2" y="0"/>
                    <a:pt x="4" y="1"/>
                    <a:pt x="2" y="2"/>
                  </a:cubicBezTo>
                  <a:cubicBezTo>
                    <a:pt x="1" y="3"/>
                    <a:pt x="0" y="2"/>
                    <a:pt x="1" y="4"/>
                  </a:cubicBezTo>
                  <a:cubicBezTo>
                    <a:pt x="2" y="5"/>
                    <a:pt x="2" y="4"/>
                    <a:pt x="1" y="7"/>
                  </a:cubicBezTo>
                  <a:cubicBezTo>
                    <a:pt x="0" y="9"/>
                    <a:pt x="2" y="17"/>
                    <a:pt x="5" y="16"/>
                  </a:cubicBezTo>
                  <a:cubicBezTo>
                    <a:pt x="7" y="16"/>
                    <a:pt x="8" y="14"/>
                    <a:pt x="9" y="14"/>
                  </a:cubicBezTo>
                  <a:cubicBezTo>
                    <a:pt x="10" y="14"/>
                    <a:pt x="11" y="11"/>
                    <a:pt x="10" y="9"/>
                  </a:cubicBezTo>
                  <a:cubicBezTo>
                    <a:pt x="10" y="7"/>
                    <a:pt x="7" y="3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5432479" y="5251631"/>
              <a:ext cx="304235" cy="311148"/>
            </a:xfrm>
            <a:custGeom>
              <a:avLst/>
              <a:gdLst>
                <a:gd name="T0" fmla="*/ 54 w 56"/>
                <a:gd name="T1" fmla="*/ 55 h 57"/>
                <a:gd name="T2" fmla="*/ 56 w 56"/>
                <a:gd name="T3" fmla="*/ 52 h 57"/>
                <a:gd name="T4" fmla="*/ 54 w 56"/>
                <a:gd name="T5" fmla="*/ 46 h 57"/>
                <a:gd name="T6" fmla="*/ 54 w 56"/>
                <a:gd name="T7" fmla="*/ 45 h 57"/>
                <a:gd name="T8" fmla="*/ 54 w 56"/>
                <a:gd name="T9" fmla="*/ 42 h 57"/>
                <a:gd name="T10" fmla="*/ 54 w 56"/>
                <a:gd name="T11" fmla="*/ 39 h 57"/>
                <a:gd name="T12" fmla="*/ 49 w 56"/>
                <a:gd name="T13" fmla="*/ 38 h 57"/>
                <a:gd name="T14" fmla="*/ 46 w 56"/>
                <a:gd name="T15" fmla="*/ 34 h 57"/>
                <a:gd name="T16" fmla="*/ 43 w 56"/>
                <a:gd name="T17" fmla="*/ 30 h 57"/>
                <a:gd name="T18" fmla="*/ 43 w 56"/>
                <a:gd name="T19" fmla="*/ 28 h 57"/>
                <a:gd name="T20" fmla="*/ 39 w 56"/>
                <a:gd name="T21" fmla="*/ 25 h 57"/>
                <a:gd name="T22" fmla="*/ 39 w 56"/>
                <a:gd name="T23" fmla="*/ 23 h 57"/>
                <a:gd name="T24" fmla="*/ 36 w 56"/>
                <a:gd name="T25" fmla="*/ 22 h 57"/>
                <a:gd name="T26" fmla="*/ 35 w 56"/>
                <a:gd name="T27" fmla="*/ 20 h 57"/>
                <a:gd name="T28" fmla="*/ 33 w 56"/>
                <a:gd name="T29" fmla="*/ 20 h 57"/>
                <a:gd name="T30" fmla="*/ 31 w 56"/>
                <a:gd name="T31" fmla="*/ 18 h 57"/>
                <a:gd name="T32" fmla="*/ 26 w 56"/>
                <a:gd name="T33" fmla="*/ 18 h 57"/>
                <a:gd name="T34" fmla="*/ 23 w 56"/>
                <a:gd name="T35" fmla="*/ 14 h 57"/>
                <a:gd name="T36" fmla="*/ 21 w 56"/>
                <a:gd name="T37" fmla="*/ 13 h 57"/>
                <a:gd name="T38" fmla="*/ 14 w 56"/>
                <a:gd name="T39" fmla="*/ 8 h 57"/>
                <a:gd name="T40" fmla="*/ 10 w 56"/>
                <a:gd name="T41" fmla="*/ 4 h 57"/>
                <a:gd name="T42" fmla="*/ 5 w 56"/>
                <a:gd name="T43" fmla="*/ 3 h 57"/>
                <a:gd name="T44" fmla="*/ 1 w 56"/>
                <a:gd name="T45" fmla="*/ 1 h 57"/>
                <a:gd name="T46" fmla="*/ 3 w 56"/>
                <a:gd name="T47" fmla="*/ 7 h 57"/>
                <a:gd name="T48" fmla="*/ 7 w 56"/>
                <a:gd name="T49" fmla="*/ 10 h 57"/>
                <a:gd name="T50" fmla="*/ 8 w 56"/>
                <a:gd name="T51" fmla="*/ 12 h 57"/>
                <a:gd name="T52" fmla="*/ 13 w 56"/>
                <a:gd name="T53" fmla="*/ 16 h 57"/>
                <a:gd name="T54" fmla="*/ 15 w 56"/>
                <a:gd name="T55" fmla="*/ 18 h 57"/>
                <a:gd name="T56" fmla="*/ 19 w 56"/>
                <a:gd name="T57" fmla="*/ 20 h 57"/>
                <a:gd name="T58" fmla="*/ 22 w 56"/>
                <a:gd name="T59" fmla="*/ 26 h 57"/>
                <a:gd name="T60" fmla="*/ 25 w 56"/>
                <a:gd name="T61" fmla="*/ 29 h 57"/>
                <a:gd name="T62" fmla="*/ 28 w 56"/>
                <a:gd name="T63" fmla="*/ 32 h 57"/>
                <a:gd name="T64" fmla="*/ 32 w 56"/>
                <a:gd name="T65" fmla="*/ 39 h 57"/>
                <a:gd name="T66" fmla="*/ 40 w 56"/>
                <a:gd name="T67" fmla="*/ 46 h 57"/>
                <a:gd name="T68" fmla="*/ 47 w 56"/>
                <a:gd name="T69" fmla="*/ 52 h 57"/>
                <a:gd name="T70" fmla="*/ 52 w 56"/>
                <a:gd name="T71" fmla="*/ 56 h 57"/>
                <a:gd name="T72" fmla="*/ 51 w 56"/>
                <a:gd name="T73" fmla="*/ 53 h 57"/>
                <a:gd name="T74" fmla="*/ 54 w 56"/>
                <a:gd name="T75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7">
                  <a:moveTo>
                    <a:pt x="54" y="55"/>
                  </a:moveTo>
                  <a:cubicBezTo>
                    <a:pt x="55" y="55"/>
                    <a:pt x="56" y="54"/>
                    <a:pt x="56" y="52"/>
                  </a:cubicBezTo>
                  <a:cubicBezTo>
                    <a:pt x="55" y="51"/>
                    <a:pt x="55" y="47"/>
                    <a:pt x="54" y="46"/>
                  </a:cubicBezTo>
                  <a:cubicBezTo>
                    <a:pt x="53" y="45"/>
                    <a:pt x="52" y="45"/>
                    <a:pt x="54" y="45"/>
                  </a:cubicBezTo>
                  <a:cubicBezTo>
                    <a:pt x="55" y="44"/>
                    <a:pt x="54" y="43"/>
                    <a:pt x="54" y="42"/>
                  </a:cubicBezTo>
                  <a:cubicBezTo>
                    <a:pt x="54" y="41"/>
                    <a:pt x="55" y="40"/>
                    <a:pt x="54" y="39"/>
                  </a:cubicBezTo>
                  <a:cubicBezTo>
                    <a:pt x="52" y="39"/>
                    <a:pt x="49" y="39"/>
                    <a:pt x="49" y="38"/>
                  </a:cubicBezTo>
                  <a:cubicBezTo>
                    <a:pt x="49" y="38"/>
                    <a:pt x="47" y="35"/>
                    <a:pt x="46" y="34"/>
                  </a:cubicBezTo>
                  <a:cubicBezTo>
                    <a:pt x="44" y="32"/>
                    <a:pt x="42" y="31"/>
                    <a:pt x="43" y="30"/>
                  </a:cubicBezTo>
                  <a:cubicBezTo>
                    <a:pt x="43" y="30"/>
                    <a:pt x="43" y="29"/>
                    <a:pt x="43" y="28"/>
                  </a:cubicBezTo>
                  <a:cubicBezTo>
                    <a:pt x="43" y="28"/>
                    <a:pt x="40" y="26"/>
                    <a:pt x="39" y="25"/>
                  </a:cubicBezTo>
                  <a:cubicBezTo>
                    <a:pt x="39" y="24"/>
                    <a:pt x="40" y="23"/>
                    <a:pt x="39" y="23"/>
                  </a:cubicBezTo>
                  <a:cubicBezTo>
                    <a:pt x="38" y="23"/>
                    <a:pt x="38" y="23"/>
                    <a:pt x="36" y="22"/>
                  </a:cubicBezTo>
                  <a:cubicBezTo>
                    <a:pt x="35" y="21"/>
                    <a:pt x="36" y="20"/>
                    <a:pt x="35" y="20"/>
                  </a:cubicBezTo>
                  <a:cubicBezTo>
                    <a:pt x="34" y="20"/>
                    <a:pt x="34" y="20"/>
                    <a:pt x="33" y="20"/>
                  </a:cubicBezTo>
                  <a:cubicBezTo>
                    <a:pt x="32" y="19"/>
                    <a:pt x="32" y="18"/>
                    <a:pt x="31" y="18"/>
                  </a:cubicBezTo>
                  <a:cubicBezTo>
                    <a:pt x="31" y="18"/>
                    <a:pt x="27" y="18"/>
                    <a:pt x="26" y="18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3" y="14"/>
                    <a:pt x="22" y="14"/>
                    <a:pt x="21" y="13"/>
                  </a:cubicBezTo>
                  <a:cubicBezTo>
                    <a:pt x="20" y="12"/>
                    <a:pt x="16" y="10"/>
                    <a:pt x="14" y="8"/>
                  </a:cubicBezTo>
                  <a:cubicBezTo>
                    <a:pt x="13" y="6"/>
                    <a:pt x="11" y="4"/>
                    <a:pt x="10" y="4"/>
                  </a:cubicBezTo>
                  <a:cubicBezTo>
                    <a:pt x="9" y="4"/>
                    <a:pt x="6" y="4"/>
                    <a:pt x="5" y="3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0" y="2"/>
                    <a:pt x="2" y="6"/>
                    <a:pt x="3" y="7"/>
                  </a:cubicBezTo>
                  <a:cubicBezTo>
                    <a:pt x="4" y="9"/>
                    <a:pt x="7" y="10"/>
                    <a:pt x="7" y="10"/>
                  </a:cubicBezTo>
                  <a:cubicBezTo>
                    <a:pt x="7" y="11"/>
                    <a:pt x="6" y="11"/>
                    <a:pt x="8" y="12"/>
                  </a:cubicBezTo>
                  <a:cubicBezTo>
                    <a:pt x="11" y="14"/>
                    <a:pt x="12" y="15"/>
                    <a:pt x="13" y="16"/>
                  </a:cubicBezTo>
                  <a:cubicBezTo>
                    <a:pt x="14" y="17"/>
                    <a:pt x="13" y="18"/>
                    <a:pt x="15" y="18"/>
                  </a:cubicBezTo>
                  <a:cubicBezTo>
                    <a:pt x="17" y="18"/>
                    <a:pt x="18" y="19"/>
                    <a:pt x="19" y="20"/>
                  </a:cubicBezTo>
                  <a:cubicBezTo>
                    <a:pt x="19" y="21"/>
                    <a:pt x="19" y="25"/>
                    <a:pt x="22" y="26"/>
                  </a:cubicBezTo>
                  <a:cubicBezTo>
                    <a:pt x="24" y="28"/>
                    <a:pt x="24" y="28"/>
                    <a:pt x="25" y="29"/>
                  </a:cubicBezTo>
                  <a:cubicBezTo>
                    <a:pt x="26" y="31"/>
                    <a:pt x="26" y="31"/>
                    <a:pt x="28" y="32"/>
                  </a:cubicBezTo>
                  <a:cubicBezTo>
                    <a:pt x="30" y="33"/>
                    <a:pt x="30" y="37"/>
                    <a:pt x="32" y="39"/>
                  </a:cubicBezTo>
                  <a:cubicBezTo>
                    <a:pt x="34" y="42"/>
                    <a:pt x="39" y="46"/>
                    <a:pt x="40" y="46"/>
                  </a:cubicBezTo>
                  <a:cubicBezTo>
                    <a:pt x="42" y="47"/>
                    <a:pt x="46" y="51"/>
                    <a:pt x="47" y="52"/>
                  </a:cubicBezTo>
                  <a:cubicBezTo>
                    <a:pt x="47" y="52"/>
                    <a:pt x="53" y="57"/>
                    <a:pt x="52" y="56"/>
                  </a:cubicBezTo>
                  <a:cubicBezTo>
                    <a:pt x="51" y="55"/>
                    <a:pt x="50" y="53"/>
                    <a:pt x="51" y="53"/>
                  </a:cubicBezTo>
                  <a:cubicBezTo>
                    <a:pt x="51" y="54"/>
                    <a:pt x="53" y="55"/>
                    <a:pt x="54" y="5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5725189" y="5546645"/>
              <a:ext cx="239701" cy="76060"/>
            </a:xfrm>
            <a:custGeom>
              <a:avLst/>
              <a:gdLst>
                <a:gd name="T0" fmla="*/ 40 w 44"/>
                <a:gd name="T1" fmla="*/ 8 h 14"/>
                <a:gd name="T2" fmla="*/ 39 w 44"/>
                <a:gd name="T3" fmla="*/ 7 h 14"/>
                <a:gd name="T4" fmla="*/ 39 w 44"/>
                <a:gd name="T5" fmla="*/ 6 h 14"/>
                <a:gd name="T6" fmla="*/ 39 w 44"/>
                <a:gd name="T7" fmla="*/ 5 h 14"/>
                <a:gd name="T8" fmla="*/ 30 w 44"/>
                <a:gd name="T9" fmla="*/ 4 h 14"/>
                <a:gd name="T10" fmla="*/ 25 w 44"/>
                <a:gd name="T11" fmla="*/ 3 h 14"/>
                <a:gd name="T12" fmla="*/ 21 w 44"/>
                <a:gd name="T13" fmla="*/ 4 h 14"/>
                <a:gd name="T14" fmla="*/ 16 w 44"/>
                <a:gd name="T15" fmla="*/ 4 h 14"/>
                <a:gd name="T16" fmla="*/ 10 w 44"/>
                <a:gd name="T17" fmla="*/ 1 h 14"/>
                <a:gd name="T18" fmla="*/ 7 w 44"/>
                <a:gd name="T19" fmla="*/ 1 h 14"/>
                <a:gd name="T20" fmla="*/ 3 w 44"/>
                <a:gd name="T21" fmla="*/ 2 h 14"/>
                <a:gd name="T22" fmla="*/ 1 w 44"/>
                <a:gd name="T23" fmla="*/ 4 h 14"/>
                <a:gd name="T24" fmla="*/ 6 w 44"/>
                <a:gd name="T25" fmla="*/ 6 h 14"/>
                <a:gd name="T26" fmla="*/ 5 w 44"/>
                <a:gd name="T27" fmla="*/ 7 h 14"/>
                <a:gd name="T28" fmla="*/ 11 w 44"/>
                <a:gd name="T29" fmla="*/ 8 h 14"/>
                <a:gd name="T30" fmla="*/ 20 w 44"/>
                <a:gd name="T31" fmla="*/ 9 h 14"/>
                <a:gd name="T32" fmla="*/ 26 w 44"/>
                <a:gd name="T33" fmla="*/ 11 h 14"/>
                <a:gd name="T34" fmla="*/ 37 w 44"/>
                <a:gd name="T35" fmla="*/ 12 h 14"/>
                <a:gd name="T36" fmla="*/ 43 w 44"/>
                <a:gd name="T37" fmla="*/ 14 h 14"/>
                <a:gd name="T38" fmla="*/ 43 w 44"/>
                <a:gd name="T39" fmla="*/ 9 h 14"/>
                <a:gd name="T40" fmla="*/ 40 w 44"/>
                <a:gd name="T4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14">
                  <a:moveTo>
                    <a:pt x="40" y="8"/>
                  </a:moveTo>
                  <a:cubicBezTo>
                    <a:pt x="40" y="8"/>
                    <a:pt x="39" y="7"/>
                    <a:pt x="39" y="7"/>
                  </a:cubicBezTo>
                  <a:cubicBezTo>
                    <a:pt x="38" y="6"/>
                    <a:pt x="38" y="6"/>
                    <a:pt x="39" y="6"/>
                  </a:cubicBezTo>
                  <a:cubicBezTo>
                    <a:pt x="39" y="6"/>
                    <a:pt x="40" y="5"/>
                    <a:pt x="39" y="5"/>
                  </a:cubicBezTo>
                  <a:cubicBezTo>
                    <a:pt x="37" y="4"/>
                    <a:pt x="32" y="5"/>
                    <a:pt x="30" y="4"/>
                  </a:cubicBezTo>
                  <a:cubicBezTo>
                    <a:pt x="28" y="3"/>
                    <a:pt x="27" y="3"/>
                    <a:pt x="25" y="3"/>
                  </a:cubicBezTo>
                  <a:cubicBezTo>
                    <a:pt x="23" y="3"/>
                    <a:pt x="23" y="4"/>
                    <a:pt x="21" y="4"/>
                  </a:cubicBezTo>
                  <a:cubicBezTo>
                    <a:pt x="19" y="4"/>
                    <a:pt x="17" y="4"/>
                    <a:pt x="16" y="4"/>
                  </a:cubicBezTo>
                  <a:cubicBezTo>
                    <a:pt x="15" y="4"/>
                    <a:pt x="12" y="1"/>
                    <a:pt x="10" y="1"/>
                  </a:cubicBezTo>
                  <a:cubicBezTo>
                    <a:pt x="9" y="0"/>
                    <a:pt x="9" y="1"/>
                    <a:pt x="7" y="1"/>
                  </a:cubicBezTo>
                  <a:cubicBezTo>
                    <a:pt x="6" y="1"/>
                    <a:pt x="4" y="2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0" y="5"/>
                    <a:pt x="4" y="5"/>
                    <a:pt x="6" y="6"/>
                  </a:cubicBezTo>
                  <a:cubicBezTo>
                    <a:pt x="7" y="6"/>
                    <a:pt x="6" y="6"/>
                    <a:pt x="5" y="7"/>
                  </a:cubicBezTo>
                  <a:cubicBezTo>
                    <a:pt x="4" y="8"/>
                    <a:pt x="10" y="8"/>
                    <a:pt x="11" y="8"/>
                  </a:cubicBezTo>
                  <a:cubicBezTo>
                    <a:pt x="13" y="8"/>
                    <a:pt x="18" y="8"/>
                    <a:pt x="20" y="9"/>
                  </a:cubicBezTo>
                  <a:cubicBezTo>
                    <a:pt x="23" y="10"/>
                    <a:pt x="23" y="10"/>
                    <a:pt x="26" y="11"/>
                  </a:cubicBezTo>
                  <a:cubicBezTo>
                    <a:pt x="30" y="13"/>
                    <a:pt x="34" y="12"/>
                    <a:pt x="37" y="12"/>
                  </a:cubicBezTo>
                  <a:cubicBezTo>
                    <a:pt x="40" y="12"/>
                    <a:pt x="39" y="12"/>
                    <a:pt x="43" y="14"/>
                  </a:cubicBezTo>
                  <a:cubicBezTo>
                    <a:pt x="44" y="14"/>
                    <a:pt x="43" y="10"/>
                    <a:pt x="43" y="9"/>
                  </a:cubicBezTo>
                  <a:cubicBezTo>
                    <a:pt x="43" y="8"/>
                    <a:pt x="41" y="8"/>
                    <a:pt x="40" y="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964889" y="5601961"/>
              <a:ext cx="23049" cy="9219"/>
            </a:xfrm>
            <a:custGeom>
              <a:avLst/>
              <a:gdLst>
                <a:gd name="T0" fmla="*/ 1 w 4"/>
                <a:gd name="T1" fmla="*/ 1 h 2"/>
                <a:gd name="T2" fmla="*/ 3 w 4"/>
                <a:gd name="T3" fmla="*/ 2 h 2"/>
                <a:gd name="T4" fmla="*/ 4 w 4"/>
                <a:gd name="T5" fmla="*/ 1 h 2"/>
                <a:gd name="T6" fmla="*/ 1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999462" y="5611179"/>
              <a:ext cx="20743" cy="11524"/>
            </a:xfrm>
            <a:custGeom>
              <a:avLst/>
              <a:gdLst>
                <a:gd name="T0" fmla="*/ 2 w 4"/>
                <a:gd name="T1" fmla="*/ 0 h 2"/>
                <a:gd name="T2" fmla="*/ 2 w 4"/>
                <a:gd name="T3" fmla="*/ 2 h 2"/>
                <a:gd name="T4" fmla="*/ 2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0" y="2"/>
                    <a:pt x="2" y="2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024814" y="5611179"/>
              <a:ext cx="27657" cy="11524"/>
            </a:xfrm>
            <a:custGeom>
              <a:avLst/>
              <a:gdLst>
                <a:gd name="T0" fmla="*/ 4 w 5"/>
                <a:gd name="T1" fmla="*/ 2 h 2"/>
                <a:gd name="T2" fmla="*/ 3 w 5"/>
                <a:gd name="T3" fmla="*/ 0 h 2"/>
                <a:gd name="T4" fmla="*/ 0 w 5"/>
                <a:gd name="T5" fmla="*/ 1 h 2"/>
                <a:gd name="T6" fmla="*/ 4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5" y="2"/>
                    <a:pt x="4" y="1"/>
                    <a:pt x="3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2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036339" y="5606571"/>
              <a:ext cx="43791" cy="16134"/>
            </a:xfrm>
            <a:custGeom>
              <a:avLst/>
              <a:gdLst>
                <a:gd name="T0" fmla="*/ 8 w 8"/>
                <a:gd name="T1" fmla="*/ 1 h 3"/>
                <a:gd name="T2" fmla="*/ 3 w 8"/>
                <a:gd name="T3" fmla="*/ 0 h 3"/>
                <a:gd name="T4" fmla="*/ 6 w 8"/>
                <a:gd name="T5" fmla="*/ 3 h 3"/>
                <a:gd name="T6" fmla="*/ 8 w 8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1"/>
                  </a:moveTo>
                  <a:cubicBezTo>
                    <a:pt x="8" y="1"/>
                    <a:pt x="6" y="0"/>
                    <a:pt x="3" y="0"/>
                  </a:cubicBezTo>
                  <a:cubicBezTo>
                    <a:pt x="0" y="0"/>
                    <a:pt x="5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080130" y="5627315"/>
              <a:ext cx="59926" cy="39181"/>
            </a:xfrm>
            <a:custGeom>
              <a:avLst/>
              <a:gdLst>
                <a:gd name="T0" fmla="*/ 4 w 11"/>
                <a:gd name="T1" fmla="*/ 1 h 7"/>
                <a:gd name="T2" fmla="*/ 3 w 11"/>
                <a:gd name="T3" fmla="*/ 2 h 7"/>
                <a:gd name="T4" fmla="*/ 9 w 11"/>
                <a:gd name="T5" fmla="*/ 6 h 7"/>
                <a:gd name="T6" fmla="*/ 10 w 11"/>
                <a:gd name="T7" fmla="*/ 5 h 7"/>
                <a:gd name="T8" fmla="*/ 4 w 1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4" y="1"/>
                  </a:moveTo>
                  <a:cubicBezTo>
                    <a:pt x="2" y="0"/>
                    <a:pt x="0" y="1"/>
                    <a:pt x="3" y="2"/>
                  </a:cubicBezTo>
                  <a:cubicBezTo>
                    <a:pt x="5" y="3"/>
                    <a:pt x="6" y="5"/>
                    <a:pt x="9" y="6"/>
                  </a:cubicBezTo>
                  <a:cubicBezTo>
                    <a:pt x="11" y="7"/>
                    <a:pt x="10" y="5"/>
                    <a:pt x="10" y="5"/>
                  </a:cubicBezTo>
                  <a:cubicBezTo>
                    <a:pt x="10" y="4"/>
                    <a:pt x="6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096266" y="5606571"/>
              <a:ext cx="87583" cy="16134"/>
            </a:xfrm>
            <a:custGeom>
              <a:avLst/>
              <a:gdLst>
                <a:gd name="T0" fmla="*/ 12 w 16"/>
                <a:gd name="T1" fmla="*/ 3 h 3"/>
                <a:gd name="T2" fmla="*/ 15 w 16"/>
                <a:gd name="T3" fmla="*/ 1 h 3"/>
                <a:gd name="T4" fmla="*/ 11 w 16"/>
                <a:gd name="T5" fmla="*/ 1 h 3"/>
                <a:gd name="T6" fmla="*/ 4 w 16"/>
                <a:gd name="T7" fmla="*/ 1 h 3"/>
                <a:gd name="T8" fmla="*/ 1 w 16"/>
                <a:gd name="T9" fmla="*/ 2 h 3"/>
                <a:gd name="T10" fmla="*/ 7 w 16"/>
                <a:gd name="T11" fmla="*/ 3 h 3"/>
                <a:gd name="T12" fmla="*/ 12 w 1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">
                  <a:moveTo>
                    <a:pt x="12" y="3"/>
                  </a:moveTo>
                  <a:cubicBezTo>
                    <a:pt x="13" y="3"/>
                    <a:pt x="14" y="2"/>
                    <a:pt x="15" y="1"/>
                  </a:cubicBezTo>
                  <a:cubicBezTo>
                    <a:pt x="16" y="0"/>
                    <a:pt x="13" y="1"/>
                    <a:pt x="11" y="1"/>
                  </a:cubicBezTo>
                  <a:cubicBezTo>
                    <a:pt x="9" y="2"/>
                    <a:pt x="7" y="1"/>
                    <a:pt x="4" y="1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0" y="3"/>
                    <a:pt x="5" y="3"/>
                    <a:pt x="7" y="3"/>
                  </a:cubicBezTo>
                  <a:cubicBezTo>
                    <a:pt x="8" y="3"/>
                    <a:pt x="11" y="3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199981" y="5611181"/>
              <a:ext cx="82973" cy="39181"/>
            </a:xfrm>
            <a:custGeom>
              <a:avLst/>
              <a:gdLst>
                <a:gd name="T0" fmla="*/ 3 w 15"/>
                <a:gd name="T1" fmla="*/ 7 h 7"/>
                <a:gd name="T2" fmla="*/ 4 w 15"/>
                <a:gd name="T3" fmla="*/ 7 h 7"/>
                <a:gd name="T4" fmla="*/ 5 w 15"/>
                <a:gd name="T5" fmla="*/ 7 h 7"/>
                <a:gd name="T6" fmla="*/ 5 w 15"/>
                <a:gd name="T7" fmla="*/ 7 h 7"/>
                <a:gd name="T8" fmla="*/ 6 w 15"/>
                <a:gd name="T9" fmla="*/ 7 h 7"/>
                <a:gd name="T10" fmla="*/ 6 w 15"/>
                <a:gd name="T11" fmla="*/ 6 h 7"/>
                <a:gd name="T12" fmla="*/ 7 w 15"/>
                <a:gd name="T13" fmla="*/ 6 h 7"/>
                <a:gd name="T14" fmla="*/ 8 w 15"/>
                <a:gd name="T15" fmla="*/ 5 h 7"/>
                <a:gd name="T16" fmla="*/ 8 w 15"/>
                <a:gd name="T17" fmla="*/ 5 h 7"/>
                <a:gd name="T18" fmla="*/ 8 w 15"/>
                <a:gd name="T19" fmla="*/ 5 h 7"/>
                <a:gd name="T20" fmla="*/ 8 w 15"/>
                <a:gd name="T21" fmla="*/ 4 h 7"/>
                <a:gd name="T22" fmla="*/ 9 w 15"/>
                <a:gd name="T23" fmla="*/ 4 h 7"/>
                <a:gd name="T24" fmla="*/ 9 w 15"/>
                <a:gd name="T25" fmla="*/ 3 h 7"/>
                <a:gd name="T26" fmla="*/ 10 w 15"/>
                <a:gd name="T27" fmla="*/ 3 h 7"/>
                <a:gd name="T28" fmla="*/ 10 w 15"/>
                <a:gd name="T29" fmla="*/ 3 h 7"/>
                <a:gd name="T30" fmla="*/ 13 w 15"/>
                <a:gd name="T31" fmla="*/ 1 h 7"/>
                <a:gd name="T32" fmla="*/ 6 w 15"/>
                <a:gd name="T33" fmla="*/ 2 h 7"/>
                <a:gd name="T34" fmla="*/ 5 w 15"/>
                <a:gd name="T35" fmla="*/ 2 h 7"/>
                <a:gd name="T36" fmla="*/ 5 w 15"/>
                <a:gd name="T37" fmla="*/ 3 h 7"/>
                <a:gd name="T38" fmla="*/ 4 w 15"/>
                <a:gd name="T39" fmla="*/ 3 h 7"/>
                <a:gd name="T40" fmla="*/ 3 w 15"/>
                <a:gd name="T41" fmla="*/ 4 h 7"/>
                <a:gd name="T42" fmla="*/ 3 w 15"/>
                <a:gd name="T43" fmla="*/ 4 h 7"/>
                <a:gd name="T44" fmla="*/ 1 w 15"/>
                <a:gd name="T45" fmla="*/ 5 h 7"/>
                <a:gd name="T46" fmla="*/ 3 w 15"/>
                <a:gd name="T4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" h="7">
                  <a:moveTo>
                    <a:pt x="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5" y="2"/>
                    <a:pt x="13" y="1"/>
                  </a:cubicBezTo>
                  <a:cubicBezTo>
                    <a:pt x="11" y="0"/>
                    <a:pt x="6" y="1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7"/>
                    <a:pt x="1" y="7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6047863" y="5366870"/>
              <a:ext cx="135984" cy="168252"/>
            </a:xfrm>
            <a:custGeom>
              <a:avLst/>
              <a:gdLst>
                <a:gd name="T0" fmla="*/ 24 w 25"/>
                <a:gd name="T1" fmla="*/ 0 h 31"/>
                <a:gd name="T2" fmla="*/ 21 w 25"/>
                <a:gd name="T3" fmla="*/ 3 h 31"/>
                <a:gd name="T4" fmla="*/ 16 w 25"/>
                <a:gd name="T5" fmla="*/ 3 h 31"/>
                <a:gd name="T6" fmla="*/ 9 w 25"/>
                <a:gd name="T7" fmla="*/ 2 h 31"/>
                <a:gd name="T8" fmla="*/ 6 w 25"/>
                <a:gd name="T9" fmla="*/ 2 h 31"/>
                <a:gd name="T10" fmla="*/ 4 w 25"/>
                <a:gd name="T11" fmla="*/ 4 h 31"/>
                <a:gd name="T12" fmla="*/ 2 w 25"/>
                <a:gd name="T13" fmla="*/ 9 h 31"/>
                <a:gd name="T14" fmla="*/ 1 w 25"/>
                <a:gd name="T15" fmla="*/ 12 h 31"/>
                <a:gd name="T16" fmla="*/ 1 w 25"/>
                <a:gd name="T17" fmla="*/ 17 h 31"/>
                <a:gd name="T18" fmla="*/ 0 w 25"/>
                <a:gd name="T19" fmla="*/ 21 h 31"/>
                <a:gd name="T20" fmla="*/ 4 w 25"/>
                <a:gd name="T21" fmla="*/ 23 h 31"/>
                <a:gd name="T22" fmla="*/ 5 w 25"/>
                <a:gd name="T23" fmla="*/ 28 h 31"/>
                <a:gd name="T24" fmla="*/ 5 w 25"/>
                <a:gd name="T25" fmla="*/ 30 h 31"/>
                <a:gd name="T26" fmla="*/ 9 w 25"/>
                <a:gd name="T27" fmla="*/ 30 h 31"/>
                <a:gd name="T28" fmla="*/ 8 w 25"/>
                <a:gd name="T29" fmla="*/ 23 h 31"/>
                <a:gd name="T30" fmla="*/ 8 w 25"/>
                <a:gd name="T31" fmla="*/ 19 h 31"/>
                <a:gd name="T32" fmla="*/ 11 w 25"/>
                <a:gd name="T33" fmla="*/ 19 h 31"/>
                <a:gd name="T34" fmla="*/ 11 w 25"/>
                <a:gd name="T35" fmla="*/ 22 h 31"/>
                <a:gd name="T36" fmla="*/ 13 w 25"/>
                <a:gd name="T37" fmla="*/ 26 h 31"/>
                <a:gd name="T38" fmla="*/ 15 w 25"/>
                <a:gd name="T39" fmla="*/ 28 h 31"/>
                <a:gd name="T40" fmla="*/ 16 w 25"/>
                <a:gd name="T41" fmla="*/ 27 h 31"/>
                <a:gd name="T42" fmla="*/ 18 w 25"/>
                <a:gd name="T43" fmla="*/ 26 h 31"/>
                <a:gd name="T44" fmla="*/ 16 w 25"/>
                <a:gd name="T45" fmla="*/ 23 h 31"/>
                <a:gd name="T46" fmla="*/ 16 w 25"/>
                <a:gd name="T47" fmla="*/ 20 h 31"/>
                <a:gd name="T48" fmla="*/ 15 w 25"/>
                <a:gd name="T49" fmla="*/ 17 h 31"/>
                <a:gd name="T50" fmla="*/ 12 w 25"/>
                <a:gd name="T51" fmla="*/ 15 h 31"/>
                <a:gd name="T52" fmla="*/ 14 w 25"/>
                <a:gd name="T53" fmla="*/ 12 h 31"/>
                <a:gd name="T54" fmla="*/ 17 w 25"/>
                <a:gd name="T55" fmla="*/ 10 h 31"/>
                <a:gd name="T56" fmla="*/ 16 w 25"/>
                <a:gd name="T57" fmla="*/ 9 h 31"/>
                <a:gd name="T58" fmla="*/ 10 w 25"/>
                <a:gd name="T59" fmla="*/ 11 h 31"/>
                <a:gd name="T60" fmla="*/ 7 w 25"/>
                <a:gd name="T61" fmla="*/ 12 h 31"/>
                <a:gd name="T62" fmla="*/ 4 w 25"/>
                <a:gd name="T63" fmla="*/ 9 h 31"/>
                <a:gd name="T64" fmla="*/ 5 w 25"/>
                <a:gd name="T65" fmla="*/ 6 h 31"/>
                <a:gd name="T66" fmla="*/ 8 w 25"/>
                <a:gd name="T67" fmla="*/ 6 h 31"/>
                <a:gd name="T68" fmla="*/ 13 w 25"/>
                <a:gd name="T69" fmla="*/ 5 h 31"/>
                <a:gd name="T70" fmla="*/ 17 w 25"/>
                <a:gd name="T71" fmla="*/ 6 h 31"/>
                <a:gd name="T72" fmla="*/ 21 w 25"/>
                <a:gd name="T73" fmla="*/ 5 h 31"/>
                <a:gd name="T74" fmla="*/ 24 w 25"/>
                <a:gd name="T75" fmla="*/ 3 h 31"/>
                <a:gd name="T76" fmla="*/ 24 w 25"/>
                <a:gd name="T7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" h="31">
                  <a:moveTo>
                    <a:pt x="24" y="0"/>
                  </a:moveTo>
                  <a:cubicBezTo>
                    <a:pt x="23" y="0"/>
                    <a:pt x="22" y="2"/>
                    <a:pt x="21" y="3"/>
                  </a:cubicBezTo>
                  <a:cubicBezTo>
                    <a:pt x="20" y="4"/>
                    <a:pt x="17" y="3"/>
                    <a:pt x="16" y="3"/>
                  </a:cubicBezTo>
                  <a:cubicBezTo>
                    <a:pt x="14" y="3"/>
                    <a:pt x="12" y="3"/>
                    <a:pt x="9" y="2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8"/>
                    <a:pt x="2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0" y="19"/>
                    <a:pt x="0" y="18"/>
                    <a:pt x="0" y="21"/>
                  </a:cubicBezTo>
                  <a:cubicBezTo>
                    <a:pt x="1" y="23"/>
                    <a:pt x="2" y="22"/>
                    <a:pt x="4" y="23"/>
                  </a:cubicBezTo>
                  <a:cubicBezTo>
                    <a:pt x="5" y="24"/>
                    <a:pt x="6" y="26"/>
                    <a:pt x="5" y="28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6" y="31"/>
                    <a:pt x="8" y="30"/>
                    <a:pt x="9" y="30"/>
                  </a:cubicBezTo>
                  <a:cubicBezTo>
                    <a:pt x="9" y="30"/>
                    <a:pt x="8" y="24"/>
                    <a:pt x="8" y="23"/>
                  </a:cubicBezTo>
                  <a:cubicBezTo>
                    <a:pt x="7" y="22"/>
                    <a:pt x="8" y="19"/>
                    <a:pt x="8" y="19"/>
                  </a:cubicBezTo>
                  <a:cubicBezTo>
                    <a:pt x="8" y="19"/>
                    <a:pt x="12" y="18"/>
                    <a:pt x="11" y="19"/>
                  </a:cubicBezTo>
                  <a:cubicBezTo>
                    <a:pt x="10" y="20"/>
                    <a:pt x="10" y="21"/>
                    <a:pt x="11" y="22"/>
                  </a:cubicBezTo>
                  <a:cubicBezTo>
                    <a:pt x="13" y="24"/>
                    <a:pt x="12" y="25"/>
                    <a:pt x="13" y="26"/>
                  </a:cubicBezTo>
                  <a:cubicBezTo>
                    <a:pt x="13" y="26"/>
                    <a:pt x="14" y="27"/>
                    <a:pt x="15" y="28"/>
                  </a:cubicBezTo>
                  <a:cubicBezTo>
                    <a:pt x="16" y="28"/>
                    <a:pt x="16" y="27"/>
                    <a:pt x="16" y="27"/>
                  </a:cubicBezTo>
                  <a:cubicBezTo>
                    <a:pt x="16" y="26"/>
                    <a:pt x="17" y="26"/>
                    <a:pt x="18" y="26"/>
                  </a:cubicBezTo>
                  <a:cubicBezTo>
                    <a:pt x="19" y="25"/>
                    <a:pt x="17" y="24"/>
                    <a:pt x="16" y="23"/>
                  </a:cubicBezTo>
                  <a:cubicBezTo>
                    <a:pt x="15" y="21"/>
                    <a:pt x="16" y="21"/>
                    <a:pt x="16" y="20"/>
                  </a:cubicBezTo>
                  <a:cubicBezTo>
                    <a:pt x="17" y="20"/>
                    <a:pt x="17" y="18"/>
                    <a:pt x="15" y="17"/>
                  </a:cubicBezTo>
                  <a:cubicBezTo>
                    <a:pt x="12" y="17"/>
                    <a:pt x="13" y="16"/>
                    <a:pt x="12" y="15"/>
                  </a:cubicBezTo>
                  <a:cubicBezTo>
                    <a:pt x="12" y="15"/>
                    <a:pt x="13" y="12"/>
                    <a:pt x="14" y="12"/>
                  </a:cubicBezTo>
                  <a:cubicBezTo>
                    <a:pt x="14" y="11"/>
                    <a:pt x="16" y="11"/>
                    <a:pt x="17" y="10"/>
                  </a:cubicBezTo>
                  <a:cubicBezTo>
                    <a:pt x="18" y="9"/>
                    <a:pt x="18" y="9"/>
                    <a:pt x="16" y="9"/>
                  </a:cubicBezTo>
                  <a:cubicBezTo>
                    <a:pt x="13" y="9"/>
                    <a:pt x="10" y="10"/>
                    <a:pt x="10" y="11"/>
                  </a:cubicBezTo>
                  <a:cubicBezTo>
                    <a:pt x="10" y="12"/>
                    <a:pt x="8" y="12"/>
                    <a:pt x="7" y="12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5" y="8"/>
                    <a:pt x="6" y="7"/>
                    <a:pt x="5" y="6"/>
                  </a:cubicBezTo>
                  <a:cubicBezTo>
                    <a:pt x="5" y="5"/>
                    <a:pt x="7" y="5"/>
                    <a:pt x="8" y="6"/>
                  </a:cubicBezTo>
                  <a:cubicBezTo>
                    <a:pt x="9" y="6"/>
                    <a:pt x="12" y="6"/>
                    <a:pt x="13" y="5"/>
                  </a:cubicBezTo>
                  <a:cubicBezTo>
                    <a:pt x="13" y="5"/>
                    <a:pt x="15" y="5"/>
                    <a:pt x="17" y="6"/>
                  </a:cubicBezTo>
                  <a:cubicBezTo>
                    <a:pt x="19" y="6"/>
                    <a:pt x="20" y="6"/>
                    <a:pt x="21" y="5"/>
                  </a:cubicBezTo>
                  <a:cubicBezTo>
                    <a:pt x="22" y="5"/>
                    <a:pt x="24" y="3"/>
                    <a:pt x="24" y="3"/>
                  </a:cubicBezTo>
                  <a:cubicBezTo>
                    <a:pt x="25" y="2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5796637" y="5228584"/>
              <a:ext cx="239701" cy="274272"/>
            </a:xfrm>
            <a:custGeom>
              <a:avLst/>
              <a:gdLst>
                <a:gd name="T0" fmla="*/ 41 w 44"/>
                <a:gd name="T1" fmla="*/ 28 h 50"/>
                <a:gd name="T2" fmla="*/ 38 w 44"/>
                <a:gd name="T3" fmla="*/ 23 h 50"/>
                <a:gd name="T4" fmla="*/ 34 w 44"/>
                <a:gd name="T5" fmla="*/ 16 h 50"/>
                <a:gd name="T6" fmla="*/ 36 w 44"/>
                <a:gd name="T7" fmla="*/ 15 h 50"/>
                <a:gd name="T8" fmla="*/ 35 w 44"/>
                <a:gd name="T9" fmla="*/ 14 h 50"/>
                <a:gd name="T10" fmla="*/ 35 w 44"/>
                <a:gd name="T11" fmla="*/ 14 h 50"/>
                <a:gd name="T12" fmla="*/ 39 w 44"/>
                <a:gd name="T13" fmla="*/ 12 h 50"/>
                <a:gd name="T14" fmla="*/ 35 w 44"/>
                <a:gd name="T15" fmla="*/ 6 h 50"/>
                <a:gd name="T16" fmla="*/ 31 w 44"/>
                <a:gd name="T17" fmla="*/ 2 h 50"/>
                <a:gd name="T18" fmla="*/ 25 w 44"/>
                <a:gd name="T19" fmla="*/ 6 h 50"/>
                <a:gd name="T20" fmla="*/ 23 w 44"/>
                <a:gd name="T21" fmla="*/ 10 h 50"/>
                <a:gd name="T22" fmla="*/ 22 w 44"/>
                <a:gd name="T23" fmla="*/ 10 h 50"/>
                <a:gd name="T24" fmla="*/ 22 w 44"/>
                <a:gd name="T25" fmla="*/ 10 h 50"/>
                <a:gd name="T26" fmla="*/ 21 w 44"/>
                <a:gd name="T27" fmla="*/ 10 h 50"/>
                <a:gd name="T28" fmla="*/ 19 w 44"/>
                <a:gd name="T29" fmla="*/ 14 h 50"/>
                <a:gd name="T30" fmla="*/ 19 w 44"/>
                <a:gd name="T31" fmla="*/ 14 h 50"/>
                <a:gd name="T32" fmla="*/ 17 w 44"/>
                <a:gd name="T33" fmla="*/ 15 h 50"/>
                <a:gd name="T34" fmla="*/ 16 w 44"/>
                <a:gd name="T35" fmla="*/ 16 h 50"/>
                <a:gd name="T36" fmla="*/ 16 w 44"/>
                <a:gd name="T37" fmla="*/ 16 h 50"/>
                <a:gd name="T38" fmla="*/ 15 w 44"/>
                <a:gd name="T39" fmla="*/ 17 h 50"/>
                <a:gd name="T40" fmla="*/ 15 w 44"/>
                <a:gd name="T41" fmla="*/ 19 h 50"/>
                <a:gd name="T42" fmla="*/ 7 w 44"/>
                <a:gd name="T43" fmla="*/ 25 h 50"/>
                <a:gd name="T44" fmla="*/ 4 w 44"/>
                <a:gd name="T45" fmla="*/ 25 h 50"/>
                <a:gd name="T46" fmla="*/ 2 w 44"/>
                <a:gd name="T47" fmla="*/ 24 h 50"/>
                <a:gd name="T48" fmla="*/ 1 w 44"/>
                <a:gd name="T49" fmla="*/ 23 h 50"/>
                <a:gd name="T50" fmla="*/ 0 w 44"/>
                <a:gd name="T51" fmla="*/ 29 h 50"/>
                <a:gd name="T52" fmla="*/ 4 w 44"/>
                <a:gd name="T53" fmla="*/ 37 h 50"/>
                <a:gd name="T54" fmla="*/ 13 w 44"/>
                <a:gd name="T55" fmla="*/ 45 h 50"/>
                <a:gd name="T56" fmla="*/ 19 w 44"/>
                <a:gd name="T57" fmla="*/ 46 h 50"/>
                <a:gd name="T58" fmla="*/ 27 w 44"/>
                <a:gd name="T59" fmla="*/ 48 h 50"/>
                <a:gd name="T60" fmla="*/ 34 w 44"/>
                <a:gd name="T61" fmla="*/ 44 h 50"/>
                <a:gd name="T62" fmla="*/ 39 w 44"/>
                <a:gd name="T63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" h="50">
                  <a:moveTo>
                    <a:pt x="39" y="32"/>
                  </a:moveTo>
                  <a:cubicBezTo>
                    <a:pt x="40" y="29"/>
                    <a:pt x="39" y="28"/>
                    <a:pt x="41" y="28"/>
                  </a:cubicBezTo>
                  <a:cubicBezTo>
                    <a:pt x="43" y="28"/>
                    <a:pt x="44" y="27"/>
                    <a:pt x="43" y="26"/>
                  </a:cubicBezTo>
                  <a:cubicBezTo>
                    <a:pt x="41" y="25"/>
                    <a:pt x="37" y="24"/>
                    <a:pt x="38" y="23"/>
                  </a:cubicBezTo>
                  <a:cubicBezTo>
                    <a:pt x="39" y="22"/>
                    <a:pt x="39" y="21"/>
                    <a:pt x="38" y="21"/>
                  </a:cubicBezTo>
                  <a:cubicBezTo>
                    <a:pt x="38" y="20"/>
                    <a:pt x="33" y="16"/>
                    <a:pt x="34" y="16"/>
                  </a:cubicBezTo>
                  <a:cubicBezTo>
                    <a:pt x="34" y="16"/>
                    <a:pt x="37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5" y="15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4"/>
                    <a:pt x="40" y="13"/>
                    <a:pt x="39" y="12"/>
                  </a:cubicBezTo>
                  <a:cubicBezTo>
                    <a:pt x="37" y="11"/>
                    <a:pt x="42" y="9"/>
                    <a:pt x="41" y="8"/>
                  </a:cubicBezTo>
                  <a:cubicBezTo>
                    <a:pt x="39" y="8"/>
                    <a:pt x="37" y="6"/>
                    <a:pt x="35" y="6"/>
                  </a:cubicBezTo>
                  <a:cubicBezTo>
                    <a:pt x="33" y="5"/>
                    <a:pt x="32" y="5"/>
                    <a:pt x="32" y="4"/>
                  </a:cubicBezTo>
                  <a:cubicBezTo>
                    <a:pt x="32" y="4"/>
                    <a:pt x="32" y="3"/>
                    <a:pt x="31" y="2"/>
                  </a:cubicBezTo>
                  <a:cubicBezTo>
                    <a:pt x="30" y="1"/>
                    <a:pt x="29" y="0"/>
                    <a:pt x="28" y="1"/>
                  </a:cubicBezTo>
                  <a:cubicBezTo>
                    <a:pt x="27" y="1"/>
                    <a:pt x="25" y="6"/>
                    <a:pt x="25" y="6"/>
                  </a:cubicBezTo>
                  <a:cubicBezTo>
                    <a:pt x="25" y="6"/>
                    <a:pt x="24" y="8"/>
                    <a:pt x="24" y="8"/>
                  </a:cubicBezTo>
                  <a:cubicBezTo>
                    <a:pt x="24" y="9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0" y="12"/>
                    <a:pt x="19" y="12"/>
                  </a:cubicBezTo>
                  <a:cubicBezTo>
                    <a:pt x="18" y="12"/>
                    <a:pt x="19" y="13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5" y="18"/>
                    <a:pt x="15" y="19"/>
                  </a:cubicBezTo>
                  <a:cubicBezTo>
                    <a:pt x="14" y="19"/>
                    <a:pt x="10" y="19"/>
                    <a:pt x="9" y="19"/>
                  </a:cubicBezTo>
                  <a:cubicBezTo>
                    <a:pt x="8" y="19"/>
                    <a:pt x="8" y="25"/>
                    <a:pt x="7" y="25"/>
                  </a:cubicBezTo>
                  <a:cubicBezTo>
                    <a:pt x="7" y="25"/>
                    <a:pt x="5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8"/>
                    <a:pt x="0" y="29"/>
                  </a:cubicBezTo>
                  <a:cubicBezTo>
                    <a:pt x="0" y="30"/>
                    <a:pt x="2" y="36"/>
                    <a:pt x="3" y="36"/>
                  </a:cubicBezTo>
                  <a:cubicBezTo>
                    <a:pt x="4" y="36"/>
                    <a:pt x="4" y="35"/>
                    <a:pt x="4" y="37"/>
                  </a:cubicBezTo>
                  <a:cubicBezTo>
                    <a:pt x="4" y="38"/>
                    <a:pt x="7" y="44"/>
                    <a:pt x="7" y="44"/>
                  </a:cubicBezTo>
                  <a:cubicBezTo>
                    <a:pt x="8" y="44"/>
                    <a:pt x="13" y="45"/>
                    <a:pt x="13" y="45"/>
                  </a:cubicBezTo>
                  <a:cubicBezTo>
                    <a:pt x="14" y="45"/>
                    <a:pt x="13" y="46"/>
                    <a:pt x="14" y="46"/>
                  </a:cubicBezTo>
                  <a:cubicBezTo>
                    <a:pt x="16" y="46"/>
                    <a:pt x="19" y="46"/>
                    <a:pt x="19" y="46"/>
                  </a:cubicBezTo>
                  <a:cubicBezTo>
                    <a:pt x="20" y="45"/>
                    <a:pt x="19" y="45"/>
                    <a:pt x="21" y="46"/>
                  </a:cubicBezTo>
                  <a:cubicBezTo>
                    <a:pt x="24" y="47"/>
                    <a:pt x="27" y="48"/>
                    <a:pt x="27" y="48"/>
                  </a:cubicBezTo>
                  <a:cubicBezTo>
                    <a:pt x="28" y="49"/>
                    <a:pt x="28" y="50"/>
                    <a:pt x="30" y="49"/>
                  </a:cubicBezTo>
                  <a:cubicBezTo>
                    <a:pt x="32" y="48"/>
                    <a:pt x="34" y="46"/>
                    <a:pt x="34" y="44"/>
                  </a:cubicBezTo>
                  <a:cubicBezTo>
                    <a:pt x="34" y="42"/>
                    <a:pt x="34" y="40"/>
                    <a:pt x="35" y="39"/>
                  </a:cubicBezTo>
                  <a:cubicBezTo>
                    <a:pt x="36" y="37"/>
                    <a:pt x="38" y="34"/>
                    <a:pt x="39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5704447" y="4912824"/>
              <a:ext cx="53010" cy="48401"/>
            </a:xfrm>
            <a:custGeom>
              <a:avLst/>
              <a:gdLst>
                <a:gd name="T0" fmla="*/ 5 w 10"/>
                <a:gd name="T1" fmla="*/ 1 h 9"/>
                <a:gd name="T2" fmla="*/ 1 w 10"/>
                <a:gd name="T3" fmla="*/ 3 h 9"/>
                <a:gd name="T4" fmla="*/ 1 w 10"/>
                <a:gd name="T5" fmla="*/ 8 h 9"/>
                <a:gd name="T6" fmla="*/ 8 w 10"/>
                <a:gd name="T7" fmla="*/ 7 h 9"/>
                <a:gd name="T8" fmla="*/ 9 w 10"/>
                <a:gd name="T9" fmla="*/ 4 h 9"/>
                <a:gd name="T10" fmla="*/ 8 w 10"/>
                <a:gd name="T11" fmla="*/ 1 h 9"/>
                <a:gd name="T12" fmla="*/ 5 w 10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5" y="1"/>
                  </a:moveTo>
                  <a:cubicBezTo>
                    <a:pt x="3" y="1"/>
                    <a:pt x="2" y="3"/>
                    <a:pt x="1" y="3"/>
                  </a:cubicBezTo>
                  <a:cubicBezTo>
                    <a:pt x="0" y="4"/>
                    <a:pt x="0" y="8"/>
                    <a:pt x="1" y="8"/>
                  </a:cubicBezTo>
                  <a:cubicBezTo>
                    <a:pt x="5" y="9"/>
                    <a:pt x="8" y="7"/>
                    <a:pt x="8" y="7"/>
                  </a:cubicBezTo>
                  <a:cubicBezTo>
                    <a:pt x="8" y="6"/>
                    <a:pt x="8" y="4"/>
                    <a:pt x="9" y="4"/>
                  </a:cubicBezTo>
                  <a:cubicBezTo>
                    <a:pt x="9" y="4"/>
                    <a:pt x="10" y="2"/>
                    <a:pt x="8" y="1"/>
                  </a:cubicBezTo>
                  <a:cubicBezTo>
                    <a:pt x="7" y="0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5948757" y="4781452"/>
              <a:ext cx="43791" cy="92193"/>
            </a:xfrm>
            <a:custGeom>
              <a:avLst/>
              <a:gdLst>
                <a:gd name="T0" fmla="*/ 5 w 8"/>
                <a:gd name="T1" fmla="*/ 1 h 17"/>
                <a:gd name="T2" fmla="*/ 1 w 8"/>
                <a:gd name="T3" fmla="*/ 5 h 17"/>
                <a:gd name="T4" fmla="*/ 1 w 8"/>
                <a:gd name="T5" fmla="*/ 10 h 17"/>
                <a:gd name="T6" fmla="*/ 4 w 8"/>
                <a:gd name="T7" fmla="*/ 16 h 17"/>
                <a:gd name="T8" fmla="*/ 5 w 8"/>
                <a:gd name="T9" fmla="*/ 15 h 17"/>
                <a:gd name="T10" fmla="*/ 7 w 8"/>
                <a:gd name="T11" fmla="*/ 9 h 17"/>
                <a:gd name="T12" fmla="*/ 7 w 8"/>
                <a:gd name="T13" fmla="*/ 4 h 17"/>
                <a:gd name="T14" fmla="*/ 5 w 8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7">
                  <a:moveTo>
                    <a:pt x="5" y="1"/>
                  </a:moveTo>
                  <a:cubicBezTo>
                    <a:pt x="5" y="0"/>
                    <a:pt x="1" y="4"/>
                    <a:pt x="1" y="5"/>
                  </a:cubicBezTo>
                  <a:cubicBezTo>
                    <a:pt x="1" y="5"/>
                    <a:pt x="0" y="9"/>
                    <a:pt x="1" y="10"/>
                  </a:cubicBezTo>
                  <a:cubicBezTo>
                    <a:pt x="1" y="12"/>
                    <a:pt x="3" y="15"/>
                    <a:pt x="4" y="16"/>
                  </a:cubicBezTo>
                  <a:cubicBezTo>
                    <a:pt x="5" y="17"/>
                    <a:pt x="5" y="17"/>
                    <a:pt x="5" y="15"/>
                  </a:cubicBezTo>
                  <a:cubicBezTo>
                    <a:pt x="6" y="13"/>
                    <a:pt x="6" y="10"/>
                    <a:pt x="7" y="9"/>
                  </a:cubicBezTo>
                  <a:cubicBezTo>
                    <a:pt x="7" y="9"/>
                    <a:pt x="8" y="5"/>
                    <a:pt x="7" y="4"/>
                  </a:cubicBezTo>
                  <a:cubicBezTo>
                    <a:pt x="6" y="3"/>
                    <a:pt x="6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6119311" y="4574015"/>
              <a:ext cx="59926" cy="76060"/>
            </a:xfrm>
            <a:custGeom>
              <a:avLst/>
              <a:gdLst>
                <a:gd name="T0" fmla="*/ 8 w 11"/>
                <a:gd name="T1" fmla="*/ 3 h 14"/>
                <a:gd name="T2" fmla="*/ 7 w 11"/>
                <a:gd name="T3" fmla="*/ 1 h 14"/>
                <a:gd name="T4" fmla="*/ 5 w 11"/>
                <a:gd name="T5" fmla="*/ 1 h 14"/>
                <a:gd name="T6" fmla="*/ 2 w 11"/>
                <a:gd name="T7" fmla="*/ 1 h 14"/>
                <a:gd name="T8" fmla="*/ 0 w 11"/>
                <a:gd name="T9" fmla="*/ 3 h 14"/>
                <a:gd name="T10" fmla="*/ 0 w 11"/>
                <a:gd name="T11" fmla="*/ 5 h 14"/>
                <a:gd name="T12" fmla="*/ 3 w 11"/>
                <a:gd name="T13" fmla="*/ 7 h 14"/>
                <a:gd name="T14" fmla="*/ 2 w 11"/>
                <a:gd name="T15" fmla="*/ 5 h 14"/>
                <a:gd name="T16" fmla="*/ 4 w 11"/>
                <a:gd name="T17" fmla="*/ 6 h 14"/>
                <a:gd name="T18" fmla="*/ 4 w 11"/>
                <a:gd name="T19" fmla="*/ 9 h 14"/>
                <a:gd name="T20" fmla="*/ 4 w 11"/>
                <a:gd name="T21" fmla="*/ 11 h 14"/>
                <a:gd name="T22" fmla="*/ 6 w 11"/>
                <a:gd name="T23" fmla="*/ 14 h 14"/>
                <a:gd name="T24" fmla="*/ 6 w 11"/>
                <a:gd name="T25" fmla="*/ 12 h 14"/>
                <a:gd name="T26" fmla="*/ 8 w 11"/>
                <a:gd name="T27" fmla="*/ 14 h 14"/>
                <a:gd name="T28" fmla="*/ 9 w 11"/>
                <a:gd name="T29" fmla="*/ 13 h 14"/>
                <a:gd name="T30" fmla="*/ 9 w 11"/>
                <a:gd name="T31" fmla="*/ 9 h 14"/>
                <a:gd name="T32" fmla="*/ 10 w 11"/>
                <a:gd name="T33" fmla="*/ 5 h 14"/>
                <a:gd name="T34" fmla="*/ 8 w 11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4">
                  <a:moveTo>
                    <a:pt x="8" y="3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0" y="5"/>
                    <a:pt x="2" y="7"/>
                    <a:pt x="3" y="7"/>
                  </a:cubicBezTo>
                  <a:cubicBezTo>
                    <a:pt x="3" y="7"/>
                    <a:pt x="2" y="5"/>
                    <a:pt x="2" y="5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5" y="7"/>
                    <a:pt x="4" y="9"/>
                    <a:pt x="4" y="9"/>
                  </a:cubicBezTo>
                  <a:cubicBezTo>
                    <a:pt x="3" y="9"/>
                    <a:pt x="4" y="11"/>
                    <a:pt x="4" y="11"/>
                  </a:cubicBezTo>
                  <a:cubicBezTo>
                    <a:pt x="4" y="12"/>
                    <a:pt x="5" y="14"/>
                    <a:pt x="6" y="14"/>
                  </a:cubicBezTo>
                  <a:cubicBezTo>
                    <a:pt x="6" y="14"/>
                    <a:pt x="6" y="12"/>
                    <a:pt x="6" y="12"/>
                  </a:cubicBezTo>
                  <a:cubicBezTo>
                    <a:pt x="6" y="12"/>
                    <a:pt x="7" y="14"/>
                    <a:pt x="8" y="14"/>
                  </a:cubicBezTo>
                  <a:cubicBezTo>
                    <a:pt x="8" y="14"/>
                    <a:pt x="9" y="13"/>
                    <a:pt x="9" y="13"/>
                  </a:cubicBezTo>
                  <a:cubicBezTo>
                    <a:pt x="10" y="12"/>
                    <a:pt x="9" y="11"/>
                    <a:pt x="9" y="9"/>
                  </a:cubicBezTo>
                  <a:cubicBezTo>
                    <a:pt x="9" y="8"/>
                    <a:pt x="10" y="6"/>
                    <a:pt x="10" y="5"/>
                  </a:cubicBezTo>
                  <a:cubicBezTo>
                    <a:pt x="11" y="5"/>
                    <a:pt x="9" y="4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6179238" y="4562494"/>
              <a:ext cx="53010" cy="48401"/>
            </a:xfrm>
            <a:custGeom>
              <a:avLst/>
              <a:gdLst>
                <a:gd name="T0" fmla="*/ 3 w 10"/>
                <a:gd name="T1" fmla="*/ 9 h 9"/>
                <a:gd name="T2" fmla="*/ 5 w 10"/>
                <a:gd name="T3" fmla="*/ 5 h 9"/>
                <a:gd name="T4" fmla="*/ 8 w 10"/>
                <a:gd name="T5" fmla="*/ 5 h 9"/>
                <a:gd name="T6" fmla="*/ 9 w 10"/>
                <a:gd name="T7" fmla="*/ 2 h 9"/>
                <a:gd name="T8" fmla="*/ 6 w 10"/>
                <a:gd name="T9" fmla="*/ 1 h 9"/>
                <a:gd name="T10" fmla="*/ 4 w 10"/>
                <a:gd name="T11" fmla="*/ 3 h 9"/>
                <a:gd name="T12" fmla="*/ 2 w 10"/>
                <a:gd name="T13" fmla="*/ 3 h 9"/>
                <a:gd name="T14" fmla="*/ 0 w 10"/>
                <a:gd name="T15" fmla="*/ 5 h 9"/>
                <a:gd name="T16" fmla="*/ 1 w 10"/>
                <a:gd name="T17" fmla="*/ 6 h 9"/>
                <a:gd name="T18" fmla="*/ 3 w 10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3" y="9"/>
                  </a:moveTo>
                  <a:cubicBezTo>
                    <a:pt x="4" y="9"/>
                    <a:pt x="5" y="6"/>
                    <a:pt x="5" y="5"/>
                  </a:cubicBezTo>
                  <a:cubicBezTo>
                    <a:pt x="6" y="4"/>
                    <a:pt x="8" y="5"/>
                    <a:pt x="8" y="5"/>
                  </a:cubicBezTo>
                  <a:cubicBezTo>
                    <a:pt x="9" y="5"/>
                    <a:pt x="10" y="2"/>
                    <a:pt x="9" y="2"/>
                  </a:cubicBezTo>
                  <a:cubicBezTo>
                    <a:pt x="9" y="1"/>
                    <a:pt x="7" y="0"/>
                    <a:pt x="6" y="1"/>
                  </a:cubicBezTo>
                  <a:cubicBezTo>
                    <a:pt x="5" y="1"/>
                    <a:pt x="6" y="3"/>
                    <a:pt x="4" y="3"/>
                  </a:cubicBezTo>
                  <a:cubicBezTo>
                    <a:pt x="3" y="3"/>
                    <a:pt x="2" y="2"/>
                    <a:pt x="2" y="3"/>
                  </a:cubicBezTo>
                  <a:cubicBezTo>
                    <a:pt x="1" y="3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6"/>
                    <a:pt x="2" y="8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6140055" y="4382719"/>
              <a:ext cx="223567" cy="207433"/>
            </a:xfrm>
            <a:custGeom>
              <a:avLst/>
              <a:gdLst>
                <a:gd name="T0" fmla="*/ 37 w 41"/>
                <a:gd name="T1" fmla="*/ 27 h 38"/>
                <a:gd name="T2" fmla="*/ 36 w 41"/>
                <a:gd name="T3" fmla="*/ 30 h 38"/>
                <a:gd name="T4" fmla="*/ 39 w 41"/>
                <a:gd name="T5" fmla="*/ 28 h 38"/>
                <a:gd name="T6" fmla="*/ 39 w 41"/>
                <a:gd name="T7" fmla="*/ 24 h 38"/>
                <a:gd name="T8" fmla="*/ 38 w 41"/>
                <a:gd name="T9" fmla="*/ 16 h 38"/>
                <a:gd name="T10" fmla="*/ 39 w 41"/>
                <a:gd name="T11" fmla="*/ 14 h 38"/>
                <a:gd name="T12" fmla="*/ 40 w 41"/>
                <a:gd name="T13" fmla="*/ 9 h 38"/>
                <a:gd name="T14" fmla="*/ 35 w 41"/>
                <a:gd name="T15" fmla="*/ 1 h 38"/>
                <a:gd name="T16" fmla="*/ 33 w 41"/>
                <a:gd name="T17" fmla="*/ 1 h 38"/>
                <a:gd name="T18" fmla="*/ 35 w 41"/>
                <a:gd name="T19" fmla="*/ 2 h 38"/>
                <a:gd name="T20" fmla="*/ 32 w 41"/>
                <a:gd name="T21" fmla="*/ 1 h 38"/>
                <a:gd name="T22" fmla="*/ 31 w 41"/>
                <a:gd name="T23" fmla="*/ 2 h 38"/>
                <a:gd name="T24" fmla="*/ 31 w 41"/>
                <a:gd name="T25" fmla="*/ 5 h 38"/>
                <a:gd name="T26" fmla="*/ 32 w 41"/>
                <a:gd name="T27" fmla="*/ 8 h 38"/>
                <a:gd name="T28" fmla="*/ 31 w 41"/>
                <a:gd name="T29" fmla="*/ 16 h 38"/>
                <a:gd name="T30" fmla="*/ 25 w 41"/>
                <a:gd name="T31" fmla="*/ 21 h 38"/>
                <a:gd name="T32" fmla="*/ 22 w 41"/>
                <a:gd name="T33" fmla="*/ 20 h 38"/>
                <a:gd name="T34" fmla="*/ 21 w 41"/>
                <a:gd name="T35" fmla="*/ 20 h 38"/>
                <a:gd name="T36" fmla="*/ 20 w 41"/>
                <a:gd name="T37" fmla="*/ 25 h 38"/>
                <a:gd name="T38" fmla="*/ 19 w 41"/>
                <a:gd name="T39" fmla="*/ 28 h 38"/>
                <a:gd name="T40" fmla="*/ 15 w 41"/>
                <a:gd name="T41" fmla="*/ 27 h 38"/>
                <a:gd name="T42" fmla="*/ 7 w 41"/>
                <a:gd name="T43" fmla="*/ 28 h 38"/>
                <a:gd name="T44" fmla="*/ 2 w 41"/>
                <a:gd name="T45" fmla="*/ 33 h 38"/>
                <a:gd name="T46" fmla="*/ 3 w 41"/>
                <a:gd name="T47" fmla="*/ 35 h 38"/>
                <a:gd name="T48" fmla="*/ 7 w 41"/>
                <a:gd name="T49" fmla="*/ 34 h 38"/>
                <a:gd name="T50" fmla="*/ 11 w 41"/>
                <a:gd name="T51" fmla="*/ 33 h 38"/>
                <a:gd name="T52" fmla="*/ 15 w 41"/>
                <a:gd name="T53" fmla="*/ 32 h 38"/>
                <a:gd name="T54" fmla="*/ 18 w 41"/>
                <a:gd name="T55" fmla="*/ 34 h 38"/>
                <a:gd name="T56" fmla="*/ 21 w 41"/>
                <a:gd name="T57" fmla="*/ 38 h 38"/>
                <a:gd name="T58" fmla="*/ 25 w 41"/>
                <a:gd name="T59" fmla="*/ 34 h 38"/>
                <a:gd name="T60" fmla="*/ 27 w 41"/>
                <a:gd name="T61" fmla="*/ 33 h 38"/>
                <a:gd name="T62" fmla="*/ 32 w 41"/>
                <a:gd name="T63" fmla="*/ 32 h 38"/>
                <a:gd name="T64" fmla="*/ 34 w 41"/>
                <a:gd name="T65" fmla="*/ 32 h 38"/>
                <a:gd name="T66" fmla="*/ 35 w 41"/>
                <a:gd name="T6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38">
                  <a:moveTo>
                    <a:pt x="35" y="28"/>
                  </a:moveTo>
                  <a:cubicBezTo>
                    <a:pt x="36" y="28"/>
                    <a:pt x="36" y="27"/>
                    <a:pt x="37" y="27"/>
                  </a:cubicBezTo>
                  <a:cubicBezTo>
                    <a:pt x="37" y="27"/>
                    <a:pt x="37" y="28"/>
                    <a:pt x="37" y="28"/>
                  </a:cubicBezTo>
                  <a:cubicBezTo>
                    <a:pt x="37" y="28"/>
                    <a:pt x="36" y="29"/>
                    <a:pt x="36" y="30"/>
                  </a:cubicBezTo>
                  <a:cubicBezTo>
                    <a:pt x="37" y="31"/>
                    <a:pt x="38" y="31"/>
                    <a:pt x="39" y="31"/>
                  </a:cubicBezTo>
                  <a:cubicBezTo>
                    <a:pt x="39" y="31"/>
                    <a:pt x="39" y="30"/>
                    <a:pt x="39" y="28"/>
                  </a:cubicBezTo>
                  <a:cubicBezTo>
                    <a:pt x="39" y="27"/>
                    <a:pt x="41" y="28"/>
                    <a:pt x="40" y="27"/>
                  </a:cubicBezTo>
                  <a:cubicBezTo>
                    <a:pt x="39" y="26"/>
                    <a:pt x="39" y="24"/>
                    <a:pt x="39" y="24"/>
                  </a:cubicBezTo>
                  <a:cubicBezTo>
                    <a:pt x="39" y="23"/>
                    <a:pt x="39" y="21"/>
                    <a:pt x="39" y="20"/>
                  </a:cubicBezTo>
                  <a:cubicBezTo>
                    <a:pt x="39" y="19"/>
                    <a:pt x="38" y="16"/>
                    <a:pt x="38" y="16"/>
                  </a:cubicBezTo>
                  <a:cubicBezTo>
                    <a:pt x="38" y="15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39" y="13"/>
                    <a:pt x="39" y="12"/>
                  </a:cubicBezTo>
                  <a:cubicBezTo>
                    <a:pt x="39" y="11"/>
                    <a:pt x="40" y="10"/>
                    <a:pt x="40" y="9"/>
                  </a:cubicBezTo>
                  <a:cubicBezTo>
                    <a:pt x="40" y="9"/>
                    <a:pt x="38" y="4"/>
                    <a:pt x="37" y="4"/>
                  </a:cubicBezTo>
                  <a:cubicBezTo>
                    <a:pt x="37" y="4"/>
                    <a:pt x="36" y="1"/>
                    <a:pt x="35" y="1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5" y="1"/>
                    <a:pt x="35" y="2"/>
                    <a:pt x="35" y="2"/>
                  </a:cubicBezTo>
                  <a:cubicBezTo>
                    <a:pt x="35" y="3"/>
                    <a:pt x="34" y="2"/>
                    <a:pt x="33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32" y="1"/>
                    <a:pt x="32" y="0"/>
                    <a:pt x="31" y="0"/>
                  </a:cubicBezTo>
                  <a:cubicBezTo>
                    <a:pt x="31" y="1"/>
                    <a:pt x="31" y="1"/>
                    <a:pt x="31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30" y="4"/>
                    <a:pt x="31" y="4"/>
                    <a:pt x="31" y="5"/>
                  </a:cubicBezTo>
                  <a:cubicBezTo>
                    <a:pt x="32" y="6"/>
                    <a:pt x="32" y="6"/>
                    <a:pt x="31" y="7"/>
                  </a:cubicBezTo>
                  <a:cubicBezTo>
                    <a:pt x="31" y="7"/>
                    <a:pt x="32" y="7"/>
                    <a:pt x="32" y="8"/>
                  </a:cubicBezTo>
                  <a:cubicBezTo>
                    <a:pt x="33" y="8"/>
                    <a:pt x="32" y="11"/>
                    <a:pt x="32" y="12"/>
                  </a:cubicBezTo>
                  <a:cubicBezTo>
                    <a:pt x="32" y="13"/>
                    <a:pt x="32" y="15"/>
                    <a:pt x="31" y="16"/>
                  </a:cubicBezTo>
                  <a:cubicBezTo>
                    <a:pt x="30" y="17"/>
                    <a:pt x="29" y="19"/>
                    <a:pt x="28" y="19"/>
                  </a:cubicBezTo>
                  <a:cubicBezTo>
                    <a:pt x="27" y="19"/>
                    <a:pt x="25" y="21"/>
                    <a:pt x="25" y="21"/>
                  </a:cubicBezTo>
                  <a:cubicBezTo>
                    <a:pt x="25" y="22"/>
                    <a:pt x="24" y="22"/>
                    <a:pt x="23" y="22"/>
                  </a:cubicBezTo>
                  <a:cubicBezTo>
                    <a:pt x="23" y="22"/>
                    <a:pt x="22" y="21"/>
                    <a:pt x="22" y="20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2" y="19"/>
                    <a:pt x="21" y="19"/>
                    <a:pt x="21" y="20"/>
                  </a:cubicBezTo>
                  <a:cubicBezTo>
                    <a:pt x="21" y="20"/>
                    <a:pt x="21" y="21"/>
                    <a:pt x="21" y="22"/>
                  </a:cubicBezTo>
                  <a:cubicBezTo>
                    <a:pt x="21" y="23"/>
                    <a:pt x="20" y="24"/>
                    <a:pt x="20" y="25"/>
                  </a:cubicBezTo>
                  <a:cubicBezTo>
                    <a:pt x="19" y="26"/>
                    <a:pt x="20" y="26"/>
                    <a:pt x="20" y="27"/>
                  </a:cubicBezTo>
                  <a:cubicBezTo>
                    <a:pt x="20" y="28"/>
                    <a:pt x="19" y="28"/>
                    <a:pt x="19" y="28"/>
                  </a:cubicBezTo>
                  <a:cubicBezTo>
                    <a:pt x="18" y="28"/>
                    <a:pt x="18" y="27"/>
                    <a:pt x="17" y="27"/>
                  </a:cubicBezTo>
                  <a:cubicBezTo>
                    <a:pt x="17" y="27"/>
                    <a:pt x="17" y="27"/>
                    <a:pt x="15" y="27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1" y="28"/>
                    <a:pt x="8" y="28"/>
                    <a:pt x="7" y="28"/>
                  </a:cubicBezTo>
                  <a:cubicBezTo>
                    <a:pt x="6" y="28"/>
                    <a:pt x="5" y="30"/>
                    <a:pt x="4" y="31"/>
                  </a:cubicBezTo>
                  <a:cubicBezTo>
                    <a:pt x="3" y="31"/>
                    <a:pt x="3" y="32"/>
                    <a:pt x="2" y="33"/>
                  </a:cubicBezTo>
                  <a:cubicBezTo>
                    <a:pt x="2" y="33"/>
                    <a:pt x="0" y="33"/>
                    <a:pt x="0" y="34"/>
                  </a:cubicBezTo>
                  <a:cubicBezTo>
                    <a:pt x="0" y="35"/>
                    <a:pt x="2" y="35"/>
                    <a:pt x="3" y="35"/>
                  </a:cubicBezTo>
                  <a:cubicBezTo>
                    <a:pt x="4" y="35"/>
                    <a:pt x="5" y="35"/>
                    <a:pt x="5" y="34"/>
                  </a:cubicBezTo>
                  <a:cubicBezTo>
                    <a:pt x="5" y="34"/>
                    <a:pt x="6" y="34"/>
                    <a:pt x="7" y="34"/>
                  </a:cubicBezTo>
                  <a:cubicBezTo>
                    <a:pt x="7" y="35"/>
                    <a:pt x="9" y="34"/>
                    <a:pt x="9" y="34"/>
                  </a:cubicBezTo>
                  <a:cubicBezTo>
                    <a:pt x="10" y="34"/>
                    <a:pt x="10" y="33"/>
                    <a:pt x="11" y="33"/>
                  </a:cubicBezTo>
                  <a:cubicBezTo>
                    <a:pt x="11" y="33"/>
                    <a:pt x="12" y="33"/>
                    <a:pt x="13" y="32"/>
                  </a:cubicBezTo>
                  <a:cubicBezTo>
                    <a:pt x="13" y="32"/>
                    <a:pt x="15" y="32"/>
                    <a:pt x="15" y="32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9" y="33"/>
                    <a:pt x="18" y="34"/>
                    <a:pt x="18" y="34"/>
                  </a:cubicBezTo>
                  <a:cubicBezTo>
                    <a:pt x="17" y="34"/>
                    <a:pt x="18" y="36"/>
                    <a:pt x="19" y="36"/>
                  </a:cubicBezTo>
                  <a:cubicBezTo>
                    <a:pt x="20" y="37"/>
                    <a:pt x="20" y="38"/>
                    <a:pt x="21" y="38"/>
                  </a:cubicBezTo>
                  <a:cubicBezTo>
                    <a:pt x="23" y="38"/>
                    <a:pt x="23" y="35"/>
                    <a:pt x="24" y="35"/>
                  </a:cubicBezTo>
                  <a:cubicBezTo>
                    <a:pt x="24" y="34"/>
                    <a:pt x="25" y="34"/>
                    <a:pt x="25" y="34"/>
                  </a:cubicBezTo>
                  <a:cubicBezTo>
                    <a:pt x="25" y="34"/>
                    <a:pt x="25" y="32"/>
                    <a:pt x="25" y="32"/>
                  </a:cubicBezTo>
                  <a:cubicBezTo>
                    <a:pt x="26" y="32"/>
                    <a:pt x="26" y="33"/>
                    <a:pt x="27" y="33"/>
                  </a:cubicBezTo>
                  <a:cubicBezTo>
                    <a:pt x="27" y="33"/>
                    <a:pt x="28" y="33"/>
                    <a:pt x="29" y="33"/>
                  </a:cubicBezTo>
                  <a:cubicBezTo>
                    <a:pt x="30" y="33"/>
                    <a:pt x="31" y="32"/>
                    <a:pt x="32" y="32"/>
                  </a:cubicBezTo>
                  <a:cubicBezTo>
                    <a:pt x="32" y="31"/>
                    <a:pt x="32" y="30"/>
                    <a:pt x="33" y="30"/>
                  </a:cubicBezTo>
                  <a:cubicBezTo>
                    <a:pt x="33" y="30"/>
                    <a:pt x="33" y="32"/>
                    <a:pt x="34" y="32"/>
                  </a:cubicBezTo>
                  <a:cubicBezTo>
                    <a:pt x="34" y="32"/>
                    <a:pt x="34" y="29"/>
                    <a:pt x="34" y="29"/>
                  </a:cubicBezTo>
                  <a:cubicBezTo>
                    <a:pt x="34" y="28"/>
                    <a:pt x="35" y="28"/>
                    <a:pt x="35" y="2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6287564" y="4267479"/>
              <a:ext cx="124460" cy="115240"/>
            </a:xfrm>
            <a:custGeom>
              <a:avLst/>
              <a:gdLst>
                <a:gd name="T0" fmla="*/ 20 w 23"/>
                <a:gd name="T1" fmla="*/ 9 h 21"/>
                <a:gd name="T2" fmla="*/ 20 w 23"/>
                <a:gd name="T3" fmla="*/ 7 h 21"/>
                <a:gd name="T4" fmla="*/ 17 w 23"/>
                <a:gd name="T5" fmla="*/ 8 h 21"/>
                <a:gd name="T6" fmla="*/ 16 w 23"/>
                <a:gd name="T7" fmla="*/ 6 h 21"/>
                <a:gd name="T8" fmla="*/ 14 w 23"/>
                <a:gd name="T9" fmla="*/ 7 h 21"/>
                <a:gd name="T10" fmla="*/ 10 w 23"/>
                <a:gd name="T11" fmla="*/ 4 h 21"/>
                <a:gd name="T12" fmla="*/ 6 w 23"/>
                <a:gd name="T13" fmla="*/ 1 h 21"/>
                <a:gd name="T14" fmla="*/ 5 w 23"/>
                <a:gd name="T15" fmla="*/ 1 h 21"/>
                <a:gd name="T16" fmla="*/ 5 w 23"/>
                <a:gd name="T17" fmla="*/ 3 h 21"/>
                <a:gd name="T18" fmla="*/ 6 w 23"/>
                <a:gd name="T19" fmla="*/ 8 h 21"/>
                <a:gd name="T20" fmla="*/ 6 w 23"/>
                <a:gd name="T21" fmla="*/ 10 h 21"/>
                <a:gd name="T22" fmla="*/ 5 w 23"/>
                <a:gd name="T23" fmla="*/ 13 h 21"/>
                <a:gd name="T24" fmla="*/ 3 w 23"/>
                <a:gd name="T25" fmla="*/ 12 h 21"/>
                <a:gd name="T26" fmla="*/ 2 w 23"/>
                <a:gd name="T27" fmla="*/ 14 h 21"/>
                <a:gd name="T28" fmla="*/ 1 w 23"/>
                <a:gd name="T29" fmla="*/ 15 h 21"/>
                <a:gd name="T30" fmla="*/ 2 w 23"/>
                <a:gd name="T31" fmla="*/ 18 h 21"/>
                <a:gd name="T32" fmla="*/ 2 w 23"/>
                <a:gd name="T33" fmla="*/ 19 h 21"/>
                <a:gd name="T34" fmla="*/ 3 w 23"/>
                <a:gd name="T35" fmla="*/ 20 h 21"/>
                <a:gd name="T36" fmla="*/ 5 w 23"/>
                <a:gd name="T37" fmla="*/ 19 h 21"/>
                <a:gd name="T38" fmla="*/ 6 w 23"/>
                <a:gd name="T39" fmla="*/ 19 h 21"/>
                <a:gd name="T40" fmla="*/ 5 w 23"/>
                <a:gd name="T41" fmla="*/ 17 h 21"/>
                <a:gd name="T42" fmla="*/ 3 w 23"/>
                <a:gd name="T43" fmla="*/ 17 h 21"/>
                <a:gd name="T44" fmla="*/ 3 w 23"/>
                <a:gd name="T45" fmla="*/ 15 h 21"/>
                <a:gd name="T46" fmla="*/ 5 w 23"/>
                <a:gd name="T47" fmla="*/ 16 h 21"/>
                <a:gd name="T48" fmla="*/ 7 w 23"/>
                <a:gd name="T49" fmla="*/ 15 h 21"/>
                <a:gd name="T50" fmla="*/ 10 w 23"/>
                <a:gd name="T51" fmla="*/ 16 h 21"/>
                <a:gd name="T52" fmla="*/ 14 w 23"/>
                <a:gd name="T53" fmla="*/ 18 h 21"/>
                <a:gd name="T54" fmla="*/ 15 w 23"/>
                <a:gd name="T55" fmla="*/ 16 h 21"/>
                <a:gd name="T56" fmla="*/ 18 w 23"/>
                <a:gd name="T57" fmla="*/ 12 h 21"/>
                <a:gd name="T58" fmla="*/ 23 w 23"/>
                <a:gd name="T59" fmla="*/ 11 h 21"/>
                <a:gd name="T60" fmla="*/ 21 w 23"/>
                <a:gd name="T61" fmla="*/ 11 h 21"/>
                <a:gd name="T62" fmla="*/ 20 w 23"/>
                <a:gd name="T6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" h="21">
                  <a:moveTo>
                    <a:pt x="20" y="9"/>
                  </a:moveTo>
                  <a:cubicBezTo>
                    <a:pt x="20" y="8"/>
                    <a:pt x="20" y="7"/>
                    <a:pt x="20" y="7"/>
                  </a:cubicBezTo>
                  <a:cubicBezTo>
                    <a:pt x="19" y="6"/>
                    <a:pt x="18" y="8"/>
                    <a:pt x="17" y="8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6" y="6"/>
                    <a:pt x="15" y="6"/>
                    <a:pt x="14" y="7"/>
                  </a:cubicBezTo>
                  <a:cubicBezTo>
                    <a:pt x="13" y="7"/>
                    <a:pt x="11" y="5"/>
                    <a:pt x="10" y="4"/>
                  </a:cubicBezTo>
                  <a:cubicBezTo>
                    <a:pt x="8" y="3"/>
                    <a:pt x="6" y="1"/>
                    <a:pt x="6" y="1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4" y="2"/>
                    <a:pt x="5" y="2"/>
                    <a:pt x="5" y="3"/>
                  </a:cubicBezTo>
                  <a:cubicBezTo>
                    <a:pt x="6" y="3"/>
                    <a:pt x="6" y="7"/>
                    <a:pt x="6" y="8"/>
                  </a:cubicBezTo>
                  <a:cubicBezTo>
                    <a:pt x="6" y="8"/>
                    <a:pt x="6" y="10"/>
                    <a:pt x="6" y="10"/>
                  </a:cubicBezTo>
                  <a:cubicBezTo>
                    <a:pt x="7" y="11"/>
                    <a:pt x="6" y="12"/>
                    <a:pt x="5" y="13"/>
                  </a:cubicBezTo>
                  <a:cubicBezTo>
                    <a:pt x="5" y="13"/>
                    <a:pt x="4" y="12"/>
                    <a:pt x="3" y="12"/>
                  </a:cubicBezTo>
                  <a:cubicBezTo>
                    <a:pt x="2" y="12"/>
                    <a:pt x="3" y="13"/>
                    <a:pt x="2" y="14"/>
                  </a:cubicBezTo>
                  <a:cubicBezTo>
                    <a:pt x="2" y="14"/>
                    <a:pt x="1" y="15"/>
                    <a:pt x="1" y="15"/>
                  </a:cubicBezTo>
                  <a:cubicBezTo>
                    <a:pt x="0" y="16"/>
                    <a:pt x="1" y="17"/>
                    <a:pt x="2" y="18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4" y="21"/>
                    <a:pt x="4" y="20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7" y="19"/>
                    <a:pt x="6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2" y="16"/>
                    <a:pt x="3" y="15"/>
                    <a:pt x="3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7"/>
                    <a:pt x="7" y="15"/>
                    <a:pt x="7" y="15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1" y="16"/>
                    <a:pt x="14" y="17"/>
                    <a:pt x="14" y="18"/>
                  </a:cubicBezTo>
                  <a:cubicBezTo>
                    <a:pt x="15" y="19"/>
                    <a:pt x="15" y="17"/>
                    <a:pt x="15" y="16"/>
                  </a:cubicBezTo>
                  <a:cubicBezTo>
                    <a:pt x="16" y="14"/>
                    <a:pt x="17" y="13"/>
                    <a:pt x="18" y="12"/>
                  </a:cubicBezTo>
                  <a:cubicBezTo>
                    <a:pt x="19" y="12"/>
                    <a:pt x="23" y="11"/>
                    <a:pt x="23" y="11"/>
                  </a:cubicBezTo>
                  <a:cubicBezTo>
                    <a:pt x="23" y="11"/>
                    <a:pt x="22" y="11"/>
                    <a:pt x="21" y="11"/>
                  </a:cubicBezTo>
                  <a:cubicBezTo>
                    <a:pt x="21" y="11"/>
                    <a:pt x="20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232248" y="3993205"/>
              <a:ext cx="119850" cy="258139"/>
            </a:xfrm>
            <a:custGeom>
              <a:avLst/>
              <a:gdLst>
                <a:gd name="T0" fmla="*/ 2 w 22"/>
                <a:gd name="T1" fmla="*/ 9 h 47"/>
                <a:gd name="T2" fmla="*/ 5 w 22"/>
                <a:gd name="T3" fmla="*/ 13 h 47"/>
                <a:gd name="T4" fmla="*/ 7 w 22"/>
                <a:gd name="T5" fmla="*/ 18 h 47"/>
                <a:gd name="T6" fmla="*/ 8 w 22"/>
                <a:gd name="T7" fmla="*/ 22 h 47"/>
                <a:gd name="T8" fmla="*/ 9 w 22"/>
                <a:gd name="T9" fmla="*/ 25 h 47"/>
                <a:gd name="T10" fmla="*/ 9 w 22"/>
                <a:gd name="T11" fmla="*/ 26 h 47"/>
                <a:gd name="T12" fmla="*/ 9 w 22"/>
                <a:gd name="T13" fmla="*/ 30 h 47"/>
                <a:gd name="T14" fmla="*/ 12 w 22"/>
                <a:gd name="T15" fmla="*/ 37 h 47"/>
                <a:gd name="T16" fmla="*/ 14 w 22"/>
                <a:gd name="T17" fmla="*/ 47 h 47"/>
                <a:gd name="T18" fmla="*/ 16 w 22"/>
                <a:gd name="T19" fmla="*/ 44 h 47"/>
                <a:gd name="T20" fmla="*/ 20 w 22"/>
                <a:gd name="T21" fmla="*/ 46 h 47"/>
                <a:gd name="T22" fmla="*/ 18 w 22"/>
                <a:gd name="T23" fmla="*/ 42 h 47"/>
                <a:gd name="T24" fmla="*/ 15 w 22"/>
                <a:gd name="T25" fmla="*/ 38 h 47"/>
                <a:gd name="T26" fmla="*/ 15 w 22"/>
                <a:gd name="T27" fmla="*/ 34 h 47"/>
                <a:gd name="T28" fmla="*/ 15 w 22"/>
                <a:gd name="T29" fmla="*/ 30 h 47"/>
                <a:gd name="T30" fmla="*/ 21 w 22"/>
                <a:gd name="T31" fmla="*/ 33 h 47"/>
                <a:gd name="T32" fmla="*/ 19 w 22"/>
                <a:gd name="T33" fmla="*/ 30 h 47"/>
                <a:gd name="T34" fmla="*/ 19 w 22"/>
                <a:gd name="T35" fmla="*/ 29 h 47"/>
                <a:gd name="T36" fmla="*/ 19 w 22"/>
                <a:gd name="T37" fmla="*/ 29 h 47"/>
                <a:gd name="T38" fmla="*/ 18 w 22"/>
                <a:gd name="T39" fmla="*/ 28 h 47"/>
                <a:gd name="T40" fmla="*/ 18 w 22"/>
                <a:gd name="T41" fmla="*/ 28 h 47"/>
                <a:gd name="T42" fmla="*/ 18 w 22"/>
                <a:gd name="T43" fmla="*/ 27 h 47"/>
                <a:gd name="T44" fmla="*/ 18 w 22"/>
                <a:gd name="T45" fmla="*/ 27 h 47"/>
                <a:gd name="T46" fmla="*/ 17 w 22"/>
                <a:gd name="T47" fmla="*/ 26 h 47"/>
                <a:gd name="T48" fmla="*/ 17 w 22"/>
                <a:gd name="T49" fmla="*/ 24 h 47"/>
                <a:gd name="T50" fmla="*/ 14 w 22"/>
                <a:gd name="T51" fmla="*/ 21 h 47"/>
                <a:gd name="T52" fmla="*/ 10 w 22"/>
                <a:gd name="T53" fmla="*/ 13 h 47"/>
                <a:gd name="T54" fmla="*/ 8 w 22"/>
                <a:gd name="T55" fmla="*/ 10 h 47"/>
                <a:gd name="T56" fmla="*/ 6 w 22"/>
                <a:gd name="T57" fmla="*/ 4 h 47"/>
                <a:gd name="T58" fmla="*/ 5 w 22"/>
                <a:gd name="T59" fmla="*/ 2 h 47"/>
                <a:gd name="T60" fmla="*/ 1 w 22"/>
                <a:gd name="T61" fmla="*/ 1 h 47"/>
                <a:gd name="T62" fmla="*/ 4 w 22"/>
                <a:gd name="T63" fmla="*/ 4 h 47"/>
                <a:gd name="T64" fmla="*/ 2 w 22"/>
                <a:gd name="T65" fmla="*/ 5 h 47"/>
                <a:gd name="T66" fmla="*/ 2 w 22"/>
                <a:gd name="T6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47">
                  <a:moveTo>
                    <a:pt x="2" y="9"/>
                  </a:moveTo>
                  <a:cubicBezTo>
                    <a:pt x="3" y="10"/>
                    <a:pt x="4" y="11"/>
                    <a:pt x="5" y="13"/>
                  </a:cubicBezTo>
                  <a:cubicBezTo>
                    <a:pt x="6" y="14"/>
                    <a:pt x="6" y="18"/>
                    <a:pt x="7" y="18"/>
                  </a:cubicBezTo>
                  <a:cubicBezTo>
                    <a:pt x="8" y="19"/>
                    <a:pt x="8" y="21"/>
                    <a:pt x="8" y="22"/>
                  </a:cubicBezTo>
                  <a:cubicBezTo>
                    <a:pt x="8" y="22"/>
                    <a:pt x="9" y="24"/>
                    <a:pt x="9" y="25"/>
                  </a:cubicBezTo>
                  <a:cubicBezTo>
                    <a:pt x="9" y="25"/>
                    <a:pt x="9" y="26"/>
                    <a:pt x="9" y="26"/>
                  </a:cubicBezTo>
                  <a:cubicBezTo>
                    <a:pt x="9" y="27"/>
                    <a:pt x="9" y="29"/>
                    <a:pt x="9" y="30"/>
                  </a:cubicBezTo>
                  <a:cubicBezTo>
                    <a:pt x="9" y="31"/>
                    <a:pt x="12" y="36"/>
                    <a:pt x="12" y="37"/>
                  </a:cubicBezTo>
                  <a:cubicBezTo>
                    <a:pt x="12" y="38"/>
                    <a:pt x="13" y="46"/>
                    <a:pt x="14" y="47"/>
                  </a:cubicBezTo>
                  <a:cubicBezTo>
                    <a:pt x="16" y="47"/>
                    <a:pt x="15" y="45"/>
                    <a:pt x="16" y="44"/>
                  </a:cubicBezTo>
                  <a:cubicBezTo>
                    <a:pt x="16" y="44"/>
                    <a:pt x="18" y="46"/>
                    <a:pt x="20" y="46"/>
                  </a:cubicBezTo>
                  <a:cubicBezTo>
                    <a:pt x="22" y="47"/>
                    <a:pt x="18" y="42"/>
                    <a:pt x="18" y="42"/>
                  </a:cubicBezTo>
                  <a:cubicBezTo>
                    <a:pt x="18" y="41"/>
                    <a:pt x="16" y="39"/>
                    <a:pt x="15" y="38"/>
                  </a:cubicBezTo>
                  <a:cubicBezTo>
                    <a:pt x="14" y="37"/>
                    <a:pt x="14" y="35"/>
                    <a:pt x="15" y="34"/>
                  </a:cubicBezTo>
                  <a:cubicBezTo>
                    <a:pt x="15" y="33"/>
                    <a:pt x="15" y="31"/>
                    <a:pt x="15" y="30"/>
                  </a:cubicBezTo>
                  <a:cubicBezTo>
                    <a:pt x="16" y="30"/>
                    <a:pt x="20" y="32"/>
                    <a:pt x="21" y="33"/>
                  </a:cubicBezTo>
                  <a:cubicBezTo>
                    <a:pt x="22" y="33"/>
                    <a:pt x="20" y="31"/>
                    <a:pt x="19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7" y="25"/>
                    <a:pt x="17" y="25"/>
                    <a:pt x="17" y="24"/>
                  </a:cubicBezTo>
                  <a:cubicBezTo>
                    <a:pt x="17" y="23"/>
                    <a:pt x="15" y="22"/>
                    <a:pt x="14" y="21"/>
                  </a:cubicBezTo>
                  <a:cubicBezTo>
                    <a:pt x="13" y="19"/>
                    <a:pt x="11" y="14"/>
                    <a:pt x="10" y="13"/>
                  </a:cubicBezTo>
                  <a:cubicBezTo>
                    <a:pt x="9" y="12"/>
                    <a:pt x="9" y="12"/>
                    <a:pt x="8" y="10"/>
                  </a:cubicBezTo>
                  <a:cubicBezTo>
                    <a:pt x="8" y="9"/>
                    <a:pt x="6" y="5"/>
                    <a:pt x="6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2" y="0"/>
                    <a:pt x="1" y="1"/>
                  </a:cubicBezTo>
                  <a:cubicBezTo>
                    <a:pt x="0" y="1"/>
                    <a:pt x="3" y="3"/>
                    <a:pt x="4" y="4"/>
                  </a:cubicBezTo>
                  <a:cubicBezTo>
                    <a:pt x="4" y="5"/>
                    <a:pt x="3" y="4"/>
                    <a:pt x="2" y="5"/>
                  </a:cubicBezTo>
                  <a:cubicBezTo>
                    <a:pt x="1" y="6"/>
                    <a:pt x="2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5971804" y="4945093"/>
              <a:ext cx="131375" cy="147507"/>
            </a:xfrm>
            <a:custGeom>
              <a:avLst/>
              <a:gdLst>
                <a:gd name="T0" fmla="*/ 5 w 24"/>
                <a:gd name="T1" fmla="*/ 1 h 27"/>
                <a:gd name="T2" fmla="*/ 3 w 24"/>
                <a:gd name="T3" fmla="*/ 4 h 27"/>
                <a:gd name="T4" fmla="*/ 4 w 24"/>
                <a:gd name="T5" fmla="*/ 12 h 27"/>
                <a:gd name="T6" fmla="*/ 1 w 24"/>
                <a:gd name="T7" fmla="*/ 11 h 27"/>
                <a:gd name="T8" fmla="*/ 1 w 24"/>
                <a:gd name="T9" fmla="*/ 14 h 27"/>
                <a:gd name="T10" fmla="*/ 3 w 24"/>
                <a:gd name="T11" fmla="*/ 17 h 27"/>
                <a:gd name="T12" fmla="*/ 6 w 24"/>
                <a:gd name="T13" fmla="*/ 19 h 27"/>
                <a:gd name="T14" fmla="*/ 6 w 24"/>
                <a:gd name="T15" fmla="*/ 21 h 27"/>
                <a:gd name="T16" fmla="*/ 9 w 24"/>
                <a:gd name="T17" fmla="*/ 22 h 27"/>
                <a:gd name="T18" fmla="*/ 12 w 24"/>
                <a:gd name="T19" fmla="*/ 21 h 27"/>
                <a:gd name="T20" fmla="*/ 12 w 24"/>
                <a:gd name="T21" fmla="*/ 22 h 27"/>
                <a:gd name="T22" fmla="*/ 14 w 24"/>
                <a:gd name="T23" fmla="*/ 23 h 27"/>
                <a:gd name="T24" fmla="*/ 17 w 24"/>
                <a:gd name="T25" fmla="*/ 24 h 27"/>
                <a:gd name="T26" fmla="*/ 17 w 24"/>
                <a:gd name="T27" fmla="*/ 22 h 27"/>
                <a:gd name="T28" fmla="*/ 19 w 24"/>
                <a:gd name="T29" fmla="*/ 24 h 27"/>
                <a:gd name="T30" fmla="*/ 18 w 24"/>
                <a:gd name="T31" fmla="*/ 26 h 27"/>
                <a:gd name="T32" fmla="*/ 23 w 24"/>
                <a:gd name="T33" fmla="*/ 27 h 27"/>
                <a:gd name="T34" fmla="*/ 23 w 24"/>
                <a:gd name="T35" fmla="*/ 26 h 27"/>
                <a:gd name="T36" fmla="*/ 21 w 24"/>
                <a:gd name="T37" fmla="*/ 24 h 27"/>
                <a:gd name="T38" fmla="*/ 21 w 24"/>
                <a:gd name="T39" fmla="*/ 22 h 27"/>
                <a:gd name="T40" fmla="*/ 19 w 24"/>
                <a:gd name="T41" fmla="*/ 21 h 27"/>
                <a:gd name="T42" fmla="*/ 17 w 24"/>
                <a:gd name="T43" fmla="*/ 20 h 27"/>
                <a:gd name="T44" fmla="*/ 12 w 24"/>
                <a:gd name="T45" fmla="*/ 20 h 27"/>
                <a:gd name="T46" fmla="*/ 11 w 24"/>
                <a:gd name="T47" fmla="*/ 17 h 27"/>
                <a:gd name="T48" fmla="*/ 13 w 24"/>
                <a:gd name="T49" fmla="*/ 18 h 27"/>
                <a:gd name="T50" fmla="*/ 12 w 24"/>
                <a:gd name="T51" fmla="*/ 16 h 27"/>
                <a:gd name="T52" fmla="*/ 10 w 24"/>
                <a:gd name="T53" fmla="*/ 14 h 27"/>
                <a:gd name="T54" fmla="*/ 12 w 24"/>
                <a:gd name="T55" fmla="*/ 12 h 27"/>
                <a:gd name="T56" fmla="*/ 11 w 24"/>
                <a:gd name="T57" fmla="*/ 7 h 27"/>
                <a:gd name="T58" fmla="*/ 10 w 24"/>
                <a:gd name="T59" fmla="*/ 4 h 27"/>
                <a:gd name="T60" fmla="*/ 8 w 24"/>
                <a:gd name="T61" fmla="*/ 2 h 27"/>
                <a:gd name="T62" fmla="*/ 5 w 24"/>
                <a:gd name="T6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27">
                  <a:moveTo>
                    <a:pt x="5" y="1"/>
                  </a:moveTo>
                  <a:cubicBezTo>
                    <a:pt x="3" y="1"/>
                    <a:pt x="2" y="2"/>
                    <a:pt x="3" y="4"/>
                  </a:cubicBezTo>
                  <a:cubicBezTo>
                    <a:pt x="3" y="5"/>
                    <a:pt x="4" y="11"/>
                    <a:pt x="4" y="12"/>
                  </a:cubicBezTo>
                  <a:cubicBezTo>
                    <a:pt x="3" y="13"/>
                    <a:pt x="2" y="11"/>
                    <a:pt x="1" y="11"/>
                  </a:cubicBezTo>
                  <a:cubicBezTo>
                    <a:pt x="0" y="11"/>
                    <a:pt x="2" y="14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4" y="18"/>
                    <a:pt x="7" y="18"/>
                    <a:pt x="6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7" y="21"/>
                    <a:pt x="8" y="22"/>
                    <a:pt x="9" y="22"/>
                  </a:cubicBezTo>
                  <a:cubicBezTo>
                    <a:pt x="11" y="23"/>
                    <a:pt x="11" y="22"/>
                    <a:pt x="12" y="21"/>
                  </a:cubicBezTo>
                  <a:cubicBezTo>
                    <a:pt x="13" y="21"/>
                    <a:pt x="12" y="22"/>
                    <a:pt x="12" y="22"/>
                  </a:cubicBezTo>
                  <a:cubicBezTo>
                    <a:pt x="12" y="23"/>
                    <a:pt x="13" y="23"/>
                    <a:pt x="14" y="23"/>
                  </a:cubicBezTo>
                  <a:cubicBezTo>
                    <a:pt x="16" y="23"/>
                    <a:pt x="16" y="24"/>
                    <a:pt x="17" y="24"/>
                  </a:cubicBezTo>
                  <a:cubicBezTo>
                    <a:pt x="17" y="25"/>
                    <a:pt x="17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19" y="25"/>
                    <a:pt x="18" y="25"/>
                    <a:pt x="18" y="26"/>
                  </a:cubicBezTo>
                  <a:cubicBezTo>
                    <a:pt x="19" y="26"/>
                    <a:pt x="22" y="27"/>
                    <a:pt x="23" y="27"/>
                  </a:cubicBezTo>
                  <a:cubicBezTo>
                    <a:pt x="24" y="27"/>
                    <a:pt x="23" y="26"/>
                    <a:pt x="23" y="26"/>
                  </a:cubicBezTo>
                  <a:cubicBezTo>
                    <a:pt x="23" y="25"/>
                    <a:pt x="22" y="24"/>
                    <a:pt x="21" y="24"/>
                  </a:cubicBezTo>
                  <a:cubicBezTo>
                    <a:pt x="21" y="23"/>
                    <a:pt x="22" y="23"/>
                    <a:pt x="21" y="22"/>
                  </a:cubicBezTo>
                  <a:cubicBezTo>
                    <a:pt x="21" y="21"/>
                    <a:pt x="20" y="21"/>
                    <a:pt x="19" y="21"/>
                  </a:cubicBezTo>
                  <a:cubicBezTo>
                    <a:pt x="18" y="21"/>
                    <a:pt x="18" y="21"/>
                    <a:pt x="17" y="20"/>
                  </a:cubicBezTo>
                  <a:cubicBezTo>
                    <a:pt x="16" y="20"/>
                    <a:pt x="14" y="20"/>
                    <a:pt x="12" y="20"/>
                  </a:cubicBezTo>
                  <a:cubicBezTo>
                    <a:pt x="11" y="20"/>
                    <a:pt x="11" y="18"/>
                    <a:pt x="11" y="17"/>
                  </a:cubicBezTo>
                  <a:cubicBezTo>
                    <a:pt x="11" y="16"/>
                    <a:pt x="12" y="18"/>
                    <a:pt x="13" y="18"/>
                  </a:cubicBezTo>
                  <a:cubicBezTo>
                    <a:pt x="15" y="19"/>
                    <a:pt x="13" y="16"/>
                    <a:pt x="12" y="16"/>
                  </a:cubicBezTo>
                  <a:cubicBezTo>
                    <a:pt x="11" y="15"/>
                    <a:pt x="10" y="14"/>
                    <a:pt x="10" y="14"/>
                  </a:cubicBezTo>
                  <a:cubicBezTo>
                    <a:pt x="10" y="13"/>
                    <a:pt x="12" y="12"/>
                    <a:pt x="12" y="12"/>
                  </a:cubicBezTo>
                  <a:cubicBezTo>
                    <a:pt x="12" y="11"/>
                    <a:pt x="13" y="8"/>
                    <a:pt x="11" y="7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0" y="3"/>
                    <a:pt x="10" y="2"/>
                    <a:pt x="8" y="2"/>
                  </a:cubicBezTo>
                  <a:cubicBezTo>
                    <a:pt x="6" y="2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6103177" y="5092598"/>
              <a:ext cx="41487" cy="59926"/>
            </a:xfrm>
            <a:custGeom>
              <a:avLst/>
              <a:gdLst>
                <a:gd name="T0" fmla="*/ 1 w 8"/>
                <a:gd name="T1" fmla="*/ 1 h 11"/>
                <a:gd name="T2" fmla="*/ 2 w 8"/>
                <a:gd name="T3" fmla="*/ 2 h 11"/>
                <a:gd name="T4" fmla="*/ 4 w 8"/>
                <a:gd name="T5" fmla="*/ 5 h 11"/>
                <a:gd name="T6" fmla="*/ 4 w 8"/>
                <a:gd name="T7" fmla="*/ 7 h 11"/>
                <a:gd name="T8" fmla="*/ 3 w 8"/>
                <a:gd name="T9" fmla="*/ 8 h 11"/>
                <a:gd name="T10" fmla="*/ 5 w 8"/>
                <a:gd name="T11" fmla="*/ 11 h 11"/>
                <a:gd name="T12" fmla="*/ 6 w 8"/>
                <a:gd name="T13" fmla="*/ 8 h 11"/>
                <a:gd name="T14" fmla="*/ 7 w 8"/>
                <a:gd name="T15" fmla="*/ 6 h 11"/>
                <a:gd name="T16" fmla="*/ 6 w 8"/>
                <a:gd name="T17" fmla="*/ 3 h 11"/>
                <a:gd name="T18" fmla="*/ 4 w 8"/>
                <a:gd name="T19" fmla="*/ 1 h 11"/>
                <a:gd name="T20" fmla="*/ 1 w 8"/>
                <a:gd name="T2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1">
                  <a:moveTo>
                    <a:pt x="1" y="1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3" y="3"/>
                    <a:pt x="4" y="4"/>
                    <a:pt x="4" y="5"/>
                  </a:cubicBezTo>
                  <a:cubicBezTo>
                    <a:pt x="4" y="6"/>
                    <a:pt x="5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4" y="9"/>
                    <a:pt x="5" y="11"/>
                    <a:pt x="5" y="11"/>
                  </a:cubicBezTo>
                  <a:cubicBezTo>
                    <a:pt x="6" y="10"/>
                    <a:pt x="5" y="8"/>
                    <a:pt x="6" y="8"/>
                  </a:cubicBezTo>
                  <a:cubicBezTo>
                    <a:pt x="7" y="7"/>
                    <a:pt x="8" y="8"/>
                    <a:pt x="7" y="6"/>
                  </a:cubicBezTo>
                  <a:cubicBezTo>
                    <a:pt x="7" y="5"/>
                    <a:pt x="7" y="3"/>
                    <a:pt x="6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2" y="0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6075521" y="5157134"/>
              <a:ext cx="119850" cy="99107"/>
            </a:xfrm>
            <a:custGeom>
              <a:avLst/>
              <a:gdLst>
                <a:gd name="T0" fmla="*/ 20 w 22"/>
                <a:gd name="T1" fmla="*/ 9 h 18"/>
                <a:gd name="T2" fmla="*/ 14 w 22"/>
                <a:gd name="T3" fmla="*/ 1 h 18"/>
                <a:gd name="T4" fmla="*/ 14 w 22"/>
                <a:gd name="T5" fmla="*/ 5 h 18"/>
                <a:gd name="T6" fmla="*/ 11 w 22"/>
                <a:gd name="T7" fmla="*/ 6 h 18"/>
                <a:gd name="T8" fmla="*/ 8 w 22"/>
                <a:gd name="T9" fmla="*/ 8 h 18"/>
                <a:gd name="T10" fmla="*/ 6 w 22"/>
                <a:gd name="T11" fmla="*/ 7 h 18"/>
                <a:gd name="T12" fmla="*/ 4 w 22"/>
                <a:gd name="T13" fmla="*/ 8 h 18"/>
                <a:gd name="T14" fmla="*/ 3 w 22"/>
                <a:gd name="T15" fmla="*/ 8 h 18"/>
                <a:gd name="T16" fmla="*/ 0 w 22"/>
                <a:gd name="T17" fmla="*/ 10 h 18"/>
                <a:gd name="T18" fmla="*/ 1 w 22"/>
                <a:gd name="T19" fmla="*/ 12 h 18"/>
                <a:gd name="T20" fmla="*/ 3 w 22"/>
                <a:gd name="T21" fmla="*/ 10 h 18"/>
                <a:gd name="T22" fmla="*/ 5 w 22"/>
                <a:gd name="T23" fmla="*/ 12 h 18"/>
                <a:gd name="T24" fmla="*/ 8 w 22"/>
                <a:gd name="T25" fmla="*/ 10 h 18"/>
                <a:gd name="T26" fmla="*/ 10 w 22"/>
                <a:gd name="T27" fmla="*/ 12 h 18"/>
                <a:gd name="T28" fmla="*/ 11 w 22"/>
                <a:gd name="T29" fmla="*/ 16 h 18"/>
                <a:gd name="T30" fmla="*/ 15 w 22"/>
                <a:gd name="T31" fmla="*/ 18 h 18"/>
                <a:gd name="T32" fmla="*/ 17 w 22"/>
                <a:gd name="T33" fmla="*/ 16 h 18"/>
                <a:gd name="T34" fmla="*/ 16 w 22"/>
                <a:gd name="T35" fmla="*/ 14 h 18"/>
                <a:gd name="T36" fmla="*/ 18 w 22"/>
                <a:gd name="T37" fmla="*/ 13 h 18"/>
                <a:gd name="T38" fmla="*/ 21 w 22"/>
                <a:gd name="T39" fmla="*/ 14 h 18"/>
                <a:gd name="T40" fmla="*/ 20 w 22"/>
                <a:gd name="T4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8">
                  <a:moveTo>
                    <a:pt x="20" y="9"/>
                  </a:moveTo>
                  <a:cubicBezTo>
                    <a:pt x="19" y="7"/>
                    <a:pt x="16" y="1"/>
                    <a:pt x="14" y="1"/>
                  </a:cubicBezTo>
                  <a:cubicBezTo>
                    <a:pt x="14" y="0"/>
                    <a:pt x="14" y="5"/>
                    <a:pt x="14" y="5"/>
                  </a:cubicBezTo>
                  <a:cubicBezTo>
                    <a:pt x="13" y="5"/>
                    <a:pt x="11" y="5"/>
                    <a:pt x="11" y="6"/>
                  </a:cubicBezTo>
                  <a:cubicBezTo>
                    <a:pt x="11" y="7"/>
                    <a:pt x="9" y="9"/>
                    <a:pt x="8" y="8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6" y="7"/>
                    <a:pt x="4" y="7"/>
                    <a:pt x="4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9"/>
                    <a:pt x="0" y="9"/>
                    <a:pt x="0" y="10"/>
                  </a:cubicBezTo>
                  <a:cubicBezTo>
                    <a:pt x="1" y="11"/>
                    <a:pt x="0" y="13"/>
                    <a:pt x="1" y="12"/>
                  </a:cubicBezTo>
                  <a:cubicBezTo>
                    <a:pt x="2" y="11"/>
                    <a:pt x="2" y="10"/>
                    <a:pt x="3" y="10"/>
                  </a:cubicBezTo>
                  <a:cubicBezTo>
                    <a:pt x="3" y="11"/>
                    <a:pt x="3" y="12"/>
                    <a:pt x="5" y="12"/>
                  </a:cubicBezTo>
                  <a:cubicBezTo>
                    <a:pt x="6" y="11"/>
                    <a:pt x="8" y="10"/>
                    <a:pt x="8" y="10"/>
                  </a:cubicBezTo>
                  <a:cubicBezTo>
                    <a:pt x="9" y="11"/>
                    <a:pt x="11" y="12"/>
                    <a:pt x="10" y="12"/>
                  </a:cubicBezTo>
                  <a:cubicBezTo>
                    <a:pt x="10" y="13"/>
                    <a:pt x="9" y="15"/>
                    <a:pt x="11" y="16"/>
                  </a:cubicBezTo>
                  <a:cubicBezTo>
                    <a:pt x="13" y="18"/>
                    <a:pt x="14" y="18"/>
                    <a:pt x="15" y="18"/>
                  </a:cubicBezTo>
                  <a:cubicBezTo>
                    <a:pt x="16" y="18"/>
                    <a:pt x="18" y="17"/>
                    <a:pt x="17" y="16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9" y="14"/>
                    <a:pt x="20" y="15"/>
                    <a:pt x="21" y="14"/>
                  </a:cubicBezTo>
                  <a:cubicBezTo>
                    <a:pt x="22" y="13"/>
                    <a:pt x="20" y="11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6047862" y="5115646"/>
              <a:ext cx="43791" cy="36877"/>
            </a:xfrm>
            <a:custGeom>
              <a:avLst/>
              <a:gdLst>
                <a:gd name="T0" fmla="*/ 5 w 8"/>
                <a:gd name="T1" fmla="*/ 5 h 7"/>
                <a:gd name="T2" fmla="*/ 7 w 8"/>
                <a:gd name="T3" fmla="*/ 3 h 7"/>
                <a:gd name="T4" fmla="*/ 5 w 8"/>
                <a:gd name="T5" fmla="*/ 1 h 7"/>
                <a:gd name="T6" fmla="*/ 2 w 8"/>
                <a:gd name="T7" fmla="*/ 0 h 7"/>
                <a:gd name="T8" fmla="*/ 3 w 8"/>
                <a:gd name="T9" fmla="*/ 3 h 7"/>
                <a:gd name="T10" fmla="*/ 2 w 8"/>
                <a:gd name="T11" fmla="*/ 6 h 7"/>
                <a:gd name="T12" fmla="*/ 5 w 8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5" y="5"/>
                  </a:moveTo>
                  <a:cubicBezTo>
                    <a:pt x="6" y="4"/>
                    <a:pt x="6" y="4"/>
                    <a:pt x="7" y="3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2" y="2"/>
                    <a:pt x="3" y="3"/>
                  </a:cubicBezTo>
                  <a:cubicBezTo>
                    <a:pt x="4" y="4"/>
                    <a:pt x="2" y="4"/>
                    <a:pt x="2" y="6"/>
                  </a:cubicBezTo>
                  <a:cubicBezTo>
                    <a:pt x="2" y="7"/>
                    <a:pt x="4" y="6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6075521" y="5136390"/>
              <a:ext cx="27657" cy="55315"/>
            </a:xfrm>
            <a:custGeom>
              <a:avLst/>
              <a:gdLst>
                <a:gd name="T0" fmla="*/ 4 w 5"/>
                <a:gd name="T1" fmla="*/ 0 h 10"/>
                <a:gd name="T2" fmla="*/ 1 w 5"/>
                <a:gd name="T3" fmla="*/ 3 h 10"/>
                <a:gd name="T4" fmla="*/ 1 w 5"/>
                <a:gd name="T5" fmla="*/ 6 h 10"/>
                <a:gd name="T6" fmla="*/ 4 w 5"/>
                <a:gd name="T7" fmla="*/ 9 h 10"/>
                <a:gd name="T8" fmla="*/ 4 w 5"/>
                <a:gd name="T9" fmla="*/ 4 h 10"/>
                <a:gd name="T10" fmla="*/ 4 w 5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3" y="0"/>
                    <a:pt x="2" y="2"/>
                    <a:pt x="1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7"/>
                    <a:pt x="4" y="10"/>
                    <a:pt x="4" y="9"/>
                  </a:cubicBezTo>
                  <a:cubicBezTo>
                    <a:pt x="4" y="8"/>
                    <a:pt x="4" y="6"/>
                    <a:pt x="4" y="4"/>
                  </a:cubicBezTo>
                  <a:cubicBezTo>
                    <a:pt x="4" y="3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6103179" y="5152525"/>
              <a:ext cx="36877" cy="16134"/>
            </a:xfrm>
            <a:custGeom>
              <a:avLst/>
              <a:gdLst>
                <a:gd name="T0" fmla="*/ 1 w 7"/>
                <a:gd name="T1" fmla="*/ 3 h 3"/>
                <a:gd name="T2" fmla="*/ 3 w 7"/>
                <a:gd name="T3" fmla="*/ 1 h 3"/>
                <a:gd name="T4" fmla="*/ 1 w 7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3"/>
                  </a:moveTo>
                  <a:cubicBezTo>
                    <a:pt x="2" y="3"/>
                    <a:pt x="7" y="2"/>
                    <a:pt x="3" y="1"/>
                  </a:cubicBezTo>
                  <a:cubicBezTo>
                    <a:pt x="1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6004071" y="5076466"/>
              <a:ext cx="32268" cy="27657"/>
            </a:xfrm>
            <a:custGeom>
              <a:avLst/>
              <a:gdLst>
                <a:gd name="T0" fmla="*/ 4 w 6"/>
                <a:gd name="T1" fmla="*/ 0 h 5"/>
                <a:gd name="T2" fmla="*/ 0 w 6"/>
                <a:gd name="T3" fmla="*/ 0 h 5"/>
                <a:gd name="T4" fmla="*/ 2 w 6"/>
                <a:gd name="T5" fmla="*/ 2 h 5"/>
                <a:gd name="T6" fmla="*/ 5 w 6"/>
                <a:gd name="T7" fmla="*/ 5 h 5"/>
                <a:gd name="T8" fmla="*/ 6 w 6"/>
                <a:gd name="T9" fmla="*/ 3 h 5"/>
                <a:gd name="T10" fmla="*/ 4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2"/>
                    <a:pt x="3" y="5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6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5948757" y="5131780"/>
              <a:ext cx="55315" cy="64534"/>
            </a:xfrm>
            <a:custGeom>
              <a:avLst/>
              <a:gdLst>
                <a:gd name="T0" fmla="*/ 4 w 10"/>
                <a:gd name="T1" fmla="*/ 7 h 12"/>
                <a:gd name="T2" fmla="*/ 1 w 10"/>
                <a:gd name="T3" fmla="*/ 12 h 12"/>
                <a:gd name="T4" fmla="*/ 6 w 10"/>
                <a:gd name="T5" fmla="*/ 8 h 12"/>
                <a:gd name="T6" fmla="*/ 10 w 10"/>
                <a:gd name="T7" fmla="*/ 4 h 12"/>
                <a:gd name="T8" fmla="*/ 8 w 10"/>
                <a:gd name="T9" fmla="*/ 1 h 12"/>
                <a:gd name="T10" fmla="*/ 8 w 10"/>
                <a:gd name="T11" fmla="*/ 3 h 12"/>
                <a:gd name="T12" fmla="*/ 4 w 10"/>
                <a:gd name="T1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4" y="7"/>
                  </a:moveTo>
                  <a:cubicBezTo>
                    <a:pt x="4" y="7"/>
                    <a:pt x="0" y="12"/>
                    <a:pt x="1" y="12"/>
                  </a:cubicBezTo>
                  <a:cubicBezTo>
                    <a:pt x="2" y="12"/>
                    <a:pt x="5" y="8"/>
                    <a:pt x="6" y="8"/>
                  </a:cubicBezTo>
                  <a:cubicBezTo>
                    <a:pt x="7" y="7"/>
                    <a:pt x="10" y="5"/>
                    <a:pt x="10" y="4"/>
                  </a:cubicBezTo>
                  <a:cubicBezTo>
                    <a:pt x="10" y="3"/>
                    <a:pt x="9" y="0"/>
                    <a:pt x="8" y="1"/>
                  </a:cubicBezTo>
                  <a:cubicBezTo>
                    <a:pt x="8" y="1"/>
                    <a:pt x="9" y="3"/>
                    <a:pt x="8" y="3"/>
                  </a:cubicBezTo>
                  <a:cubicBezTo>
                    <a:pt x="7" y="4"/>
                    <a:pt x="5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6326745" y="5403748"/>
              <a:ext cx="583116" cy="267359"/>
            </a:xfrm>
            <a:custGeom>
              <a:avLst/>
              <a:gdLst>
                <a:gd name="T0" fmla="*/ 80 w 107"/>
                <a:gd name="T1" fmla="*/ 36 h 49"/>
                <a:gd name="T2" fmla="*/ 87 w 107"/>
                <a:gd name="T3" fmla="*/ 44 h 49"/>
                <a:gd name="T4" fmla="*/ 100 w 107"/>
                <a:gd name="T5" fmla="*/ 47 h 49"/>
                <a:gd name="T6" fmla="*/ 105 w 107"/>
                <a:gd name="T7" fmla="*/ 48 h 49"/>
                <a:gd name="T8" fmla="*/ 93 w 107"/>
                <a:gd name="T9" fmla="*/ 40 h 49"/>
                <a:gd name="T10" fmla="*/ 83 w 107"/>
                <a:gd name="T11" fmla="*/ 29 h 49"/>
                <a:gd name="T12" fmla="*/ 82 w 107"/>
                <a:gd name="T13" fmla="*/ 25 h 49"/>
                <a:gd name="T14" fmla="*/ 73 w 107"/>
                <a:gd name="T15" fmla="*/ 20 h 49"/>
                <a:gd name="T16" fmla="*/ 65 w 107"/>
                <a:gd name="T17" fmla="*/ 15 h 49"/>
                <a:gd name="T18" fmla="*/ 51 w 107"/>
                <a:gd name="T19" fmla="*/ 11 h 49"/>
                <a:gd name="T20" fmla="*/ 50 w 107"/>
                <a:gd name="T21" fmla="*/ 10 h 49"/>
                <a:gd name="T22" fmla="*/ 48 w 107"/>
                <a:gd name="T23" fmla="*/ 9 h 49"/>
                <a:gd name="T24" fmla="*/ 48 w 107"/>
                <a:gd name="T25" fmla="*/ 9 h 49"/>
                <a:gd name="T26" fmla="*/ 47 w 107"/>
                <a:gd name="T27" fmla="*/ 9 h 49"/>
                <a:gd name="T28" fmla="*/ 45 w 107"/>
                <a:gd name="T29" fmla="*/ 9 h 49"/>
                <a:gd name="T30" fmla="*/ 33 w 107"/>
                <a:gd name="T31" fmla="*/ 5 h 49"/>
                <a:gd name="T32" fmla="*/ 28 w 107"/>
                <a:gd name="T33" fmla="*/ 7 h 49"/>
                <a:gd name="T34" fmla="*/ 28 w 107"/>
                <a:gd name="T35" fmla="*/ 10 h 49"/>
                <a:gd name="T36" fmla="*/ 25 w 107"/>
                <a:gd name="T37" fmla="*/ 14 h 49"/>
                <a:gd name="T38" fmla="*/ 19 w 107"/>
                <a:gd name="T39" fmla="*/ 9 h 49"/>
                <a:gd name="T40" fmla="*/ 14 w 107"/>
                <a:gd name="T41" fmla="*/ 3 h 49"/>
                <a:gd name="T42" fmla="*/ 5 w 107"/>
                <a:gd name="T43" fmla="*/ 2 h 49"/>
                <a:gd name="T44" fmla="*/ 2 w 107"/>
                <a:gd name="T45" fmla="*/ 3 h 49"/>
                <a:gd name="T46" fmla="*/ 9 w 107"/>
                <a:gd name="T47" fmla="*/ 7 h 49"/>
                <a:gd name="T48" fmla="*/ 13 w 107"/>
                <a:gd name="T49" fmla="*/ 11 h 49"/>
                <a:gd name="T50" fmla="*/ 15 w 107"/>
                <a:gd name="T51" fmla="*/ 15 h 49"/>
                <a:gd name="T52" fmla="*/ 18 w 107"/>
                <a:gd name="T53" fmla="*/ 16 h 49"/>
                <a:gd name="T54" fmla="*/ 21 w 107"/>
                <a:gd name="T55" fmla="*/ 17 h 49"/>
                <a:gd name="T56" fmla="*/ 36 w 107"/>
                <a:gd name="T57" fmla="*/ 23 h 49"/>
                <a:gd name="T58" fmla="*/ 48 w 107"/>
                <a:gd name="T59" fmla="*/ 34 h 49"/>
                <a:gd name="T60" fmla="*/ 42 w 107"/>
                <a:gd name="T61" fmla="*/ 38 h 49"/>
                <a:gd name="T62" fmla="*/ 49 w 107"/>
                <a:gd name="T63" fmla="*/ 37 h 49"/>
                <a:gd name="T64" fmla="*/ 54 w 107"/>
                <a:gd name="T65" fmla="*/ 37 h 49"/>
                <a:gd name="T66" fmla="*/ 54 w 107"/>
                <a:gd name="T67" fmla="*/ 38 h 49"/>
                <a:gd name="T68" fmla="*/ 55 w 107"/>
                <a:gd name="T69" fmla="*/ 39 h 49"/>
                <a:gd name="T70" fmla="*/ 56 w 107"/>
                <a:gd name="T71" fmla="*/ 40 h 49"/>
                <a:gd name="T72" fmla="*/ 57 w 107"/>
                <a:gd name="T73" fmla="*/ 41 h 49"/>
                <a:gd name="T74" fmla="*/ 58 w 107"/>
                <a:gd name="T75" fmla="*/ 41 h 49"/>
                <a:gd name="T76" fmla="*/ 59 w 107"/>
                <a:gd name="T77" fmla="*/ 42 h 49"/>
                <a:gd name="T78" fmla="*/ 59 w 107"/>
                <a:gd name="T79" fmla="*/ 42 h 49"/>
                <a:gd name="T80" fmla="*/ 66 w 107"/>
                <a:gd name="T81" fmla="*/ 42 h 49"/>
                <a:gd name="T82" fmla="*/ 66 w 107"/>
                <a:gd name="T83" fmla="*/ 37 h 49"/>
                <a:gd name="T84" fmla="*/ 70 w 107"/>
                <a:gd name="T85" fmla="*/ 35 h 49"/>
                <a:gd name="T86" fmla="*/ 76 w 107"/>
                <a:gd name="T87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49">
                  <a:moveTo>
                    <a:pt x="76" y="35"/>
                  </a:moveTo>
                  <a:cubicBezTo>
                    <a:pt x="78" y="36"/>
                    <a:pt x="79" y="36"/>
                    <a:pt x="80" y="36"/>
                  </a:cubicBezTo>
                  <a:cubicBezTo>
                    <a:pt x="80" y="36"/>
                    <a:pt x="83" y="39"/>
                    <a:pt x="83" y="39"/>
                  </a:cubicBezTo>
                  <a:cubicBezTo>
                    <a:pt x="83" y="39"/>
                    <a:pt x="86" y="43"/>
                    <a:pt x="87" y="44"/>
                  </a:cubicBezTo>
                  <a:cubicBezTo>
                    <a:pt x="88" y="45"/>
                    <a:pt x="91" y="45"/>
                    <a:pt x="92" y="45"/>
                  </a:cubicBezTo>
                  <a:cubicBezTo>
                    <a:pt x="94" y="45"/>
                    <a:pt x="98" y="47"/>
                    <a:pt x="100" y="47"/>
                  </a:cubicBezTo>
                  <a:cubicBezTo>
                    <a:pt x="101" y="48"/>
                    <a:pt x="101" y="49"/>
                    <a:pt x="103" y="49"/>
                  </a:cubicBezTo>
                  <a:cubicBezTo>
                    <a:pt x="105" y="49"/>
                    <a:pt x="107" y="49"/>
                    <a:pt x="105" y="48"/>
                  </a:cubicBezTo>
                  <a:cubicBezTo>
                    <a:pt x="103" y="47"/>
                    <a:pt x="103" y="46"/>
                    <a:pt x="100" y="44"/>
                  </a:cubicBezTo>
                  <a:cubicBezTo>
                    <a:pt x="98" y="43"/>
                    <a:pt x="95" y="41"/>
                    <a:pt x="93" y="40"/>
                  </a:cubicBezTo>
                  <a:cubicBezTo>
                    <a:pt x="92" y="40"/>
                    <a:pt x="91" y="38"/>
                    <a:pt x="89" y="36"/>
                  </a:cubicBezTo>
                  <a:cubicBezTo>
                    <a:pt x="87" y="34"/>
                    <a:pt x="81" y="29"/>
                    <a:pt x="83" y="29"/>
                  </a:cubicBezTo>
                  <a:cubicBezTo>
                    <a:pt x="84" y="29"/>
                    <a:pt x="88" y="30"/>
                    <a:pt x="87" y="29"/>
                  </a:cubicBezTo>
                  <a:cubicBezTo>
                    <a:pt x="86" y="28"/>
                    <a:pt x="84" y="26"/>
                    <a:pt x="82" y="25"/>
                  </a:cubicBezTo>
                  <a:cubicBezTo>
                    <a:pt x="80" y="25"/>
                    <a:pt x="76" y="24"/>
                    <a:pt x="75" y="23"/>
                  </a:cubicBezTo>
                  <a:cubicBezTo>
                    <a:pt x="75" y="22"/>
                    <a:pt x="76" y="22"/>
                    <a:pt x="73" y="20"/>
                  </a:cubicBezTo>
                  <a:cubicBezTo>
                    <a:pt x="70" y="19"/>
                    <a:pt x="69" y="18"/>
                    <a:pt x="68" y="17"/>
                  </a:cubicBezTo>
                  <a:cubicBezTo>
                    <a:pt x="67" y="16"/>
                    <a:pt x="68" y="16"/>
                    <a:pt x="65" y="15"/>
                  </a:cubicBezTo>
                  <a:cubicBezTo>
                    <a:pt x="63" y="15"/>
                    <a:pt x="62" y="14"/>
                    <a:pt x="59" y="13"/>
                  </a:cubicBezTo>
                  <a:cubicBezTo>
                    <a:pt x="57" y="12"/>
                    <a:pt x="53" y="12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10"/>
                    <a:pt x="49" y="10"/>
                    <a:pt x="48" y="10"/>
                  </a:cubicBezTo>
                  <a:cubicBezTo>
                    <a:pt x="48" y="10"/>
                    <a:pt x="48" y="10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8"/>
                    <a:pt x="46" y="7"/>
                    <a:pt x="46" y="7"/>
                  </a:cubicBezTo>
                  <a:cubicBezTo>
                    <a:pt x="46" y="8"/>
                    <a:pt x="46" y="9"/>
                    <a:pt x="45" y="9"/>
                  </a:cubicBezTo>
                  <a:cubicBezTo>
                    <a:pt x="44" y="9"/>
                    <a:pt x="42" y="8"/>
                    <a:pt x="40" y="8"/>
                  </a:cubicBezTo>
                  <a:cubicBezTo>
                    <a:pt x="38" y="8"/>
                    <a:pt x="34" y="5"/>
                    <a:pt x="33" y="5"/>
                  </a:cubicBezTo>
                  <a:cubicBezTo>
                    <a:pt x="33" y="5"/>
                    <a:pt x="32" y="8"/>
                    <a:pt x="31" y="8"/>
                  </a:cubicBezTo>
                  <a:cubicBezTo>
                    <a:pt x="31" y="8"/>
                    <a:pt x="30" y="7"/>
                    <a:pt x="28" y="7"/>
                  </a:cubicBezTo>
                  <a:cubicBezTo>
                    <a:pt x="27" y="7"/>
                    <a:pt x="25" y="8"/>
                    <a:pt x="25" y="8"/>
                  </a:cubicBezTo>
                  <a:cubicBezTo>
                    <a:pt x="26" y="8"/>
                    <a:pt x="28" y="9"/>
                    <a:pt x="28" y="10"/>
                  </a:cubicBezTo>
                  <a:cubicBezTo>
                    <a:pt x="27" y="10"/>
                    <a:pt x="28" y="12"/>
                    <a:pt x="27" y="12"/>
                  </a:cubicBezTo>
                  <a:cubicBezTo>
                    <a:pt x="27" y="12"/>
                    <a:pt x="26" y="14"/>
                    <a:pt x="25" y="14"/>
                  </a:cubicBezTo>
                  <a:cubicBezTo>
                    <a:pt x="23" y="13"/>
                    <a:pt x="24" y="12"/>
                    <a:pt x="24" y="11"/>
                  </a:cubicBezTo>
                  <a:cubicBezTo>
                    <a:pt x="23" y="11"/>
                    <a:pt x="20" y="9"/>
                    <a:pt x="19" y="9"/>
                  </a:cubicBezTo>
                  <a:cubicBezTo>
                    <a:pt x="17" y="9"/>
                    <a:pt x="20" y="8"/>
                    <a:pt x="18" y="6"/>
                  </a:cubicBezTo>
                  <a:cubicBezTo>
                    <a:pt x="17" y="4"/>
                    <a:pt x="15" y="3"/>
                    <a:pt x="14" y="3"/>
                  </a:cubicBezTo>
                  <a:cubicBezTo>
                    <a:pt x="14" y="3"/>
                    <a:pt x="9" y="2"/>
                    <a:pt x="8" y="1"/>
                  </a:cubicBezTo>
                  <a:cubicBezTo>
                    <a:pt x="7" y="1"/>
                    <a:pt x="5" y="2"/>
                    <a:pt x="5" y="2"/>
                  </a:cubicBezTo>
                  <a:cubicBezTo>
                    <a:pt x="4" y="2"/>
                    <a:pt x="0" y="0"/>
                    <a:pt x="1" y="1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3" y="3"/>
                    <a:pt x="3" y="2"/>
                    <a:pt x="4" y="3"/>
                  </a:cubicBezTo>
                  <a:cubicBezTo>
                    <a:pt x="5" y="5"/>
                    <a:pt x="5" y="6"/>
                    <a:pt x="9" y="7"/>
                  </a:cubicBezTo>
                  <a:cubicBezTo>
                    <a:pt x="12" y="9"/>
                    <a:pt x="16" y="8"/>
                    <a:pt x="15" y="9"/>
                  </a:cubicBezTo>
                  <a:cubicBezTo>
                    <a:pt x="15" y="9"/>
                    <a:pt x="14" y="11"/>
                    <a:pt x="13" y="11"/>
                  </a:cubicBezTo>
                  <a:cubicBezTo>
                    <a:pt x="12" y="11"/>
                    <a:pt x="9" y="11"/>
                    <a:pt x="11" y="12"/>
                  </a:cubicBezTo>
                  <a:cubicBezTo>
                    <a:pt x="13" y="13"/>
                    <a:pt x="16" y="15"/>
                    <a:pt x="15" y="15"/>
                  </a:cubicBezTo>
                  <a:cubicBezTo>
                    <a:pt x="14" y="15"/>
                    <a:pt x="13" y="16"/>
                    <a:pt x="15" y="17"/>
                  </a:cubicBezTo>
                  <a:cubicBezTo>
                    <a:pt x="17" y="18"/>
                    <a:pt x="18" y="17"/>
                    <a:pt x="18" y="16"/>
                  </a:cubicBezTo>
                  <a:cubicBezTo>
                    <a:pt x="17" y="15"/>
                    <a:pt x="16" y="13"/>
                    <a:pt x="18" y="14"/>
                  </a:cubicBezTo>
                  <a:cubicBezTo>
                    <a:pt x="19" y="15"/>
                    <a:pt x="19" y="16"/>
                    <a:pt x="21" y="17"/>
                  </a:cubicBezTo>
                  <a:cubicBezTo>
                    <a:pt x="24" y="18"/>
                    <a:pt x="29" y="19"/>
                    <a:pt x="31" y="20"/>
                  </a:cubicBezTo>
                  <a:cubicBezTo>
                    <a:pt x="32" y="21"/>
                    <a:pt x="35" y="23"/>
                    <a:pt x="36" y="23"/>
                  </a:cubicBezTo>
                  <a:cubicBezTo>
                    <a:pt x="37" y="23"/>
                    <a:pt x="40" y="24"/>
                    <a:pt x="42" y="26"/>
                  </a:cubicBezTo>
                  <a:cubicBezTo>
                    <a:pt x="44" y="29"/>
                    <a:pt x="49" y="34"/>
                    <a:pt x="48" y="34"/>
                  </a:cubicBezTo>
                  <a:cubicBezTo>
                    <a:pt x="47" y="34"/>
                    <a:pt x="45" y="33"/>
                    <a:pt x="44" y="34"/>
                  </a:cubicBezTo>
                  <a:cubicBezTo>
                    <a:pt x="44" y="35"/>
                    <a:pt x="41" y="38"/>
                    <a:pt x="42" y="38"/>
                  </a:cubicBezTo>
                  <a:cubicBezTo>
                    <a:pt x="43" y="38"/>
                    <a:pt x="47" y="35"/>
                    <a:pt x="47" y="36"/>
                  </a:cubicBezTo>
                  <a:cubicBezTo>
                    <a:pt x="47" y="36"/>
                    <a:pt x="48" y="38"/>
                    <a:pt x="49" y="37"/>
                  </a:cubicBezTo>
                  <a:cubicBezTo>
                    <a:pt x="50" y="36"/>
                    <a:pt x="51" y="35"/>
                    <a:pt x="51" y="36"/>
                  </a:cubicBezTo>
                  <a:cubicBezTo>
                    <a:pt x="52" y="36"/>
                    <a:pt x="53" y="36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2"/>
                    <a:pt x="58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1" y="42"/>
                    <a:pt x="64" y="42"/>
                    <a:pt x="66" y="42"/>
                  </a:cubicBezTo>
                  <a:cubicBezTo>
                    <a:pt x="67" y="42"/>
                    <a:pt x="69" y="41"/>
                    <a:pt x="68" y="40"/>
                  </a:cubicBezTo>
                  <a:cubicBezTo>
                    <a:pt x="67" y="39"/>
                    <a:pt x="65" y="37"/>
                    <a:pt x="66" y="37"/>
                  </a:cubicBezTo>
                  <a:cubicBezTo>
                    <a:pt x="67" y="36"/>
                    <a:pt x="69" y="37"/>
                    <a:pt x="69" y="36"/>
                  </a:cubicBezTo>
                  <a:cubicBezTo>
                    <a:pt x="69" y="36"/>
                    <a:pt x="69" y="35"/>
                    <a:pt x="70" y="35"/>
                  </a:cubicBezTo>
                  <a:cubicBezTo>
                    <a:pt x="71" y="34"/>
                    <a:pt x="74" y="36"/>
                    <a:pt x="74" y="35"/>
                  </a:cubicBezTo>
                  <a:cubicBezTo>
                    <a:pt x="75" y="35"/>
                    <a:pt x="73" y="34"/>
                    <a:pt x="76" y="3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6810754" y="5518987"/>
              <a:ext cx="87583" cy="32268"/>
            </a:xfrm>
            <a:custGeom>
              <a:avLst/>
              <a:gdLst>
                <a:gd name="T0" fmla="*/ 12 w 16"/>
                <a:gd name="T1" fmla="*/ 1 h 6"/>
                <a:gd name="T2" fmla="*/ 8 w 16"/>
                <a:gd name="T3" fmla="*/ 4 h 6"/>
                <a:gd name="T4" fmla="*/ 6 w 16"/>
                <a:gd name="T5" fmla="*/ 3 h 6"/>
                <a:gd name="T6" fmla="*/ 1 w 16"/>
                <a:gd name="T7" fmla="*/ 5 h 6"/>
                <a:gd name="T8" fmla="*/ 11 w 16"/>
                <a:gd name="T9" fmla="*/ 6 h 6"/>
                <a:gd name="T10" fmla="*/ 15 w 16"/>
                <a:gd name="T11" fmla="*/ 2 h 6"/>
                <a:gd name="T12" fmla="*/ 12 w 1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">
                  <a:moveTo>
                    <a:pt x="12" y="1"/>
                  </a:moveTo>
                  <a:cubicBezTo>
                    <a:pt x="11" y="1"/>
                    <a:pt x="9" y="4"/>
                    <a:pt x="8" y="4"/>
                  </a:cubicBezTo>
                  <a:cubicBezTo>
                    <a:pt x="7" y="4"/>
                    <a:pt x="7" y="2"/>
                    <a:pt x="6" y="3"/>
                  </a:cubicBezTo>
                  <a:cubicBezTo>
                    <a:pt x="6" y="3"/>
                    <a:pt x="0" y="4"/>
                    <a:pt x="1" y="5"/>
                  </a:cubicBezTo>
                  <a:cubicBezTo>
                    <a:pt x="2" y="5"/>
                    <a:pt x="10" y="6"/>
                    <a:pt x="11" y="6"/>
                  </a:cubicBezTo>
                  <a:cubicBezTo>
                    <a:pt x="12" y="5"/>
                    <a:pt x="16" y="3"/>
                    <a:pt x="15" y="2"/>
                  </a:cubicBezTo>
                  <a:cubicBezTo>
                    <a:pt x="15" y="1"/>
                    <a:pt x="12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6962870" y="5542036"/>
              <a:ext cx="59926" cy="32268"/>
            </a:xfrm>
            <a:custGeom>
              <a:avLst/>
              <a:gdLst>
                <a:gd name="T0" fmla="*/ 5 w 11"/>
                <a:gd name="T1" fmla="*/ 5 h 6"/>
                <a:gd name="T2" fmla="*/ 2 w 11"/>
                <a:gd name="T3" fmla="*/ 0 h 6"/>
                <a:gd name="T4" fmla="*/ 5 w 11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5" y="5"/>
                  </a:moveTo>
                  <a:cubicBezTo>
                    <a:pt x="11" y="6"/>
                    <a:pt x="4" y="1"/>
                    <a:pt x="2" y="0"/>
                  </a:cubicBezTo>
                  <a:cubicBezTo>
                    <a:pt x="0" y="0"/>
                    <a:pt x="4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7313202" y="5929242"/>
              <a:ext cx="96802" cy="59926"/>
            </a:xfrm>
            <a:custGeom>
              <a:avLst/>
              <a:gdLst>
                <a:gd name="T0" fmla="*/ 11 w 18"/>
                <a:gd name="T1" fmla="*/ 7 h 11"/>
                <a:gd name="T2" fmla="*/ 1 w 18"/>
                <a:gd name="T3" fmla="*/ 1 h 11"/>
                <a:gd name="T4" fmla="*/ 8 w 18"/>
                <a:gd name="T5" fmla="*/ 7 h 11"/>
                <a:gd name="T6" fmla="*/ 17 w 18"/>
                <a:gd name="T7" fmla="*/ 11 h 11"/>
                <a:gd name="T8" fmla="*/ 11 w 18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1" y="7"/>
                  </a:moveTo>
                  <a:cubicBezTo>
                    <a:pt x="10" y="6"/>
                    <a:pt x="2" y="1"/>
                    <a:pt x="1" y="1"/>
                  </a:cubicBezTo>
                  <a:cubicBezTo>
                    <a:pt x="0" y="0"/>
                    <a:pt x="6" y="6"/>
                    <a:pt x="8" y="7"/>
                  </a:cubicBezTo>
                  <a:cubicBezTo>
                    <a:pt x="11" y="9"/>
                    <a:pt x="16" y="11"/>
                    <a:pt x="17" y="11"/>
                  </a:cubicBezTo>
                  <a:cubicBezTo>
                    <a:pt x="18" y="11"/>
                    <a:pt x="13" y="8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7608217" y="5841660"/>
              <a:ext cx="36877" cy="32268"/>
            </a:xfrm>
            <a:custGeom>
              <a:avLst/>
              <a:gdLst>
                <a:gd name="T0" fmla="*/ 5 w 7"/>
                <a:gd name="T1" fmla="*/ 3 h 6"/>
                <a:gd name="T2" fmla="*/ 2 w 7"/>
                <a:gd name="T3" fmla="*/ 1 h 6"/>
                <a:gd name="T4" fmla="*/ 0 w 7"/>
                <a:gd name="T5" fmla="*/ 4 h 6"/>
                <a:gd name="T6" fmla="*/ 6 w 7"/>
                <a:gd name="T7" fmla="*/ 6 h 6"/>
                <a:gd name="T8" fmla="*/ 5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3"/>
                  </a:moveTo>
                  <a:cubicBezTo>
                    <a:pt x="4" y="2"/>
                    <a:pt x="2" y="0"/>
                    <a:pt x="2" y="1"/>
                  </a:cubicBezTo>
                  <a:cubicBezTo>
                    <a:pt x="3" y="2"/>
                    <a:pt x="1" y="2"/>
                    <a:pt x="0" y="4"/>
                  </a:cubicBezTo>
                  <a:cubicBezTo>
                    <a:pt x="0" y="6"/>
                    <a:pt x="4" y="6"/>
                    <a:pt x="6" y="6"/>
                  </a:cubicBezTo>
                  <a:cubicBezTo>
                    <a:pt x="7" y="6"/>
                    <a:pt x="7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7617436" y="5809392"/>
              <a:ext cx="34572" cy="32268"/>
            </a:xfrm>
            <a:custGeom>
              <a:avLst/>
              <a:gdLst>
                <a:gd name="T0" fmla="*/ 2 w 6"/>
                <a:gd name="T1" fmla="*/ 4 h 6"/>
                <a:gd name="T2" fmla="*/ 5 w 6"/>
                <a:gd name="T3" fmla="*/ 1 h 6"/>
                <a:gd name="T4" fmla="*/ 2 w 6"/>
                <a:gd name="T5" fmla="*/ 3 h 6"/>
                <a:gd name="T6" fmla="*/ 2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cubicBezTo>
                    <a:pt x="4" y="6"/>
                    <a:pt x="6" y="2"/>
                    <a:pt x="5" y="1"/>
                  </a:cubicBezTo>
                  <a:cubicBezTo>
                    <a:pt x="5" y="0"/>
                    <a:pt x="4" y="2"/>
                    <a:pt x="2" y="3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7324725" y="5777126"/>
              <a:ext cx="36877" cy="32268"/>
            </a:xfrm>
            <a:custGeom>
              <a:avLst/>
              <a:gdLst>
                <a:gd name="T0" fmla="*/ 6 w 7"/>
                <a:gd name="T1" fmla="*/ 3 h 6"/>
                <a:gd name="T2" fmla="*/ 2 w 7"/>
                <a:gd name="T3" fmla="*/ 0 h 6"/>
                <a:gd name="T4" fmla="*/ 5 w 7"/>
                <a:gd name="T5" fmla="*/ 5 h 6"/>
                <a:gd name="T6" fmla="*/ 6 w 7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3"/>
                  </a:moveTo>
                  <a:cubicBezTo>
                    <a:pt x="6" y="2"/>
                    <a:pt x="5" y="1"/>
                    <a:pt x="2" y="0"/>
                  </a:cubicBezTo>
                  <a:cubicBezTo>
                    <a:pt x="0" y="0"/>
                    <a:pt x="4" y="4"/>
                    <a:pt x="5" y="5"/>
                  </a:cubicBezTo>
                  <a:cubicBezTo>
                    <a:pt x="6" y="6"/>
                    <a:pt x="7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6882204" y="5502854"/>
              <a:ext cx="20743" cy="20743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0 h 4"/>
                <a:gd name="T4" fmla="*/ 2 w 4"/>
                <a:gd name="T5" fmla="*/ 3 h 4"/>
                <a:gd name="T6" fmla="*/ 3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6015595" y="5671106"/>
              <a:ext cx="1110917" cy="871217"/>
            </a:xfrm>
            <a:custGeom>
              <a:avLst/>
              <a:gdLst>
                <a:gd name="T0" fmla="*/ 195 w 204"/>
                <a:gd name="T1" fmla="*/ 79 h 159"/>
                <a:gd name="T2" fmla="*/ 180 w 204"/>
                <a:gd name="T3" fmla="*/ 62 h 159"/>
                <a:gd name="T4" fmla="*/ 173 w 204"/>
                <a:gd name="T5" fmla="*/ 57 h 159"/>
                <a:gd name="T6" fmla="*/ 159 w 204"/>
                <a:gd name="T7" fmla="*/ 44 h 159"/>
                <a:gd name="T8" fmla="*/ 148 w 204"/>
                <a:gd name="T9" fmla="*/ 31 h 159"/>
                <a:gd name="T10" fmla="*/ 137 w 204"/>
                <a:gd name="T11" fmla="*/ 17 h 159"/>
                <a:gd name="T12" fmla="*/ 129 w 204"/>
                <a:gd name="T13" fmla="*/ 6 h 159"/>
                <a:gd name="T14" fmla="*/ 123 w 204"/>
                <a:gd name="T15" fmla="*/ 6 h 159"/>
                <a:gd name="T16" fmla="*/ 126 w 204"/>
                <a:gd name="T17" fmla="*/ 23 h 159"/>
                <a:gd name="T18" fmla="*/ 119 w 204"/>
                <a:gd name="T19" fmla="*/ 33 h 159"/>
                <a:gd name="T20" fmla="*/ 108 w 204"/>
                <a:gd name="T21" fmla="*/ 26 h 159"/>
                <a:gd name="T22" fmla="*/ 96 w 204"/>
                <a:gd name="T23" fmla="*/ 20 h 159"/>
                <a:gd name="T24" fmla="*/ 97 w 204"/>
                <a:gd name="T25" fmla="*/ 12 h 159"/>
                <a:gd name="T26" fmla="*/ 96 w 204"/>
                <a:gd name="T27" fmla="*/ 6 h 159"/>
                <a:gd name="T28" fmla="*/ 91 w 204"/>
                <a:gd name="T29" fmla="*/ 7 h 159"/>
                <a:gd name="T30" fmla="*/ 79 w 204"/>
                <a:gd name="T31" fmla="*/ 3 h 159"/>
                <a:gd name="T32" fmla="*/ 71 w 204"/>
                <a:gd name="T33" fmla="*/ 7 h 159"/>
                <a:gd name="T34" fmla="*/ 67 w 204"/>
                <a:gd name="T35" fmla="*/ 14 h 159"/>
                <a:gd name="T36" fmla="*/ 69 w 204"/>
                <a:gd name="T37" fmla="*/ 22 h 159"/>
                <a:gd name="T38" fmla="*/ 61 w 204"/>
                <a:gd name="T39" fmla="*/ 21 h 159"/>
                <a:gd name="T40" fmla="*/ 52 w 204"/>
                <a:gd name="T41" fmla="*/ 17 h 159"/>
                <a:gd name="T42" fmla="*/ 48 w 204"/>
                <a:gd name="T43" fmla="*/ 21 h 159"/>
                <a:gd name="T44" fmla="*/ 45 w 204"/>
                <a:gd name="T45" fmla="*/ 26 h 159"/>
                <a:gd name="T46" fmla="*/ 42 w 204"/>
                <a:gd name="T47" fmla="*/ 30 h 159"/>
                <a:gd name="T48" fmla="*/ 35 w 204"/>
                <a:gd name="T49" fmla="*/ 33 h 159"/>
                <a:gd name="T50" fmla="*/ 32 w 204"/>
                <a:gd name="T51" fmla="*/ 44 h 159"/>
                <a:gd name="T52" fmla="*/ 9 w 204"/>
                <a:gd name="T53" fmla="*/ 52 h 159"/>
                <a:gd name="T54" fmla="*/ 3 w 204"/>
                <a:gd name="T55" fmla="*/ 58 h 159"/>
                <a:gd name="T56" fmla="*/ 2 w 204"/>
                <a:gd name="T57" fmla="*/ 70 h 159"/>
                <a:gd name="T58" fmla="*/ 4 w 204"/>
                <a:gd name="T59" fmla="*/ 76 h 159"/>
                <a:gd name="T60" fmla="*/ 4 w 204"/>
                <a:gd name="T61" fmla="*/ 81 h 159"/>
                <a:gd name="T62" fmla="*/ 9 w 204"/>
                <a:gd name="T63" fmla="*/ 90 h 159"/>
                <a:gd name="T64" fmla="*/ 20 w 204"/>
                <a:gd name="T65" fmla="*/ 112 h 159"/>
                <a:gd name="T66" fmla="*/ 19 w 204"/>
                <a:gd name="T67" fmla="*/ 123 h 159"/>
                <a:gd name="T68" fmla="*/ 25 w 204"/>
                <a:gd name="T69" fmla="*/ 132 h 159"/>
                <a:gd name="T70" fmla="*/ 43 w 204"/>
                <a:gd name="T71" fmla="*/ 126 h 159"/>
                <a:gd name="T72" fmla="*/ 57 w 204"/>
                <a:gd name="T73" fmla="*/ 125 h 159"/>
                <a:gd name="T74" fmla="*/ 74 w 204"/>
                <a:gd name="T75" fmla="*/ 119 h 159"/>
                <a:gd name="T76" fmla="*/ 98 w 204"/>
                <a:gd name="T77" fmla="*/ 114 h 159"/>
                <a:gd name="T78" fmla="*/ 112 w 204"/>
                <a:gd name="T79" fmla="*/ 121 h 159"/>
                <a:gd name="T80" fmla="*/ 120 w 204"/>
                <a:gd name="T81" fmla="*/ 132 h 159"/>
                <a:gd name="T82" fmla="*/ 125 w 204"/>
                <a:gd name="T83" fmla="*/ 125 h 159"/>
                <a:gd name="T84" fmla="*/ 129 w 204"/>
                <a:gd name="T85" fmla="*/ 125 h 159"/>
                <a:gd name="T86" fmla="*/ 129 w 204"/>
                <a:gd name="T87" fmla="*/ 134 h 159"/>
                <a:gd name="T88" fmla="*/ 136 w 204"/>
                <a:gd name="T89" fmla="*/ 134 h 159"/>
                <a:gd name="T90" fmla="*/ 139 w 204"/>
                <a:gd name="T91" fmla="*/ 138 h 159"/>
                <a:gd name="T92" fmla="*/ 153 w 204"/>
                <a:gd name="T93" fmla="*/ 154 h 159"/>
                <a:gd name="T94" fmla="*/ 166 w 204"/>
                <a:gd name="T95" fmla="*/ 158 h 159"/>
                <a:gd name="T96" fmla="*/ 175 w 204"/>
                <a:gd name="T97" fmla="*/ 156 h 159"/>
                <a:gd name="T98" fmla="*/ 187 w 204"/>
                <a:gd name="T99" fmla="*/ 154 h 159"/>
                <a:gd name="T100" fmla="*/ 196 w 204"/>
                <a:gd name="T101" fmla="*/ 141 h 159"/>
                <a:gd name="T102" fmla="*/ 199 w 204"/>
                <a:gd name="T103" fmla="*/ 122 h 159"/>
                <a:gd name="T104" fmla="*/ 201 w 204"/>
                <a:gd name="T105" fmla="*/ 9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159">
                  <a:moveTo>
                    <a:pt x="201" y="92"/>
                  </a:moveTo>
                  <a:cubicBezTo>
                    <a:pt x="200" y="90"/>
                    <a:pt x="199" y="89"/>
                    <a:pt x="199" y="87"/>
                  </a:cubicBezTo>
                  <a:cubicBezTo>
                    <a:pt x="198" y="84"/>
                    <a:pt x="195" y="80"/>
                    <a:pt x="195" y="79"/>
                  </a:cubicBezTo>
                  <a:cubicBezTo>
                    <a:pt x="194" y="78"/>
                    <a:pt x="190" y="72"/>
                    <a:pt x="189" y="71"/>
                  </a:cubicBezTo>
                  <a:cubicBezTo>
                    <a:pt x="188" y="70"/>
                    <a:pt x="185" y="67"/>
                    <a:pt x="183" y="66"/>
                  </a:cubicBezTo>
                  <a:cubicBezTo>
                    <a:pt x="182" y="65"/>
                    <a:pt x="181" y="65"/>
                    <a:pt x="180" y="62"/>
                  </a:cubicBezTo>
                  <a:cubicBezTo>
                    <a:pt x="178" y="59"/>
                    <a:pt x="177" y="59"/>
                    <a:pt x="177" y="59"/>
                  </a:cubicBezTo>
                  <a:cubicBezTo>
                    <a:pt x="176" y="59"/>
                    <a:pt x="175" y="58"/>
                    <a:pt x="175" y="59"/>
                  </a:cubicBezTo>
                  <a:cubicBezTo>
                    <a:pt x="175" y="59"/>
                    <a:pt x="174" y="59"/>
                    <a:pt x="173" y="57"/>
                  </a:cubicBezTo>
                  <a:cubicBezTo>
                    <a:pt x="171" y="55"/>
                    <a:pt x="170" y="53"/>
                    <a:pt x="169" y="52"/>
                  </a:cubicBezTo>
                  <a:cubicBezTo>
                    <a:pt x="168" y="51"/>
                    <a:pt x="166" y="48"/>
                    <a:pt x="165" y="47"/>
                  </a:cubicBezTo>
                  <a:cubicBezTo>
                    <a:pt x="163" y="47"/>
                    <a:pt x="160" y="46"/>
                    <a:pt x="159" y="44"/>
                  </a:cubicBezTo>
                  <a:cubicBezTo>
                    <a:pt x="158" y="43"/>
                    <a:pt x="156" y="42"/>
                    <a:pt x="155" y="41"/>
                  </a:cubicBezTo>
                  <a:cubicBezTo>
                    <a:pt x="154" y="40"/>
                    <a:pt x="151" y="39"/>
                    <a:pt x="151" y="37"/>
                  </a:cubicBezTo>
                  <a:cubicBezTo>
                    <a:pt x="151" y="36"/>
                    <a:pt x="150" y="34"/>
                    <a:pt x="148" y="31"/>
                  </a:cubicBezTo>
                  <a:cubicBezTo>
                    <a:pt x="147" y="29"/>
                    <a:pt x="144" y="25"/>
                    <a:pt x="143" y="23"/>
                  </a:cubicBezTo>
                  <a:cubicBezTo>
                    <a:pt x="143" y="22"/>
                    <a:pt x="141" y="19"/>
                    <a:pt x="140" y="18"/>
                  </a:cubicBezTo>
                  <a:cubicBezTo>
                    <a:pt x="139" y="17"/>
                    <a:pt x="138" y="17"/>
                    <a:pt x="137" y="17"/>
                  </a:cubicBezTo>
                  <a:cubicBezTo>
                    <a:pt x="136" y="17"/>
                    <a:pt x="135" y="18"/>
                    <a:pt x="135" y="17"/>
                  </a:cubicBezTo>
                  <a:cubicBezTo>
                    <a:pt x="134" y="16"/>
                    <a:pt x="133" y="11"/>
                    <a:pt x="131" y="9"/>
                  </a:cubicBezTo>
                  <a:cubicBezTo>
                    <a:pt x="129" y="6"/>
                    <a:pt x="128" y="6"/>
                    <a:pt x="129" y="6"/>
                  </a:cubicBezTo>
                  <a:cubicBezTo>
                    <a:pt x="130" y="5"/>
                    <a:pt x="127" y="4"/>
                    <a:pt x="127" y="4"/>
                  </a:cubicBezTo>
                  <a:cubicBezTo>
                    <a:pt x="126" y="3"/>
                    <a:pt x="125" y="0"/>
                    <a:pt x="124" y="0"/>
                  </a:cubicBezTo>
                  <a:cubicBezTo>
                    <a:pt x="123" y="0"/>
                    <a:pt x="123" y="5"/>
                    <a:pt x="123" y="6"/>
                  </a:cubicBezTo>
                  <a:cubicBezTo>
                    <a:pt x="122" y="7"/>
                    <a:pt x="123" y="10"/>
                    <a:pt x="123" y="10"/>
                  </a:cubicBezTo>
                  <a:cubicBezTo>
                    <a:pt x="123" y="11"/>
                    <a:pt x="123" y="12"/>
                    <a:pt x="124" y="14"/>
                  </a:cubicBezTo>
                  <a:cubicBezTo>
                    <a:pt x="124" y="15"/>
                    <a:pt x="126" y="22"/>
                    <a:pt x="126" y="23"/>
                  </a:cubicBezTo>
                  <a:cubicBezTo>
                    <a:pt x="126" y="25"/>
                    <a:pt x="125" y="34"/>
                    <a:pt x="124" y="34"/>
                  </a:cubicBezTo>
                  <a:cubicBezTo>
                    <a:pt x="123" y="34"/>
                    <a:pt x="122" y="33"/>
                    <a:pt x="121" y="33"/>
                  </a:cubicBezTo>
                  <a:cubicBezTo>
                    <a:pt x="120" y="33"/>
                    <a:pt x="121" y="34"/>
                    <a:pt x="119" y="33"/>
                  </a:cubicBezTo>
                  <a:cubicBezTo>
                    <a:pt x="118" y="33"/>
                    <a:pt x="118" y="32"/>
                    <a:pt x="116" y="31"/>
                  </a:cubicBezTo>
                  <a:cubicBezTo>
                    <a:pt x="115" y="30"/>
                    <a:pt x="112" y="30"/>
                    <a:pt x="111" y="29"/>
                  </a:cubicBezTo>
                  <a:cubicBezTo>
                    <a:pt x="110" y="28"/>
                    <a:pt x="110" y="27"/>
                    <a:pt x="108" y="26"/>
                  </a:cubicBezTo>
                  <a:cubicBezTo>
                    <a:pt x="106" y="25"/>
                    <a:pt x="105" y="24"/>
                    <a:pt x="104" y="24"/>
                  </a:cubicBezTo>
                  <a:cubicBezTo>
                    <a:pt x="102" y="23"/>
                    <a:pt x="102" y="24"/>
                    <a:pt x="101" y="23"/>
                  </a:cubicBezTo>
                  <a:cubicBezTo>
                    <a:pt x="100" y="22"/>
                    <a:pt x="97" y="21"/>
                    <a:pt x="96" y="20"/>
                  </a:cubicBezTo>
                  <a:cubicBezTo>
                    <a:pt x="96" y="18"/>
                    <a:pt x="97" y="16"/>
                    <a:pt x="97" y="16"/>
                  </a:cubicBezTo>
                  <a:cubicBezTo>
                    <a:pt x="98" y="16"/>
                    <a:pt x="98" y="14"/>
                    <a:pt x="98" y="14"/>
                  </a:cubicBezTo>
                  <a:cubicBezTo>
                    <a:pt x="97" y="13"/>
                    <a:pt x="96" y="12"/>
                    <a:pt x="97" y="12"/>
                  </a:cubicBezTo>
                  <a:cubicBezTo>
                    <a:pt x="99" y="11"/>
                    <a:pt x="100" y="12"/>
                    <a:pt x="99" y="11"/>
                  </a:cubicBezTo>
                  <a:cubicBezTo>
                    <a:pt x="99" y="10"/>
                    <a:pt x="101" y="7"/>
                    <a:pt x="99" y="6"/>
                  </a:cubicBezTo>
                  <a:cubicBezTo>
                    <a:pt x="97" y="5"/>
                    <a:pt x="96" y="5"/>
                    <a:pt x="96" y="6"/>
                  </a:cubicBezTo>
                  <a:cubicBezTo>
                    <a:pt x="96" y="6"/>
                    <a:pt x="97" y="8"/>
                    <a:pt x="96" y="7"/>
                  </a:cubicBezTo>
                  <a:cubicBezTo>
                    <a:pt x="95" y="6"/>
                    <a:pt x="94" y="5"/>
                    <a:pt x="93" y="6"/>
                  </a:cubicBezTo>
                  <a:cubicBezTo>
                    <a:pt x="93" y="6"/>
                    <a:pt x="93" y="7"/>
                    <a:pt x="91" y="7"/>
                  </a:cubicBezTo>
                  <a:cubicBezTo>
                    <a:pt x="90" y="6"/>
                    <a:pt x="87" y="5"/>
                    <a:pt x="86" y="5"/>
                  </a:cubicBezTo>
                  <a:cubicBezTo>
                    <a:pt x="84" y="5"/>
                    <a:pt x="83" y="4"/>
                    <a:pt x="82" y="4"/>
                  </a:cubicBezTo>
                  <a:cubicBezTo>
                    <a:pt x="81" y="3"/>
                    <a:pt x="79" y="3"/>
                    <a:pt x="79" y="3"/>
                  </a:cubicBezTo>
                  <a:cubicBezTo>
                    <a:pt x="79" y="3"/>
                    <a:pt x="80" y="5"/>
                    <a:pt x="79" y="6"/>
                  </a:cubicBezTo>
                  <a:cubicBezTo>
                    <a:pt x="78" y="7"/>
                    <a:pt x="74" y="8"/>
                    <a:pt x="74" y="7"/>
                  </a:cubicBezTo>
                  <a:cubicBezTo>
                    <a:pt x="73" y="7"/>
                    <a:pt x="72" y="6"/>
                    <a:pt x="71" y="7"/>
                  </a:cubicBezTo>
                  <a:cubicBezTo>
                    <a:pt x="70" y="8"/>
                    <a:pt x="69" y="10"/>
                    <a:pt x="69" y="10"/>
                  </a:cubicBezTo>
                  <a:cubicBezTo>
                    <a:pt x="68" y="10"/>
                    <a:pt x="70" y="12"/>
                    <a:pt x="69" y="12"/>
                  </a:cubicBezTo>
                  <a:cubicBezTo>
                    <a:pt x="68" y="13"/>
                    <a:pt x="68" y="13"/>
                    <a:pt x="67" y="14"/>
                  </a:cubicBezTo>
                  <a:cubicBezTo>
                    <a:pt x="67" y="15"/>
                    <a:pt x="66" y="18"/>
                    <a:pt x="67" y="18"/>
                  </a:cubicBezTo>
                  <a:cubicBezTo>
                    <a:pt x="68" y="18"/>
                    <a:pt x="70" y="19"/>
                    <a:pt x="69" y="19"/>
                  </a:cubicBezTo>
                  <a:cubicBezTo>
                    <a:pt x="69" y="20"/>
                    <a:pt x="71" y="22"/>
                    <a:pt x="69" y="22"/>
                  </a:cubicBezTo>
                  <a:cubicBezTo>
                    <a:pt x="68" y="21"/>
                    <a:pt x="67" y="20"/>
                    <a:pt x="66" y="20"/>
                  </a:cubicBezTo>
                  <a:cubicBezTo>
                    <a:pt x="66" y="20"/>
                    <a:pt x="63" y="20"/>
                    <a:pt x="63" y="20"/>
                  </a:cubicBezTo>
                  <a:cubicBezTo>
                    <a:pt x="62" y="20"/>
                    <a:pt x="62" y="22"/>
                    <a:pt x="61" y="21"/>
                  </a:cubicBezTo>
                  <a:cubicBezTo>
                    <a:pt x="60" y="19"/>
                    <a:pt x="61" y="19"/>
                    <a:pt x="59" y="18"/>
                  </a:cubicBezTo>
                  <a:cubicBezTo>
                    <a:pt x="58" y="18"/>
                    <a:pt x="57" y="16"/>
                    <a:pt x="56" y="16"/>
                  </a:cubicBezTo>
                  <a:cubicBezTo>
                    <a:pt x="55" y="15"/>
                    <a:pt x="53" y="17"/>
                    <a:pt x="52" y="17"/>
                  </a:cubicBezTo>
                  <a:cubicBezTo>
                    <a:pt x="51" y="16"/>
                    <a:pt x="51" y="15"/>
                    <a:pt x="50" y="16"/>
                  </a:cubicBezTo>
                  <a:cubicBezTo>
                    <a:pt x="50" y="17"/>
                    <a:pt x="50" y="19"/>
                    <a:pt x="49" y="18"/>
                  </a:cubicBezTo>
                  <a:cubicBezTo>
                    <a:pt x="48" y="18"/>
                    <a:pt x="48" y="20"/>
                    <a:pt x="48" y="21"/>
                  </a:cubicBezTo>
                  <a:cubicBezTo>
                    <a:pt x="48" y="21"/>
                    <a:pt x="49" y="24"/>
                    <a:pt x="48" y="23"/>
                  </a:cubicBezTo>
                  <a:cubicBezTo>
                    <a:pt x="46" y="23"/>
                    <a:pt x="45" y="22"/>
                    <a:pt x="45" y="22"/>
                  </a:cubicBezTo>
                  <a:cubicBezTo>
                    <a:pt x="45" y="23"/>
                    <a:pt x="44" y="25"/>
                    <a:pt x="45" y="26"/>
                  </a:cubicBezTo>
                  <a:cubicBezTo>
                    <a:pt x="45" y="26"/>
                    <a:pt x="45" y="28"/>
                    <a:pt x="44" y="28"/>
                  </a:cubicBezTo>
                  <a:cubicBezTo>
                    <a:pt x="44" y="28"/>
                    <a:pt x="42" y="27"/>
                    <a:pt x="42" y="27"/>
                  </a:cubicBezTo>
                  <a:cubicBezTo>
                    <a:pt x="42" y="28"/>
                    <a:pt x="42" y="29"/>
                    <a:pt x="42" y="30"/>
                  </a:cubicBezTo>
                  <a:cubicBezTo>
                    <a:pt x="43" y="31"/>
                    <a:pt x="43" y="34"/>
                    <a:pt x="42" y="33"/>
                  </a:cubicBezTo>
                  <a:cubicBezTo>
                    <a:pt x="41" y="32"/>
                    <a:pt x="39" y="29"/>
                    <a:pt x="38" y="29"/>
                  </a:cubicBezTo>
                  <a:cubicBezTo>
                    <a:pt x="38" y="29"/>
                    <a:pt x="35" y="32"/>
                    <a:pt x="35" y="33"/>
                  </a:cubicBezTo>
                  <a:cubicBezTo>
                    <a:pt x="35" y="35"/>
                    <a:pt x="37" y="37"/>
                    <a:pt x="36" y="38"/>
                  </a:cubicBezTo>
                  <a:cubicBezTo>
                    <a:pt x="35" y="39"/>
                    <a:pt x="35" y="41"/>
                    <a:pt x="35" y="42"/>
                  </a:cubicBezTo>
                  <a:cubicBezTo>
                    <a:pt x="34" y="43"/>
                    <a:pt x="33" y="43"/>
                    <a:pt x="32" y="44"/>
                  </a:cubicBezTo>
                  <a:cubicBezTo>
                    <a:pt x="30" y="45"/>
                    <a:pt x="24" y="47"/>
                    <a:pt x="23" y="48"/>
                  </a:cubicBezTo>
                  <a:cubicBezTo>
                    <a:pt x="21" y="49"/>
                    <a:pt x="19" y="50"/>
                    <a:pt x="17" y="50"/>
                  </a:cubicBezTo>
                  <a:cubicBezTo>
                    <a:pt x="15" y="50"/>
                    <a:pt x="10" y="51"/>
                    <a:pt x="9" y="52"/>
                  </a:cubicBezTo>
                  <a:cubicBezTo>
                    <a:pt x="8" y="53"/>
                    <a:pt x="7" y="55"/>
                    <a:pt x="6" y="55"/>
                  </a:cubicBezTo>
                  <a:cubicBezTo>
                    <a:pt x="5" y="55"/>
                    <a:pt x="4" y="60"/>
                    <a:pt x="4" y="59"/>
                  </a:cubicBezTo>
                  <a:cubicBezTo>
                    <a:pt x="3" y="59"/>
                    <a:pt x="4" y="57"/>
                    <a:pt x="3" y="58"/>
                  </a:cubicBezTo>
                  <a:cubicBezTo>
                    <a:pt x="2" y="59"/>
                    <a:pt x="0" y="60"/>
                    <a:pt x="1" y="62"/>
                  </a:cubicBezTo>
                  <a:cubicBezTo>
                    <a:pt x="2" y="64"/>
                    <a:pt x="2" y="65"/>
                    <a:pt x="2" y="66"/>
                  </a:cubicBezTo>
                  <a:cubicBezTo>
                    <a:pt x="1" y="67"/>
                    <a:pt x="1" y="71"/>
                    <a:pt x="2" y="70"/>
                  </a:cubicBezTo>
                  <a:cubicBezTo>
                    <a:pt x="2" y="70"/>
                    <a:pt x="3" y="68"/>
                    <a:pt x="3" y="68"/>
                  </a:cubicBezTo>
                  <a:cubicBezTo>
                    <a:pt x="3" y="69"/>
                    <a:pt x="2" y="70"/>
                    <a:pt x="3" y="72"/>
                  </a:cubicBezTo>
                  <a:cubicBezTo>
                    <a:pt x="3" y="74"/>
                    <a:pt x="3" y="74"/>
                    <a:pt x="4" y="76"/>
                  </a:cubicBezTo>
                  <a:cubicBezTo>
                    <a:pt x="6" y="77"/>
                    <a:pt x="8" y="80"/>
                    <a:pt x="6" y="80"/>
                  </a:cubicBezTo>
                  <a:cubicBezTo>
                    <a:pt x="5" y="79"/>
                    <a:pt x="3" y="77"/>
                    <a:pt x="4" y="78"/>
                  </a:cubicBezTo>
                  <a:cubicBezTo>
                    <a:pt x="4" y="79"/>
                    <a:pt x="4" y="81"/>
                    <a:pt x="4" y="81"/>
                  </a:cubicBezTo>
                  <a:cubicBezTo>
                    <a:pt x="3" y="80"/>
                    <a:pt x="2" y="78"/>
                    <a:pt x="2" y="80"/>
                  </a:cubicBezTo>
                  <a:cubicBezTo>
                    <a:pt x="3" y="82"/>
                    <a:pt x="3" y="84"/>
                    <a:pt x="5" y="85"/>
                  </a:cubicBezTo>
                  <a:cubicBezTo>
                    <a:pt x="6" y="86"/>
                    <a:pt x="8" y="89"/>
                    <a:pt x="9" y="90"/>
                  </a:cubicBezTo>
                  <a:cubicBezTo>
                    <a:pt x="9" y="92"/>
                    <a:pt x="12" y="96"/>
                    <a:pt x="12" y="97"/>
                  </a:cubicBezTo>
                  <a:cubicBezTo>
                    <a:pt x="13" y="97"/>
                    <a:pt x="15" y="101"/>
                    <a:pt x="15" y="103"/>
                  </a:cubicBezTo>
                  <a:cubicBezTo>
                    <a:pt x="16" y="104"/>
                    <a:pt x="18" y="110"/>
                    <a:pt x="20" y="112"/>
                  </a:cubicBezTo>
                  <a:cubicBezTo>
                    <a:pt x="21" y="115"/>
                    <a:pt x="23" y="119"/>
                    <a:pt x="22" y="119"/>
                  </a:cubicBezTo>
                  <a:cubicBezTo>
                    <a:pt x="21" y="118"/>
                    <a:pt x="20" y="116"/>
                    <a:pt x="20" y="118"/>
                  </a:cubicBezTo>
                  <a:cubicBezTo>
                    <a:pt x="20" y="120"/>
                    <a:pt x="20" y="122"/>
                    <a:pt x="19" y="123"/>
                  </a:cubicBezTo>
                  <a:cubicBezTo>
                    <a:pt x="18" y="124"/>
                    <a:pt x="17" y="124"/>
                    <a:pt x="18" y="125"/>
                  </a:cubicBezTo>
                  <a:cubicBezTo>
                    <a:pt x="18" y="126"/>
                    <a:pt x="19" y="128"/>
                    <a:pt x="20" y="128"/>
                  </a:cubicBezTo>
                  <a:cubicBezTo>
                    <a:pt x="22" y="129"/>
                    <a:pt x="23" y="131"/>
                    <a:pt x="25" y="132"/>
                  </a:cubicBezTo>
                  <a:cubicBezTo>
                    <a:pt x="27" y="133"/>
                    <a:pt x="31" y="134"/>
                    <a:pt x="32" y="133"/>
                  </a:cubicBezTo>
                  <a:cubicBezTo>
                    <a:pt x="34" y="133"/>
                    <a:pt x="37" y="130"/>
                    <a:pt x="38" y="129"/>
                  </a:cubicBezTo>
                  <a:cubicBezTo>
                    <a:pt x="40" y="129"/>
                    <a:pt x="41" y="126"/>
                    <a:pt x="43" y="126"/>
                  </a:cubicBezTo>
                  <a:cubicBezTo>
                    <a:pt x="44" y="126"/>
                    <a:pt x="49" y="125"/>
                    <a:pt x="51" y="126"/>
                  </a:cubicBezTo>
                  <a:cubicBezTo>
                    <a:pt x="52" y="126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5"/>
                  </a:cubicBezTo>
                  <a:cubicBezTo>
                    <a:pt x="58" y="126"/>
                    <a:pt x="59" y="127"/>
                    <a:pt x="60" y="126"/>
                  </a:cubicBezTo>
                  <a:cubicBezTo>
                    <a:pt x="61" y="124"/>
                    <a:pt x="61" y="120"/>
                    <a:pt x="63" y="120"/>
                  </a:cubicBezTo>
                  <a:cubicBezTo>
                    <a:pt x="65" y="119"/>
                    <a:pt x="70" y="119"/>
                    <a:pt x="74" y="119"/>
                  </a:cubicBezTo>
                  <a:cubicBezTo>
                    <a:pt x="79" y="119"/>
                    <a:pt x="79" y="120"/>
                    <a:pt x="82" y="118"/>
                  </a:cubicBezTo>
                  <a:cubicBezTo>
                    <a:pt x="85" y="116"/>
                    <a:pt x="90" y="115"/>
                    <a:pt x="92" y="114"/>
                  </a:cubicBezTo>
                  <a:cubicBezTo>
                    <a:pt x="94" y="114"/>
                    <a:pt x="96" y="113"/>
                    <a:pt x="98" y="114"/>
                  </a:cubicBezTo>
                  <a:cubicBezTo>
                    <a:pt x="100" y="115"/>
                    <a:pt x="101" y="117"/>
                    <a:pt x="105" y="117"/>
                  </a:cubicBezTo>
                  <a:cubicBezTo>
                    <a:pt x="108" y="117"/>
                    <a:pt x="111" y="118"/>
                    <a:pt x="111" y="118"/>
                  </a:cubicBezTo>
                  <a:cubicBezTo>
                    <a:pt x="112" y="119"/>
                    <a:pt x="111" y="119"/>
                    <a:pt x="112" y="121"/>
                  </a:cubicBezTo>
                  <a:cubicBezTo>
                    <a:pt x="112" y="122"/>
                    <a:pt x="113" y="121"/>
                    <a:pt x="114" y="123"/>
                  </a:cubicBezTo>
                  <a:cubicBezTo>
                    <a:pt x="115" y="125"/>
                    <a:pt x="117" y="127"/>
                    <a:pt x="118" y="128"/>
                  </a:cubicBezTo>
                  <a:cubicBezTo>
                    <a:pt x="118" y="129"/>
                    <a:pt x="119" y="131"/>
                    <a:pt x="120" y="132"/>
                  </a:cubicBezTo>
                  <a:cubicBezTo>
                    <a:pt x="121" y="132"/>
                    <a:pt x="123" y="134"/>
                    <a:pt x="123" y="133"/>
                  </a:cubicBezTo>
                  <a:cubicBezTo>
                    <a:pt x="123" y="131"/>
                    <a:pt x="122" y="131"/>
                    <a:pt x="123" y="130"/>
                  </a:cubicBezTo>
                  <a:cubicBezTo>
                    <a:pt x="124" y="129"/>
                    <a:pt x="123" y="125"/>
                    <a:pt x="125" y="125"/>
                  </a:cubicBezTo>
                  <a:cubicBezTo>
                    <a:pt x="127" y="124"/>
                    <a:pt x="127" y="124"/>
                    <a:pt x="127" y="123"/>
                  </a:cubicBezTo>
                  <a:cubicBezTo>
                    <a:pt x="127" y="122"/>
                    <a:pt x="129" y="120"/>
                    <a:pt x="129" y="121"/>
                  </a:cubicBezTo>
                  <a:cubicBezTo>
                    <a:pt x="129" y="121"/>
                    <a:pt x="130" y="123"/>
                    <a:pt x="129" y="125"/>
                  </a:cubicBezTo>
                  <a:cubicBezTo>
                    <a:pt x="129" y="126"/>
                    <a:pt x="130" y="131"/>
                    <a:pt x="129" y="132"/>
                  </a:cubicBezTo>
                  <a:cubicBezTo>
                    <a:pt x="129" y="132"/>
                    <a:pt x="128" y="133"/>
                    <a:pt x="128" y="134"/>
                  </a:cubicBezTo>
                  <a:cubicBezTo>
                    <a:pt x="128" y="135"/>
                    <a:pt x="129" y="135"/>
                    <a:pt x="129" y="134"/>
                  </a:cubicBezTo>
                  <a:cubicBezTo>
                    <a:pt x="130" y="134"/>
                    <a:pt x="132" y="133"/>
                    <a:pt x="132" y="132"/>
                  </a:cubicBezTo>
                  <a:cubicBezTo>
                    <a:pt x="132" y="131"/>
                    <a:pt x="132" y="128"/>
                    <a:pt x="133" y="129"/>
                  </a:cubicBezTo>
                  <a:cubicBezTo>
                    <a:pt x="133" y="130"/>
                    <a:pt x="135" y="133"/>
                    <a:pt x="136" y="134"/>
                  </a:cubicBezTo>
                  <a:cubicBezTo>
                    <a:pt x="137" y="136"/>
                    <a:pt x="134" y="137"/>
                    <a:pt x="134" y="137"/>
                  </a:cubicBezTo>
                  <a:cubicBezTo>
                    <a:pt x="135" y="138"/>
                    <a:pt x="136" y="138"/>
                    <a:pt x="137" y="138"/>
                  </a:cubicBezTo>
                  <a:cubicBezTo>
                    <a:pt x="138" y="137"/>
                    <a:pt x="137" y="135"/>
                    <a:pt x="139" y="138"/>
                  </a:cubicBezTo>
                  <a:cubicBezTo>
                    <a:pt x="141" y="140"/>
                    <a:pt x="144" y="143"/>
                    <a:pt x="145" y="145"/>
                  </a:cubicBezTo>
                  <a:cubicBezTo>
                    <a:pt x="145" y="147"/>
                    <a:pt x="146" y="149"/>
                    <a:pt x="148" y="151"/>
                  </a:cubicBezTo>
                  <a:cubicBezTo>
                    <a:pt x="150" y="153"/>
                    <a:pt x="149" y="153"/>
                    <a:pt x="153" y="154"/>
                  </a:cubicBezTo>
                  <a:cubicBezTo>
                    <a:pt x="156" y="155"/>
                    <a:pt x="155" y="158"/>
                    <a:pt x="157" y="157"/>
                  </a:cubicBezTo>
                  <a:cubicBezTo>
                    <a:pt x="158" y="156"/>
                    <a:pt x="157" y="154"/>
                    <a:pt x="159" y="155"/>
                  </a:cubicBezTo>
                  <a:cubicBezTo>
                    <a:pt x="161" y="156"/>
                    <a:pt x="165" y="159"/>
                    <a:pt x="166" y="158"/>
                  </a:cubicBezTo>
                  <a:cubicBezTo>
                    <a:pt x="167" y="158"/>
                    <a:pt x="169" y="156"/>
                    <a:pt x="171" y="156"/>
                  </a:cubicBezTo>
                  <a:cubicBezTo>
                    <a:pt x="172" y="156"/>
                    <a:pt x="172" y="153"/>
                    <a:pt x="172" y="153"/>
                  </a:cubicBezTo>
                  <a:cubicBezTo>
                    <a:pt x="172" y="153"/>
                    <a:pt x="173" y="153"/>
                    <a:pt x="175" y="156"/>
                  </a:cubicBezTo>
                  <a:cubicBezTo>
                    <a:pt x="178" y="158"/>
                    <a:pt x="178" y="159"/>
                    <a:pt x="180" y="159"/>
                  </a:cubicBezTo>
                  <a:cubicBezTo>
                    <a:pt x="182" y="158"/>
                    <a:pt x="184" y="159"/>
                    <a:pt x="185" y="158"/>
                  </a:cubicBezTo>
                  <a:cubicBezTo>
                    <a:pt x="186" y="156"/>
                    <a:pt x="185" y="154"/>
                    <a:pt x="187" y="154"/>
                  </a:cubicBezTo>
                  <a:cubicBezTo>
                    <a:pt x="190" y="153"/>
                    <a:pt x="191" y="153"/>
                    <a:pt x="193" y="152"/>
                  </a:cubicBezTo>
                  <a:cubicBezTo>
                    <a:pt x="195" y="151"/>
                    <a:pt x="197" y="152"/>
                    <a:pt x="197" y="150"/>
                  </a:cubicBezTo>
                  <a:cubicBezTo>
                    <a:pt x="197" y="148"/>
                    <a:pt x="195" y="142"/>
                    <a:pt x="196" y="141"/>
                  </a:cubicBezTo>
                  <a:cubicBezTo>
                    <a:pt x="196" y="141"/>
                    <a:pt x="195" y="137"/>
                    <a:pt x="196" y="135"/>
                  </a:cubicBezTo>
                  <a:cubicBezTo>
                    <a:pt x="196" y="133"/>
                    <a:pt x="195" y="130"/>
                    <a:pt x="196" y="129"/>
                  </a:cubicBezTo>
                  <a:cubicBezTo>
                    <a:pt x="197" y="128"/>
                    <a:pt x="198" y="123"/>
                    <a:pt x="199" y="122"/>
                  </a:cubicBezTo>
                  <a:cubicBezTo>
                    <a:pt x="200" y="121"/>
                    <a:pt x="201" y="121"/>
                    <a:pt x="203" y="119"/>
                  </a:cubicBezTo>
                  <a:cubicBezTo>
                    <a:pt x="204" y="118"/>
                    <a:pt x="204" y="105"/>
                    <a:pt x="203" y="102"/>
                  </a:cubicBezTo>
                  <a:cubicBezTo>
                    <a:pt x="203" y="99"/>
                    <a:pt x="203" y="94"/>
                    <a:pt x="201" y="9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6981309" y="6611467"/>
              <a:ext cx="119850" cy="126764"/>
            </a:xfrm>
            <a:custGeom>
              <a:avLst/>
              <a:gdLst>
                <a:gd name="T0" fmla="*/ 18 w 22"/>
                <a:gd name="T1" fmla="*/ 2 h 23"/>
                <a:gd name="T2" fmla="*/ 12 w 22"/>
                <a:gd name="T3" fmla="*/ 3 h 23"/>
                <a:gd name="T4" fmla="*/ 4 w 22"/>
                <a:gd name="T5" fmla="*/ 1 h 23"/>
                <a:gd name="T6" fmla="*/ 0 w 22"/>
                <a:gd name="T7" fmla="*/ 2 h 23"/>
                <a:gd name="T8" fmla="*/ 6 w 22"/>
                <a:gd name="T9" fmla="*/ 11 h 23"/>
                <a:gd name="T10" fmla="*/ 8 w 22"/>
                <a:gd name="T11" fmla="*/ 16 h 23"/>
                <a:gd name="T12" fmla="*/ 16 w 22"/>
                <a:gd name="T13" fmla="*/ 23 h 23"/>
                <a:gd name="T14" fmla="*/ 18 w 22"/>
                <a:gd name="T15" fmla="*/ 18 h 23"/>
                <a:gd name="T16" fmla="*/ 21 w 22"/>
                <a:gd name="T17" fmla="*/ 20 h 23"/>
                <a:gd name="T18" fmla="*/ 21 w 22"/>
                <a:gd name="T19" fmla="*/ 18 h 23"/>
                <a:gd name="T20" fmla="*/ 22 w 22"/>
                <a:gd name="T21" fmla="*/ 13 h 23"/>
                <a:gd name="T22" fmla="*/ 20 w 22"/>
                <a:gd name="T23" fmla="*/ 5 h 23"/>
                <a:gd name="T24" fmla="*/ 18 w 22"/>
                <a:gd name="T2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3">
                  <a:moveTo>
                    <a:pt x="18" y="2"/>
                  </a:moveTo>
                  <a:cubicBezTo>
                    <a:pt x="17" y="1"/>
                    <a:pt x="13" y="3"/>
                    <a:pt x="12" y="3"/>
                  </a:cubicBezTo>
                  <a:cubicBezTo>
                    <a:pt x="10" y="4"/>
                    <a:pt x="7" y="3"/>
                    <a:pt x="4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2"/>
                    <a:pt x="5" y="9"/>
                    <a:pt x="6" y="11"/>
                  </a:cubicBezTo>
                  <a:cubicBezTo>
                    <a:pt x="7" y="13"/>
                    <a:pt x="8" y="13"/>
                    <a:pt x="8" y="16"/>
                  </a:cubicBezTo>
                  <a:cubicBezTo>
                    <a:pt x="9" y="19"/>
                    <a:pt x="14" y="23"/>
                    <a:pt x="16" y="23"/>
                  </a:cubicBezTo>
                  <a:cubicBezTo>
                    <a:pt x="18" y="23"/>
                    <a:pt x="18" y="19"/>
                    <a:pt x="18" y="18"/>
                  </a:cubicBezTo>
                  <a:cubicBezTo>
                    <a:pt x="19" y="17"/>
                    <a:pt x="20" y="19"/>
                    <a:pt x="21" y="20"/>
                  </a:cubicBezTo>
                  <a:cubicBezTo>
                    <a:pt x="22" y="21"/>
                    <a:pt x="21" y="18"/>
                    <a:pt x="21" y="18"/>
                  </a:cubicBezTo>
                  <a:cubicBezTo>
                    <a:pt x="20" y="17"/>
                    <a:pt x="21" y="14"/>
                    <a:pt x="22" y="13"/>
                  </a:cubicBezTo>
                  <a:cubicBezTo>
                    <a:pt x="22" y="12"/>
                    <a:pt x="21" y="7"/>
                    <a:pt x="20" y="5"/>
                  </a:cubicBezTo>
                  <a:cubicBezTo>
                    <a:pt x="18" y="4"/>
                    <a:pt x="20" y="4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7624349" y="6606855"/>
              <a:ext cx="152117" cy="267359"/>
            </a:xfrm>
            <a:custGeom>
              <a:avLst/>
              <a:gdLst>
                <a:gd name="T0" fmla="*/ 27 w 28"/>
                <a:gd name="T1" fmla="*/ 14 h 49"/>
                <a:gd name="T2" fmla="*/ 25 w 28"/>
                <a:gd name="T3" fmla="*/ 6 h 49"/>
                <a:gd name="T4" fmla="*/ 23 w 28"/>
                <a:gd name="T5" fmla="*/ 3 h 49"/>
                <a:gd name="T6" fmla="*/ 21 w 28"/>
                <a:gd name="T7" fmla="*/ 5 h 49"/>
                <a:gd name="T8" fmla="*/ 19 w 28"/>
                <a:gd name="T9" fmla="*/ 3 h 49"/>
                <a:gd name="T10" fmla="*/ 17 w 28"/>
                <a:gd name="T11" fmla="*/ 1 h 49"/>
                <a:gd name="T12" fmla="*/ 14 w 28"/>
                <a:gd name="T13" fmla="*/ 2 h 49"/>
                <a:gd name="T14" fmla="*/ 13 w 28"/>
                <a:gd name="T15" fmla="*/ 9 h 49"/>
                <a:gd name="T16" fmla="*/ 13 w 28"/>
                <a:gd name="T17" fmla="*/ 14 h 49"/>
                <a:gd name="T18" fmla="*/ 9 w 28"/>
                <a:gd name="T19" fmla="*/ 23 h 49"/>
                <a:gd name="T20" fmla="*/ 4 w 28"/>
                <a:gd name="T21" fmla="*/ 28 h 49"/>
                <a:gd name="T22" fmla="*/ 4 w 28"/>
                <a:gd name="T23" fmla="*/ 34 h 49"/>
                <a:gd name="T24" fmla="*/ 2 w 28"/>
                <a:gd name="T25" fmla="*/ 38 h 49"/>
                <a:gd name="T26" fmla="*/ 0 w 28"/>
                <a:gd name="T27" fmla="*/ 42 h 49"/>
                <a:gd name="T28" fmla="*/ 7 w 28"/>
                <a:gd name="T29" fmla="*/ 45 h 49"/>
                <a:gd name="T30" fmla="*/ 10 w 28"/>
                <a:gd name="T31" fmla="*/ 48 h 49"/>
                <a:gd name="T32" fmla="*/ 15 w 28"/>
                <a:gd name="T33" fmla="*/ 48 h 49"/>
                <a:gd name="T34" fmla="*/ 19 w 28"/>
                <a:gd name="T35" fmla="*/ 44 h 49"/>
                <a:gd name="T36" fmla="*/ 20 w 28"/>
                <a:gd name="T37" fmla="*/ 38 h 49"/>
                <a:gd name="T38" fmla="*/ 18 w 28"/>
                <a:gd name="T39" fmla="*/ 31 h 49"/>
                <a:gd name="T40" fmla="*/ 24 w 28"/>
                <a:gd name="T41" fmla="*/ 26 h 49"/>
                <a:gd name="T42" fmla="*/ 27 w 28"/>
                <a:gd name="T43" fmla="*/ 26 h 49"/>
                <a:gd name="T44" fmla="*/ 25 w 28"/>
                <a:gd name="T45" fmla="*/ 21 h 49"/>
                <a:gd name="T46" fmla="*/ 27 w 28"/>
                <a:gd name="T47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49">
                  <a:moveTo>
                    <a:pt x="27" y="14"/>
                  </a:moveTo>
                  <a:cubicBezTo>
                    <a:pt x="27" y="12"/>
                    <a:pt x="26" y="9"/>
                    <a:pt x="25" y="6"/>
                  </a:cubicBezTo>
                  <a:cubicBezTo>
                    <a:pt x="24" y="3"/>
                    <a:pt x="24" y="4"/>
                    <a:pt x="23" y="3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1" y="6"/>
                    <a:pt x="20" y="4"/>
                    <a:pt x="19" y="3"/>
                  </a:cubicBezTo>
                  <a:cubicBezTo>
                    <a:pt x="19" y="2"/>
                    <a:pt x="18" y="2"/>
                    <a:pt x="17" y="1"/>
                  </a:cubicBezTo>
                  <a:cubicBezTo>
                    <a:pt x="16" y="0"/>
                    <a:pt x="14" y="0"/>
                    <a:pt x="14" y="2"/>
                  </a:cubicBezTo>
                  <a:cubicBezTo>
                    <a:pt x="14" y="4"/>
                    <a:pt x="14" y="8"/>
                    <a:pt x="13" y="9"/>
                  </a:cubicBezTo>
                  <a:cubicBezTo>
                    <a:pt x="12" y="10"/>
                    <a:pt x="12" y="12"/>
                    <a:pt x="13" y="14"/>
                  </a:cubicBezTo>
                  <a:cubicBezTo>
                    <a:pt x="14" y="17"/>
                    <a:pt x="10" y="21"/>
                    <a:pt x="9" y="23"/>
                  </a:cubicBezTo>
                  <a:cubicBezTo>
                    <a:pt x="8" y="25"/>
                    <a:pt x="6" y="27"/>
                    <a:pt x="4" y="28"/>
                  </a:cubicBezTo>
                  <a:cubicBezTo>
                    <a:pt x="3" y="28"/>
                    <a:pt x="5" y="33"/>
                    <a:pt x="4" y="34"/>
                  </a:cubicBezTo>
                  <a:cubicBezTo>
                    <a:pt x="2" y="35"/>
                    <a:pt x="2" y="36"/>
                    <a:pt x="2" y="38"/>
                  </a:cubicBezTo>
                  <a:cubicBezTo>
                    <a:pt x="1" y="39"/>
                    <a:pt x="0" y="40"/>
                    <a:pt x="0" y="42"/>
                  </a:cubicBezTo>
                  <a:cubicBezTo>
                    <a:pt x="1" y="44"/>
                    <a:pt x="6" y="45"/>
                    <a:pt x="7" y="45"/>
                  </a:cubicBezTo>
                  <a:cubicBezTo>
                    <a:pt x="8" y="45"/>
                    <a:pt x="8" y="46"/>
                    <a:pt x="10" y="48"/>
                  </a:cubicBezTo>
                  <a:cubicBezTo>
                    <a:pt x="11" y="49"/>
                    <a:pt x="14" y="49"/>
                    <a:pt x="15" y="48"/>
                  </a:cubicBezTo>
                  <a:cubicBezTo>
                    <a:pt x="16" y="48"/>
                    <a:pt x="18" y="45"/>
                    <a:pt x="19" y="44"/>
                  </a:cubicBezTo>
                  <a:cubicBezTo>
                    <a:pt x="20" y="42"/>
                    <a:pt x="20" y="40"/>
                    <a:pt x="20" y="38"/>
                  </a:cubicBezTo>
                  <a:cubicBezTo>
                    <a:pt x="20" y="37"/>
                    <a:pt x="19" y="32"/>
                    <a:pt x="18" y="31"/>
                  </a:cubicBezTo>
                  <a:cubicBezTo>
                    <a:pt x="18" y="30"/>
                    <a:pt x="23" y="27"/>
                    <a:pt x="24" y="26"/>
                  </a:cubicBezTo>
                  <a:cubicBezTo>
                    <a:pt x="25" y="25"/>
                    <a:pt x="26" y="26"/>
                    <a:pt x="27" y="26"/>
                  </a:cubicBezTo>
                  <a:cubicBezTo>
                    <a:pt x="28" y="25"/>
                    <a:pt x="25" y="23"/>
                    <a:pt x="25" y="21"/>
                  </a:cubicBezTo>
                  <a:cubicBezTo>
                    <a:pt x="25" y="19"/>
                    <a:pt x="26" y="15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7624350" y="6367157"/>
              <a:ext cx="212044" cy="278881"/>
            </a:xfrm>
            <a:custGeom>
              <a:avLst/>
              <a:gdLst>
                <a:gd name="T0" fmla="*/ 38 w 39"/>
                <a:gd name="T1" fmla="*/ 32 h 51"/>
                <a:gd name="T2" fmla="*/ 39 w 39"/>
                <a:gd name="T3" fmla="*/ 25 h 51"/>
                <a:gd name="T4" fmla="*/ 35 w 39"/>
                <a:gd name="T5" fmla="*/ 24 h 51"/>
                <a:gd name="T6" fmla="*/ 31 w 39"/>
                <a:gd name="T7" fmla="*/ 25 h 51"/>
                <a:gd name="T8" fmla="*/ 25 w 39"/>
                <a:gd name="T9" fmla="*/ 20 h 51"/>
                <a:gd name="T10" fmla="*/ 20 w 39"/>
                <a:gd name="T11" fmla="*/ 13 h 51"/>
                <a:gd name="T12" fmla="*/ 21 w 39"/>
                <a:gd name="T13" fmla="*/ 17 h 51"/>
                <a:gd name="T14" fmla="*/ 21 w 39"/>
                <a:gd name="T15" fmla="*/ 20 h 51"/>
                <a:gd name="T16" fmla="*/ 17 w 39"/>
                <a:gd name="T17" fmla="*/ 17 h 51"/>
                <a:gd name="T18" fmla="*/ 15 w 39"/>
                <a:gd name="T19" fmla="*/ 11 h 51"/>
                <a:gd name="T20" fmla="*/ 9 w 39"/>
                <a:gd name="T21" fmla="*/ 6 h 51"/>
                <a:gd name="T22" fmla="*/ 2 w 39"/>
                <a:gd name="T23" fmla="*/ 1 h 51"/>
                <a:gd name="T24" fmla="*/ 8 w 39"/>
                <a:gd name="T25" fmla="*/ 9 h 51"/>
                <a:gd name="T26" fmla="*/ 15 w 39"/>
                <a:gd name="T27" fmla="*/ 17 h 51"/>
                <a:gd name="T28" fmla="*/ 18 w 39"/>
                <a:gd name="T29" fmla="*/ 20 h 51"/>
                <a:gd name="T30" fmla="*/ 20 w 39"/>
                <a:gd name="T31" fmla="*/ 23 h 51"/>
                <a:gd name="T32" fmla="*/ 20 w 39"/>
                <a:gd name="T33" fmla="*/ 29 h 51"/>
                <a:gd name="T34" fmla="*/ 18 w 39"/>
                <a:gd name="T35" fmla="*/ 35 h 51"/>
                <a:gd name="T36" fmla="*/ 27 w 39"/>
                <a:gd name="T37" fmla="*/ 41 h 51"/>
                <a:gd name="T38" fmla="*/ 28 w 39"/>
                <a:gd name="T39" fmla="*/ 49 h 51"/>
                <a:gd name="T40" fmla="*/ 33 w 39"/>
                <a:gd name="T41" fmla="*/ 51 h 51"/>
                <a:gd name="T42" fmla="*/ 34 w 39"/>
                <a:gd name="T43" fmla="*/ 46 h 51"/>
                <a:gd name="T44" fmla="*/ 37 w 39"/>
                <a:gd name="T45" fmla="*/ 39 h 51"/>
                <a:gd name="T46" fmla="*/ 36 w 39"/>
                <a:gd name="T47" fmla="*/ 35 h 51"/>
                <a:gd name="T48" fmla="*/ 38 w 39"/>
                <a:gd name="T49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51">
                  <a:moveTo>
                    <a:pt x="38" y="32"/>
                  </a:moveTo>
                  <a:cubicBezTo>
                    <a:pt x="38" y="31"/>
                    <a:pt x="39" y="27"/>
                    <a:pt x="39" y="25"/>
                  </a:cubicBezTo>
                  <a:cubicBezTo>
                    <a:pt x="38" y="24"/>
                    <a:pt x="36" y="23"/>
                    <a:pt x="35" y="24"/>
                  </a:cubicBezTo>
                  <a:cubicBezTo>
                    <a:pt x="33" y="25"/>
                    <a:pt x="34" y="26"/>
                    <a:pt x="31" y="25"/>
                  </a:cubicBezTo>
                  <a:cubicBezTo>
                    <a:pt x="28" y="24"/>
                    <a:pt x="25" y="21"/>
                    <a:pt x="25" y="20"/>
                  </a:cubicBezTo>
                  <a:cubicBezTo>
                    <a:pt x="24" y="19"/>
                    <a:pt x="21" y="14"/>
                    <a:pt x="20" y="13"/>
                  </a:cubicBezTo>
                  <a:cubicBezTo>
                    <a:pt x="19" y="12"/>
                    <a:pt x="20" y="15"/>
                    <a:pt x="21" y="17"/>
                  </a:cubicBezTo>
                  <a:cubicBezTo>
                    <a:pt x="23" y="19"/>
                    <a:pt x="22" y="20"/>
                    <a:pt x="21" y="20"/>
                  </a:cubicBezTo>
                  <a:cubicBezTo>
                    <a:pt x="21" y="21"/>
                    <a:pt x="19" y="19"/>
                    <a:pt x="17" y="17"/>
                  </a:cubicBezTo>
                  <a:cubicBezTo>
                    <a:pt x="16" y="14"/>
                    <a:pt x="15" y="13"/>
                    <a:pt x="15" y="11"/>
                  </a:cubicBezTo>
                  <a:cubicBezTo>
                    <a:pt x="15" y="10"/>
                    <a:pt x="11" y="7"/>
                    <a:pt x="9" y="6"/>
                  </a:cubicBezTo>
                  <a:cubicBezTo>
                    <a:pt x="7" y="5"/>
                    <a:pt x="4" y="2"/>
                    <a:pt x="2" y="1"/>
                  </a:cubicBezTo>
                  <a:cubicBezTo>
                    <a:pt x="0" y="0"/>
                    <a:pt x="6" y="7"/>
                    <a:pt x="8" y="9"/>
                  </a:cubicBezTo>
                  <a:cubicBezTo>
                    <a:pt x="10" y="11"/>
                    <a:pt x="14" y="16"/>
                    <a:pt x="15" y="17"/>
                  </a:cubicBezTo>
                  <a:cubicBezTo>
                    <a:pt x="17" y="18"/>
                    <a:pt x="18" y="19"/>
                    <a:pt x="18" y="20"/>
                  </a:cubicBezTo>
                  <a:cubicBezTo>
                    <a:pt x="17" y="21"/>
                    <a:pt x="17" y="21"/>
                    <a:pt x="20" y="23"/>
                  </a:cubicBezTo>
                  <a:cubicBezTo>
                    <a:pt x="22" y="25"/>
                    <a:pt x="19" y="26"/>
                    <a:pt x="20" y="29"/>
                  </a:cubicBezTo>
                  <a:cubicBezTo>
                    <a:pt x="21" y="31"/>
                    <a:pt x="19" y="34"/>
                    <a:pt x="18" y="35"/>
                  </a:cubicBezTo>
                  <a:cubicBezTo>
                    <a:pt x="18" y="37"/>
                    <a:pt x="25" y="39"/>
                    <a:pt x="27" y="41"/>
                  </a:cubicBezTo>
                  <a:cubicBezTo>
                    <a:pt x="30" y="43"/>
                    <a:pt x="27" y="49"/>
                    <a:pt x="28" y="49"/>
                  </a:cubicBezTo>
                  <a:cubicBezTo>
                    <a:pt x="29" y="51"/>
                    <a:pt x="32" y="51"/>
                    <a:pt x="33" y="51"/>
                  </a:cubicBezTo>
                  <a:cubicBezTo>
                    <a:pt x="34" y="51"/>
                    <a:pt x="34" y="48"/>
                    <a:pt x="34" y="46"/>
                  </a:cubicBezTo>
                  <a:cubicBezTo>
                    <a:pt x="34" y="45"/>
                    <a:pt x="36" y="40"/>
                    <a:pt x="37" y="39"/>
                  </a:cubicBezTo>
                  <a:cubicBezTo>
                    <a:pt x="37" y="37"/>
                    <a:pt x="35" y="36"/>
                    <a:pt x="36" y="35"/>
                  </a:cubicBezTo>
                  <a:cubicBezTo>
                    <a:pt x="37" y="34"/>
                    <a:pt x="38" y="33"/>
                    <a:pt x="38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-290355" y="3294851"/>
              <a:ext cx="2509934" cy="3913560"/>
            </a:xfrm>
            <a:custGeom>
              <a:avLst/>
              <a:gdLst>
                <a:gd name="T0" fmla="*/ 393 w 460"/>
                <a:gd name="T1" fmla="*/ 367 h 716"/>
                <a:gd name="T2" fmla="*/ 379 w 460"/>
                <a:gd name="T3" fmla="*/ 358 h 716"/>
                <a:gd name="T4" fmla="*/ 355 w 460"/>
                <a:gd name="T5" fmla="*/ 339 h 716"/>
                <a:gd name="T6" fmla="*/ 294 w 460"/>
                <a:gd name="T7" fmla="*/ 337 h 716"/>
                <a:gd name="T8" fmla="*/ 256 w 460"/>
                <a:gd name="T9" fmla="*/ 338 h 716"/>
                <a:gd name="T10" fmla="*/ 261 w 460"/>
                <a:gd name="T11" fmla="*/ 317 h 716"/>
                <a:gd name="T12" fmla="*/ 238 w 460"/>
                <a:gd name="T13" fmla="*/ 314 h 716"/>
                <a:gd name="T14" fmla="*/ 250 w 460"/>
                <a:gd name="T15" fmla="*/ 290 h 716"/>
                <a:gd name="T16" fmla="*/ 209 w 460"/>
                <a:gd name="T17" fmla="*/ 279 h 716"/>
                <a:gd name="T18" fmla="*/ 229 w 460"/>
                <a:gd name="T19" fmla="*/ 255 h 716"/>
                <a:gd name="T20" fmla="*/ 282 w 460"/>
                <a:gd name="T21" fmla="*/ 270 h 716"/>
                <a:gd name="T22" fmla="*/ 319 w 460"/>
                <a:gd name="T23" fmla="*/ 218 h 716"/>
                <a:gd name="T24" fmla="*/ 363 w 460"/>
                <a:gd name="T25" fmla="*/ 180 h 716"/>
                <a:gd name="T26" fmla="*/ 372 w 460"/>
                <a:gd name="T27" fmla="*/ 184 h 716"/>
                <a:gd name="T28" fmla="*/ 364 w 460"/>
                <a:gd name="T29" fmla="*/ 160 h 716"/>
                <a:gd name="T30" fmla="*/ 412 w 460"/>
                <a:gd name="T31" fmla="*/ 132 h 716"/>
                <a:gd name="T32" fmla="*/ 393 w 460"/>
                <a:gd name="T33" fmla="*/ 104 h 716"/>
                <a:gd name="T34" fmla="*/ 371 w 460"/>
                <a:gd name="T35" fmla="*/ 95 h 716"/>
                <a:gd name="T36" fmla="*/ 339 w 460"/>
                <a:gd name="T37" fmla="*/ 88 h 716"/>
                <a:gd name="T38" fmla="*/ 325 w 460"/>
                <a:gd name="T39" fmla="*/ 142 h 716"/>
                <a:gd name="T40" fmla="*/ 277 w 460"/>
                <a:gd name="T41" fmla="*/ 113 h 716"/>
                <a:gd name="T42" fmla="*/ 296 w 460"/>
                <a:gd name="T43" fmla="*/ 72 h 716"/>
                <a:gd name="T44" fmla="*/ 317 w 460"/>
                <a:gd name="T45" fmla="*/ 47 h 716"/>
                <a:gd name="T46" fmla="*/ 340 w 460"/>
                <a:gd name="T47" fmla="*/ 30 h 716"/>
                <a:gd name="T48" fmla="*/ 328 w 460"/>
                <a:gd name="T49" fmla="*/ 28 h 716"/>
                <a:gd name="T50" fmla="*/ 309 w 460"/>
                <a:gd name="T51" fmla="*/ 24 h 716"/>
                <a:gd name="T52" fmla="*/ 291 w 460"/>
                <a:gd name="T53" fmla="*/ 18 h 716"/>
                <a:gd name="T54" fmla="*/ 284 w 460"/>
                <a:gd name="T55" fmla="*/ 33 h 716"/>
                <a:gd name="T56" fmla="*/ 242 w 460"/>
                <a:gd name="T57" fmla="*/ 32 h 716"/>
                <a:gd name="T58" fmla="*/ 226 w 460"/>
                <a:gd name="T59" fmla="*/ 37 h 716"/>
                <a:gd name="T60" fmla="*/ 189 w 460"/>
                <a:gd name="T61" fmla="*/ 20 h 716"/>
                <a:gd name="T62" fmla="*/ 163 w 460"/>
                <a:gd name="T63" fmla="*/ 19 h 716"/>
                <a:gd name="T64" fmla="*/ 128 w 460"/>
                <a:gd name="T65" fmla="*/ 21 h 716"/>
                <a:gd name="T66" fmla="*/ 78 w 460"/>
                <a:gd name="T67" fmla="*/ 8 h 716"/>
                <a:gd name="T68" fmla="*/ 32 w 460"/>
                <a:gd name="T69" fmla="*/ 42 h 716"/>
                <a:gd name="T70" fmla="*/ 22 w 460"/>
                <a:gd name="T71" fmla="*/ 48 h 716"/>
                <a:gd name="T72" fmla="*/ 26 w 460"/>
                <a:gd name="T73" fmla="*/ 70 h 716"/>
                <a:gd name="T74" fmla="*/ 15 w 460"/>
                <a:gd name="T75" fmla="*/ 95 h 716"/>
                <a:gd name="T76" fmla="*/ 15 w 460"/>
                <a:gd name="T77" fmla="*/ 115 h 716"/>
                <a:gd name="T78" fmla="*/ 49 w 460"/>
                <a:gd name="T79" fmla="*/ 95 h 716"/>
                <a:gd name="T80" fmla="*/ 73 w 460"/>
                <a:gd name="T81" fmla="*/ 91 h 716"/>
                <a:gd name="T82" fmla="*/ 111 w 460"/>
                <a:gd name="T83" fmla="*/ 102 h 716"/>
                <a:gd name="T84" fmla="*/ 129 w 460"/>
                <a:gd name="T85" fmla="*/ 124 h 716"/>
                <a:gd name="T86" fmla="*/ 138 w 460"/>
                <a:gd name="T87" fmla="*/ 149 h 716"/>
                <a:gd name="T88" fmla="*/ 135 w 460"/>
                <a:gd name="T89" fmla="*/ 163 h 716"/>
                <a:gd name="T90" fmla="*/ 139 w 460"/>
                <a:gd name="T91" fmla="*/ 237 h 716"/>
                <a:gd name="T92" fmla="*/ 155 w 460"/>
                <a:gd name="T93" fmla="*/ 281 h 716"/>
                <a:gd name="T94" fmla="*/ 160 w 460"/>
                <a:gd name="T95" fmla="*/ 262 h 716"/>
                <a:gd name="T96" fmla="*/ 222 w 460"/>
                <a:gd name="T97" fmla="*/ 321 h 716"/>
                <a:gd name="T98" fmla="*/ 240 w 460"/>
                <a:gd name="T99" fmla="*/ 326 h 716"/>
                <a:gd name="T100" fmla="*/ 246 w 460"/>
                <a:gd name="T101" fmla="*/ 340 h 716"/>
                <a:gd name="T102" fmla="*/ 279 w 460"/>
                <a:gd name="T103" fmla="*/ 354 h 716"/>
                <a:gd name="T104" fmla="*/ 253 w 460"/>
                <a:gd name="T105" fmla="*/ 396 h 716"/>
                <a:gd name="T106" fmla="*/ 265 w 460"/>
                <a:gd name="T107" fmla="*/ 458 h 716"/>
                <a:gd name="T108" fmla="*/ 259 w 460"/>
                <a:gd name="T109" fmla="*/ 546 h 716"/>
                <a:gd name="T110" fmla="*/ 232 w 460"/>
                <a:gd name="T111" fmla="*/ 635 h 716"/>
                <a:gd name="T112" fmla="*/ 213 w 460"/>
                <a:gd name="T113" fmla="*/ 687 h 716"/>
                <a:gd name="T114" fmla="*/ 236 w 460"/>
                <a:gd name="T115" fmla="*/ 704 h 716"/>
                <a:gd name="T116" fmla="*/ 250 w 460"/>
                <a:gd name="T117" fmla="*/ 677 h 716"/>
                <a:gd name="T118" fmla="*/ 301 w 460"/>
                <a:gd name="T119" fmla="*/ 594 h 716"/>
                <a:gd name="T120" fmla="*/ 349 w 460"/>
                <a:gd name="T121" fmla="*/ 556 h 716"/>
                <a:gd name="T122" fmla="*/ 395 w 460"/>
                <a:gd name="T123" fmla="*/ 498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0" h="716">
                  <a:moveTo>
                    <a:pt x="458" y="407"/>
                  </a:moveTo>
                  <a:cubicBezTo>
                    <a:pt x="457" y="406"/>
                    <a:pt x="455" y="405"/>
                    <a:pt x="452" y="404"/>
                  </a:cubicBezTo>
                  <a:cubicBezTo>
                    <a:pt x="449" y="404"/>
                    <a:pt x="446" y="404"/>
                    <a:pt x="445" y="402"/>
                  </a:cubicBezTo>
                  <a:cubicBezTo>
                    <a:pt x="443" y="401"/>
                    <a:pt x="442" y="398"/>
                    <a:pt x="438" y="397"/>
                  </a:cubicBezTo>
                  <a:cubicBezTo>
                    <a:pt x="434" y="397"/>
                    <a:pt x="430" y="397"/>
                    <a:pt x="428" y="397"/>
                  </a:cubicBezTo>
                  <a:cubicBezTo>
                    <a:pt x="426" y="396"/>
                    <a:pt x="426" y="395"/>
                    <a:pt x="423" y="395"/>
                  </a:cubicBezTo>
                  <a:cubicBezTo>
                    <a:pt x="421" y="395"/>
                    <a:pt x="419" y="395"/>
                    <a:pt x="418" y="395"/>
                  </a:cubicBezTo>
                  <a:cubicBezTo>
                    <a:pt x="418" y="394"/>
                    <a:pt x="417" y="392"/>
                    <a:pt x="416" y="392"/>
                  </a:cubicBezTo>
                  <a:cubicBezTo>
                    <a:pt x="414" y="391"/>
                    <a:pt x="410" y="389"/>
                    <a:pt x="409" y="388"/>
                  </a:cubicBezTo>
                  <a:cubicBezTo>
                    <a:pt x="408" y="388"/>
                    <a:pt x="406" y="386"/>
                    <a:pt x="405" y="387"/>
                  </a:cubicBezTo>
                  <a:cubicBezTo>
                    <a:pt x="403" y="388"/>
                    <a:pt x="400" y="393"/>
                    <a:pt x="399" y="393"/>
                  </a:cubicBezTo>
                  <a:cubicBezTo>
                    <a:pt x="398" y="393"/>
                    <a:pt x="402" y="388"/>
                    <a:pt x="403" y="388"/>
                  </a:cubicBezTo>
                  <a:cubicBezTo>
                    <a:pt x="403" y="387"/>
                    <a:pt x="403" y="385"/>
                    <a:pt x="401" y="385"/>
                  </a:cubicBezTo>
                  <a:cubicBezTo>
                    <a:pt x="399" y="385"/>
                    <a:pt x="397" y="386"/>
                    <a:pt x="396" y="385"/>
                  </a:cubicBezTo>
                  <a:cubicBezTo>
                    <a:pt x="396" y="385"/>
                    <a:pt x="396" y="382"/>
                    <a:pt x="394" y="383"/>
                  </a:cubicBezTo>
                  <a:cubicBezTo>
                    <a:pt x="393" y="384"/>
                    <a:pt x="391" y="387"/>
                    <a:pt x="391" y="386"/>
                  </a:cubicBezTo>
                  <a:cubicBezTo>
                    <a:pt x="391" y="384"/>
                    <a:pt x="394" y="383"/>
                    <a:pt x="395" y="382"/>
                  </a:cubicBezTo>
                  <a:cubicBezTo>
                    <a:pt x="396" y="382"/>
                    <a:pt x="397" y="379"/>
                    <a:pt x="397" y="378"/>
                  </a:cubicBezTo>
                  <a:cubicBezTo>
                    <a:pt x="397" y="377"/>
                    <a:pt x="396" y="377"/>
                    <a:pt x="395" y="375"/>
                  </a:cubicBezTo>
                  <a:cubicBezTo>
                    <a:pt x="394" y="374"/>
                    <a:pt x="393" y="368"/>
                    <a:pt x="393" y="367"/>
                  </a:cubicBezTo>
                  <a:cubicBezTo>
                    <a:pt x="393" y="367"/>
                    <a:pt x="393" y="366"/>
                    <a:pt x="392" y="366"/>
                  </a:cubicBezTo>
                  <a:cubicBezTo>
                    <a:pt x="392" y="366"/>
                    <a:pt x="392" y="366"/>
                    <a:pt x="392" y="366"/>
                  </a:cubicBezTo>
                  <a:cubicBezTo>
                    <a:pt x="392" y="366"/>
                    <a:pt x="392" y="366"/>
                    <a:pt x="392" y="366"/>
                  </a:cubicBezTo>
                  <a:cubicBezTo>
                    <a:pt x="392" y="365"/>
                    <a:pt x="392" y="365"/>
                    <a:pt x="391" y="365"/>
                  </a:cubicBezTo>
                  <a:cubicBezTo>
                    <a:pt x="391" y="365"/>
                    <a:pt x="391" y="364"/>
                    <a:pt x="391" y="364"/>
                  </a:cubicBezTo>
                  <a:cubicBezTo>
                    <a:pt x="391" y="364"/>
                    <a:pt x="390" y="364"/>
                    <a:pt x="390" y="364"/>
                  </a:cubicBezTo>
                  <a:cubicBezTo>
                    <a:pt x="390" y="364"/>
                    <a:pt x="389" y="363"/>
                    <a:pt x="389" y="363"/>
                  </a:cubicBezTo>
                  <a:cubicBezTo>
                    <a:pt x="389" y="363"/>
                    <a:pt x="389" y="363"/>
                    <a:pt x="389" y="363"/>
                  </a:cubicBezTo>
                  <a:cubicBezTo>
                    <a:pt x="389" y="363"/>
                    <a:pt x="388" y="363"/>
                    <a:pt x="388" y="362"/>
                  </a:cubicBezTo>
                  <a:cubicBezTo>
                    <a:pt x="388" y="362"/>
                    <a:pt x="388" y="362"/>
                    <a:pt x="388" y="362"/>
                  </a:cubicBezTo>
                  <a:cubicBezTo>
                    <a:pt x="388" y="362"/>
                    <a:pt x="387" y="362"/>
                    <a:pt x="387" y="362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1"/>
                    <a:pt x="386" y="361"/>
                    <a:pt x="386" y="361"/>
                  </a:cubicBezTo>
                  <a:cubicBezTo>
                    <a:pt x="386" y="361"/>
                    <a:pt x="385" y="360"/>
                    <a:pt x="385" y="360"/>
                  </a:cubicBezTo>
                  <a:cubicBezTo>
                    <a:pt x="385" y="360"/>
                    <a:pt x="384" y="360"/>
                    <a:pt x="384" y="360"/>
                  </a:cubicBezTo>
                  <a:cubicBezTo>
                    <a:pt x="384" y="360"/>
                    <a:pt x="383" y="360"/>
                    <a:pt x="383" y="359"/>
                  </a:cubicBezTo>
                  <a:cubicBezTo>
                    <a:pt x="383" y="359"/>
                    <a:pt x="383" y="359"/>
                    <a:pt x="383" y="359"/>
                  </a:cubicBezTo>
                  <a:cubicBezTo>
                    <a:pt x="382" y="359"/>
                    <a:pt x="382" y="359"/>
                    <a:pt x="382" y="359"/>
                  </a:cubicBezTo>
                  <a:cubicBezTo>
                    <a:pt x="381" y="358"/>
                    <a:pt x="380" y="358"/>
                    <a:pt x="380" y="358"/>
                  </a:cubicBezTo>
                  <a:cubicBezTo>
                    <a:pt x="379" y="358"/>
                    <a:pt x="379" y="358"/>
                    <a:pt x="379" y="358"/>
                  </a:cubicBezTo>
                  <a:cubicBezTo>
                    <a:pt x="376" y="358"/>
                    <a:pt x="373" y="359"/>
                    <a:pt x="371" y="358"/>
                  </a:cubicBezTo>
                  <a:cubicBezTo>
                    <a:pt x="371" y="358"/>
                    <a:pt x="370" y="358"/>
                    <a:pt x="370" y="358"/>
                  </a:cubicBezTo>
                  <a:cubicBezTo>
                    <a:pt x="370" y="358"/>
                    <a:pt x="370" y="357"/>
                    <a:pt x="369" y="357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369" y="357"/>
                    <a:pt x="368" y="356"/>
                    <a:pt x="368" y="356"/>
                  </a:cubicBezTo>
                  <a:cubicBezTo>
                    <a:pt x="368" y="356"/>
                    <a:pt x="368" y="356"/>
                    <a:pt x="367" y="356"/>
                  </a:cubicBezTo>
                  <a:cubicBezTo>
                    <a:pt x="367" y="355"/>
                    <a:pt x="367" y="355"/>
                    <a:pt x="366" y="355"/>
                  </a:cubicBezTo>
                  <a:cubicBezTo>
                    <a:pt x="366" y="355"/>
                    <a:pt x="366" y="354"/>
                    <a:pt x="365" y="354"/>
                  </a:cubicBezTo>
                  <a:cubicBezTo>
                    <a:pt x="365" y="354"/>
                    <a:pt x="365" y="354"/>
                    <a:pt x="365" y="354"/>
                  </a:cubicBezTo>
                  <a:cubicBezTo>
                    <a:pt x="365" y="354"/>
                    <a:pt x="364" y="354"/>
                    <a:pt x="364" y="354"/>
                  </a:cubicBezTo>
                  <a:cubicBezTo>
                    <a:pt x="363" y="353"/>
                    <a:pt x="364" y="353"/>
                    <a:pt x="362" y="351"/>
                  </a:cubicBezTo>
                  <a:cubicBezTo>
                    <a:pt x="361" y="349"/>
                    <a:pt x="361" y="348"/>
                    <a:pt x="358" y="347"/>
                  </a:cubicBezTo>
                  <a:cubicBezTo>
                    <a:pt x="358" y="347"/>
                    <a:pt x="358" y="347"/>
                    <a:pt x="358" y="347"/>
                  </a:cubicBezTo>
                  <a:cubicBezTo>
                    <a:pt x="357" y="347"/>
                    <a:pt x="357" y="347"/>
                    <a:pt x="357" y="347"/>
                  </a:cubicBezTo>
                  <a:cubicBezTo>
                    <a:pt x="357" y="347"/>
                    <a:pt x="357" y="347"/>
                    <a:pt x="357" y="347"/>
                  </a:cubicBezTo>
                  <a:cubicBezTo>
                    <a:pt x="356" y="347"/>
                    <a:pt x="356" y="347"/>
                    <a:pt x="356" y="346"/>
                  </a:cubicBezTo>
                  <a:cubicBezTo>
                    <a:pt x="356" y="346"/>
                    <a:pt x="356" y="346"/>
                    <a:pt x="356" y="346"/>
                  </a:cubicBezTo>
                  <a:cubicBezTo>
                    <a:pt x="355" y="346"/>
                    <a:pt x="355" y="346"/>
                    <a:pt x="355" y="346"/>
                  </a:cubicBezTo>
                  <a:cubicBezTo>
                    <a:pt x="353" y="346"/>
                    <a:pt x="354" y="346"/>
                    <a:pt x="354" y="344"/>
                  </a:cubicBezTo>
                  <a:cubicBezTo>
                    <a:pt x="354" y="343"/>
                    <a:pt x="353" y="340"/>
                    <a:pt x="355" y="339"/>
                  </a:cubicBezTo>
                  <a:cubicBezTo>
                    <a:pt x="356" y="339"/>
                    <a:pt x="356" y="337"/>
                    <a:pt x="355" y="338"/>
                  </a:cubicBezTo>
                  <a:cubicBezTo>
                    <a:pt x="353" y="339"/>
                    <a:pt x="352" y="341"/>
                    <a:pt x="350" y="340"/>
                  </a:cubicBezTo>
                  <a:cubicBezTo>
                    <a:pt x="347" y="339"/>
                    <a:pt x="348" y="338"/>
                    <a:pt x="345" y="338"/>
                  </a:cubicBezTo>
                  <a:cubicBezTo>
                    <a:pt x="343" y="338"/>
                    <a:pt x="340" y="340"/>
                    <a:pt x="337" y="339"/>
                  </a:cubicBezTo>
                  <a:cubicBezTo>
                    <a:pt x="334" y="339"/>
                    <a:pt x="332" y="337"/>
                    <a:pt x="330" y="337"/>
                  </a:cubicBezTo>
                  <a:cubicBezTo>
                    <a:pt x="328" y="337"/>
                    <a:pt x="325" y="339"/>
                    <a:pt x="324" y="338"/>
                  </a:cubicBezTo>
                  <a:cubicBezTo>
                    <a:pt x="323" y="337"/>
                    <a:pt x="325" y="336"/>
                    <a:pt x="324" y="335"/>
                  </a:cubicBezTo>
                  <a:cubicBezTo>
                    <a:pt x="323" y="334"/>
                    <a:pt x="319" y="333"/>
                    <a:pt x="318" y="334"/>
                  </a:cubicBezTo>
                  <a:cubicBezTo>
                    <a:pt x="316" y="335"/>
                    <a:pt x="313" y="336"/>
                    <a:pt x="311" y="336"/>
                  </a:cubicBezTo>
                  <a:cubicBezTo>
                    <a:pt x="310" y="336"/>
                    <a:pt x="307" y="338"/>
                    <a:pt x="308" y="336"/>
                  </a:cubicBezTo>
                  <a:cubicBezTo>
                    <a:pt x="308" y="336"/>
                    <a:pt x="308" y="336"/>
                    <a:pt x="308" y="335"/>
                  </a:cubicBezTo>
                  <a:cubicBezTo>
                    <a:pt x="308" y="335"/>
                    <a:pt x="308" y="335"/>
                    <a:pt x="308" y="335"/>
                  </a:cubicBezTo>
                  <a:cubicBezTo>
                    <a:pt x="308" y="335"/>
                    <a:pt x="308" y="335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10" y="334"/>
                    <a:pt x="310" y="333"/>
                  </a:cubicBezTo>
                  <a:cubicBezTo>
                    <a:pt x="312" y="333"/>
                    <a:pt x="313" y="332"/>
                    <a:pt x="312" y="330"/>
                  </a:cubicBezTo>
                  <a:cubicBezTo>
                    <a:pt x="310" y="329"/>
                    <a:pt x="309" y="329"/>
                    <a:pt x="308" y="331"/>
                  </a:cubicBezTo>
                  <a:cubicBezTo>
                    <a:pt x="306" y="332"/>
                    <a:pt x="302" y="335"/>
                    <a:pt x="301" y="334"/>
                  </a:cubicBezTo>
                  <a:cubicBezTo>
                    <a:pt x="300" y="334"/>
                    <a:pt x="299" y="333"/>
                    <a:pt x="298" y="334"/>
                  </a:cubicBezTo>
                  <a:cubicBezTo>
                    <a:pt x="297" y="335"/>
                    <a:pt x="295" y="336"/>
                    <a:pt x="294" y="337"/>
                  </a:cubicBezTo>
                  <a:cubicBezTo>
                    <a:pt x="293" y="337"/>
                    <a:pt x="291" y="337"/>
                    <a:pt x="292" y="338"/>
                  </a:cubicBezTo>
                  <a:cubicBezTo>
                    <a:pt x="292" y="339"/>
                    <a:pt x="290" y="339"/>
                    <a:pt x="290" y="340"/>
                  </a:cubicBezTo>
                  <a:cubicBezTo>
                    <a:pt x="290" y="341"/>
                    <a:pt x="290" y="342"/>
                    <a:pt x="289" y="342"/>
                  </a:cubicBezTo>
                  <a:cubicBezTo>
                    <a:pt x="288" y="342"/>
                    <a:pt x="286" y="345"/>
                    <a:pt x="285" y="346"/>
                  </a:cubicBezTo>
                  <a:cubicBezTo>
                    <a:pt x="285" y="346"/>
                    <a:pt x="283" y="346"/>
                    <a:pt x="282" y="346"/>
                  </a:cubicBezTo>
                  <a:cubicBezTo>
                    <a:pt x="282" y="346"/>
                    <a:pt x="282" y="346"/>
                    <a:pt x="282" y="346"/>
                  </a:cubicBezTo>
                  <a:cubicBezTo>
                    <a:pt x="282" y="345"/>
                    <a:pt x="282" y="345"/>
                    <a:pt x="281" y="345"/>
                  </a:cubicBezTo>
                  <a:cubicBezTo>
                    <a:pt x="281" y="345"/>
                    <a:pt x="281" y="345"/>
                    <a:pt x="281" y="345"/>
                  </a:cubicBezTo>
                  <a:cubicBezTo>
                    <a:pt x="281" y="345"/>
                    <a:pt x="281" y="344"/>
                    <a:pt x="281" y="344"/>
                  </a:cubicBezTo>
                  <a:cubicBezTo>
                    <a:pt x="281" y="344"/>
                    <a:pt x="280" y="344"/>
                    <a:pt x="280" y="344"/>
                  </a:cubicBezTo>
                  <a:cubicBezTo>
                    <a:pt x="280" y="344"/>
                    <a:pt x="280" y="344"/>
                    <a:pt x="279" y="343"/>
                  </a:cubicBezTo>
                  <a:cubicBezTo>
                    <a:pt x="277" y="343"/>
                    <a:pt x="274" y="342"/>
                    <a:pt x="273" y="342"/>
                  </a:cubicBezTo>
                  <a:cubicBezTo>
                    <a:pt x="271" y="343"/>
                    <a:pt x="270" y="344"/>
                    <a:pt x="269" y="344"/>
                  </a:cubicBezTo>
                  <a:cubicBezTo>
                    <a:pt x="267" y="344"/>
                    <a:pt x="264" y="345"/>
                    <a:pt x="263" y="344"/>
                  </a:cubicBezTo>
                  <a:cubicBezTo>
                    <a:pt x="262" y="343"/>
                    <a:pt x="261" y="345"/>
                    <a:pt x="260" y="344"/>
                  </a:cubicBezTo>
                  <a:cubicBezTo>
                    <a:pt x="259" y="342"/>
                    <a:pt x="260" y="343"/>
                    <a:pt x="259" y="341"/>
                  </a:cubicBezTo>
                  <a:cubicBezTo>
                    <a:pt x="259" y="340"/>
                    <a:pt x="258" y="340"/>
                    <a:pt x="258" y="340"/>
                  </a:cubicBezTo>
                  <a:cubicBezTo>
                    <a:pt x="258" y="340"/>
                    <a:pt x="258" y="340"/>
                    <a:pt x="258" y="340"/>
                  </a:cubicBezTo>
                  <a:cubicBezTo>
                    <a:pt x="257" y="339"/>
                    <a:pt x="257" y="339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7"/>
                  </a:cubicBezTo>
                  <a:cubicBezTo>
                    <a:pt x="255" y="337"/>
                    <a:pt x="255" y="337"/>
                    <a:pt x="255" y="337"/>
                  </a:cubicBezTo>
                  <a:cubicBezTo>
                    <a:pt x="255" y="336"/>
                    <a:pt x="255" y="336"/>
                    <a:pt x="255" y="336"/>
                  </a:cubicBezTo>
                  <a:cubicBezTo>
                    <a:pt x="255" y="336"/>
                    <a:pt x="255" y="335"/>
                    <a:pt x="255" y="335"/>
                  </a:cubicBezTo>
                  <a:cubicBezTo>
                    <a:pt x="255" y="335"/>
                    <a:pt x="255" y="335"/>
                    <a:pt x="255" y="334"/>
                  </a:cubicBezTo>
                  <a:cubicBezTo>
                    <a:pt x="255" y="334"/>
                    <a:pt x="255" y="334"/>
                    <a:pt x="255" y="334"/>
                  </a:cubicBezTo>
                  <a:cubicBezTo>
                    <a:pt x="255" y="334"/>
                    <a:pt x="255" y="333"/>
                    <a:pt x="255" y="333"/>
                  </a:cubicBezTo>
                  <a:cubicBezTo>
                    <a:pt x="255" y="333"/>
                    <a:pt x="255" y="333"/>
                    <a:pt x="255" y="333"/>
                  </a:cubicBezTo>
                  <a:cubicBezTo>
                    <a:pt x="255" y="333"/>
                    <a:pt x="255" y="333"/>
                    <a:pt x="256" y="332"/>
                  </a:cubicBezTo>
                  <a:cubicBezTo>
                    <a:pt x="257" y="332"/>
                    <a:pt x="256" y="331"/>
                    <a:pt x="257" y="330"/>
                  </a:cubicBezTo>
                  <a:cubicBezTo>
                    <a:pt x="258" y="329"/>
                    <a:pt x="258" y="325"/>
                    <a:pt x="260" y="324"/>
                  </a:cubicBezTo>
                  <a:cubicBezTo>
                    <a:pt x="261" y="323"/>
                    <a:pt x="261" y="321"/>
                    <a:pt x="261" y="320"/>
                  </a:cubicBezTo>
                  <a:cubicBezTo>
                    <a:pt x="261" y="320"/>
                    <a:pt x="261" y="320"/>
                    <a:pt x="261" y="319"/>
                  </a:cubicBezTo>
                  <a:cubicBezTo>
                    <a:pt x="261" y="319"/>
                    <a:pt x="261" y="319"/>
                    <a:pt x="261" y="319"/>
                  </a:cubicBezTo>
                  <a:cubicBezTo>
                    <a:pt x="261" y="319"/>
                    <a:pt x="261" y="318"/>
                    <a:pt x="261" y="318"/>
                  </a:cubicBezTo>
                  <a:cubicBezTo>
                    <a:pt x="261" y="318"/>
                    <a:pt x="261" y="317"/>
                    <a:pt x="261" y="317"/>
                  </a:cubicBezTo>
                  <a:cubicBezTo>
                    <a:pt x="261" y="317"/>
                    <a:pt x="261" y="317"/>
                    <a:pt x="261" y="317"/>
                  </a:cubicBezTo>
                  <a:cubicBezTo>
                    <a:pt x="261" y="317"/>
                    <a:pt x="261" y="316"/>
                    <a:pt x="261" y="316"/>
                  </a:cubicBezTo>
                  <a:cubicBezTo>
                    <a:pt x="261" y="316"/>
                    <a:pt x="261" y="316"/>
                    <a:pt x="261" y="316"/>
                  </a:cubicBezTo>
                  <a:cubicBezTo>
                    <a:pt x="261" y="316"/>
                    <a:pt x="261" y="316"/>
                    <a:pt x="261" y="315"/>
                  </a:cubicBezTo>
                  <a:cubicBezTo>
                    <a:pt x="261" y="315"/>
                    <a:pt x="261" y="315"/>
                    <a:pt x="261" y="315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58" y="315"/>
                    <a:pt x="257" y="315"/>
                    <a:pt x="256" y="315"/>
                  </a:cubicBezTo>
                  <a:cubicBezTo>
                    <a:pt x="255" y="315"/>
                    <a:pt x="254" y="314"/>
                    <a:pt x="253" y="314"/>
                  </a:cubicBezTo>
                  <a:cubicBezTo>
                    <a:pt x="252" y="315"/>
                    <a:pt x="251" y="315"/>
                    <a:pt x="249" y="315"/>
                  </a:cubicBezTo>
                  <a:cubicBezTo>
                    <a:pt x="247" y="315"/>
                    <a:pt x="244" y="315"/>
                    <a:pt x="243" y="315"/>
                  </a:cubicBezTo>
                  <a:cubicBezTo>
                    <a:pt x="243" y="315"/>
                    <a:pt x="242" y="315"/>
                    <a:pt x="242" y="315"/>
                  </a:cubicBezTo>
                  <a:cubicBezTo>
                    <a:pt x="242" y="315"/>
                    <a:pt x="242" y="315"/>
                    <a:pt x="241" y="315"/>
                  </a:cubicBezTo>
                  <a:cubicBezTo>
                    <a:pt x="241" y="315"/>
                    <a:pt x="241" y="315"/>
                    <a:pt x="241" y="315"/>
                  </a:cubicBezTo>
                  <a:cubicBezTo>
                    <a:pt x="241" y="315"/>
                    <a:pt x="241" y="315"/>
                    <a:pt x="240" y="315"/>
                  </a:cubicBezTo>
                  <a:cubicBezTo>
                    <a:pt x="240" y="315"/>
                    <a:pt x="240" y="315"/>
                    <a:pt x="240" y="315"/>
                  </a:cubicBezTo>
                  <a:cubicBezTo>
                    <a:pt x="240" y="315"/>
                    <a:pt x="240" y="315"/>
                    <a:pt x="239" y="315"/>
                  </a:cubicBezTo>
                  <a:cubicBezTo>
                    <a:pt x="239" y="315"/>
                    <a:pt x="239" y="315"/>
                    <a:pt x="239" y="315"/>
                  </a:cubicBezTo>
                  <a:cubicBezTo>
                    <a:pt x="239" y="315"/>
                    <a:pt x="239" y="315"/>
                    <a:pt x="239" y="315"/>
                  </a:cubicBezTo>
                  <a:cubicBezTo>
                    <a:pt x="239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3"/>
                  </a:cubicBezTo>
                  <a:cubicBezTo>
                    <a:pt x="238" y="313"/>
                    <a:pt x="238" y="313"/>
                    <a:pt x="238" y="3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1" y="312"/>
                    <a:pt x="241" y="311"/>
                    <a:pt x="242" y="309"/>
                  </a:cubicBezTo>
                  <a:cubicBezTo>
                    <a:pt x="243" y="307"/>
                    <a:pt x="244" y="305"/>
                    <a:pt x="244" y="304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5" y="302"/>
                  </a:cubicBezTo>
                  <a:cubicBezTo>
                    <a:pt x="246" y="303"/>
                    <a:pt x="246" y="303"/>
                    <a:pt x="247" y="302"/>
                  </a:cubicBezTo>
                  <a:cubicBezTo>
                    <a:pt x="248" y="301"/>
                    <a:pt x="249" y="296"/>
                    <a:pt x="250" y="295"/>
                  </a:cubicBezTo>
                  <a:cubicBezTo>
                    <a:pt x="251" y="294"/>
                    <a:pt x="253" y="293"/>
                    <a:pt x="253" y="292"/>
                  </a:cubicBezTo>
                  <a:cubicBezTo>
                    <a:pt x="253" y="291"/>
                    <a:pt x="253" y="290"/>
                    <a:pt x="253" y="290"/>
                  </a:cubicBezTo>
                  <a:cubicBezTo>
                    <a:pt x="252" y="290"/>
                    <a:pt x="251" y="290"/>
                    <a:pt x="250" y="290"/>
                  </a:cubicBezTo>
                  <a:cubicBezTo>
                    <a:pt x="250" y="290"/>
                    <a:pt x="250" y="289"/>
                    <a:pt x="249" y="289"/>
                  </a:cubicBezTo>
                  <a:cubicBezTo>
                    <a:pt x="248" y="289"/>
                    <a:pt x="247" y="290"/>
                    <a:pt x="246" y="289"/>
                  </a:cubicBezTo>
                  <a:cubicBezTo>
                    <a:pt x="245" y="289"/>
                    <a:pt x="244" y="289"/>
                    <a:pt x="243" y="289"/>
                  </a:cubicBezTo>
                  <a:cubicBezTo>
                    <a:pt x="241" y="290"/>
                    <a:pt x="239" y="292"/>
                    <a:pt x="238" y="292"/>
                  </a:cubicBezTo>
                  <a:cubicBezTo>
                    <a:pt x="238" y="292"/>
                    <a:pt x="236" y="295"/>
                    <a:pt x="236" y="295"/>
                  </a:cubicBezTo>
                  <a:cubicBezTo>
                    <a:pt x="236" y="296"/>
                    <a:pt x="235" y="297"/>
                    <a:pt x="235" y="297"/>
                  </a:cubicBezTo>
                  <a:cubicBezTo>
                    <a:pt x="234" y="298"/>
                    <a:pt x="235" y="298"/>
                    <a:pt x="234" y="299"/>
                  </a:cubicBezTo>
                  <a:cubicBezTo>
                    <a:pt x="234" y="299"/>
                    <a:pt x="232" y="302"/>
                    <a:pt x="230" y="302"/>
                  </a:cubicBezTo>
                  <a:cubicBezTo>
                    <a:pt x="227" y="301"/>
                    <a:pt x="226" y="301"/>
                    <a:pt x="225" y="302"/>
                  </a:cubicBezTo>
                  <a:cubicBezTo>
                    <a:pt x="224" y="303"/>
                    <a:pt x="224" y="303"/>
                    <a:pt x="223" y="303"/>
                  </a:cubicBezTo>
                  <a:cubicBezTo>
                    <a:pt x="221" y="303"/>
                    <a:pt x="221" y="302"/>
                    <a:pt x="220" y="302"/>
                  </a:cubicBezTo>
                  <a:cubicBezTo>
                    <a:pt x="220" y="302"/>
                    <a:pt x="218" y="304"/>
                    <a:pt x="218" y="303"/>
                  </a:cubicBezTo>
                  <a:cubicBezTo>
                    <a:pt x="217" y="303"/>
                    <a:pt x="217" y="303"/>
                    <a:pt x="216" y="302"/>
                  </a:cubicBezTo>
                  <a:cubicBezTo>
                    <a:pt x="215" y="302"/>
                    <a:pt x="211" y="301"/>
                    <a:pt x="211" y="300"/>
                  </a:cubicBezTo>
                  <a:cubicBezTo>
                    <a:pt x="211" y="300"/>
                    <a:pt x="212" y="300"/>
                    <a:pt x="211" y="299"/>
                  </a:cubicBezTo>
                  <a:cubicBezTo>
                    <a:pt x="210" y="298"/>
                    <a:pt x="211" y="297"/>
                    <a:pt x="211" y="296"/>
                  </a:cubicBezTo>
                  <a:cubicBezTo>
                    <a:pt x="211" y="295"/>
                    <a:pt x="208" y="294"/>
                    <a:pt x="208" y="292"/>
                  </a:cubicBezTo>
                  <a:cubicBezTo>
                    <a:pt x="208" y="290"/>
                    <a:pt x="209" y="290"/>
                    <a:pt x="209" y="288"/>
                  </a:cubicBezTo>
                  <a:cubicBezTo>
                    <a:pt x="208" y="286"/>
                    <a:pt x="207" y="285"/>
                    <a:pt x="208" y="284"/>
                  </a:cubicBezTo>
                  <a:cubicBezTo>
                    <a:pt x="209" y="283"/>
                    <a:pt x="208" y="280"/>
                    <a:pt x="209" y="279"/>
                  </a:cubicBezTo>
                  <a:cubicBezTo>
                    <a:pt x="211" y="277"/>
                    <a:pt x="212" y="275"/>
                    <a:pt x="213" y="273"/>
                  </a:cubicBezTo>
                  <a:cubicBezTo>
                    <a:pt x="213" y="273"/>
                    <a:pt x="213" y="273"/>
                    <a:pt x="214" y="273"/>
                  </a:cubicBezTo>
                  <a:cubicBezTo>
                    <a:pt x="214" y="273"/>
                    <a:pt x="214" y="273"/>
                    <a:pt x="214" y="273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1"/>
                    <a:pt x="215" y="271"/>
                    <a:pt x="215" y="271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69"/>
                    <a:pt x="215" y="269"/>
                    <a:pt x="215" y="269"/>
                  </a:cubicBezTo>
                  <a:cubicBezTo>
                    <a:pt x="215" y="269"/>
                    <a:pt x="215" y="269"/>
                    <a:pt x="215" y="268"/>
                  </a:cubicBezTo>
                  <a:cubicBezTo>
                    <a:pt x="216" y="268"/>
                    <a:pt x="216" y="268"/>
                    <a:pt x="216" y="268"/>
                  </a:cubicBezTo>
                  <a:cubicBezTo>
                    <a:pt x="216" y="268"/>
                    <a:pt x="216" y="268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6"/>
                    <a:pt x="216" y="266"/>
                  </a:cubicBezTo>
                  <a:cubicBezTo>
                    <a:pt x="216" y="264"/>
                    <a:pt x="217" y="263"/>
                    <a:pt x="217" y="262"/>
                  </a:cubicBezTo>
                  <a:cubicBezTo>
                    <a:pt x="217" y="262"/>
                    <a:pt x="216" y="261"/>
                    <a:pt x="219" y="261"/>
                  </a:cubicBezTo>
                  <a:cubicBezTo>
                    <a:pt x="221" y="260"/>
                    <a:pt x="221" y="259"/>
                    <a:pt x="222" y="258"/>
                  </a:cubicBezTo>
                  <a:cubicBezTo>
                    <a:pt x="224" y="257"/>
                    <a:pt x="227" y="256"/>
                    <a:pt x="229" y="255"/>
                  </a:cubicBezTo>
                  <a:cubicBezTo>
                    <a:pt x="230" y="254"/>
                    <a:pt x="228" y="253"/>
                    <a:pt x="230" y="254"/>
                  </a:cubicBezTo>
                  <a:cubicBezTo>
                    <a:pt x="232" y="255"/>
                    <a:pt x="233" y="254"/>
                    <a:pt x="234" y="254"/>
                  </a:cubicBezTo>
                  <a:cubicBezTo>
                    <a:pt x="235" y="254"/>
                    <a:pt x="239" y="254"/>
                    <a:pt x="239" y="254"/>
                  </a:cubicBezTo>
                  <a:cubicBezTo>
                    <a:pt x="240" y="253"/>
                    <a:pt x="242" y="253"/>
                    <a:pt x="242" y="253"/>
                  </a:cubicBezTo>
                  <a:cubicBezTo>
                    <a:pt x="242" y="254"/>
                    <a:pt x="245" y="254"/>
                    <a:pt x="245" y="255"/>
                  </a:cubicBezTo>
                  <a:cubicBezTo>
                    <a:pt x="245" y="255"/>
                    <a:pt x="246" y="256"/>
                    <a:pt x="247" y="256"/>
                  </a:cubicBezTo>
                  <a:cubicBezTo>
                    <a:pt x="248" y="255"/>
                    <a:pt x="249" y="254"/>
                    <a:pt x="251" y="253"/>
                  </a:cubicBezTo>
                  <a:cubicBezTo>
                    <a:pt x="254" y="252"/>
                    <a:pt x="255" y="251"/>
                    <a:pt x="257" y="251"/>
                  </a:cubicBezTo>
                  <a:cubicBezTo>
                    <a:pt x="258" y="251"/>
                    <a:pt x="259" y="251"/>
                    <a:pt x="260" y="250"/>
                  </a:cubicBezTo>
                  <a:cubicBezTo>
                    <a:pt x="261" y="250"/>
                    <a:pt x="259" y="251"/>
                    <a:pt x="261" y="251"/>
                  </a:cubicBezTo>
                  <a:cubicBezTo>
                    <a:pt x="263" y="250"/>
                    <a:pt x="263" y="250"/>
                    <a:pt x="265" y="251"/>
                  </a:cubicBezTo>
                  <a:cubicBezTo>
                    <a:pt x="266" y="251"/>
                    <a:pt x="267" y="250"/>
                    <a:pt x="268" y="251"/>
                  </a:cubicBezTo>
                  <a:cubicBezTo>
                    <a:pt x="268" y="251"/>
                    <a:pt x="270" y="253"/>
                    <a:pt x="271" y="253"/>
                  </a:cubicBezTo>
                  <a:cubicBezTo>
                    <a:pt x="273" y="253"/>
                    <a:pt x="274" y="253"/>
                    <a:pt x="274" y="252"/>
                  </a:cubicBezTo>
                  <a:cubicBezTo>
                    <a:pt x="275" y="251"/>
                    <a:pt x="276" y="250"/>
                    <a:pt x="277" y="252"/>
                  </a:cubicBezTo>
                  <a:cubicBezTo>
                    <a:pt x="278" y="253"/>
                    <a:pt x="278" y="255"/>
                    <a:pt x="279" y="256"/>
                  </a:cubicBezTo>
                  <a:cubicBezTo>
                    <a:pt x="280" y="256"/>
                    <a:pt x="279" y="261"/>
                    <a:pt x="279" y="262"/>
                  </a:cubicBezTo>
                  <a:cubicBezTo>
                    <a:pt x="279" y="263"/>
                    <a:pt x="279" y="267"/>
                    <a:pt x="280" y="267"/>
                  </a:cubicBezTo>
                  <a:cubicBezTo>
                    <a:pt x="280" y="266"/>
                    <a:pt x="280" y="265"/>
                    <a:pt x="281" y="266"/>
                  </a:cubicBezTo>
                  <a:cubicBezTo>
                    <a:pt x="281" y="267"/>
                    <a:pt x="281" y="269"/>
                    <a:pt x="282" y="270"/>
                  </a:cubicBezTo>
                  <a:cubicBezTo>
                    <a:pt x="283" y="272"/>
                    <a:pt x="283" y="272"/>
                    <a:pt x="283" y="273"/>
                  </a:cubicBezTo>
                  <a:cubicBezTo>
                    <a:pt x="284" y="274"/>
                    <a:pt x="285" y="276"/>
                    <a:pt x="286" y="275"/>
                  </a:cubicBezTo>
                  <a:cubicBezTo>
                    <a:pt x="287" y="274"/>
                    <a:pt x="288" y="269"/>
                    <a:pt x="288" y="267"/>
                  </a:cubicBezTo>
                  <a:cubicBezTo>
                    <a:pt x="289" y="265"/>
                    <a:pt x="289" y="259"/>
                    <a:pt x="288" y="257"/>
                  </a:cubicBezTo>
                  <a:cubicBezTo>
                    <a:pt x="287" y="255"/>
                    <a:pt x="285" y="252"/>
                    <a:pt x="287" y="249"/>
                  </a:cubicBezTo>
                  <a:cubicBezTo>
                    <a:pt x="289" y="246"/>
                    <a:pt x="290" y="244"/>
                    <a:pt x="291" y="242"/>
                  </a:cubicBezTo>
                  <a:cubicBezTo>
                    <a:pt x="292" y="241"/>
                    <a:pt x="294" y="241"/>
                    <a:pt x="295" y="240"/>
                  </a:cubicBezTo>
                  <a:cubicBezTo>
                    <a:pt x="296" y="240"/>
                    <a:pt x="297" y="240"/>
                    <a:pt x="298" y="239"/>
                  </a:cubicBezTo>
                  <a:cubicBezTo>
                    <a:pt x="300" y="238"/>
                    <a:pt x="302" y="235"/>
                    <a:pt x="302" y="235"/>
                  </a:cubicBezTo>
                  <a:cubicBezTo>
                    <a:pt x="302" y="235"/>
                    <a:pt x="304" y="235"/>
                    <a:pt x="305" y="235"/>
                  </a:cubicBezTo>
                  <a:cubicBezTo>
                    <a:pt x="307" y="234"/>
                    <a:pt x="309" y="231"/>
                    <a:pt x="310" y="230"/>
                  </a:cubicBezTo>
                  <a:cubicBezTo>
                    <a:pt x="311" y="230"/>
                    <a:pt x="313" y="230"/>
                    <a:pt x="313" y="229"/>
                  </a:cubicBezTo>
                  <a:cubicBezTo>
                    <a:pt x="313" y="229"/>
                    <a:pt x="314" y="227"/>
                    <a:pt x="314" y="227"/>
                  </a:cubicBezTo>
                  <a:cubicBezTo>
                    <a:pt x="315" y="227"/>
                    <a:pt x="317" y="226"/>
                    <a:pt x="317" y="226"/>
                  </a:cubicBezTo>
                  <a:cubicBezTo>
                    <a:pt x="317" y="225"/>
                    <a:pt x="318" y="222"/>
                    <a:pt x="317" y="221"/>
                  </a:cubicBezTo>
                  <a:cubicBezTo>
                    <a:pt x="317" y="220"/>
                    <a:pt x="316" y="219"/>
                    <a:pt x="316" y="218"/>
                  </a:cubicBezTo>
                  <a:cubicBezTo>
                    <a:pt x="316" y="218"/>
                    <a:pt x="317" y="216"/>
                    <a:pt x="317" y="215"/>
                  </a:cubicBezTo>
                  <a:cubicBezTo>
                    <a:pt x="317" y="215"/>
                    <a:pt x="318" y="213"/>
                    <a:pt x="318" y="214"/>
                  </a:cubicBezTo>
                  <a:cubicBezTo>
                    <a:pt x="318" y="214"/>
                    <a:pt x="320" y="215"/>
                    <a:pt x="319" y="216"/>
                  </a:cubicBezTo>
                  <a:cubicBezTo>
                    <a:pt x="318" y="216"/>
                    <a:pt x="318" y="218"/>
                    <a:pt x="319" y="218"/>
                  </a:cubicBezTo>
                  <a:cubicBezTo>
                    <a:pt x="320" y="217"/>
                    <a:pt x="321" y="216"/>
                    <a:pt x="321" y="216"/>
                  </a:cubicBezTo>
                  <a:cubicBezTo>
                    <a:pt x="321" y="215"/>
                    <a:pt x="323" y="212"/>
                    <a:pt x="324" y="211"/>
                  </a:cubicBezTo>
                  <a:cubicBezTo>
                    <a:pt x="325" y="210"/>
                    <a:pt x="323" y="209"/>
                    <a:pt x="324" y="209"/>
                  </a:cubicBezTo>
                  <a:cubicBezTo>
                    <a:pt x="324" y="208"/>
                    <a:pt x="325" y="209"/>
                    <a:pt x="326" y="208"/>
                  </a:cubicBezTo>
                  <a:cubicBezTo>
                    <a:pt x="327" y="207"/>
                    <a:pt x="330" y="204"/>
                    <a:pt x="330" y="203"/>
                  </a:cubicBezTo>
                  <a:cubicBezTo>
                    <a:pt x="330" y="203"/>
                    <a:pt x="329" y="202"/>
                    <a:pt x="331" y="201"/>
                  </a:cubicBezTo>
                  <a:cubicBezTo>
                    <a:pt x="332" y="201"/>
                    <a:pt x="334" y="201"/>
                    <a:pt x="334" y="201"/>
                  </a:cubicBezTo>
                  <a:cubicBezTo>
                    <a:pt x="334" y="200"/>
                    <a:pt x="335" y="199"/>
                    <a:pt x="336" y="199"/>
                  </a:cubicBezTo>
                  <a:cubicBezTo>
                    <a:pt x="336" y="199"/>
                    <a:pt x="337" y="200"/>
                    <a:pt x="338" y="200"/>
                  </a:cubicBezTo>
                  <a:cubicBezTo>
                    <a:pt x="340" y="199"/>
                    <a:pt x="343" y="197"/>
                    <a:pt x="345" y="197"/>
                  </a:cubicBezTo>
                  <a:cubicBezTo>
                    <a:pt x="346" y="197"/>
                    <a:pt x="348" y="197"/>
                    <a:pt x="347" y="196"/>
                  </a:cubicBezTo>
                  <a:cubicBezTo>
                    <a:pt x="347" y="195"/>
                    <a:pt x="346" y="195"/>
                    <a:pt x="345" y="195"/>
                  </a:cubicBezTo>
                  <a:cubicBezTo>
                    <a:pt x="345" y="194"/>
                    <a:pt x="346" y="192"/>
                    <a:pt x="346" y="191"/>
                  </a:cubicBezTo>
                  <a:cubicBezTo>
                    <a:pt x="346" y="190"/>
                    <a:pt x="348" y="188"/>
                    <a:pt x="349" y="187"/>
                  </a:cubicBezTo>
                  <a:cubicBezTo>
                    <a:pt x="350" y="186"/>
                    <a:pt x="353" y="185"/>
                    <a:pt x="355" y="184"/>
                  </a:cubicBezTo>
                  <a:cubicBezTo>
                    <a:pt x="356" y="183"/>
                    <a:pt x="356" y="183"/>
                    <a:pt x="357" y="183"/>
                  </a:cubicBezTo>
                  <a:cubicBezTo>
                    <a:pt x="359" y="183"/>
                    <a:pt x="363" y="181"/>
                    <a:pt x="364" y="180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363" y="180"/>
                    <a:pt x="363" y="180"/>
                    <a:pt x="363" y="180"/>
                  </a:cubicBezTo>
                  <a:cubicBezTo>
                    <a:pt x="363" y="180"/>
                    <a:pt x="363" y="180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4" y="179"/>
                  </a:cubicBezTo>
                  <a:cubicBezTo>
                    <a:pt x="364" y="179"/>
                    <a:pt x="364" y="179"/>
                    <a:pt x="364" y="179"/>
                  </a:cubicBezTo>
                  <a:cubicBezTo>
                    <a:pt x="367" y="179"/>
                    <a:pt x="368" y="178"/>
                    <a:pt x="370" y="177"/>
                  </a:cubicBezTo>
                  <a:cubicBezTo>
                    <a:pt x="371" y="177"/>
                    <a:pt x="372" y="176"/>
                    <a:pt x="372" y="177"/>
                  </a:cubicBezTo>
                  <a:cubicBezTo>
                    <a:pt x="372" y="177"/>
                    <a:pt x="371" y="178"/>
                    <a:pt x="372" y="177"/>
                  </a:cubicBezTo>
                  <a:cubicBezTo>
                    <a:pt x="374" y="177"/>
                    <a:pt x="377" y="177"/>
                    <a:pt x="377" y="177"/>
                  </a:cubicBezTo>
                  <a:cubicBezTo>
                    <a:pt x="376" y="177"/>
                    <a:pt x="375" y="179"/>
                    <a:pt x="374" y="179"/>
                  </a:cubicBezTo>
                  <a:cubicBezTo>
                    <a:pt x="374" y="179"/>
                    <a:pt x="373" y="178"/>
                    <a:pt x="372" y="179"/>
                  </a:cubicBezTo>
                  <a:cubicBezTo>
                    <a:pt x="370" y="180"/>
                    <a:pt x="367" y="182"/>
                    <a:pt x="366" y="182"/>
                  </a:cubicBezTo>
                  <a:cubicBezTo>
                    <a:pt x="366" y="183"/>
                    <a:pt x="366" y="187"/>
                    <a:pt x="367" y="187"/>
                  </a:cubicBezTo>
                  <a:cubicBezTo>
                    <a:pt x="368" y="186"/>
                    <a:pt x="371" y="185"/>
                    <a:pt x="372" y="184"/>
                  </a:cubicBezTo>
                  <a:cubicBezTo>
                    <a:pt x="372" y="183"/>
                    <a:pt x="373" y="181"/>
                    <a:pt x="375" y="181"/>
                  </a:cubicBezTo>
                  <a:cubicBezTo>
                    <a:pt x="377" y="181"/>
                    <a:pt x="377" y="182"/>
                    <a:pt x="379" y="181"/>
                  </a:cubicBezTo>
                  <a:cubicBezTo>
                    <a:pt x="381" y="181"/>
                    <a:pt x="384" y="178"/>
                    <a:pt x="386" y="178"/>
                  </a:cubicBezTo>
                  <a:cubicBezTo>
                    <a:pt x="387" y="178"/>
                    <a:pt x="388" y="178"/>
                    <a:pt x="388" y="177"/>
                  </a:cubicBezTo>
                  <a:cubicBezTo>
                    <a:pt x="387" y="177"/>
                    <a:pt x="387" y="176"/>
                    <a:pt x="386" y="176"/>
                  </a:cubicBezTo>
                  <a:cubicBezTo>
                    <a:pt x="384" y="175"/>
                    <a:pt x="385" y="174"/>
                    <a:pt x="384" y="175"/>
                  </a:cubicBezTo>
                  <a:cubicBezTo>
                    <a:pt x="383" y="175"/>
                    <a:pt x="382" y="175"/>
                    <a:pt x="381" y="175"/>
                  </a:cubicBezTo>
                  <a:cubicBezTo>
                    <a:pt x="379" y="175"/>
                    <a:pt x="378" y="174"/>
                    <a:pt x="378" y="173"/>
                  </a:cubicBezTo>
                  <a:cubicBezTo>
                    <a:pt x="378" y="173"/>
                    <a:pt x="375" y="173"/>
                    <a:pt x="374" y="173"/>
                  </a:cubicBezTo>
                  <a:cubicBezTo>
                    <a:pt x="374" y="173"/>
                    <a:pt x="374" y="172"/>
                    <a:pt x="374" y="171"/>
                  </a:cubicBezTo>
                  <a:cubicBezTo>
                    <a:pt x="373" y="170"/>
                    <a:pt x="372" y="169"/>
                    <a:pt x="373" y="169"/>
                  </a:cubicBezTo>
                  <a:cubicBezTo>
                    <a:pt x="374" y="168"/>
                    <a:pt x="375" y="165"/>
                    <a:pt x="374" y="165"/>
                  </a:cubicBezTo>
                  <a:cubicBezTo>
                    <a:pt x="373" y="165"/>
                    <a:pt x="372" y="166"/>
                    <a:pt x="372" y="165"/>
                  </a:cubicBezTo>
                  <a:cubicBezTo>
                    <a:pt x="371" y="164"/>
                    <a:pt x="369" y="164"/>
                    <a:pt x="369" y="163"/>
                  </a:cubicBezTo>
                  <a:cubicBezTo>
                    <a:pt x="370" y="163"/>
                    <a:pt x="370" y="163"/>
                    <a:pt x="372" y="163"/>
                  </a:cubicBezTo>
                  <a:cubicBezTo>
                    <a:pt x="374" y="163"/>
                    <a:pt x="377" y="163"/>
                    <a:pt x="377" y="161"/>
                  </a:cubicBezTo>
                  <a:cubicBezTo>
                    <a:pt x="378" y="160"/>
                    <a:pt x="378" y="160"/>
                    <a:pt x="378" y="159"/>
                  </a:cubicBezTo>
                  <a:cubicBezTo>
                    <a:pt x="378" y="158"/>
                    <a:pt x="379" y="158"/>
                    <a:pt x="377" y="157"/>
                  </a:cubicBezTo>
                  <a:cubicBezTo>
                    <a:pt x="376" y="156"/>
                    <a:pt x="374" y="156"/>
                    <a:pt x="372" y="157"/>
                  </a:cubicBezTo>
                  <a:cubicBezTo>
                    <a:pt x="371" y="157"/>
                    <a:pt x="366" y="159"/>
                    <a:pt x="364" y="160"/>
                  </a:cubicBezTo>
                  <a:cubicBezTo>
                    <a:pt x="362" y="161"/>
                    <a:pt x="361" y="161"/>
                    <a:pt x="359" y="162"/>
                  </a:cubicBezTo>
                  <a:cubicBezTo>
                    <a:pt x="357" y="163"/>
                    <a:pt x="352" y="169"/>
                    <a:pt x="351" y="169"/>
                  </a:cubicBezTo>
                  <a:cubicBezTo>
                    <a:pt x="350" y="169"/>
                    <a:pt x="351" y="168"/>
                    <a:pt x="353" y="166"/>
                  </a:cubicBezTo>
                  <a:cubicBezTo>
                    <a:pt x="354" y="165"/>
                    <a:pt x="357" y="161"/>
                    <a:pt x="358" y="160"/>
                  </a:cubicBezTo>
                  <a:cubicBezTo>
                    <a:pt x="360" y="159"/>
                    <a:pt x="362" y="157"/>
                    <a:pt x="364" y="157"/>
                  </a:cubicBezTo>
                  <a:cubicBezTo>
                    <a:pt x="365" y="156"/>
                    <a:pt x="367" y="156"/>
                    <a:pt x="367" y="155"/>
                  </a:cubicBezTo>
                  <a:cubicBezTo>
                    <a:pt x="367" y="155"/>
                    <a:pt x="371" y="151"/>
                    <a:pt x="373" y="150"/>
                  </a:cubicBezTo>
                  <a:cubicBezTo>
                    <a:pt x="374" y="150"/>
                    <a:pt x="381" y="151"/>
                    <a:pt x="384" y="151"/>
                  </a:cubicBezTo>
                  <a:cubicBezTo>
                    <a:pt x="386" y="151"/>
                    <a:pt x="397" y="151"/>
                    <a:pt x="399" y="150"/>
                  </a:cubicBezTo>
                  <a:cubicBezTo>
                    <a:pt x="400" y="149"/>
                    <a:pt x="402" y="148"/>
                    <a:pt x="402" y="147"/>
                  </a:cubicBezTo>
                  <a:cubicBezTo>
                    <a:pt x="403" y="146"/>
                    <a:pt x="405" y="145"/>
                    <a:pt x="406" y="145"/>
                  </a:cubicBezTo>
                  <a:cubicBezTo>
                    <a:pt x="406" y="145"/>
                    <a:pt x="409" y="144"/>
                    <a:pt x="410" y="144"/>
                  </a:cubicBezTo>
                  <a:cubicBezTo>
                    <a:pt x="411" y="144"/>
                    <a:pt x="414" y="143"/>
                    <a:pt x="415" y="142"/>
                  </a:cubicBezTo>
                  <a:cubicBezTo>
                    <a:pt x="415" y="141"/>
                    <a:pt x="416" y="140"/>
                    <a:pt x="415" y="140"/>
                  </a:cubicBezTo>
                  <a:cubicBezTo>
                    <a:pt x="415" y="139"/>
                    <a:pt x="414" y="139"/>
                    <a:pt x="414" y="139"/>
                  </a:cubicBezTo>
                  <a:cubicBezTo>
                    <a:pt x="415" y="138"/>
                    <a:pt x="416" y="137"/>
                    <a:pt x="416" y="136"/>
                  </a:cubicBezTo>
                  <a:cubicBezTo>
                    <a:pt x="416" y="136"/>
                    <a:pt x="415" y="135"/>
                    <a:pt x="416" y="135"/>
                  </a:cubicBezTo>
                  <a:cubicBezTo>
                    <a:pt x="417" y="134"/>
                    <a:pt x="418" y="134"/>
                    <a:pt x="417" y="133"/>
                  </a:cubicBezTo>
                  <a:cubicBezTo>
                    <a:pt x="417" y="133"/>
                    <a:pt x="415" y="132"/>
                    <a:pt x="414" y="132"/>
                  </a:cubicBezTo>
                  <a:cubicBezTo>
                    <a:pt x="413" y="132"/>
                    <a:pt x="412" y="133"/>
                    <a:pt x="412" y="132"/>
                  </a:cubicBezTo>
                  <a:cubicBezTo>
                    <a:pt x="412" y="131"/>
                    <a:pt x="411" y="129"/>
                    <a:pt x="411" y="129"/>
                  </a:cubicBezTo>
                  <a:cubicBezTo>
                    <a:pt x="410" y="129"/>
                    <a:pt x="406" y="130"/>
                    <a:pt x="406" y="131"/>
                  </a:cubicBezTo>
                  <a:cubicBezTo>
                    <a:pt x="406" y="132"/>
                    <a:pt x="405" y="132"/>
                    <a:pt x="404" y="132"/>
                  </a:cubicBezTo>
                  <a:cubicBezTo>
                    <a:pt x="404" y="132"/>
                    <a:pt x="398" y="135"/>
                    <a:pt x="399" y="134"/>
                  </a:cubicBezTo>
                  <a:cubicBezTo>
                    <a:pt x="399" y="133"/>
                    <a:pt x="402" y="131"/>
                    <a:pt x="403" y="131"/>
                  </a:cubicBezTo>
                  <a:cubicBezTo>
                    <a:pt x="404" y="130"/>
                    <a:pt x="411" y="128"/>
                    <a:pt x="411" y="127"/>
                  </a:cubicBezTo>
                  <a:cubicBezTo>
                    <a:pt x="411" y="127"/>
                    <a:pt x="411" y="127"/>
                    <a:pt x="411" y="126"/>
                  </a:cubicBezTo>
                  <a:cubicBezTo>
                    <a:pt x="410" y="126"/>
                    <a:pt x="407" y="126"/>
                    <a:pt x="407" y="126"/>
                  </a:cubicBezTo>
                  <a:cubicBezTo>
                    <a:pt x="407" y="125"/>
                    <a:pt x="406" y="124"/>
                    <a:pt x="406" y="124"/>
                  </a:cubicBezTo>
                  <a:cubicBezTo>
                    <a:pt x="405" y="123"/>
                    <a:pt x="404" y="124"/>
                    <a:pt x="403" y="123"/>
                  </a:cubicBezTo>
                  <a:cubicBezTo>
                    <a:pt x="403" y="123"/>
                    <a:pt x="403" y="122"/>
                    <a:pt x="402" y="121"/>
                  </a:cubicBezTo>
                  <a:cubicBezTo>
                    <a:pt x="402" y="120"/>
                    <a:pt x="400" y="119"/>
                    <a:pt x="399" y="119"/>
                  </a:cubicBezTo>
                  <a:cubicBezTo>
                    <a:pt x="399" y="119"/>
                    <a:pt x="398" y="118"/>
                    <a:pt x="397" y="118"/>
                  </a:cubicBezTo>
                  <a:cubicBezTo>
                    <a:pt x="397" y="117"/>
                    <a:pt x="396" y="116"/>
                    <a:pt x="397" y="115"/>
                  </a:cubicBezTo>
                  <a:cubicBezTo>
                    <a:pt x="397" y="115"/>
                    <a:pt x="400" y="114"/>
                    <a:pt x="399" y="114"/>
                  </a:cubicBezTo>
                  <a:cubicBezTo>
                    <a:pt x="399" y="113"/>
                    <a:pt x="398" y="112"/>
                    <a:pt x="398" y="111"/>
                  </a:cubicBezTo>
                  <a:cubicBezTo>
                    <a:pt x="399" y="111"/>
                    <a:pt x="398" y="109"/>
                    <a:pt x="397" y="108"/>
                  </a:cubicBezTo>
                  <a:cubicBezTo>
                    <a:pt x="397" y="107"/>
                    <a:pt x="396" y="105"/>
                    <a:pt x="396" y="105"/>
                  </a:cubicBezTo>
                  <a:cubicBezTo>
                    <a:pt x="396" y="105"/>
                    <a:pt x="396" y="104"/>
                    <a:pt x="395" y="104"/>
                  </a:cubicBezTo>
                  <a:cubicBezTo>
                    <a:pt x="395" y="104"/>
                    <a:pt x="392" y="104"/>
                    <a:pt x="393" y="104"/>
                  </a:cubicBezTo>
                  <a:cubicBezTo>
                    <a:pt x="394" y="103"/>
                    <a:pt x="396" y="103"/>
                    <a:pt x="396" y="102"/>
                  </a:cubicBezTo>
                  <a:cubicBezTo>
                    <a:pt x="396" y="101"/>
                    <a:pt x="395" y="101"/>
                    <a:pt x="395" y="101"/>
                  </a:cubicBezTo>
                  <a:cubicBezTo>
                    <a:pt x="394" y="101"/>
                    <a:pt x="391" y="100"/>
                    <a:pt x="392" y="100"/>
                  </a:cubicBezTo>
                  <a:cubicBezTo>
                    <a:pt x="394" y="99"/>
                    <a:pt x="395" y="98"/>
                    <a:pt x="395" y="98"/>
                  </a:cubicBezTo>
                  <a:cubicBezTo>
                    <a:pt x="394" y="98"/>
                    <a:pt x="393" y="95"/>
                    <a:pt x="392" y="95"/>
                  </a:cubicBezTo>
                  <a:cubicBezTo>
                    <a:pt x="392" y="95"/>
                    <a:pt x="392" y="94"/>
                    <a:pt x="392" y="93"/>
                  </a:cubicBezTo>
                  <a:cubicBezTo>
                    <a:pt x="392" y="93"/>
                    <a:pt x="393" y="90"/>
                    <a:pt x="393" y="90"/>
                  </a:cubicBezTo>
                  <a:cubicBezTo>
                    <a:pt x="392" y="90"/>
                    <a:pt x="390" y="90"/>
                    <a:pt x="390" y="91"/>
                  </a:cubicBezTo>
                  <a:cubicBezTo>
                    <a:pt x="390" y="92"/>
                    <a:pt x="389" y="95"/>
                    <a:pt x="388" y="95"/>
                  </a:cubicBezTo>
                  <a:cubicBezTo>
                    <a:pt x="387" y="95"/>
                    <a:pt x="386" y="96"/>
                    <a:pt x="386" y="97"/>
                  </a:cubicBezTo>
                  <a:cubicBezTo>
                    <a:pt x="385" y="99"/>
                    <a:pt x="384" y="101"/>
                    <a:pt x="384" y="101"/>
                  </a:cubicBezTo>
                  <a:cubicBezTo>
                    <a:pt x="384" y="101"/>
                    <a:pt x="382" y="101"/>
                    <a:pt x="382" y="102"/>
                  </a:cubicBezTo>
                  <a:cubicBezTo>
                    <a:pt x="381" y="102"/>
                    <a:pt x="380" y="103"/>
                    <a:pt x="379" y="103"/>
                  </a:cubicBezTo>
                  <a:cubicBezTo>
                    <a:pt x="379" y="103"/>
                    <a:pt x="378" y="105"/>
                    <a:pt x="377" y="104"/>
                  </a:cubicBezTo>
                  <a:cubicBezTo>
                    <a:pt x="377" y="104"/>
                    <a:pt x="375" y="103"/>
                    <a:pt x="375" y="102"/>
                  </a:cubicBezTo>
                  <a:cubicBezTo>
                    <a:pt x="375" y="102"/>
                    <a:pt x="374" y="101"/>
                    <a:pt x="373" y="101"/>
                  </a:cubicBezTo>
                  <a:cubicBezTo>
                    <a:pt x="373" y="102"/>
                    <a:pt x="371" y="103"/>
                    <a:pt x="371" y="102"/>
                  </a:cubicBezTo>
                  <a:cubicBezTo>
                    <a:pt x="370" y="101"/>
                    <a:pt x="371" y="101"/>
                    <a:pt x="370" y="100"/>
                  </a:cubicBezTo>
                  <a:cubicBezTo>
                    <a:pt x="370" y="99"/>
                    <a:pt x="369" y="98"/>
                    <a:pt x="370" y="98"/>
                  </a:cubicBezTo>
                  <a:cubicBezTo>
                    <a:pt x="371" y="97"/>
                    <a:pt x="371" y="95"/>
                    <a:pt x="371" y="95"/>
                  </a:cubicBezTo>
                  <a:cubicBezTo>
                    <a:pt x="370" y="94"/>
                    <a:pt x="369" y="94"/>
                    <a:pt x="370" y="93"/>
                  </a:cubicBezTo>
                  <a:cubicBezTo>
                    <a:pt x="371" y="93"/>
                    <a:pt x="371" y="93"/>
                    <a:pt x="372" y="92"/>
                  </a:cubicBezTo>
                  <a:cubicBezTo>
                    <a:pt x="372" y="91"/>
                    <a:pt x="375" y="88"/>
                    <a:pt x="373" y="87"/>
                  </a:cubicBezTo>
                  <a:cubicBezTo>
                    <a:pt x="372" y="87"/>
                    <a:pt x="370" y="87"/>
                    <a:pt x="369" y="87"/>
                  </a:cubicBezTo>
                  <a:cubicBezTo>
                    <a:pt x="368" y="87"/>
                    <a:pt x="367" y="85"/>
                    <a:pt x="367" y="85"/>
                  </a:cubicBezTo>
                  <a:cubicBezTo>
                    <a:pt x="366" y="84"/>
                    <a:pt x="365" y="84"/>
                    <a:pt x="366" y="83"/>
                  </a:cubicBezTo>
                  <a:cubicBezTo>
                    <a:pt x="367" y="83"/>
                    <a:pt x="367" y="82"/>
                    <a:pt x="366" y="82"/>
                  </a:cubicBezTo>
                  <a:cubicBezTo>
                    <a:pt x="365" y="82"/>
                    <a:pt x="364" y="82"/>
                    <a:pt x="363" y="81"/>
                  </a:cubicBezTo>
                  <a:cubicBezTo>
                    <a:pt x="363" y="81"/>
                    <a:pt x="362" y="80"/>
                    <a:pt x="362" y="80"/>
                  </a:cubicBezTo>
                  <a:cubicBezTo>
                    <a:pt x="361" y="80"/>
                    <a:pt x="361" y="79"/>
                    <a:pt x="361" y="79"/>
                  </a:cubicBezTo>
                  <a:cubicBezTo>
                    <a:pt x="360" y="78"/>
                    <a:pt x="360" y="77"/>
                    <a:pt x="359" y="77"/>
                  </a:cubicBezTo>
                  <a:cubicBezTo>
                    <a:pt x="358" y="77"/>
                    <a:pt x="354" y="77"/>
                    <a:pt x="354" y="77"/>
                  </a:cubicBezTo>
                  <a:cubicBezTo>
                    <a:pt x="353" y="77"/>
                    <a:pt x="352" y="76"/>
                    <a:pt x="351" y="76"/>
                  </a:cubicBezTo>
                  <a:cubicBezTo>
                    <a:pt x="350" y="76"/>
                    <a:pt x="347" y="76"/>
                    <a:pt x="346" y="76"/>
                  </a:cubicBezTo>
                  <a:cubicBezTo>
                    <a:pt x="344" y="76"/>
                    <a:pt x="343" y="77"/>
                    <a:pt x="343" y="77"/>
                  </a:cubicBezTo>
                  <a:cubicBezTo>
                    <a:pt x="342" y="78"/>
                    <a:pt x="341" y="78"/>
                    <a:pt x="341" y="79"/>
                  </a:cubicBezTo>
                  <a:cubicBezTo>
                    <a:pt x="342" y="81"/>
                    <a:pt x="341" y="82"/>
                    <a:pt x="342" y="82"/>
                  </a:cubicBezTo>
                  <a:cubicBezTo>
                    <a:pt x="343" y="82"/>
                    <a:pt x="343" y="82"/>
                    <a:pt x="342" y="83"/>
                  </a:cubicBezTo>
                  <a:cubicBezTo>
                    <a:pt x="341" y="84"/>
                    <a:pt x="340" y="86"/>
                    <a:pt x="339" y="86"/>
                  </a:cubicBezTo>
                  <a:cubicBezTo>
                    <a:pt x="339" y="87"/>
                    <a:pt x="337" y="88"/>
                    <a:pt x="339" y="88"/>
                  </a:cubicBezTo>
                  <a:cubicBezTo>
                    <a:pt x="340" y="88"/>
                    <a:pt x="340" y="88"/>
                    <a:pt x="340" y="89"/>
                  </a:cubicBezTo>
                  <a:cubicBezTo>
                    <a:pt x="339" y="91"/>
                    <a:pt x="338" y="93"/>
                    <a:pt x="339" y="93"/>
                  </a:cubicBezTo>
                  <a:cubicBezTo>
                    <a:pt x="340" y="93"/>
                    <a:pt x="340" y="94"/>
                    <a:pt x="339" y="95"/>
                  </a:cubicBezTo>
                  <a:cubicBezTo>
                    <a:pt x="339" y="95"/>
                    <a:pt x="338" y="97"/>
                    <a:pt x="338" y="97"/>
                  </a:cubicBezTo>
                  <a:cubicBezTo>
                    <a:pt x="339" y="97"/>
                    <a:pt x="339" y="97"/>
                    <a:pt x="338" y="98"/>
                  </a:cubicBezTo>
                  <a:cubicBezTo>
                    <a:pt x="336" y="99"/>
                    <a:pt x="334" y="100"/>
                    <a:pt x="334" y="100"/>
                  </a:cubicBezTo>
                  <a:cubicBezTo>
                    <a:pt x="333" y="101"/>
                    <a:pt x="333" y="102"/>
                    <a:pt x="334" y="103"/>
                  </a:cubicBezTo>
                  <a:cubicBezTo>
                    <a:pt x="335" y="104"/>
                    <a:pt x="335" y="106"/>
                    <a:pt x="335" y="106"/>
                  </a:cubicBezTo>
                  <a:cubicBezTo>
                    <a:pt x="335" y="107"/>
                    <a:pt x="336" y="107"/>
                    <a:pt x="336" y="109"/>
                  </a:cubicBezTo>
                  <a:cubicBezTo>
                    <a:pt x="336" y="110"/>
                    <a:pt x="336" y="112"/>
                    <a:pt x="336" y="113"/>
                  </a:cubicBezTo>
                  <a:cubicBezTo>
                    <a:pt x="337" y="115"/>
                    <a:pt x="335" y="119"/>
                    <a:pt x="334" y="120"/>
                  </a:cubicBezTo>
                  <a:cubicBezTo>
                    <a:pt x="333" y="120"/>
                    <a:pt x="332" y="123"/>
                    <a:pt x="332" y="122"/>
                  </a:cubicBezTo>
                  <a:cubicBezTo>
                    <a:pt x="332" y="122"/>
                    <a:pt x="332" y="121"/>
                    <a:pt x="331" y="122"/>
                  </a:cubicBezTo>
                  <a:cubicBezTo>
                    <a:pt x="330" y="123"/>
                    <a:pt x="329" y="125"/>
                    <a:pt x="329" y="125"/>
                  </a:cubicBezTo>
                  <a:cubicBezTo>
                    <a:pt x="328" y="126"/>
                    <a:pt x="326" y="126"/>
                    <a:pt x="326" y="127"/>
                  </a:cubicBezTo>
                  <a:cubicBezTo>
                    <a:pt x="326" y="127"/>
                    <a:pt x="328" y="128"/>
                    <a:pt x="327" y="129"/>
                  </a:cubicBezTo>
                  <a:cubicBezTo>
                    <a:pt x="327" y="130"/>
                    <a:pt x="326" y="132"/>
                    <a:pt x="326" y="133"/>
                  </a:cubicBezTo>
                  <a:cubicBezTo>
                    <a:pt x="326" y="133"/>
                    <a:pt x="325" y="136"/>
                    <a:pt x="326" y="136"/>
                  </a:cubicBezTo>
                  <a:cubicBezTo>
                    <a:pt x="327" y="137"/>
                    <a:pt x="327" y="138"/>
                    <a:pt x="327" y="139"/>
                  </a:cubicBezTo>
                  <a:cubicBezTo>
                    <a:pt x="326" y="141"/>
                    <a:pt x="326" y="142"/>
                    <a:pt x="325" y="142"/>
                  </a:cubicBezTo>
                  <a:cubicBezTo>
                    <a:pt x="323" y="143"/>
                    <a:pt x="323" y="144"/>
                    <a:pt x="323" y="145"/>
                  </a:cubicBezTo>
                  <a:cubicBezTo>
                    <a:pt x="323" y="146"/>
                    <a:pt x="323" y="147"/>
                    <a:pt x="322" y="146"/>
                  </a:cubicBezTo>
                  <a:cubicBezTo>
                    <a:pt x="322" y="146"/>
                    <a:pt x="321" y="145"/>
                    <a:pt x="320" y="145"/>
                  </a:cubicBezTo>
                  <a:cubicBezTo>
                    <a:pt x="320" y="146"/>
                    <a:pt x="320" y="148"/>
                    <a:pt x="319" y="147"/>
                  </a:cubicBezTo>
                  <a:cubicBezTo>
                    <a:pt x="318" y="147"/>
                    <a:pt x="316" y="144"/>
                    <a:pt x="316" y="144"/>
                  </a:cubicBezTo>
                  <a:cubicBezTo>
                    <a:pt x="317" y="143"/>
                    <a:pt x="318" y="143"/>
                    <a:pt x="317" y="142"/>
                  </a:cubicBezTo>
                  <a:cubicBezTo>
                    <a:pt x="316" y="142"/>
                    <a:pt x="313" y="141"/>
                    <a:pt x="312" y="140"/>
                  </a:cubicBezTo>
                  <a:cubicBezTo>
                    <a:pt x="312" y="139"/>
                    <a:pt x="313" y="139"/>
                    <a:pt x="312" y="138"/>
                  </a:cubicBezTo>
                  <a:cubicBezTo>
                    <a:pt x="310" y="136"/>
                    <a:pt x="308" y="136"/>
                    <a:pt x="308" y="134"/>
                  </a:cubicBezTo>
                  <a:cubicBezTo>
                    <a:pt x="309" y="133"/>
                    <a:pt x="310" y="131"/>
                    <a:pt x="310" y="129"/>
                  </a:cubicBezTo>
                  <a:cubicBezTo>
                    <a:pt x="310" y="128"/>
                    <a:pt x="311" y="127"/>
                    <a:pt x="312" y="126"/>
                  </a:cubicBezTo>
                  <a:cubicBezTo>
                    <a:pt x="313" y="126"/>
                    <a:pt x="315" y="125"/>
                    <a:pt x="314" y="124"/>
                  </a:cubicBezTo>
                  <a:cubicBezTo>
                    <a:pt x="313" y="124"/>
                    <a:pt x="304" y="124"/>
                    <a:pt x="303" y="124"/>
                  </a:cubicBezTo>
                  <a:cubicBezTo>
                    <a:pt x="302" y="123"/>
                    <a:pt x="302" y="123"/>
                    <a:pt x="301" y="123"/>
                  </a:cubicBezTo>
                  <a:cubicBezTo>
                    <a:pt x="300" y="122"/>
                    <a:pt x="298" y="120"/>
                    <a:pt x="297" y="120"/>
                  </a:cubicBezTo>
                  <a:cubicBezTo>
                    <a:pt x="296" y="119"/>
                    <a:pt x="295" y="118"/>
                    <a:pt x="294" y="117"/>
                  </a:cubicBezTo>
                  <a:cubicBezTo>
                    <a:pt x="294" y="116"/>
                    <a:pt x="291" y="113"/>
                    <a:pt x="290" y="113"/>
                  </a:cubicBezTo>
                  <a:cubicBezTo>
                    <a:pt x="290" y="113"/>
                    <a:pt x="287" y="114"/>
                    <a:pt x="287" y="113"/>
                  </a:cubicBezTo>
                  <a:cubicBezTo>
                    <a:pt x="286" y="113"/>
                    <a:pt x="284" y="111"/>
                    <a:pt x="283" y="111"/>
                  </a:cubicBezTo>
                  <a:cubicBezTo>
                    <a:pt x="282" y="111"/>
                    <a:pt x="278" y="113"/>
                    <a:pt x="277" y="113"/>
                  </a:cubicBezTo>
                  <a:cubicBezTo>
                    <a:pt x="277" y="113"/>
                    <a:pt x="278" y="111"/>
                    <a:pt x="279" y="111"/>
                  </a:cubicBezTo>
                  <a:cubicBezTo>
                    <a:pt x="279" y="110"/>
                    <a:pt x="279" y="103"/>
                    <a:pt x="279" y="102"/>
                  </a:cubicBezTo>
                  <a:cubicBezTo>
                    <a:pt x="278" y="102"/>
                    <a:pt x="277" y="101"/>
                    <a:pt x="276" y="101"/>
                  </a:cubicBezTo>
                  <a:cubicBezTo>
                    <a:pt x="275" y="101"/>
                    <a:pt x="274" y="103"/>
                    <a:pt x="273" y="102"/>
                  </a:cubicBezTo>
                  <a:cubicBezTo>
                    <a:pt x="273" y="101"/>
                    <a:pt x="272" y="99"/>
                    <a:pt x="272" y="99"/>
                  </a:cubicBezTo>
                  <a:cubicBezTo>
                    <a:pt x="272" y="98"/>
                    <a:pt x="273" y="97"/>
                    <a:pt x="273" y="96"/>
                  </a:cubicBezTo>
                  <a:cubicBezTo>
                    <a:pt x="273" y="96"/>
                    <a:pt x="276" y="90"/>
                    <a:pt x="277" y="88"/>
                  </a:cubicBezTo>
                  <a:cubicBezTo>
                    <a:pt x="278" y="87"/>
                    <a:pt x="280" y="87"/>
                    <a:pt x="280" y="85"/>
                  </a:cubicBezTo>
                  <a:cubicBezTo>
                    <a:pt x="280" y="84"/>
                    <a:pt x="279" y="83"/>
                    <a:pt x="279" y="82"/>
                  </a:cubicBezTo>
                  <a:cubicBezTo>
                    <a:pt x="279" y="81"/>
                    <a:pt x="279" y="79"/>
                    <a:pt x="280" y="79"/>
                  </a:cubicBezTo>
                  <a:cubicBezTo>
                    <a:pt x="281" y="79"/>
                    <a:pt x="281" y="80"/>
                    <a:pt x="281" y="79"/>
                  </a:cubicBezTo>
                  <a:cubicBezTo>
                    <a:pt x="282" y="78"/>
                    <a:pt x="282" y="76"/>
                    <a:pt x="283" y="77"/>
                  </a:cubicBezTo>
                  <a:cubicBezTo>
                    <a:pt x="284" y="77"/>
                    <a:pt x="284" y="79"/>
                    <a:pt x="284" y="79"/>
                  </a:cubicBezTo>
                  <a:cubicBezTo>
                    <a:pt x="285" y="79"/>
                    <a:pt x="288" y="80"/>
                    <a:pt x="287" y="79"/>
                  </a:cubicBezTo>
                  <a:cubicBezTo>
                    <a:pt x="287" y="79"/>
                    <a:pt x="285" y="78"/>
                    <a:pt x="286" y="77"/>
                  </a:cubicBezTo>
                  <a:cubicBezTo>
                    <a:pt x="287" y="77"/>
                    <a:pt x="289" y="75"/>
                    <a:pt x="289" y="74"/>
                  </a:cubicBezTo>
                  <a:cubicBezTo>
                    <a:pt x="288" y="74"/>
                    <a:pt x="287" y="73"/>
                    <a:pt x="288" y="73"/>
                  </a:cubicBezTo>
                  <a:cubicBezTo>
                    <a:pt x="289" y="72"/>
                    <a:pt x="290" y="73"/>
                    <a:pt x="291" y="74"/>
                  </a:cubicBezTo>
                  <a:cubicBezTo>
                    <a:pt x="291" y="74"/>
                    <a:pt x="292" y="75"/>
                    <a:pt x="294" y="75"/>
                  </a:cubicBezTo>
                  <a:cubicBezTo>
                    <a:pt x="295" y="74"/>
                    <a:pt x="296" y="73"/>
                    <a:pt x="296" y="72"/>
                  </a:cubicBezTo>
                  <a:cubicBezTo>
                    <a:pt x="296" y="71"/>
                    <a:pt x="293" y="68"/>
                    <a:pt x="291" y="67"/>
                  </a:cubicBezTo>
                  <a:cubicBezTo>
                    <a:pt x="290" y="67"/>
                    <a:pt x="296" y="69"/>
                    <a:pt x="297" y="70"/>
                  </a:cubicBezTo>
                  <a:cubicBezTo>
                    <a:pt x="297" y="70"/>
                    <a:pt x="298" y="69"/>
                    <a:pt x="298" y="67"/>
                  </a:cubicBezTo>
                  <a:cubicBezTo>
                    <a:pt x="298" y="66"/>
                    <a:pt x="298" y="66"/>
                    <a:pt x="299" y="66"/>
                  </a:cubicBezTo>
                  <a:cubicBezTo>
                    <a:pt x="300" y="66"/>
                    <a:pt x="301" y="65"/>
                    <a:pt x="302" y="65"/>
                  </a:cubicBezTo>
                  <a:cubicBezTo>
                    <a:pt x="302" y="64"/>
                    <a:pt x="304" y="67"/>
                    <a:pt x="305" y="67"/>
                  </a:cubicBezTo>
                  <a:cubicBezTo>
                    <a:pt x="306" y="66"/>
                    <a:pt x="308" y="65"/>
                    <a:pt x="308" y="64"/>
                  </a:cubicBezTo>
                  <a:cubicBezTo>
                    <a:pt x="309" y="63"/>
                    <a:pt x="309" y="61"/>
                    <a:pt x="310" y="60"/>
                  </a:cubicBezTo>
                  <a:cubicBezTo>
                    <a:pt x="311" y="59"/>
                    <a:pt x="312" y="57"/>
                    <a:pt x="312" y="57"/>
                  </a:cubicBezTo>
                  <a:cubicBezTo>
                    <a:pt x="311" y="57"/>
                    <a:pt x="308" y="57"/>
                    <a:pt x="306" y="56"/>
                  </a:cubicBezTo>
                  <a:cubicBezTo>
                    <a:pt x="304" y="55"/>
                    <a:pt x="301" y="54"/>
                    <a:pt x="301" y="54"/>
                  </a:cubicBezTo>
                  <a:cubicBezTo>
                    <a:pt x="300" y="54"/>
                    <a:pt x="292" y="55"/>
                    <a:pt x="292" y="55"/>
                  </a:cubicBezTo>
                  <a:cubicBezTo>
                    <a:pt x="292" y="54"/>
                    <a:pt x="294" y="54"/>
                    <a:pt x="295" y="54"/>
                  </a:cubicBezTo>
                  <a:cubicBezTo>
                    <a:pt x="296" y="54"/>
                    <a:pt x="299" y="53"/>
                    <a:pt x="299" y="53"/>
                  </a:cubicBezTo>
                  <a:cubicBezTo>
                    <a:pt x="299" y="53"/>
                    <a:pt x="298" y="52"/>
                    <a:pt x="299" y="51"/>
                  </a:cubicBezTo>
                  <a:cubicBezTo>
                    <a:pt x="300" y="51"/>
                    <a:pt x="301" y="51"/>
                    <a:pt x="302" y="52"/>
                  </a:cubicBezTo>
                  <a:cubicBezTo>
                    <a:pt x="304" y="52"/>
                    <a:pt x="307" y="54"/>
                    <a:pt x="308" y="54"/>
                  </a:cubicBezTo>
                  <a:cubicBezTo>
                    <a:pt x="308" y="55"/>
                    <a:pt x="312" y="56"/>
                    <a:pt x="313" y="56"/>
                  </a:cubicBezTo>
                  <a:cubicBezTo>
                    <a:pt x="314" y="55"/>
                    <a:pt x="319" y="51"/>
                    <a:pt x="319" y="51"/>
                  </a:cubicBezTo>
                  <a:cubicBezTo>
                    <a:pt x="320" y="50"/>
                    <a:pt x="317" y="47"/>
                    <a:pt x="317" y="47"/>
                  </a:cubicBezTo>
                  <a:cubicBezTo>
                    <a:pt x="318" y="46"/>
                    <a:pt x="318" y="47"/>
                    <a:pt x="320" y="47"/>
                  </a:cubicBezTo>
                  <a:cubicBezTo>
                    <a:pt x="321" y="46"/>
                    <a:pt x="322" y="46"/>
                    <a:pt x="322" y="47"/>
                  </a:cubicBezTo>
                  <a:cubicBezTo>
                    <a:pt x="322" y="47"/>
                    <a:pt x="322" y="50"/>
                    <a:pt x="323" y="50"/>
                  </a:cubicBezTo>
                  <a:cubicBezTo>
                    <a:pt x="324" y="50"/>
                    <a:pt x="326" y="51"/>
                    <a:pt x="325" y="50"/>
                  </a:cubicBezTo>
                  <a:cubicBezTo>
                    <a:pt x="325" y="49"/>
                    <a:pt x="324" y="48"/>
                    <a:pt x="325" y="48"/>
                  </a:cubicBezTo>
                  <a:cubicBezTo>
                    <a:pt x="326" y="48"/>
                    <a:pt x="326" y="47"/>
                    <a:pt x="326" y="46"/>
                  </a:cubicBezTo>
                  <a:cubicBezTo>
                    <a:pt x="326" y="46"/>
                    <a:pt x="327" y="46"/>
                    <a:pt x="326" y="45"/>
                  </a:cubicBezTo>
                  <a:cubicBezTo>
                    <a:pt x="325" y="44"/>
                    <a:pt x="323" y="43"/>
                    <a:pt x="324" y="43"/>
                  </a:cubicBezTo>
                  <a:cubicBezTo>
                    <a:pt x="324" y="43"/>
                    <a:pt x="326" y="42"/>
                    <a:pt x="326" y="43"/>
                  </a:cubicBezTo>
                  <a:cubicBezTo>
                    <a:pt x="327" y="44"/>
                    <a:pt x="328" y="44"/>
                    <a:pt x="328" y="45"/>
                  </a:cubicBezTo>
                  <a:cubicBezTo>
                    <a:pt x="328" y="46"/>
                    <a:pt x="329" y="47"/>
                    <a:pt x="329" y="48"/>
                  </a:cubicBezTo>
                  <a:cubicBezTo>
                    <a:pt x="329" y="48"/>
                    <a:pt x="329" y="49"/>
                    <a:pt x="330" y="49"/>
                  </a:cubicBezTo>
                  <a:cubicBezTo>
                    <a:pt x="330" y="49"/>
                    <a:pt x="330" y="48"/>
                    <a:pt x="331" y="47"/>
                  </a:cubicBezTo>
                  <a:cubicBezTo>
                    <a:pt x="333" y="46"/>
                    <a:pt x="334" y="46"/>
                    <a:pt x="335" y="45"/>
                  </a:cubicBezTo>
                  <a:cubicBezTo>
                    <a:pt x="337" y="45"/>
                    <a:pt x="336" y="44"/>
                    <a:pt x="338" y="44"/>
                  </a:cubicBezTo>
                  <a:cubicBezTo>
                    <a:pt x="339" y="44"/>
                    <a:pt x="340" y="43"/>
                    <a:pt x="340" y="42"/>
                  </a:cubicBezTo>
                  <a:cubicBezTo>
                    <a:pt x="340" y="42"/>
                    <a:pt x="341" y="38"/>
                    <a:pt x="340" y="38"/>
                  </a:cubicBezTo>
                  <a:cubicBezTo>
                    <a:pt x="340" y="37"/>
                    <a:pt x="339" y="36"/>
                    <a:pt x="339" y="35"/>
                  </a:cubicBezTo>
                  <a:cubicBezTo>
                    <a:pt x="339" y="34"/>
                    <a:pt x="339" y="32"/>
                    <a:pt x="339" y="32"/>
                  </a:cubicBezTo>
                  <a:cubicBezTo>
                    <a:pt x="339" y="31"/>
                    <a:pt x="338" y="30"/>
                    <a:pt x="340" y="30"/>
                  </a:cubicBezTo>
                  <a:cubicBezTo>
                    <a:pt x="341" y="30"/>
                    <a:pt x="343" y="31"/>
                    <a:pt x="344" y="30"/>
                  </a:cubicBezTo>
                  <a:cubicBezTo>
                    <a:pt x="344" y="29"/>
                    <a:pt x="344" y="28"/>
                    <a:pt x="344" y="27"/>
                  </a:cubicBezTo>
                  <a:cubicBezTo>
                    <a:pt x="343" y="27"/>
                    <a:pt x="343" y="27"/>
                    <a:pt x="344" y="26"/>
                  </a:cubicBezTo>
                  <a:cubicBezTo>
                    <a:pt x="345" y="26"/>
                    <a:pt x="345" y="25"/>
                    <a:pt x="344" y="25"/>
                  </a:cubicBezTo>
                  <a:cubicBezTo>
                    <a:pt x="343" y="25"/>
                    <a:pt x="342" y="26"/>
                    <a:pt x="341" y="25"/>
                  </a:cubicBezTo>
                  <a:cubicBezTo>
                    <a:pt x="341" y="25"/>
                    <a:pt x="341" y="24"/>
                    <a:pt x="341" y="24"/>
                  </a:cubicBezTo>
                  <a:cubicBezTo>
                    <a:pt x="342" y="23"/>
                    <a:pt x="340" y="23"/>
                    <a:pt x="341" y="22"/>
                  </a:cubicBezTo>
                  <a:cubicBezTo>
                    <a:pt x="341" y="22"/>
                    <a:pt x="342" y="21"/>
                    <a:pt x="342" y="21"/>
                  </a:cubicBezTo>
                  <a:cubicBezTo>
                    <a:pt x="341" y="21"/>
                    <a:pt x="339" y="20"/>
                    <a:pt x="339" y="20"/>
                  </a:cubicBezTo>
                  <a:cubicBezTo>
                    <a:pt x="339" y="21"/>
                    <a:pt x="337" y="21"/>
                    <a:pt x="337" y="21"/>
                  </a:cubicBezTo>
                  <a:cubicBezTo>
                    <a:pt x="336" y="20"/>
                    <a:pt x="336" y="20"/>
                    <a:pt x="335" y="20"/>
                  </a:cubicBezTo>
                  <a:cubicBezTo>
                    <a:pt x="334" y="20"/>
                    <a:pt x="331" y="20"/>
                    <a:pt x="331" y="20"/>
                  </a:cubicBezTo>
                  <a:cubicBezTo>
                    <a:pt x="331" y="20"/>
                    <a:pt x="330" y="19"/>
                    <a:pt x="330" y="20"/>
                  </a:cubicBezTo>
                  <a:cubicBezTo>
                    <a:pt x="330" y="20"/>
                    <a:pt x="331" y="21"/>
                    <a:pt x="330" y="21"/>
                  </a:cubicBezTo>
                  <a:cubicBezTo>
                    <a:pt x="329" y="21"/>
                    <a:pt x="330" y="23"/>
                    <a:pt x="330" y="23"/>
                  </a:cubicBezTo>
                  <a:cubicBezTo>
                    <a:pt x="330" y="24"/>
                    <a:pt x="329" y="25"/>
                    <a:pt x="330" y="25"/>
                  </a:cubicBezTo>
                  <a:cubicBezTo>
                    <a:pt x="330" y="25"/>
                    <a:pt x="332" y="26"/>
                    <a:pt x="331" y="27"/>
                  </a:cubicBezTo>
                  <a:cubicBezTo>
                    <a:pt x="331" y="27"/>
                    <a:pt x="333" y="27"/>
                    <a:pt x="332" y="28"/>
                  </a:cubicBezTo>
                  <a:cubicBezTo>
                    <a:pt x="331" y="28"/>
                    <a:pt x="331" y="29"/>
                    <a:pt x="330" y="28"/>
                  </a:cubicBezTo>
                  <a:cubicBezTo>
                    <a:pt x="329" y="28"/>
                    <a:pt x="328" y="28"/>
                    <a:pt x="328" y="28"/>
                  </a:cubicBezTo>
                  <a:cubicBezTo>
                    <a:pt x="327" y="29"/>
                    <a:pt x="326" y="33"/>
                    <a:pt x="325" y="34"/>
                  </a:cubicBezTo>
                  <a:cubicBezTo>
                    <a:pt x="324" y="34"/>
                    <a:pt x="323" y="37"/>
                    <a:pt x="323" y="36"/>
                  </a:cubicBezTo>
                  <a:cubicBezTo>
                    <a:pt x="322" y="36"/>
                    <a:pt x="322" y="35"/>
                    <a:pt x="322" y="36"/>
                  </a:cubicBezTo>
                  <a:cubicBezTo>
                    <a:pt x="321" y="37"/>
                    <a:pt x="323" y="39"/>
                    <a:pt x="321" y="39"/>
                  </a:cubicBezTo>
                  <a:cubicBezTo>
                    <a:pt x="320" y="40"/>
                    <a:pt x="319" y="41"/>
                    <a:pt x="319" y="41"/>
                  </a:cubicBezTo>
                  <a:cubicBezTo>
                    <a:pt x="318" y="41"/>
                    <a:pt x="317" y="41"/>
                    <a:pt x="317" y="39"/>
                  </a:cubicBezTo>
                  <a:cubicBezTo>
                    <a:pt x="316" y="38"/>
                    <a:pt x="316" y="37"/>
                    <a:pt x="315" y="37"/>
                  </a:cubicBezTo>
                  <a:cubicBezTo>
                    <a:pt x="315" y="36"/>
                    <a:pt x="316" y="33"/>
                    <a:pt x="316" y="33"/>
                  </a:cubicBezTo>
                  <a:cubicBezTo>
                    <a:pt x="316" y="32"/>
                    <a:pt x="317" y="31"/>
                    <a:pt x="317" y="32"/>
                  </a:cubicBezTo>
                  <a:cubicBezTo>
                    <a:pt x="317" y="32"/>
                    <a:pt x="318" y="32"/>
                    <a:pt x="318" y="30"/>
                  </a:cubicBezTo>
                  <a:cubicBezTo>
                    <a:pt x="319" y="29"/>
                    <a:pt x="320" y="28"/>
                    <a:pt x="319" y="27"/>
                  </a:cubicBezTo>
                  <a:cubicBezTo>
                    <a:pt x="318" y="26"/>
                    <a:pt x="318" y="26"/>
                    <a:pt x="317" y="25"/>
                  </a:cubicBezTo>
                  <a:cubicBezTo>
                    <a:pt x="317" y="24"/>
                    <a:pt x="315" y="24"/>
                    <a:pt x="314" y="25"/>
                  </a:cubicBezTo>
                  <a:cubicBezTo>
                    <a:pt x="314" y="25"/>
                    <a:pt x="312" y="25"/>
                    <a:pt x="313" y="26"/>
                  </a:cubicBezTo>
                  <a:cubicBezTo>
                    <a:pt x="313" y="27"/>
                    <a:pt x="312" y="29"/>
                    <a:pt x="312" y="29"/>
                  </a:cubicBezTo>
                  <a:cubicBezTo>
                    <a:pt x="311" y="30"/>
                    <a:pt x="309" y="32"/>
                    <a:pt x="308" y="32"/>
                  </a:cubicBezTo>
                  <a:cubicBezTo>
                    <a:pt x="308" y="32"/>
                    <a:pt x="307" y="30"/>
                    <a:pt x="307" y="30"/>
                  </a:cubicBezTo>
                  <a:cubicBezTo>
                    <a:pt x="308" y="29"/>
                    <a:pt x="309" y="26"/>
                    <a:pt x="308" y="26"/>
                  </a:cubicBezTo>
                  <a:cubicBezTo>
                    <a:pt x="308" y="25"/>
                    <a:pt x="306" y="24"/>
                    <a:pt x="307" y="24"/>
                  </a:cubicBezTo>
                  <a:cubicBezTo>
                    <a:pt x="308" y="24"/>
                    <a:pt x="309" y="24"/>
                    <a:pt x="309" y="24"/>
                  </a:cubicBezTo>
                  <a:cubicBezTo>
                    <a:pt x="308" y="23"/>
                    <a:pt x="307" y="23"/>
                    <a:pt x="306" y="23"/>
                  </a:cubicBezTo>
                  <a:cubicBezTo>
                    <a:pt x="305" y="22"/>
                    <a:pt x="306" y="21"/>
                    <a:pt x="305" y="21"/>
                  </a:cubicBezTo>
                  <a:cubicBezTo>
                    <a:pt x="304" y="20"/>
                    <a:pt x="303" y="20"/>
                    <a:pt x="303" y="19"/>
                  </a:cubicBezTo>
                  <a:cubicBezTo>
                    <a:pt x="304" y="19"/>
                    <a:pt x="305" y="19"/>
                    <a:pt x="306" y="18"/>
                  </a:cubicBezTo>
                  <a:cubicBezTo>
                    <a:pt x="308" y="18"/>
                    <a:pt x="308" y="16"/>
                    <a:pt x="307" y="17"/>
                  </a:cubicBezTo>
                  <a:cubicBezTo>
                    <a:pt x="307" y="17"/>
                    <a:pt x="306" y="17"/>
                    <a:pt x="305" y="17"/>
                  </a:cubicBezTo>
                  <a:cubicBezTo>
                    <a:pt x="305" y="17"/>
                    <a:pt x="304" y="17"/>
                    <a:pt x="305" y="16"/>
                  </a:cubicBezTo>
                  <a:cubicBezTo>
                    <a:pt x="306" y="16"/>
                    <a:pt x="308" y="17"/>
                    <a:pt x="308" y="16"/>
                  </a:cubicBezTo>
                  <a:cubicBezTo>
                    <a:pt x="308" y="15"/>
                    <a:pt x="308" y="13"/>
                    <a:pt x="306" y="11"/>
                  </a:cubicBezTo>
                  <a:cubicBezTo>
                    <a:pt x="305" y="10"/>
                    <a:pt x="304" y="9"/>
                    <a:pt x="304" y="8"/>
                  </a:cubicBezTo>
                  <a:cubicBezTo>
                    <a:pt x="304" y="7"/>
                    <a:pt x="304" y="5"/>
                    <a:pt x="304" y="5"/>
                  </a:cubicBezTo>
                  <a:cubicBezTo>
                    <a:pt x="305" y="4"/>
                    <a:pt x="304" y="1"/>
                    <a:pt x="302" y="1"/>
                  </a:cubicBezTo>
                  <a:cubicBezTo>
                    <a:pt x="301" y="1"/>
                    <a:pt x="298" y="0"/>
                    <a:pt x="298" y="2"/>
                  </a:cubicBezTo>
                  <a:cubicBezTo>
                    <a:pt x="298" y="3"/>
                    <a:pt x="299" y="4"/>
                    <a:pt x="298" y="5"/>
                  </a:cubicBezTo>
                  <a:cubicBezTo>
                    <a:pt x="298" y="5"/>
                    <a:pt x="297" y="6"/>
                    <a:pt x="297" y="6"/>
                  </a:cubicBezTo>
                  <a:cubicBezTo>
                    <a:pt x="297" y="5"/>
                    <a:pt x="296" y="5"/>
                    <a:pt x="296" y="5"/>
                  </a:cubicBezTo>
                  <a:cubicBezTo>
                    <a:pt x="295" y="5"/>
                    <a:pt x="294" y="5"/>
                    <a:pt x="294" y="6"/>
                  </a:cubicBezTo>
                  <a:cubicBezTo>
                    <a:pt x="294" y="7"/>
                    <a:pt x="292" y="9"/>
                    <a:pt x="291" y="10"/>
                  </a:cubicBezTo>
                  <a:cubicBezTo>
                    <a:pt x="290" y="12"/>
                    <a:pt x="290" y="13"/>
                    <a:pt x="290" y="15"/>
                  </a:cubicBezTo>
                  <a:cubicBezTo>
                    <a:pt x="289" y="17"/>
                    <a:pt x="290" y="18"/>
                    <a:pt x="291" y="18"/>
                  </a:cubicBezTo>
                  <a:cubicBezTo>
                    <a:pt x="292" y="18"/>
                    <a:pt x="291" y="19"/>
                    <a:pt x="293" y="19"/>
                  </a:cubicBezTo>
                  <a:cubicBezTo>
                    <a:pt x="294" y="19"/>
                    <a:pt x="294" y="21"/>
                    <a:pt x="294" y="21"/>
                  </a:cubicBezTo>
                  <a:cubicBezTo>
                    <a:pt x="295" y="21"/>
                    <a:pt x="296" y="21"/>
                    <a:pt x="297" y="21"/>
                  </a:cubicBezTo>
                  <a:cubicBezTo>
                    <a:pt x="298" y="21"/>
                    <a:pt x="301" y="21"/>
                    <a:pt x="300" y="22"/>
                  </a:cubicBezTo>
                  <a:cubicBezTo>
                    <a:pt x="299" y="22"/>
                    <a:pt x="298" y="22"/>
                    <a:pt x="297" y="23"/>
                  </a:cubicBezTo>
                  <a:cubicBezTo>
                    <a:pt x="296" y="24"/>
                    <a:pt x="295" y="26"/>
                    <a:pt x="294" y="27"/>
                  </a:cubicBezTo>
                  <a:cubicBezTo>
                    <a:pt x="293" y="27"/>
                    <a:pt x="293" y="29"/>
                    <a:pt x="293" y="28"/>
                  </a:cubicBezTo>
                  <a:cubicBezTo>
                    <a:pt x="294" y="28"/>
                    <a:pt x="297" y="27"/>
                    <a:pt x="297" y="27"/>
                  </a:cubicBezTo>
                  <a:cubicBezTo>
                    <a:pt x="297" y="27"/>
                    <a:pt x="296" y="29"/>
                    <a:pt x="296" y="29"/>
                  </a:cubicBezTo>
                  <a:cubicBezTo>
                    <a:pt x="297" y="30"/>
                    <a:pt x="297" y="30"/>
                    <a:pt x="296" y="30"/>
                  </a:cubicBezTo>
                  <a:cubicBezTo>
                    <a:pt x="295" y="31"/>
                    <a:pt x="293" y="31"/>
                    <a:pt x="293" y="32"/>
                  </a:cubicBezTo>
                  <a:cubicBezTo>
                    <a:pt x="292" y="33"/>
                    <a:pt x="290" y="34"/>
                    <a:pt x="290" y="35"/>
                  </a:cubicBezTo>
                  <a:cubicBezTo>
                    <a:pt x="289" y="35"/>
                    <a:pt x="288" y="36"/>
                    <a:pt x="287" y="36"/>
                  </a:cubicBezTo>
                  <a:cubicBezTo>
                    <a:pt x="287" y="36"/>
                    <a:pt x="286" y="37"/>
                    <a:pt x="287" y="38"/>
                  </a:cubicBezTo>
                  <a:cubicBezTo>
                    <a:pt x="287" y="39"/>
                    <a:pt x="288" y="41"/>
                    <a:pt x="287" y="41"/>
                  </a:cubicBezTo>
                  <a:cubicBezTo>
                    <a:pt x="286" y="42"/>
                    <a:pt x="286" y="44"/>
                    <a:pt x="286" y="43"/>
                  </a:cubicBezTo>
                  <a:cubicBezTo>
                    <a:pt x="286" y="41"/>
                    <a:pt x="286" y="40"/>
                    <a:pt x="285" y="39"/>
                  </a:cubicBezTo>
                  <a:cubicBezTo>
                    <a:pt x="283" y="39"/>
                    <a:pt x="283" y="37"/>
                    <a:pt x="284" y="36"/>
                  </a:cubicBezTo>
                  <a:cubicBezTo>
                    <a:pt x="284" y="36"/>
                    <a:pt x="285" y="35"/>
                    <a:pt x="284" y="35"/>
                  </a:cubicBezTo>
                  <a:cubicBezTo>
                    <a:pt x="284" y="34"/>
                    <a:pt x="284" y="34"/>
                    <a:pt x="284" y="33"/>
                  </a:cubicBezTo>
                  <a:cubicBezTo>
                    <a:pt x="284" y="33"/>
                    <a:pt x="286" y="32"/>
                    <a:pt x="284" y="32"/>
                  </a:cubicBezTo>
                  <a:cubicBezTo>
                    <a:pt x="283" y="32"/>
                    <a:pt x="282" y="30"/>
                    <a:pt x="281" y="31"/>
                  </a:cubicBezTo>
                  <a:cubicBezTo>
                    <a:pt x="281" y="31"/>
                    <a:pt x="279" y="32"/>
                    <a:pt x="279" y="33"/>
                  </a:cubicBezTo>
                  <a:cubicBezTo>
                    <a:pt x="279" y="34"/>
                    <a:pt x="280" y="37"/>
                    <a:pt x="279" y="37"/>
                  </a:cubicBezTo>
                  <a:cubicBezTo>
                    <a:pt x="279" y="36"/>
                    <a:pt x="278" y="35"/>
                    <a:pt x="277" y="35"/>
                  </a:cubicBezTo>
                  <a:cubicBezTo>
                    <a:pt x="277" y="35"/>
                    <a:pt x="275" y="37"/>
                    <a:pt x="274" y="36"/>
                  </a:cubicBezTo>
                  <a:cubicBezTo>
                    <a:pt x="273" y="36"/>
                    <a:pt x="271" y="36"/>
                    <a:pt x="270" y="36"/>
                  </a:cubicBezTo>
                  <a:cubicBezTo>
                    <a:pt x="269" y="36"/>
                    <a:pt x="266" y="37"/>
                    <a:pt x="265" y="37"/>
                  </a:cubicBezTo>
                  <a:cubicBezTo>
                    <a:pt x="265" y="37"/>
                    <a:pt x="263" y="37"/>
                    <a:pt x="262" y="37"/>
                  </a:cubicBezTo>
                  <a:cubicBezTo>
                    <a:pt x="262" y="37"/>
                    <a:pt x="262" y="36"/>
                    <a:pt x="261" y="35"/>
                  </a:cubicBezTo>
                  <a:cubicBezTo>
                    <a:pt x="260" y="35"/>
                    <a:pt x="260" y="33"/>
                    <a:pt x="259" y="34"/>
                  </a:cubicBezTo>
                  <a:cubicBezTo>
                    <a:pt x="257" y="34"/>
                    <a:pt x="256" y="34"/>
                    <a:pt x="255" y="34"/>
                  </a:cubicBezTo>
                  <a:cubicBezTo>
                    <a:pt x="255" y="33"/>
                    <a:pt x="253" y="33"/>
                    <a:pt x="252" y="31"/>
                  </a:cubicBezTo>
                  <a:cubicBezTo>
                    <a:pt x="252" y="30"/>
                    <a:pt x="254" y="28"/>
                    <a:pt x="253" y="28"/>
                  </a:cubicBezTo>
                  <a:cubicBezTo>
                    <a:pt x="252" y="27"/>
                    <a:pt x="249" y="28"/>
                    <a:pt x="248" y="28"/>
                  </a:cubicBezTo>
                  <a:cubicBezTo>
                    <a:pt x="246" y="28"/>
                    <a:pt x="244" y="28"/>
                    <a:pt x="243" y="28"/>
                  </a:cubicBezTo>
                  <a:cubicBezTo>
                    <a:pt x="243" y="29"/>
                    <a:pt x="241" y="29"/>
                    <a:pt x="241" y="30"/>
                  </a:cubicBezTo>
                  <a:cubicBezTo>
                    <a:pt x="240" y="31"/>
                    <a:pt x="239" y="32"/>
                    <a:pt x="239" y="32"/>
                  </a:cubicBezTo>
                  <a:cubicBezTo>
                    <a:pt x="240" y="33"/>
                    <a:pt x="241" y="34"/>
                    <a:pt x="241" y="33"/>
                  </a:cubicBezTo>
                  <a:cubicBezTo>
                    <a:pt x="241" y="32"/>
                    <a:pt x="241" y="32"/>
                    <a:pt x="242" y="32"/>
                  </a:cubicBezTo>
                  <a:cubicBezTo>
                    <a:pt x="243" y="32"/>
                    <a:pt x="244" y="32"/>
                    <a:pt x="245" y="32"/>
                  </a:cubicBezTo>
                  <a:cubicBezTo>
                    <a:pt x="246" y="31"/>
                    <a:pt x="247" y="30"/>
                    <a:pt x="248" y="30"/>
                  </a:cubicBezTo>
                  <a:cubicBezTo>
                    <a:pt x="249" y="30"/>
                    <a:pt x="251" y="30"/>
                    <a:pt x="251" y="30"/>
                  </a:cubicBezTo>
                  <a:cubicBezTo>
                    <a:pt x="250" y="30"/>
                    <a:pt x="249" y="32"/>
                    <a:pt x="248" y="32"/>
                  </a:cubicBezTo>
                  <a:cubicBezTo>
                    <a:pt x="247" y="32"/>
                    <a:pt x="245" y="33"/>
                    <a:pt x="245" y="33"/>
                  </a:cubicBezTo>
                  <a:cubicBezTo>
                    <a:pt x="244" y="33"/>
                    <a:pt x="243" y="34"/>
                    <a:pt x="242" y="34"/>
                  </a:cubicBezTo>
                  <a:cubicBezTo>
                    <a:pt x="242" y="34"/>
                    <a:pt x="240" y="35"/>
                    <a:pt x="240" y="35"/>
                  </a:cubicBezTo>
                  <a:cubicBezTo>
                    <a:pt x="239" y="36"/>
                    <a:pt x="239" y="37"/>
                    <a:pt x="238" y="38"/>
                  </a:cubicBezTo>
                  <a:cubicBezTo>
                    <a:pt x="237" y="38"/>
                    <a:pt x="239" y="39"/>
                    <a:pt x="239" y="39"/>
                  </a:cubicBezTo>
                  <a:cubicBezTo>
                    <a:pt x="239" y="40"/>
                    <a:pt x="239" y="40"/>
                    <a:pt x="239" y="41"/>
                  </a:cubicBezTo>
                  <a:cubicBezTo>
                    <a:pt x="240" y="42"/>
                    <a:pt x="239" y="42"/>
                    <a:pt x="238" y="43"/>
                  </a:cubicBezTo>
                  <a:cubicBezTo>
                    <a:pt x="237" y="44"/>
                    <a:pt x="239" y="46"/>
                    <a:pt x="238" y="46"/>
                  </a:cubicBezTo>
                  <a:cubicBezTo>
                    <a:pt x="236" y="45"/>
                    <a:pt x="234" y="43"/>
                    <a:pt x="235" y="43"/>
                  </a:cubicBezTo>
                  <a:cubicBezTo>
                    <a:pt x="236" y="42"/>
                    <a:pt x="237" y="41"/>
                    <a:pt x="237" y="41"/>
                  </a:cubicBezTo>
                  <a:cubicBezTo>
                    <a:pt x="237" y="40"/>
                    <a:pt x="236" y="38"/>
                    <a:pt x="235" y="39"/>
                  </a:cubicBezTo>
                  <a:cubicBezTo>
                    <a:pt x="234" y="39"/>
                    <a:pt x="233" y="40"/>
                    <a:pt x="234" y="39"/>
                  </a:cubicBezTo>
                  <a:cubicBezTo>
                    <a:pt x="234" y="38"/>
                    <a:pt x="235" y="36"/>
                    <a:pt x="234" y="37"/>
                  </a:cubicBezTo>
                  <a:cubicBezTo>
                    <a:pt x="234" y="37"/>
                    <a:pt x="233" y="37"/>
                    <a:pt x="232" y="37"/>
                  </a:cubicBezTo>
                  <a:cubicBezTo>
                    <a:pt x="232" y="36"/>
                    <a:pt x="231" y="34"/>
                    <a:pt x="231" y="34"/>
                  </a:cubicBezTo>
                  <a:cubicBezTo>
                    <a:pt x="231" y="35"/>
                    <a:pt x="228" y="36"/>
                    <a:pt x="226" y="37"/>
                  </a:cubicBezTo>
                  <a:cubicBezTo>
                    <a:pt x="225" y="37"/>
                    <a:pt x="220" y="37"/>
                    <a:pt x="219" y="37"/>
                  </a:cubicBezTo>
                  <a:cubicBezTo>
                    <a:pt x="218" y="37"/>
                    <a:pt x="218" y="37"/>
                    <a:pt x="216" y="37"/>
                  </a:cubicBezTo>
                  <a:cubicBezTo>
                    <a:pt x="215" y="36"/>
                    <a:pt x="211" y="36"/>
                    <a:pt x="212" y="35"/>
                  </a:cubicBezTo>
                  <a:cubicBezTo>
                    <a:pt x="214" y="35"/>
                    <a:pt x="215" y="35"/>
                    <a:pt x="215" y="34"/>
                  </a:cubicBezTo>
                  <a:cubicBezTo>
                    <a:pt x="215" y="34"/>
                    <a:pt x="213" y="33"/>
                    <a:pt x="215" y="33"/>
                  </a:cubicBezTo>
                  <a:cubicBezTo>
                    <a:pt x="216" y="33"/>
                    <a:pt x="217" y="33"/>
                    <a:pt x="217" y="33"/>
                  </a:cubicBezTo>
                  <a:cubicBezTo>
                    <a:pt x="217" y="32"/>
                    <a:pt x="216" y="32"/>
                    <a:pt x="217" y="31"/>
                  </a:cubicBezTo>
                  <a:cubicBezTo>
                    <a:pt x="219" y="31"/>
                    <a:pt x="220" y="32"/>
                    <a:pt x="220" y="32"/>
                  </a:cubicBezTo>
                  <a:cubicBezTo>
                    <a:pt x="221" y="31"/>
                    <a:pt x="221" y="30"/>
                    <a:pt x="220" y="29"/>
                  </a:cubicBezTo>
                  <a:cubicBezTo>
                    <a:pt x="219" y="29"/>
                    <a:pt x="219" y="27"/>
                    <a:pt x="217" y="27"/>
                  </a:cubicBezTo>
                  <a:cubicBezTo>
                    <a:pt x="215" y="27"/>
                    <a:pt x="214" y="26"/>
                    <a:pt x="214" y="27"/>
                  </a:cubicBezTo>
                  <a:cubicBezTo>
                    <a:pt x="214" y="28"/>
                    <a:pt x="215" y="29"/>
                    <a:pt x="214" y="29"/>
                  </a:cubicBezTo>
                  <a:cubicBezTo>
                    <a:pt x="212" y="28"/>
                    <a:pt x="212" y="28"/>
                    <a:pt x="210" y="27"/>
                  </a:cubicBezTo>
                  <a:cubicBezTo>
                    <a:pt x="208" y="27"/>
                    <a:pt x="208" y="26"/>
                    <a:pt x="207" y="25"/>
                  </a:cubicBezTo>
                  <a:cubicBezTo>
                    <a:pt x="206" y="25"/>
                    <a:pt x="207" y="24"/>
                    <a:pt x="206" y="24"/>
                  </a:cubicBezTo>
                  <a:cubicBezTo>
                    <a:pt x="205" y="24"/>
                    <a:pt x="200" y="21"/>
                    <a:pt x="199" y="21"/>
                  </a:cubicBezTo>
                  <a:cubicBezTo>
                    <a:pt x="198" y="21"/>
                    <a:pt x="197" y="19"/>
                    <a:pt x="195" y="19"/>
                  </a:cubicBezTo>
                  <a:cubicBezTo>
                    <a:pt x="194" y="19"/>
                    <a:pt x="192" y="19"/>
                    <a:pt x="192" y="20"/>
                  </a:cubicBezTo>
                  <a:cubicBezTo>
                    <a:pt x="192" y="20"/>
                    <a:pt x="189" y="22"/>
                    <a:pt x="188" y="22"/>
                  </a:cubicBezTo>
                  <a:cubicBezTo>
                    <a:pt x="188" y="21"/>
                    <a:pt x="189" y="20"/>
                    <a:pt x="189" y="20"/>
                  </a:cubicBezTo>
                  <a:cubicBezTo>
                    <a:pt x="189" y="20"/>
                    <a:pt x="189" y="18"/>
                    <a:pt x="189" y="18"/>
                  </a:cubicBezTo>
                  <a:cubicBezTo>
                    <a:pt x="190" y="17"/>
                    <a:pt x="189" y="17"/>
                    <a:pt x="188" y="17"/>
                  </a:cubicBezTo>
                  <a:cubicBezTo>
                    <a:pt x="188" y="18"/>
                    <a:pt x="187" y="18"/>
                    <a:pt x="187" y="19"/>
                  </a:cubicBezTo>
                  <a:cubicBezTo>
                    <a:pt x="187" y="20"/>
                    <a:pt x="186" y="20"/>
                    <a:pt x="186" y="20"/>
                  </a:cubicBezTo>
                  <a:cubicBezTo>
                    <a:pt x="186" y="21"/>
                    <a:pt x="185" y="22"/>
                    <a:pt x="184" y="22"/>
                  </a:cubicBezTo>
                  <a:cubicBezTo>
                    <a:pt x="183" y="22"/>
                    <a:pt x="182" y="22"/>
                    <a:pt x="182" y="21"/>
                  </a:cubicBezTo>
                  <a:cubicBezTo>
                    <a:pt x="181" y="19"/>
                    <a:pt x="180" y="18"/>
                    <a:pt x="180" y="17"/>
                  </a:cubicBezTo>
                  <a:cubicBezTo>
                    <a:pt x="180" y="15"/>
                    <a:pt x="180" y="13"/>
                    <a:pt x="179" y="12"/>
                  </a:cubicBezTo>
                  <a:cubicBezTo>
                    <a:pt x="179" y="12"/>
                    <a:pt x="177" y="11"/>
                    <a:pt x="177" y="11"/>
                  </a:cubicBezTo>
                  <a:cubicBezTo>
                    <a:pt x="177" y="12"/>
                    <a:pt x="176" y="12"/>
                    <a:pt x="177" y="13"/>
                  </a:cubicBezTo>
                  <a:cubicBezTo>
                    <a:pt x="177" y="13"/>
                    <a:pt x="177" y="14"/>
                    <a:pt x="177" y="15"/>
                  </a:cubicBezTo>
                  <a:cubicBezTo>
                    <a:pt x="178" y="15"/>
                    <a:pt x="178" y="16"/>
                    <a:pt x="178" y="16"/>
                  </a:cubicBezTo>
                  <a:cubicBezTo>
                    <a:pt x="177" y="16"/>
                    <a:pt x="176" y="16"/>
                    <a:pt x="176" y="16"/>
                  </a:cubicBezTo>
                  <a:cubicBezTo>
                    <a:pt x="176" y="17"/>
                    <a:pt x="176" y="18"/>
                    <a:pt x="175" y="18"/>
                  </a:cubicBezTo>
                  <a:cubicBezTo>
                    <a:pt x="174" y="18"/>
                    <a:pt x="173" y="20"/>
                    <a:pt x="173" y="20"/>
                  </a:cubicBezTo>
                  <a:cubicBezTo>
                    <a:pt x="172" y="20"/>
                    <a:pt x="172" y="19"/>
                    <a:pt x="171" y="19"/>
                  </a:cubicBezTo>
                  <a:cubicBezTo>
                    <a:pt x="170" y="19"/>
                    <a:pt x="168" y="21"/>
                    <a:pt x="169" y="19"/>
                  </a:cubicBezTo>
                  <a:cubicBezTo>
                    <a:pt x="169" y="18"/>
                    <a:pt x="170" y="18"/>
                    <a:pt x="169" y="17"/>
                  </a:cubicBezTo>
                  <a:cubicBezTo>
                    <a:pt x="169" y="16"/>
                    <a:pt x="169" y="15"/>
                    <a:pt x="168" y="16"/>
                  </a:cubicBezTo>
                  <a:cubicBezTo>
                    <a:pt x="167" y="17"/>
                    <a:pt x="164" y="18"/>
                    <a:pt x="163" y="19"/>
                  </a:cubicBezTo>
                  <a:cubicBezTo>
                    <a:pt x="163" y="19"/>
                    <a:pt x="160" y="23"/>
                    <a:pt x="159" y="23"/>
                  </a:cubicBezTo>
                  <a:cubicBezTo>
                    <a:pt x="159" y="23"/>
                    <a:pt x="156" y="24"/>
                    <a:pt x="157" y="24"/>
                  </a:cubicBezTo>
                  <a:cubicBezTo>
                    <a:pt x="158" y="23"/>
                    <a:pt x="161" y="20"/>
                    <a:pt x="160" y="20"/>
                  </a:cubicBezTo>
                  <a:cubicBezTo>
                    <a:pt x="160" y="20"/>
                    <a:pt x="160" y="19"/>
                    <a:pt x="159" y="19"/>
                  </a:cubicBezTo>
                  <a:cubicBezTo>
                    <a:pt x="159" y="20"/>
                    <a:pt x="156" y="22"/>
                    <a:pt x="155" y="23"/>
                  </a:cubicBezTo>
                  <a:cubicBezTo>
                    <a:pt x="153" y="24"/>
                    <a:pt x="150" y="25"/>
                    <a:pt x="149" y="26"/>
                  </a:cubicBezTo>
                  <a:cubicBezTo>
                    <a:pt x="149" y="26"/>
                    <a:pt x="148" y="28"/>
                    <a:pt x="148" y="27"/>
                  </a:cubicBezTo>
                  <a:cubicBezTo>
                    <a:pt x="147" y="27"/>
                    <a:pt x="148" y="26"/>
                    <a:pt x="147" y="26"/>
                  </a:cubicBezTo>
                  <a:cubicBezTo>
                    <a:pt x="146" y="27"/>
                    <a:pt x="146" y="28"/>
                    <a:pt x="145" y="28"/>
                  </a:cubicBezTo>
                  <a:cubicBezTo>
                    <a:pt x="145" y="28"/>
                    <a:pt x="144" y="27"/>
                    <a:pt x="143" y="27"/>
                  </a:cubicBezTo>
                  <a:cubicBezTo>
                    <a:pt x="143" y="28"/>
                    <a:pt x="142" y="29"/>
                    <a:pt x="142" y="28"/>
                  </a:cubicBezTo>
                  <a:cubicBezTo>
                    <a:pt x="141" y="27"/>
                    <a:pt x="140" y="27"/>
                    <a:pt x="140" y="27"/>
                  </a:cubicBezTo>
                  <a:cubicBezTo>
                    <a:pt x="140" y="28"/>
                    <a:pt x="139" y="28"/>
                    <a:pt x="138" y="28"/>
                  </a:cubicBezTo>
                  <a:cubicBezTo>
                    <a:pt x="138" y="28"/>
                    <a:pt x="136" y="26"/>
                    <a:pt x="135" y="25"/>
                  </a:cubicBezTo>
                  <a:cubicBezTo>
                    <a:pt x="135" y="25"/>
                    <a:pt x="135" y="24"/>
                    <a:pt x="135" y="24"/>
                  </a:cubicBezTo>
                  <a:cubicBezTo>
                    <a:pt x="134" y="23"/>
                    <a:pt x="134" y="21"/>
                    <a:pt x="133" y="21"/>
                  </a:cubicBezTo>
                  <a:cubicBezTo>
                    <a:pt x="132" y="21"/>
                    <a:pt x="131" y="21"/>
                    <a:pt x="130" y="21"/>
                  </a:cubicBezTo>
                  <a:cubicBezTo>
                    <a:pt x="130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7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4" y="20"/>
                    <a:pt x="120" y="18"/>
                    <a:pt x="120" y="17"/>
                  </a:cubicBezTo>
                  <a:cubicBezTo>
                    <a:pt x="119" y="17"/>
                    <a:pt x="119" y="17"/>
                    <a:pt x="116" y="17"/>
                  </a:cubicBezTo>
                  <a:cubicBezTo>
                    <a:pt x="114" y="18"/>
                    <a:pt x="111" y="18"/>
                    <a:pt x="109" y="17"/>
                  </a:cubicBezTo>
                  <a:cubicBezTo>
                    <a:pt x="107" y="17"/>
                    <a:pt x="104" y="17"/>
                    <a:pt x="103" y="16"/>
                  </a:cubicBezTo>
                  <a:cubicBezTo>
                    <a:pt x="103" y="16"/>
                    <a:pt x="103" y="15"/>
                    <a:pt x="102" y="15"/>
                  </a:cubicBezTo>
                  <a:cubicBezTo>
                    <a:pt x="101" y="15"/>
                    <a:pt x="97" y="14"/>
                    <a:pt x="96" y="14"/>
                  </a:cubicBezTo>
                  <a:cubicBezTo>
                    <a:pt x="95" y="14"/>
                    <a:pt x="92" y="13"/>
                    <a:pt x="92" y="14"/>
                  </a:cubicBezTo>
                  <a:cubicBezTo>
                    <a:pt x="91" y="14"/>
                    <a:pt x="90" y="15"/>
                    <a:pt x="89" y="14"/>
                  </a:cubicBezTo>
                  <a:cubicBezTo>
                    <a:pt x="88" y="14"/>
                    <a:pt x="89" y="14"/>
                    <a:pt x="88" y="13"/>
                  </a:cubicBezTo>
                  <a:cubicBezTo>
                    <a:pt x="87" y="13"/>
                    <a:pt x="86" y="12"/>
                    <a:pt x="87" y="12"/>
                  </a:cubicBezTo>
                  <a:cubicBezTo>
                    <a:pt x="87" y="11"/>
                    <a:pt x="89" y="10"/>
                    <a:pt x="88" y="10"/>
                  </a:cubicBezTo>
                  <a:cubicBezTo>
                    <a:pt x="87" y="10"/>
                    <a:pt x="83" y="11"/>
                    <a:pt x="83" y="11"/>
                  </a:cubicBezTo>
                  <a:cubicBezTo>
                    <a:pt x="82" y="11"/>
                    <a:pt x="80" y="11"/>
                    <a:pt x="80" y="10"/>
                  </a:cubicBezTo>
                  <a:cubicBezTo>
                    <a:pt x="81" y="9"/>
                    <a:pt x="82" y="9"/>
                    <a:pt x="82" y="8"/>
                  </a:cubicBezTo>
                  <a:cubicBezTo>
                    <a:pt x="81" y="8"/>
                    <a:pt x="80" y="8"/>
                    <a:pt x="79" y="9"/>
                  </a:cubicBezTo>
                  <a:cubicBezTo>
                    <a:pt x="78" y="10"/>
                    <a:pt x="77" y="12"/>
                    <a:pt x="77" y="11"/>
                  </a:cubicBezTo>
                  <a:cubicBezTo>
                    <a:pt x="77" y="10"/>
                    <a:pt x="78" y="8"/>
                    <a:pt x="78" y="8"/>
                  </a:cubicBezTo>
                  <a:cubicBezTo>
                    <a:pt x="77" y="8"/>
                    <a:pt x="77" y="7"/>
                    <a:pt x="76" y="7"/>
                  </a:cubicBezTo>
                  <a:cubicBezTo>
                    <a:pt x="76" y="7"/>
                    <a:pt x="75" y="6"/>
                    <a:pt x="74" y="6"/>
                  </a:cubicBezTo>
                  <a:cubicBezTo>
                    <a:pt x="73" y="6"/>
                    <a:pt x="72" y="9"/>
                    <a:pt x="70" y="10"/>
                  </a:cubicBezTo>
                  <a:cubicBezTo>
                    <a:pt x="68" y="11"/>
                    <a:pt x="64" y="12"/>
                    <a:pt x="63" y="12"/>
                  </a:cubicBezTo>
                  <a:cubicBezTo>
                    <a:pt x="62" y="11"/>
                    <a:pt x="61" y="11"/>
                    <a:pt x="60" y="11"/>
                  </a:cubicBezTo>
                  <a:cubicBezTo>
                    <a:pt x="60" y="12"/>
                    <a:pt x="58" y="14"/>
                    <a:pt x="57" y="14"/>
                  </a:cubicBezTo>
                  <a:cubicBezTo>
                    <a:pt x="56" y="14"/>
                    <a:pt x="54" y="15"/>
                    <a:pt x="52" y="15"/>
                  </a:cubicBezTo>
                  <a:cubicBezTo>
                    <a:pt x="49" y="15"/>
                    <a:pt x="50" y="16"/>
                    <a:pt x="49" y="16"/>
                  </a:cubicBezTo>
                  <a:cubicBezTo>
                    <a:pt x="48" y="17"/>
                    <a:pt x="47" y="19"/>
                    <a:pt x="47" y="19"/>
                  </a:cubicBezTo>
                  <a:cubicBezTo>
                    <a:pt x="46" y="20"/>
                    <a:pt x="43" y="23"/>
                    <a:pt x="42" y="24"/>
                  </a:cubicBezTo>
                  <a:cubicBezTo>
                    <a:pt x="41" y="25"/>
                    <a:pt x="38" y="27"/>
                    <a:pt x="37" y="28"/>
                  </a:cubicBezTo>
                  <a:cubicBezTo>
                    <a:pt x="37" y="28"/>
                    <a:pt x="36" y="27"/>
                    <a:pt x="35" y="28"/>
                  </a:cubicBezTo>
                  <a:cubicBezTo>
                    <a:pt x="34" y="28"/>
                    <a:pt x="32" y="28"/>
                    <a:pt x="30" y="28"/>
                  </a:cubicBezTo>
                  <a:cubicBezTo>
                    <a:pt x="28" y="28"/>
                    <a:pt x="28" y="31"/>
                    <a:pt x="27" y="31"/>
                  </a:cubicBezTo>
                  <a:cubicBezTo>
                    <a:pt x="27" y="31"/>
                    <a:pt x="26" y="31"/>
                    <a:pt x="26" y="32"/>
                  </a:cubicBezTo>
                  <a:cubicBezTo>
                    <a:pt x="26" y="32"/>
                    <a:pt x="27" y="33"/>
                    <a:pt x="27" y="34"/>
                  </a:cubicBezTo>
                  <a:cubicBezTo>
                    <a:pt x="28" y="35"/>
                    <a:pt x="28" y="34"/>
                    <a:pt x="29" y="35"/>
                  </a:cubicBezTo>
                  <a:cubicBezTo>
                    <a:pt x="29" y="36"/>
                    <a:pt x="30" y="37"/>
                    <a:pt x="31" y="37"/>
                  </a:cubicBezTo>
                  <a:cubicBezTo>
                    <a:pt x="31" y="38"/>
                    <a:pt x="32" y="38"/>
                    <a:pt x="32" y="39"/>
                  </a:cubicBezTo>
                  <a:cubicBezTo>
                    <a:pt x="31" y="40"/>
                    <a:pt x="32" y="41"/>
                    <a:pt x="32" y="42"/>
                  </a:cubicBezTo>
                  <a:cubicBezTo>
                    <a:pt x="32" y="43"/>
                    <a:pt x="33" y="43"/>
                    <a:pt x="34" y="43"/>
                  </a:cubicBezTo>
                  <a:cubicBezTo>
                    <a:pt x="35" y="43"/>
                    <a:pt x="38" y="43"/>
                    <a:pt x="38" y="44"/>
                  </a:cubicBezTo>
                  <a:cubicBezTo>
                    <a:pt x="38" y="45"/>
                    <a:pt x="38" y="45"/>
                    <a:pt x="39" y="46"/>
                  </a:cubicBezTo>
                  <a:cubicBezTo>
                    <a:pt x="40" y="46"/>
                    <a:pt x="43" y="46"/>
                    <a:pt x="42" y="47"/>
                  </a:cubicBezTo>
                  <a:cubicBezTo>
                    <a:pt x="42" y="47"/>
                    <a:pt x="41" y="48"/>
                    <a:pt x="40" y="47"/>
                  </a:cubicBezTo>
                  <a:cubicBezTo>
                    <a:pt x="39" y="47"/>
                    <a:pt x="37" y="47"/>
                    <a:pt x="37" y="46"/>
                  </a:cubicBezTo>
                  <a:cubicBezTo>
                    <a:pt x="36" y="45"/>
                    <a:pt x="36" y="46"/>
                    <a:pt x="36" y="47"/>
                  </a:cubicBezTo>
                  <a:cubicBezTo>
                    <a:pt x="36" y="48"/>
                    <a:pt x="35" y="49"/>
                    <a:pt x="36" y="49"/>
                  </a:cubicBezTo>
                  <a:cubicBezTo>
                    <a:pt x="36" y="48"/>
                    <a:pt x="37" y="47"/>
                    <a:pt x="38" y="48"/>
                  </a:cubicBezTo>
                  <a:cubicBezTo>
                    <a:pt x="39" y="49"/>
                    <a:pt x="39" y="50"/>
                    <a:pt x="39" y="50"/>
                  </a:cubicBezTo>
                  <a:cubicBezTo>
                    <a:pt x="38" y="50"/>
                    <a:pt x="37" y="49"/>
                    <a:pt x="37" y="50"/>
                  </a:cubicBezTo>
                  <a:cubicBezTo>
                    <a:pt x="36" y="51"/>
                    <a:pt x="36" y="52"/>
                    <a:pt x="35" y="52"/>
                  </a:cubicBezTo>
                  <a:cubicBezTo>
                    <a:pt x="34" y="52"/>
                    <a:pt x="33" y="51"/>
                    <a:pt x="33" y="51"/>
                  </a:cubicBezTo>
                  <a:cubicBezTo>
                    <a:pt x="33" y="51"/>
                    <a:pt x="31" y="52"/>
                    <a:pt x="31" y="52"/>
                  </a:cubicBezTo>
                  <a:cubicBezTo>
                    <a:pt x="31" y="52"/>
                    <a:pt x="31" y="51"/>
                    <a:pt x="30" y="51"/>
                  </a:cubicBezTo>
                  <a:cubicBezTo>
                    <a:pt x="30" y="51"/>
                    <a:pt x="29" y="51"/>
                    <a:pt x="28" y="51"/>
                  </a:cubicBezTo>
                  <a:cubicBezTo>
                    <a:pt x="28" y="50"/>
                    <a:pt x="28" y="49"/>
                    <a:pt x="29" y="48"/>
                  </a:cubicBezTo>
                  <a:cubicBezTo>
                    <a:pt x="29" y="48"/>
                    <a:pt x="30" y="46"/>
                    <a:pt x="30" y="46"/>
                  </a:cubicBezTo>
                  <a:cubicBezTo>
                    <a:pt x="29" y="46"/>
                    <a:pt x="26" y="46"/>
                    <a:pt x="25" y="47"/>
                  </a:cubicBezTo>
                  <a:cubicBezTo>
                    <a:pt x="25" y="47"/>
                    <a:pt x="23" y="48"/>
                    <a:pt x="22" y="48"/>
                  </a:cubicBezTo>
                  <a:cubicBezTo>
                    <a:pt x="21" y="49"/>
                    <a:pt x="20" y="49"/>
                    <a:pt x="20" y="50"/>
                  </a:cubicBezTo>
                  <a:cubicBezTo>
                    <a:pt x="20" y="50"/>
                    <a:pt x="19" y="51"/>
                    <a:pt x="19" y="51"/>
                  </a:cubicBezTo>
                  <a:cubicBezTo>
                    <a:pt x="18" y="50"/>
                    <a:pt x="16" y="52"/>
                    <a:pt x="15" y="52"/>
                  </a:cubicBezTo>
                  <a:cubicBezTo>
                    <a:pt x="14" y="52"/>
                    <a:pt x="13" y="52"/>
                    <a:pt x="13" y="53"/>
                  </a:cubicBezTo>
                  <a:cubicBezTo>
                    <a:pt x="12" y="53"/>
                    <a:pt x="12" y="54"/>
                    <a:pt x="11" y="54"/>
                  </a:cubicBezTo>
                  <a:cubicBezTo>
                    <a:pt x="11" y="54"/>
                    <a:pt x="11" y="55"/>
                    <a:pt x="12" y="55"/>
                  </a:cubicBezTo>
                  <a:cubicBezTo>
                    <a:pt x="13" y="56"/>
                    <a:pt x="14" y="55"/>
                    <a:pt x="13" y="57"/>
                  </a:cubicBezTo>
                  <a:cubicBezTo>
                    <a:pt x="13" y="58"/>
                    <a:pt x="13" y="59"/>
                    <a:pt x="13" y="60"/>
                  </a:cubicBezTo>
                  <a:cubicBezTo>
                    <a:pt x="14" y="60"/>
                    <a:pt x="12" y="63"/>
                    <a:pt x="14" y="63"/>
                  </a:cubicBezTo>
                  <a:cubicBezTo>
                    <a:pt x="15" y="63"/>
                    <a:pt x="15" y="64"/>
                    <a:pt x="18" y="64"/>
                  </a:cubicBezTo>
                  <a:cubicBezTo>
                    <a:pt x="20" y="63"/>
                    <a:pt x="21" y="63"/>
                    <a:pt x="22" y="63"/>
                  </a:cubicBezTo>
                  <a:cubicBezTo>
                    <a:pt x="24" y="63"/>
                    <a:pt x="24" y="63"/>
                    <a:pt x="25" y="63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8" y="63"/>
                    <a:pt x="30" y="60"/>
                    <a:pt x="31" y="60"/>
                  </a:cubicBezTo>
                  <a:cubicBezTo>
                    <a:pt x="32" y="60"/>
                    <a:pt x="32" y="61"/>
                    <a:pt x="33" y="61"/>
                  </a:cubicBezTo>
                  <a:cubicBezTo>
                    <a:pt x="33" y="60"/>
                    <a:pt x="34" y="60"/>
                    <a:pt x="33" y="61"/>
                  </a:cubicBezTo>
                  <a:cubicBezTo>
                    <a:pt x="33" y="62"/>
                    <a:pt x="32" y="63"/>
                    <a:pt x="32" y="63"/>
                  </a:cubicBezTo>
                  <a:cubicBezTo>
                    <a:pt x="31" y="63"/>
                    <a:pt x="33" y="64"/>
                    <a:pt x="32" y="65"/>
                  </a:cubicBezTo>
                  <a:cubicBezTo>
                    <a:pt x="32" y="66"/>
                    <a:pt x="31" y="68"/>
                    <a:pt x="30" y="69"/>
                  </a:cubicBezTo>
                  <a:cubicBezTo>
                    <a:pt x="29" y="70"/>
                    <a:pt x="27" y="70"/>
                    <a:pt x="26" y="70"/>
                  </a:cubicBezTo>
                  <a:cubicBezTo>
                    <a:pt x="25" y="70"/>
                    <a:pt x="24" y="71"/>
                    <a:pt x="23" y="72"/>
                  </a:cubicBezTo>
                  <a:cubicBezTo>
                    <a:pt x="22" y="72"/>
                    <a:pt x="19" y="73"/>
                    <a:pt x="19" y="73"/>
                  </a:cubicBezTo>
                  <a:cubicBezTo>
                    <a:pt x="19" y="72"/>
                    <a:pt x="19" y="72"/>
                    <a:pt x="18" y="72"/>
                  </a:cubicBezTo>
                  <a:cubicBezTo>
                    <a:pt x="17" y="72"/>
                    <a:pt x="16" y="71"/>
                    <a:pt x="15" y="72"/>
                  </a:cubicBezTo>
                  <a:cubicBezTo>
                    <a:pt x="14" y="73"/>
                    <a:pt x="13" y="75"/>
                    <a:pt x="12" y="76"/>
                  </a:cubicBezTo>
                  <a:cubicBezTo>
                    <a:pt x="11" y="77"/>
                    <a:pt x="7" y="79"/>
                    <a:pt x="7" y="80"/>
                  </a:cubicBezTo>
                  <a:cubicBezTo>
                    <a:pt x="6" y="81"/>
                    <a:pt x="6" y="82"/>
                    <a:pt x="5" y="82"/>
                  </a:cubicBez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6" y="83"/>
                    <a:pt x="6" y="84"/>
                  </a:cubicBezTo>
                  <a:cubicBezTo>
                    <a:pt x="5" y="84"/>
                    <a:pt x="4" y="85"/>
                    <a:pt x="4" y="86"/>
                  </a:cubicBezTo>
                  <a:cubicBezTo>
                    <a:pt x="3" y="86"/>
                    <a:pt x="5" y="87"/>
                    <a:pt x="6" y="87"/>
                  </a:cubicBezTo>
                  <a:cubicBezTo>
                    <a:pt x="7" y="88"/>
                    <a:pt x="7" y="88"/>
                    <a:pt x="9" y="89"/>
                  </a:cubicBezTo>
                  <a:cubicBezTo>
                    <a:pt x="10" y="89"/>
                    <a:pt x="11" y="89"/>
                    <a:pt x="10" y="89"/>
                  </a:cubicBezTo>
                  <a:cubicBezTo>
                    <a:pt x="10" y="90"/>
                    <a:pt x="8" y="90"/>
                    <a:pt x="8" y="91"/>
                  </a:cubicBezTo>
                  <a:cubicBezTo>
                    <a:pt x="7" y="93"/>
                    <a:pt x="6" y="94"/>
                    <a:pt x="7" y="94"/>
                  </a:cubicBezTo>
                  <a:cubicBezTo>
                    <a:pt x="8" y="94"/>
                    <a:pt x="7" y="94"/>
                    <a:pt x="8" y="95"/>
                  </a:cubicBezTo>
                  <a:cubicBezTo>
                    <a:pt x="8" y="96"/>
                    <a:pt x="10" y="95"/>
                    <a:pt x="11" y="95"/>
                  </a:cubicBezTo>
                  <a:cubicBezTo>
                    <a:pt x="12" y="95"/>
                    <a:pt x="14" y="95"/>
                    <a:pt x="13" y="94"/>
                  </a:cubicBezTo>
                  <a:cubicBezTo>
                    <a:pt x="13" y="93"/>
                    <a:pt x="14" y="91"/>
                    <a:pt x="15" y="91"/>
                  </a:cubicBezTo>
                  <a:cubicBezTo>
                    <a:pt x="15" y="91"/>
                    <a:pt x="15" y="94"/>
                    <a:pt x="15" y="95"/>
                  </a:cubicBezTo>
                  <a:cubicBezTo>
                    <a:pt x="15" y="95"/>
                    <a:pt x="14" y="96"/>
                    <a:pt x="13" y="97"/>
                  </a:cubicBezTo>
                  <a:cubicBezTo>
                    <a:pt x="12" y="98"/>
                    <a:pt x="12" y="98"/>
                    <a:pt x="13" y="99"/>
                  </a:cubicBezTo>
                  <a:cubicBezTo>
                    <a:pt x="13" y="100"/>
                    <a:pt x="13" y="100"/>
                    <a:pt x="13" y="101"/>
                  </a:cubicBezTo>
                  <a:cubicBezTo>
                    <a:pt x="12" y="101"/>
                    <a:pt x="12" y="102"/>
                    <a:pt x="11" y="102"/>
                  </a:cubicBezTo>
                  <a:cubicBezTo>
                    <a:pt x="10" y="102"/>
                    <a:pt x="8" y="103"/>
                    <a:pt x="10" y="103"/>
                  </a:cubicBezTo>
                  <a:cubicBezTo>
                    <a:pt x="11" y="103"/>
                    <a:pt x="12" y="104"/>
                    <a:pt x="13" y="103"/>
                  </a:cubicBezTo>
                  <a:cubicBezTo>
                    <a:pt x="14" y="103"/>
                    <a:pt x="17" y="101"/>
                    <a:pt x="18" y="101"/>
                  </a:cubicBezTo>
                  <a:cubicBezTo>
                    <a:pt x="20" y="101"/>
                    <a:pt x="20" y="102"/>
                    <a:pt x="21" y="102"/>
                  </a:cubicBezTo>
                  <a:cubicBezTo>
                    <a:pt x="22" y="102"/>
                    <a:pt x="22" y="101"/>
                    <a:pt x="22" y="102"/>
                  </a:cubicBezTo>
                  <a:cubicBezTo>
                    <a:pt x="23" y="102"/>
                    <a:pt x="23" y="104"/>
                    <a:pt x="24" y="103"/>
                  </a:cubicBezTo>
                  <a:cubicBezTo>
                    <a:pt x="25" y="103"/>
                    <a:pt x="24" y="102"/>
                    <a:pt x="24" y="102"/>
                  </a:cubicBezTo>
                  <a:cubicBezTo>
                    <a:pt x="25" y="101"/>
                    <a:pt x="26" y="99"/>
                    <a:pt x="27" y="100"/>
                  </a:cubicBezTo>
                  <a:cubicBezTo>
                    <a:pt x="27" y="100"/>
                    <a:pt x="26" y="102"/>
                    <a:pt x="27" y="102"/>
                  </a:cubicBezTo>
                  <a:cubicBezTo>
                    <a:pt x="28" y="102"/>
                    <a:pt x="31" y="101"/>
                    <a:pt x="32" y="100"/>
                  </a:cubicBezTo>
                  <a:cubicBezTo>
                    <a:pt x="32" y="100"/>
                    <a:pt x="33" y="99"/>
                    <a:pt x="33" y="100"/>
                  </a:cubicBezTo>
                  <a:cubicBezTo>
                    <a:pt x="32" y="101"/>
                    <a:pt x="31" y="102"/>
                    <a:pt x="30" y="103"/>
                  </a:cubicBezTo>
                  <a:cubicBezTo>
                    <a:pt x="29" y="104"/>
                    <a:pt x="27" y="105"/>
                    <a:pt x="27" y="106"/>
                  </a:cubicBezTo>
                  <a:cubicBezTo>
                    <a:pt x="26" y="107"/>
                    <a:pt x="25" y="108"/>
                    <a:pt x="24" y="110"/>
                  </a:cubicBezTo>
                  <a:cubicBezTo>
                    <a:pt x="22" y="112"/>
                    <a:pt x="21" y="114"/>
                    <a:pt x="20" y="114"/>
                  </a:cubicBezTo>
                  <a:cubicBezTo>
                    <a:pt x="19" y="114"/>
                    <a:pt x="16" y="114"/>
                    <a:pt x="15" y="115"/>
                  </a:cubicBezTo>
                  <a:cubicBezTo>
                    <a:pt x="14" y="116"/>
                    <a:pt x="12" y="119"/>
                    <a:pt x="11" y="119"/>
                  </a:cubicBezTo>
                  <a:cubicBezTo>
                    <a:pt x="10" y="119"/>
                    <a:pt x="11" y="118"/>
                    <a:pt x="9" y="119"/>
                  </a:cubicBezTo>
                  <a:cubicBezTo>
                    <a:pt x="8" y="119"/>
                    <a:pt x="6" y="119"/>
                    <a:pt x="4" y="120"/>
                  </a:cubicBezTo>
                  <a:cubicBezTo>
                    <a:pt x="2" y="121"/>
                    <a:pt x="2" y="122"/>
                    <a:pt x="1" y="122"/>
                  </a:cubicBezTo>
                  <a:cubicBezTo>
                    <a:pt x="1" y="123"/>
                    <a:pt x="0" y="123"/>
                    <a:pt x="1" y="124"/>
                  </a:cubicBezTo>
                  <a:cubicBezTo>
                    <a:pt x="3" y="124"/>
                    <a:pt x="3" y="124"/>
                    <a:pt x="4" y="123"/>
                  </a:cubicBezTo>
                  <a:cubicBezTo>
                    <a:pt x="4" y="122"/>
                    <a:pt x="6" y="121"/>
                    <a:pt x="6" y="121"/>
                  </a:cubicBezTo>
                  <a:cubicBezTo>
                    <a:pt x="6" y="122"/>
                    <a:pt x="5" y="123"/>
                    <a:pt x="6" y="122"/>
                  </a:cubicBezTo>
                  <a:cubicBezTo>
                    <a:pt x="8" y="122"/>
                    <a:pt x="10" y="121"/>
                    <a:pt x="12" y="120"/>
                  </a:cubicBezTo>
                  <a:cubicBezTo>
                    <a:pt x="13" y="120"/>
                    <a:pt x="13" y="119"/>
                    <a:pt x="15" y="119"/>
                  </a:cubicBezTo>
                  <a:cubicBezTo>
                    <a:pt x="17" y="119"/>
                    <a:pt x="18" y="118"/>
                    <a:pt x="19" y="117"/>
                  </a:cubicBezTo>
                  <a:cubicBezTo>
                    <a:pt x="21" y="116"/>
                    <a:pt x="29" y="113"/>
                    <a:pt x="30" y="113"/>
                  </a:cubicBezTo>
                  <a:cubicBezTo>
                    <a:pt x="31" y="112"/>
                    <a:pt x="30" y="112"/>
                    <a:pt x="32" y="111"/>
                  </a:cubicBezTo>
                  <a:cubicBezTo>
                    <a:pt x="34" y="110"/>
                    <a:pt x="35" y="108"/>
                    <a:pt x="37" y="107"/>
                  </a:cubicBezTo>
                  <a:cubicBezTo>
                    <a:pt x="39" y="106"/>
                    <a:pt x="40" y="107"/>
                    <a:pt x="41" y="106"/>
                  </a:cubicBezTo>
                  <a:cubicBezTo>
                    <a:pt x="42" y="106"/>
                    <a:pt x="41" y="105"/>
                    <a:pt x="42" y="105"/>
                  </a:cubicBezTo>
                  <a:cubicBezTo>
                    <a:pt x="43" y="104"/>
                    <a:pt x="46" y="101"/>
                    <a:pt x="46" y="101"/>
                  </a:cubicBezTo>
                  <a:cubicBezTo>
                    <a:pt x="47" y="100"/>
                    <a:pt x="47" y="100"/>
                    <a:pt x="46" y="100"/>
                  </a:cubicBezTo>
                  <a:cubicBezTo>
                    <a:pt x="45" y="99"/>
                    <a:pt x="43" y="99"/>
                    <a:pt x="45" y="98"/>
                  </a:cubicBezTo>
                  <a:cubicBezTo>
                    <a:pt x="47" y="97"/>
                    <a:pt x="48" y="95"/>
                    <a:pt x="49" y="95"/>
                  </a:cubicBezTo>
                  <a:cubicBezTo>
                    <a:pt x="51" y="95"/>
                    <a:pt x="51" y="93"/>
                    <a:pt x="52" y="92"/>
                  </a:cubicBezTo>
                  <a:cubicBezTo>
                    <a:pt x="52" y="91"/>
                    <a:pt x="54" y="89"/>
                    <a:pt x="56" y="88"/>
                  </a:cubicBezTo>
                  <a:cubicBezTo>
                    <a:pt x="57" y="88"/>
                    <a:pt x="59" y="87"/>
                    <a:pt x="60" y="87"/>
                  </a:cubicBezTo>
                  <a:cubicBezTo>
                    <a:pt x="60" y="86"/>
                    <a:pt x="62" y="84"/>
                    <a:pt x="63" y="85"/>
                  </a:cubicBezTo>
                  <a:cubicBezTo>
                    <a:pt x="63" y="85"/>
                    <a:pt x="63" y="85"/>
                    <a:pt x="64" y="85"/>
                  </a:cubicBezTo>
                  <a:cubicBezTo>
                    <a:pt x="65" y="85"/>
                    <a:pt x="67" y="83"/>
                    <a:pt x="67" y="84"/>
                  </a:cubicBezTo>
                  <a:cubicBezTo>
                    <a:pt x="66" y="85"/>
                    <a:pt x="65" y="86"/>
                    <a:pt x="65" y="86"/>
                  </a:cubicBezTo>
                  <a:cubicBezTo>
                    <a:pt x="65" y="87"/>
                    <a:pt x="67" y="88"/>
                    <a:pt x="66" y="88"/>
                  </a:cubicBezTo>
                  <a:cubicBezTo>
                    <a:pt x="65" y="88"/>
                    <a:pt x="63" y="88"/>
                    <a:pt x="63" y="88"/>
                  </a:cubicBezTo>
                  <a:cubicBezTo>
                    <a:pt x="62" y="88"/>
                    <a:pt x="63" y="87"/>
                    <a:pt x="61" y="87"/>
                  </a:cubicBezTo>
                  <a:cubicBezTo>
                    <a:pt x="60" y="88"/>
                    <a:pt x="59" y="88"/>
                    <a:pt x="59" y="89"/>
                  </a:cubicBezTo>
                  <a:cubicBezTo>
                    <a:pt x="58" y="89"/>
                    <a:pt x="56" y="93"/>
                    <a:pt x="55" y="94"/>
                  </a:cubicBezTo>
                  <a:cubicBezTo>
                    <a:pt x="54" y="95"/>
                    <a:pt x="54" y="96"/>
                    <a:pt x="55" y="95"/>
                  </a:cubicBezTo>
                  <a:cubicBezTo>
                    <a:pt x="56" y="95"/>
                    <a:pt x="57" y="95"/>
                    <a:pt x="57" y="95"/>
                  </a:cubicBezTo>
                  <a:cubicBezTo>
                    <a:pt x="56" y="95"/>
                    <a:pt x="54" y="97"/>
                    <a:pt x="54" y="97"/>
                  </a:cubicBezTo>
                  <a:cubicBezTo>
                    <a:pt x="53" y="98"/>
                    <a:pt x="56" y="98"/>
                    <a:pt x="57" y="97"/>
                  </a:cubicBezTo>
                  <a:cubicBezTo>
                    <a:pt x="58" y="96"/>
                    <a:pt x="58" y="97"/>
                    <a:pt x="60" y="96"/>
                  </a:cubicBezTo>
                  <a:cubicBezTo>
                    <a:pt x="61" y="95"/>
                    <a:pt x="63" y="94"/>
                    <a:pt x="64" y="94"/>
                  </a:cubicBezTo>
                  <a:cubicBezTo>
                    <a:pt x="66" y="94"/>
                    <a:pt x="68" y="94"/>
                    <a:pt x="69" y="93"/>
                  </a:cubicBezTo>
                  <a:cubicBezTo>
                    <a:pt x="71" y="92"/>
                    <a:pt x="73" y="92"/>
                    <a:pt x="73" y="91"/>
                  </a:cubicBezTo>
                  <a:cubicBezTo>
                    <a:pt x="73" y="91"/>
                    <a:pt x="71" y="90"/>
                    <a:pt x="70" y="89"/>
                  </a:cubicBezTo>
                  <a:cubicBezTo>
                    <a:pt x="70" y="89"/>
                    <a:pt x="71" y="87"/>
                    <a:pt x="71" y="87"/>
                  </a:cubicBezTo>
                  <a:cubicBezTo>
                    <a:pt x="72" y="87"/>
                    <a:pt x="72" y="87"/>
                    <a:pt x="73" y="87"/>
                  </a:cubicBezTo>
                  <a:cubicBezTo>
                    <a:pt x="74" y="87"/>
                    <a:pt x="74" y="88"/>
                    <a:pt x="75" y="88"/>
                  </a:cubicBezTo>
                  <a:cubicBezTo>
                    <a:pt x="76" y="87"/>
                    <a:pt x="77" y="87"/>
                    <a:pt x="77" y="88"/>
                  </a:cubicBezTo>
                  <a:cubicBezTo>
                    <a:pt x="77" y="88"/>
                    <a:pt x="76" y="89"/>
                    <a:pt x="77" y="89"/>
                  </a:cubicBezTo>
                  <a:cubicBezTo>
                    <a:pt x="78" y="89"/>
                    <a:pt x="78" y="89"/>
                    <a:pt x="79" y="89"/>
                  </a:cubicBezTo>
                  <a:cubicBezTo>
                    <a:pt x="79" y="90"/>
                    <a:pt x="80" y="91"/>
                    <a:pt x="81" y="91"/>
                  </a:cubicBezTo>
                  <a:cubicBezTo>
                    <a:pt x="82" y="91"/>
                    <a:pt x="83" y="91"/>
                    <a:pt x="84" y="91"/>
                  </a:cubicBezTo>
                  <a:cubicBezTo>
                    <a:pt x="84" y="92"/>
                    <a:pt x="84" y="93"/>
                    <a:pt x="85" y="93"/>
                  </a:cubicBezTo>
                  <a:cubicBezTo>
                    <a:pt x="86" y="93"/>
                    <a:pt x="88" y="93"/>
                    <a:pt x="91" y="93"/>
                  </a:cubicBezTo>
                  <a:cubicBezTo>
                    <a:pt x="93" y="93"/>
                    <a:pt x="96" y="95"/>
                    <a:pt x="97" y="95"/>
                  </a:cubicBezTo>
                  <a:cubicBezTo>
                    <a:pt x="98" y="95"/>
                    <a:pt x="102" y="93"/>
                    <a:pt x="102" y="93"/>
                  </a:cubicBezTo>
                  <a:cubicBezTo>
                    <a:pt x="102" y="94"/>
                    <a:pt x="100" y="95"/>
                    <a:pt x="101" y="96"/>
                  </a:cubicBezTo>
                  <a:cubicBezTo>
                    <a:pt x="101" y="97"/>
                    <a:pt x="102" y="99"/>
                    <a:pt x="104" y="99"/>
                  </a:cubicBezTo>
                  <a:cubicBezTo>
                    <a:pt x="105" y="99"/>
                    <a:pt x="106" y="99"/>
                    <a:pt x="106" y="100"/>
                  </a:cubicBezTo>
                  <a:cubicBezTo>
                    <a:pt x="106" y="101"/>
                    <a:pt x="105" y="103"/>
                    <a:pt x="106" y="103"/>
                  </a:cubicBezTo>
                  <a:cubicBezTo>
                    <a:pt x="107" y="103"/>
                    <a:pt x="108" y="103"/>
                    <a:pt x="108" y="104"/>
                  </a:cubicBezTo>
                  <a:cubicBezTo>
                    <a:pt x="109" y="104"/>
                    <a:pt x="109" y="105"/>
                    <a:pt x="110" y="104"/>
                  </a:cubicBezTo>
                  <a:cubicBezTo>
                    <a:pt x="111" y="104"/>
                    <a:pt x="112" y="103"/>
                    <a:pt x="111" y="102"/>
                  </a:cubicBezTo>
                  <a:cubicBezTo>
                    <a:pt x="111" y="102"/>
                    <a:pt x="111" y="100"/>
                    <a:pt x="111" y="100"/>
                  </a:cubicBezTo>
                  <a:cubicBezTo>
                    <a:pt x="112" y="100"/>
                    <a:pt x="113" y="101"/>
                    <a:pt x="113" y="102"/>
                  </a:cubicBezTo>
                  <a:cubicBezTo>
                    <a:pt x="113" y="104"/>
                    <a:pt x="114" y="105"/>
                    <a:pt x="114" y="105"/>
                  </a:cubicBezTo>
                  <a:cubicBezTo>
                    <a:pt x="114" y="105"/>
                    <a:pt x="115" y="101"/>
                    <a:pt x="115" y="101"/>
                  </a:cubicBezTo>
                  <a:cubicBezTo>
                    <a:pt x="115" y="100"/>
                    <a:pt x="115" y="97"/>
                    <a:pt x="116" y="97"/>
                  </a:cubicBezTo>
                  <a:cubicBezTo>
                    <a:pt x="117" y="97"/>
                    <a:pt x="117" y="99"/>
                    <a:pt x="117" y="100"/>
                  </a:cubicBezTo>
                  <a:cubicBezTo>
                    <a:pt x="117" y="101"/>
                    <a:pt x="116" y="104"/>
                    <a:pt x="116" y="104"/>
                  </a:cubicBezTo>
                  <a:cubicBezTo>
                    <a:pt x="117" y="105"/>
                    <a:pt x="118" y="105"/>
                    <a:pt x="119" y="105"/>
                  </a:cubicBezTo>
                  <a:cubicBezTo>
                    <a:pt x="120" y="105"/>
                    <a:pt x="120" y="106"/>
                    <a:pt x="121" y="107"/>
                  </a:cubicBezTo>
                  <a:cubicBezTo>
                    <a:pt x="122" y="108"/>
                    <a:pt x="122" y="109"/>
                    <a:pt x="121" y="110"/>
                  </a:cubicBezTo>
                  <a:cubicBezTo>
                    <a:pt x="121" y="111"/>
                    <a:pt x="123" y="111"/>
                    <a:pt x="123" y="112"/>
                  </a:cubicBezTo>
                  <a:cubicBezTo>
                    <a:pt x="123" y="113"/>
                    <a:pt x="122" y="114"/>
                    <a:pt x="123" y="115"/>
                  </a:cubicBezTo>
                  <a:cubicBezTo>
                    <a:pt x="123" y="116"/>
                    <a:pt x="125" y="116"/>
                    <a:pt x="125" y="117"/>
                  </a:cubicBezTo>
                  <a:cubicBezTo>
                    <a:pt x="124" y="118"/>
                    <a:pt x="123" y="119"/>
                    <a:pt x="124" y="119"/>
                  </a:cubicBezTo>
                  <a:cubicBezTo>
                    <a:pt x="126" y="118"/>
                    <a:pt x="127" y="118"/>
                    <a:pt x="127" y="118"/>
                  </a:cubicBezTo>
                  <a:cubicBezTo>
                    <a:pt x="128" y="118"/>
                    <a:pt x="128" y="120"/>
                    <a:pt x="127" y="121"/>
                  </a:cubicBezTo>
                  <a:cubicBezTo>
                    <a:pt x="127" y="122"/>
                    <a:pt x="128" y="123"/>
                    <a:pt x="127" y="123"/>
                  </a:cubicBezTo>
                  <a:cubicBezTo>
                    <a:pt x="126" y="124"/>
                    <a:pt x="126" y="125"/>
                    <a:pt x="127" y="125"/>
                  </a:cubicBezTo>
                  <a:cubicBezTo>
                    <a:pt x="127" y="125"/>
                    <a:pt x="129" y="123"/>
                    <a:pt x="129" y="124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8" y="125"/>
                    <a:pt x="128" y="125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7"/>
                    <a:pt x="126" y="127"/>
                  </a:cubicBezTo>
                  <a:cubicBezTo>
                    <a:pt x="126" y="128"/>
                    <a:pt x="127" y="129"/>
                    <a:pt x="127" y="130"/>
                  </a:cubicBezTo>
                  <a:cubicBezTo>
                    <a:pt x="127" y="130"/>
                    <a:pt x="128" y="131"/>
                    <a:pt x="126" y="131"/>
                  </a:cubicBezTo>
                  <a:cubicBezTo>
                    <a:pt x="125" y="131"/>
                    <a:pt x="125" y="132"/>
                    <a:pt x="126" y="133"/>
                  </a:cubicBezTo>
                  <a:cubicBezTo>
                    <a:pt x="127" y="133"/>
                    <a:pt x="128" y="133"/>
                    <a:pt x="129" y="133"/>
                  </a:cubicBezTo>
                  <a:cubicBezTo>
                    <a:pt x="129" y="132"/>
                    <a:pt x="130" y="130"/>
                    <a:pt x="131" y="131"/>
                  </a:cubicBezTo>
                  <a:cubicBezTo>
                    <a:pt x="132" y="131"/>
                    <a:pt x="132" y="133"/>
                    <a:pt x="131" y="133"/>
                  </a:cubicBezTo>
                  <a:cubicBezTo>
                    <a:pt x="131" y="133"/>
                    <a:pt x="130" y="133"/>
                    <a:pt x="130" y="134"/>
                  </a:cubicBezTo>
                  <a:cubicBezTo>
                    <a:pt x="129" y="134"/>
                    <a:pt x="130" y="135"/>
                    <a:pt x="131" y="136"/>
                  </a:cubicBezTo>
                  <a:cubicBezTo>
                    <a:pt x="131" y="136"/>
                    <a:pt x="131" y="139"/>
                    <a:pt x="132" y="139"/>
                  </a:cubicBezTo>
                  <a:cubicBezTo>
                    <a:pt x="133" y="138"/>
                    <a:pt x="136" y="137"/>
                    <a:pt x="136" y="137"/>
                  </a:cubicBezTo>
                  <a:cubicBezTo>
                    <a:pt x="136" y="138"/>
                    <a:pt x="134" y="140"/>
                    <a:pt x="133" y="141"/>
                  </a:cubicBezTo>
                  <a:cubicBezTo>
                    <a:pt x="132" y="141"/>
                    <a:pt x="130" y="144"/>
                    <a:pt x="130" y="144"/>
                  </a:cubicBezTo>
                  <a:cubicBezTo>
                    <a:pt x="130" y="145"/>
                    <a:pt x="129" y="145"/>
                    <a:pt x="130" y="146"/>
                  </a:cubicBezTo>
                  <a:cubicBezTo>
                    <a:pt x="130" y="147"/>
                    <a:pt x="131" y="147"/>
                    <a:pt x="132" y="147"/>
                  </a:cubicBezTo>
                  <a:cubicBezTo>
                    <a:pt x="133" y="147"/>
                    <a:pt x="133" y="147"/>
                    <a:pt x="133" y="148"/>
                  </a:cubicBezTo>
                  <a:cubicBezTo>
                    <a:pt x="132" y="148"/>
                    <a:pt x="132" y="149"/>
                    <a:pt x="134" y="149"/>
                  </a:cubicBezTo>
                  <a:cubicBezTo>
                    <a:pt x="136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9" y="150"/>
                  </a:cubicBezTo>
                  <a:cubicBezTo>
                    <a:pt x="140" y="150"/>
                    <a:pt x="141" y="148"/>
                    <a:pt x="140" y="149"/>
                  </a:cubicBezTo>
                  <a:cubicBezTo>
                    <a:pt x="140" y="150"/>
                    <a:pt x="138" y="151"/>
                    <a:pt x="139" y="152"/>
                  </a:cubicBezTo>
                  <a:cubicBezTo>
                    <a:pt x="140" y="153"/>
                    <a:pt x="140" y="152"/>
                    <a:pt x="140" y="153"/>
                  </a:cubicBezTo>
                  <a:cubicBezTo>
                    <a:pt x="140" y="154"/>
                    <a:pt x="140" y="155"/>
                    <a:pt x="141" y="155"/>
                  </a:cubicBezTo>
                  <a:cubicBezTo>
                    <a:pt x="143" y="154"/>
                    <a:pt x="142" y="155"/>
                    <a:pt x="143" y="156"/>
                  </a:cubicBezTo>
                  <a:cubicBezTo>
                    <a:pt x="143" y="156"/>
                    <a:pt x="144" y="156"/>
                    <a:pt x="144" y="156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44" y="159"/>
                    <a:pt x="144" y="161"/>
                    <a:pt x="144" y="162"/>
                  </a:cubicBezTo>
                  <a:cubicBezTo>
                    <a:pt x="144" y="162"/>
                    <a:pt x="143" y="164"/>
                    <a:pt x="143" y="164"/>
                  </a:cubicBezTo>
                  <a:cubicBezTo>
                    <a:pt x="143" y="163"/>
                    <a:pt x="142" y="162"/>
                    <a:pt x="141" y="162"/>
                  </a:cubicBezTo>
                  <a:cubicBezTo>
                    <a:pt x="140" y="162"/>
                    <a:pt x="137" y="162"/>
                    <a:pt x="136" y="162"/>
                  </a:cubicBezTo>
                  <a:cubicBezTo>
                    <a:pt x="135" y="161"/>
                    <a:pt x="135" y="162"/>
                    <a:pt x="135" y="163"/>
                  </a:cubicBezTo>
                  <a:cubicBezTo>
                    <a:pt x="135" y="164"/>
                    <a:pt x="136" y="169"/>
                    <a:pt x="134" y="171"/>
                  </a:cubicBezTo>
                  <a:cubicBezTo>
                    <a:pt x="133" y="174"/>
                    <a:pt x="132" y="179"/>
                    <a:pt x="131" y="180"/>
                  </a:cubicBezTo>
                  <a:cubicBezTo>
                    <a:pt x="130" y="181"/>
                    <a:pt x="128" y="187"/>
                    <a:pt x="127" y="188"/>
                  </a:cubicBezTo>
                  <a:cubicBezTo>
                    <a:pt x="126" y="189"/>
                    <a:pt x="126" y="191"/>
                    <a:pt x="126" y="192"/>
                  </a:cubicBezTo>
                  <a:cubicBezTo>
                    <a:pt x="126" y="193"/>
                    <a:pt x="126" y="193"/>
                    <a:pt x="125" y="195"/>
                  </a:cubicBezTo>
                  <a:cubicBezTo>
                    <a:pt x="124" y="197"/>
                    <a:pt x="123" y="201"/>
                    <a:pt x="123" y="203"/>
                  </a:cubicBezTo>
                  <a:cubicBezTo>
                    <a:pt x="123" y="204"/>
                    <a:pt x="125" y="206"/>
                    <a:pt x="124" y="207"/>
                  </a:cubicBezTo>
                  <a:cubicBezTo>
                    <a:pt x="123" y="209"/>
                    <a:pt x="123" y="210"/>
                    <a:pt x="124" y="211"/>
                  </a:cubicBezTo>
                  <a:cubicBezTo>
                    <a:pt x="124" y="212"/>
                    <a:pt x="125" y="214"/>
                    <a:pt x="125" y="216"/>
                  </a:cubicBezTo>
                  <a:cubicBezTo>
                    <a:pt x="126" y="217"/>
                    <a:pt x="125" y="219"/>
                    <a:pt x="126" y="220"/>
                  </a:cubicBezTo>
                  <a:cubicBezTo>
                    <a:pt x="127" y="221"/>
                    <a:pt x="127" y="224"/>
                    <a:pt x="127" y="226"/>
                  </a:cubicBezTo>
                  <a:cubicBezTo>
                    <a:pt x="128" y="228"/>
                    <a:pt x="129" y="228"/>
                    <a:pt x="129" y="230"/>
                  </a:cubicBezTo>
                  <a:cubicBezTo>
                    <a:pt x="129" y="231"/>
                    <a:pt x="132" y="230"/>
                    <a:pt x="133" y="231"/>
                  </a:cubicBezTo>
                  <a:cubicBezTo>
                    <a:pt x="135" y="232"/>
                    <a:pt x="136" y="232"/>
                    <a:pt x="137" y="232"/>
                  </a:cubicBezTo>
                  <a:cubicBezTo>
                    <a:pt x="139" y="233"/>
                    <a:pt x="138" y="234"/>
                    <a:pt x="139" y="235"/>
                  </a:cubicBezTo>
                  <a:cubicBezTo>
                    <a:pt x="139" y="235"/>
                    <a:pt x="139" y="235"/>
                    <a:pt x="139" y="235"/>
                  </a:cubicBezTo>
                  <a:cubicBezTo>
                    <a:pt x="139" y="235"/>
                    <a:pt x="139" y="235"/>
                    <a:pt x="139" y="235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39" y="237"/>
                    <a:pt x="139" y="237"/>
                    <a:pt x="139" y="237"/>
                  </a:cubicBezTo>
                  <a:cubicBezTo>
                    <a:pt x="139" y="238"/>
                    <a:pt x="140" y="238"/>
                    <a:pt x="140" y="238"/>
                  </a:cubicBezTo>
                  <a:cubicBezTo>
                    <a:pt x="140" y="238"/>
                    <a:pt x="140" y="238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0"/>
                    <a:pt x="140" y="240"/>
                    <a:pt x="140" y="240"/>
                  </a:cubicBezTo>
                  <a:cubicBezTo>
                    <a:pt x="140" y="240"/>
                    <a:pt x="140" y="241"/>
                    <a:pt x="140" y="241"/>
                  </a:cubicBezTo>
                  <a:cubicBezTo>
                    <a:pt x="140" y="241"/>
                    <a:pt x="140" y="241"/>
                    <a:pt x="140" y="242"/>
                  </a:cubicBezTo>
                  <a:cubicBezTo>
                    <a:pt x="140" y="242"/>
                    <a:pt x="140" y="242"/>
                    <a:pt x="140" y="242"/>
                  </a:cubicBezTo>
                  <a:cubicBezTo>
                    <a:pt x="140" y="242"/>
                    <a:pt x="140" y="243"/>
                    <a:pt x="140" y="243"/>
                  </a:cubicBezTo>
                  <a:cubicBezTo>
                    <a:pt x="140" y="243"/>
                    <a:pt x="141" y="243"/>
                    <a:pt x="141" y="243"/>
                  </a:cubicBezTo>
                  <a:cubicBezTo>
                    <a:pt x="141" y="244"/>
                    <a:pt x="141" y="244"/>
                    <a:pt x="141" y="244"/>
                  </a:cubicBezTo>
                  <a:cubicBezTo>
                    <a:pt x="141" y="246"/>
                    <a:pt x="142" y="249"/>
                    <a:pt x="142" y="251"/>
                  </a:cubicBezTo>
                  <a:cubicBezTo>
                    <a:pt x="142" y="253"/>
                    <a:pt x="143" y="254"/>
                    <a:pt x="144" y="255"/>
                  </a:cubicBezTo>
                  <a:cubicBezTo>
                    <a:pt x="145" y="256"/>
                    <a:pt x="147" y="257"/>
                    <a:pt x="146" y="259"/>
                  </a:cubicBezTo>
                  <a:cubicBezTo>
                    <a:pt x="145" y="261"/>
                    <a:pt x="144" y="262"/>
                    <a:pt x="143" y="262"/>
                  </a:cubicBezTo>
                  <a:cubicBezTo>
                    <a:pt x="143" y="262"/>
                    <a:pt x="143" y="263"/>
                    <a:pt x="144" y="264"/>
                  </a:cubicBezTo>
                  <a:cubicBezTo>
                    <a:pt x="144" y="264"/>
                    <a:pt x="146" y="266"/>
                    <a:pt x="147" y="266"/>
                  </a:cubicBezTo>
                  <a:cubicBezTo>
                    <a:pt x="148" y="266"/>
                    <a:pt x="149" y="266"/>
                    <a:pt x="150" y="267"/>
                  </a:cubicBezTo>
                  <a:cubicBezTo>
                    <a:pt x="151" y="268"/>
                    <a:pt x="151" y="270"/>
                    <a:pt x="151" y="271"/>
                  </a:cubicBezTo>
                  <a:cubicBezTo>
                    <a:pt x="150" y="273"/>
                    <a:pt x="150" y="274"/>
                    <a:pt x="151" y="275"/>
                  </a:cubicBezTo>
                  <a:cubicBezTo>
                    <a:pt x="151" y="276"/>
                    <a:pt x="155" y="279"/>
                    <a:pt x="155" y="281"/>
                  </a:cubicBezTo>
                  <a:cubicBezTo>
                    <a:pt x="155" y="282"/>
                    <a:pt x="156" y="284"/>
                    <a:pt x="157" y="283"/>
                  </a:cubicBezTo>
                  <a:cubicBezTo>
                    <a:pt x="157" y="283"/>
                    <a:pt x="159" y="283"/>
                    <a:pt x="159" y="281"/>
                  </a:cubicBezTo>
                  <a:cubicBezTo>
                    <a:pt x="159" y="280"/>
                    <a:pt x="156" y="276"/>
                    <a:pt x="155" y="276"/>
                  </a:cubicBezTo>
                  <a:cubicBezTo>
                    <a:pt x="155" y="275"/>
                    <a:pt x="157" y="275"/>
                    <a:pt x="156" y="274"/>
                  </a:cubicBezTo>
                  <a:cubicBezTo>
                    <a:pt x="156" y="272"/>
                    <a:pt x="154" y="271"/>
                    <a:pt x="155" y="270"/>
                  </a:cubicBezTo>
                  <a:cubicBezTo>
                    <a:pt x="155" y="270"/>
                    <a:pt x="157" y="270"/>
                    <a:pt x="156" y="269"/>
                  </a:cubicBezTo>
                  <a:cubicBezTo>
                    <a:pt x="154" y="267"/>
                    <a:pt x="154" y="265"/>
                    <a:pt x="153" y="264"/>
                  </a:cubicBezTo>
                  <a:cubicBezTo>
                    <a:pt x="153" y="262"/>
                    <a:pt x="152" y="262"/>
                    <a:pt x="152" y="260"/>
                  </a:cubicBezTo>
                  <a:cubicBezTo>
                    <a:pt x="152" y="258"/>
                    <a:pt x="150" y="255"/>
                    <a:pt x="149" y="255"/>
                  </a:cubicBezTo>
                  <a:cubicBezTo>
                    <a:pt x="148" y="254"/>
                    <a:pt x="146" y="252"/>
                    <a:pt x="147" y="251"/>
                  </a:cubicBezTo>
                  <a:cubicBezTo>
                    <a:pt x="147" y="250"/>
                    <a:pt x="147" y="248"/>
                    <a:pt x="147" y="247"/>
                  </a:cubicBezTo>
                  <a:cubicBezTo>
                    <a:pt x="147" y="246"/>
                    <a:pt x="148" y="245"/>
                    <a:pt x="148" y="244"/>
                  </a:cubicBezTo>
                  <a:cubicBezTo>
                    <a:pt x="148" y="244"/>
                    <a:pt x="149" y="243"/>
                    <a:pt x="149" y="243"/>
                  </a:cubicBezTo>
                  <a:cubicBezTo>
                    <a:pt x="149" y="244"/>
                    <a:pt x="151" y="245"/>
                    <a:pt x="151" y="245"/>
                  </a:cubicBezTo>
                  <a:cubicBezTo>
                    <a:pt x="151" y="245"/>
                    <a:pt x="152" y="245"/>
                    <a:pt x="153" y="246"/>
                  </a:cubicBezTo>
                  <a:cubicBezTo>
                    <a:pt x="154" y="247"/>
                    <a:pt x="155" y="246"/>
                    <a:pt x="154" y="247"/>
                  </a:cubicBezTo>
                  <a:cubicBezTo>
                    <a:pt x="154" y="249"/>
                    <a:pt x="154" y="250"/>
                    <a:pt x="154" y="251"/>
                  </a:cubicBezTo>
                  <a:cubicBezTo>
                    <a:pt x="155" y="251"/>
                    <a:pt x="154" y="254"/>
                    <a:pt x="155" y="254"/>
                  </a:cubicBezTo>
                  <a:cubicBezTo>
                    <a:pt x="155" y="255"/>
                    <a:pt x="155" y="257"/>
                    <a:pt x="156" y="258"/>
                  </a:cubicBezTo>
                  <a:cubicBezTo>
                    <a:pt x="157" y="260"/>
                    <a:pt x="158" y="260"/>
                    <a:pt x="160" y="262"/>
                  </a:cubicBezTo>
                  <a:cubicBezTo>
                    <a:pt x="161" y="263"/>
                    <a:pt x="165" y="267"/>
                    <a:pt x="164" y="267"/>
                  </a:cubicBezTo>
                  <a:cubicBezTo>
                    <a:pt x="164" y="268"/>
                    <a:pt x="163" y="269"/>
                    <a:pt x="164" y="270"/>
                  </a:cubicBezTo>
                  <a:cubicBezTo>
                    <a:pt x="164" y="271"/>
                    <a:pt x="166" y="272"/>
                    <a:pt x="167" y="273"/>
                  </a:cubicBezTo>
                  <a:cubicBezTo>
                    <a:pt x="168" y="274"/>
                    <a:pt x="170" y="276"/>
                    <a:pt x="170" y="277"/>
                  </a:cubicBezTo>
                  <a:cubicBezTo>
                    <a:pt x="169" y="278"/>
                    <a:pt x="170" y="279"/>
                    <a:pt x="171" y="281"/>
                  </a:cubicBezTo>
                  <a:cubicBezTo>
                    <a:pt x="172" y="282"/>
                    <a:pt x="173" y="284"/>
                    <a:pt x="173" y="286"/>
                  </a:cubicBezTo>
                  <a:cubicBezTo>
                    <a:pt x="174" y="287"/>
                    <a:pt x="173" y="291"/>
                    <a:pt x="173" y="292"/>
                  </a:cubicBezTo>
                  <a:cubicBezTo>
                    <a:pt x="172" y="292"/>
                    <a:pt x="170" y="294"/>
                    <a:pt x="170" y="295"/>
                  </a:cubicBezTo>
                  <a:cubicBezTo>
                    <a:pt x="171" y="295"/>
                    <a:pt x="169" y="296"/>
                    <a:pt x="171" y="298"/>
                  </a:cubicBezTo>
                  <a:cubicBezTo>
                    <a:pt x="173" y="300"/>
                    <a:pt x="177" y="303"/>
                    <a:pt x="179" y="304"/>
                  </a:cubicBezTo>
                  <a:cubicBezTo>
                    <a:pt x="181" y="305"/>
                    <a:pt x="183" y="304"/>
                    <a:pt x="184" y="305"/>
                  </a:cubicBezTo>
                  <a:cubicBezTo>
                    <a:pt x="185" y="306"/>
                    <a:pt x="186" y="307"/>
                    <a:pt x="188" y="308"/>
                  </a:cubicBezTo>
                  <a:cubicBezTo>
                    <a:pt x="189" y="308"/>
                    <a:pt x="195" y="310"/>
                    <a:pt x="196" y="311"/>
                  </a:cubicBezTo>
                  <a:cubicBezTo>
                    <a:pt x="197" y="312"/>
                    <a:pt x="198" y="313"/>
                    <a:pt x="200" y="313"/>
                  </a:cubicBezTo>
                  <a:cubicBezTo>
                    <a:pt x="202" y="314"/>
                    <a:pt x="204" y="315"/>
                    <a:pt x="206" y="315"/>
                  </a:cubicBezTo>
                  <a:cubicBezTo>
                    <a:pt x="207" y="314"/>
                    <a:pt x="212" y="311"/>
                    <a:pt x="214" y="312"/>
                  </a:cubicBezTo>
                  <a:cubicBezTo>
                    <a:pt x="216" y="312"/>
                    <a:pt x="217" y="312"/>
                    <a:pt x="217" y="313"/>
                  </a:cubicBezTo>
                  <a:cubicBezTo>
                    <a:pt x="218" y="314"/>
                    <a:pt x="219" y="317"/>
                    <a:pt x="221" y="319"/>
                  </a:cubicBezTo>
                  <a:cubicBezTo>
                    <a:pt x="221" y="319"/>
                    <a:pt x="221" y="319"/>
                    <a:pt x="221" y="320"/>
                  </a:cubicBezTo>
                  <a:cubicBezTo>
                    <a:pt x="222" y="320"/>
                    <a:pt x="222" y="320"/>
                    <a:pt x="222" y="321"/>
                  </a:cubicBezTo>
                  <a:cubicBezTo>
                    <a:pt x="222" y="321"/>
                    <a:pt x="222" y="321"/>
                    <a:pt x="222" y="321"/>
                  </a:cubicBezTo>
                  <a:cubicBezTo>
                    <a:pt x="222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4" y="321"/>
                    <a:pt x="224" y="321"/>
                    <a:pt x="224" y="321"/>
                  </a:cubicBezTo>
                  <a:cubicBezTo>
                    <a:pt x="224" y="322"/>
                    <a:pt x="224" y="322"/>
                    <a:pt x="224" y="322"/>
                  </a:cubicBezTo>
                  <a:cubicBezTo>
                    <a:pt x="224" y="322"/>
                    <a:pt x="225" y="322"/>
                    <a:pt x="225" y="322"/>
                  </a:cubicBezTo>
                  <a:cubicBezTo>
                    <a:pt x="226" y="322"/>
                    <a:pt x="227" y="322"/>
                    <a:pt x="227" y="322"/>
                  </a:cubicBezTo>
                  <a:cubicBezTo>
                    <a:pt x="228" y="322"/>
                    <a:pt x="228" y="322"/>
                    <a:pt x="228" y="322"/>
                  </a:cubicBezTo>
                  <a:cubicBezTo>
                    <a:pt x="229" y="322"/>
                    <a:pt x="229" y="322"/>
                    <a:pt x="229" y="322"/>
                  </a:cubicBezTo>
                  <a:cubicBezTo>
                    <a:pt x="229" y="322"/>
                    <a:pt x="230" y="322"/>
                    <a:pt x="230" y="322"/>
                  </a:cubicBezTo>
                  <a:cubicBezTo>
                    <a:pt x="230" y="322"/>
                    <a:pt x="230" y="322"/>
                    <a:pt x="230" y="322"/>
                  </a:cubicBezTo>
                  <a:cubicBezTo>
                    <a:pt x="231" y="323"/>
                    <a:pt x="231" y="323"/>
                    <a:pt x="231" y="323"/>
                  </a:cubicBezTo>
                  <a:cubicBezTo>
                    <a:pt x="232" y="323"/>
                    <a:pt x="236" y="326"/>
                    <a:pt x="237" y="326"/>
                  </a:cubicBezTo>
                  <a:cubicBezTo>
                    <a:pt x="238" y="326"/>
                    <a:pt x="238" y="326"/>
                    <a:pt x="238" y="326"/>
                  </a:cubicBezTo>
                  <a:cubicBezTo>
                    <a:pt x="238" y="326"/>
                    <a:pt x="238" y="326"/>
                    <a:pt x="238" y="326"/>
                  </a:cubicBezTo>
                  <a:cubicBezTo>
                    <a:pt x="239" y="326"/>
                    <a:pt x="239" y="326"/>
                    <a:pt x="239" y="326"/>
                  </a:cubicBezTo>
                  <a:cubicBezTo>
                    <a:pt x="239" y="326"/>
                    <a:pt x="239" y="326"/>
                    <a:pt x="240" y="326"/>
                  </a:cubicBezTo>
                  <a:cubicBezTo>
                    <a:pt x="240" y="326"/>
                    <a:pt x="240" y="326"/>
                    <a:pt x="240" y="326"/>
                  </a:cubicBezTo>
                  <a:cubicBezTo>
                    <a:pt x="240" y="326"/>
                    <a:pt x="240" y="326"/>
                    <a:pt x="240" y="326"/>
                  </a:cubicBezTo>
                  <a:cubicBezTo>
                    <a:pt x="240" y="326"/>
                    <a:pt x="240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8"/>
                    <a:pt x="240" y="328"/>
                  </a:cubicBezTo>
                  <a:cubicBezTo>
                    <a:pt x="240" y="328"/>
                    <a:pt x="240" y="328"/>
                    <a:pt x="240" y="328"/>
                  </a:cubicBezTo>
                  <a:cubicBezTo>
                    <a:pt x="240" y="329"/>
                    <a:pt x="243" y="330"/>
                    <a:pt x="243" y="331"/>
                  </a:cubicBezTo>
                  <a:cubicBezTo>
                    <a:pt x="244" y="332"/>
                    <a:pt x="244" y="333"/>
                    <a:pt x="245" y="333"/>
                  </a:cubicBezTo>
                  <a:cubicBezTo>
                    <a:pt x="245" y="334"/>
                    <a:pt x="245" y="334"/>
                    <a:pt x="246" y="334"/>
                  </a:cubicBezTo>
                  <a:cubicBezTo>
                    <a:pt x="246" y="334"/>
                    <a:pt x="246" y="334"/>
                    <a:pt x="246" y="334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6" y="336"/>
                    <a:pt x="246" y="336"/>
                    <a:pt x="246" y="337"/>
                  </a:cubicBezTo>
                  <a:cubicBezTo>
                    <a:pt x="246" y="338"/>
                    <a:pt x="245" y="339"/>
                    <a:pt x="246" y="340"/>
                  </a:cubicBezTo>
                  <a:cubicBezTo>
                    <a:pt x="247" y="341"/>
                    <a:pt x="248" y="342"/>
                    <a:pt x="249" y="341"/>
                  </a:cubicBezTo>
                  <a:cubicBezTo>
                    <a:pt x="249" y="340"/>
                    <a:pt x="249" y="340"/>
                    <a:pt x="249" y="341"/>
                  </a:cubicBezTo>
                  <a:cubicBezTo>
                    <a:pt x="250" y="342"/>
                    <a:pt x="249" y="343"/>
                    <a:pt x="251" y="343"/>
                  </a:cubicBezTo>
                  <a:cubicBezTo>
                    <a:pt x="253" y="344"/>
                    <a:pt x="252" y="345"/>
                    <a:pt x="253" y="346"/>
                  </a:cubicBezTo>
                  <a:cubicBezTo>
                    <a:pt x="253" y="346"/>
                    <a:pt x="253" y="346"/>
                    <a:pt x="253" y="346"/>
                  </a:cubicBezTo>
                  <a:cubicBezTo>
                    <a:pt x="253" y="346"/>
                    <a:pt x="253" y="346"/>
                    <a:pt x="254" y="346"/>
                  </a:cubicBezTo>
                  <a:cubicBezTo>
                    <a:pt x="254" y="346"/>
                    <a:pt x="254" y="347"/>
                    <a:pt x="255" y="347"/>
                  </a:cubicBezTo>
                  <a:cubicBezTo>
                    <a:pt x="255" y="347"/>
                    <a:pt x="255" y="347"/>
                    <a:pt x="255" y="347"/>
                  </a:cubicBezTo>
                  <a:cubicBezTo>
                    <a:pt x="255" y="347"/>
                    <a:pt x="255" y="347"/>
                    <a:pt x="255" y="347"/>
                  </a:cubicBezTo>
                  <a:cubicBezTo>
                    <a:pt x="256" y="347"/>
                    <a:pt x="256" y="347"/>
                    <a:pt x="256" y="347"/>
                  </a:cubicBezTo>
                  <a:cubicBezTo>
                    <a:pt x="257" y="348"/>
                    <a:pt x="259" y="347"/>
                    <a:pt x="260" y="348"/>
                  </a:cubicBezTo>
                  <a:cubicBezTo>
                    <a:pt x="262" y="349"/>
                    <a:pt x="261" y="351"/>
                    <a:pt x="263" y="351"/>
                  </a:cubicBezTo>
                  <a:cubicBezTo>
                    <a:pt x="265" y="351"/>
                    <a:pt x="268" y="351"/>
                    <a:pt x="268" y="351"/>
                  </a:cubicBezTo>
                  <a:cubicBezTo>
                    <a:pt x="268" y="350"/>
                    <a:pt x="267" y="348"/>
                    <a:pt x="268" y="348"/>
                  </a:cubicBezTo>
                  <a:cubicBezTo>
                    <a:pt x="269" y="347"/>
                    <a:pt x="270" y="346"/>
                    <a:pt x="271" y="345"/>
                  </a:cubicBezTo>
                  <a:cubicBezTo>
                    <a:pt x="271" y="345"/>
                    <a:pt x="274" y="344"/>
                    <a:pt x="274" y="345"/>
                  </a:cubicBezTo>
                  <a:cubicBezTo>
                    <a:pt x="275" y="345"/>
                    <a:pt x="277" y="346"/>
                    <a:pt x="277" y="348"/>
                  </a:cubicBezTo>
                  <a:cubicBezTo>
                    <a:pt x="277" y="349"/>
                    <a:pt x="277" y="352"/>
                    <a:pt x="278" y="353"/>
                  </a:cubicBezTo>
                  <a:cubicBezTo>
                    <a:pt x="278" y="353"/>
                    <a:pt x="278" y="353"/>
                    <a:pt x="278" y="353"/>
                  </a:cubicBezTo>
                  <a:cubicBezTo>
                    <a:pt x="278" y="354"/>
                    <a:pt x="279" y="354"/>
                    <a:pt x="279" y="354"/>
                  </a:cubicBezTo>
                  <a:cubicBezTo>
                    <a:pt x="279" y="354"/>
                    <a:pt x="279" y="354"/>
                    <a:pt x="279" y="354"/>
                  </a:cubicBezTo>
                  <a:cubicBezTo>
                    <a:pt x="279" y="354"/>
                    <a:pt x="279" y="354"/>
                    <a:pt x="279" y="355"/>
                  </a:cubicBezTo>
                  <a:cubicBezTo>
                    <a:pt x="279" y="355"/>
                    <a:pt x="279" y="355"/>
                    <a:pt x="279" y="355"/>
                  </a:cubicBezTo>
                  <a:cubicBezTo>
                    <a:pt x="279" y="355"/>
                    <a:pt x="279" y="355"/>
                    <a:pt x="279" y="356"/>
                  </a:cubicBezTo>
                  <a:cubicBezTo>
                    <a:pt x="279" y="356"/>
                    <a:pt x="279" y="356"/>
                    <a:pt x="278" y="357"/>
                  </a:cubicBezTo>
                  <a:cubicBezTo>
                    <a:pt x="278" y="359"/>
                    <a:pt x="279" y="360"/>
                    <a:pt x="278" y="360"/>
                  </a:cubicBezTo>
                  <a:cubicBezTo>
                    <a:pt x="277" y="361"/>
                    <a:pt x="277" y="362"/>
                    <a:pt x="277" y="363"/>
                  </a:cubicBezTo>
                  <a:cubicBezTo>
                    <a:pt x="277" y="363"/>
                    <a:pt x="276" y="364"/>
                    <a:pt x="276" y="366"/>
                  </a:cubicBezTo>
                  <a:cubicBezTo>
                    <a:pt x="276" y="367"/>
                    <a:pt x="277" y="368"/>
                    <a:pt x="276" y="369"/>
                  </a:cubicBezTo>
                  <a:cubicBezTo>
                    <a:pt x="275" y="370"/>
                    <a:pt x="274" y="372"/>
                    <a:pt x="272" y="372"/>
                  </a:cubicBezTo>
                  <a:cubicBezTo>
                    <a:pt x="271" y="372"/>
                    <a:pt x="270" y="373"/>
                    <a:pt x="269" y="373"/>
                  </a:cubicBezTo>
                  <a:cubicBezTo>
                    <a:pt x="269" y="373"/>
                    <a:pt x="269" y="376"/>
                    <a:pt x="267" y="377"/>
                  </a:cubicBezTo>
                  <a:cubicBezTo>
                    <a:pt x="267" y="378"/>
                    <a:pt x="266" y="378"/>
                    <a:pt x="266" y="378"/>
                  </a:cubicBezTo>
                  <a:cubicBezTo>
                    <a:pt x="266" y="379"/>
                    <a:pt x="265" y="379"/>
                    <a:pt x="265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80"/>
                    <a:pt x="264" y="380"/>
                    <a:pt x="263" y="381"/>
                  </a:cubicBezTo>
                  <a:cubicBezTo>
                    <a:pt x="262" y="381"/>
                    <a:pt x="260" y="382"/>
                    <a:pt x="259" y="384"/>
                  </a:cubicBezTo>
                  <a:cubicBezTo>
                    <a:pt x="258" y="386"/>
                    <a:pt x="259" y="386"/>
                    <a:pt x="257" y="386"/>
                  </a:cubicBezTo>
                  <a:cubicBezTo>
                    <a:pt x="256" y="387"/>
                    <a:pt x="254" y="389"/>
                    <a:pt x="254" y="390"/>
                  </a:cubicBezTo>
                  <a:cubicBezTo>
                    <a:pt x="254" y="391"/>
                    <a:pt x="252" y="395"/>
                    <a:pt x="253" y="396"/>
                  </a:cubicBezTo>
                  <a:cubicBezTo>
                    <a:pt x="254" y="397"/>
                    <a:pt x="253" y="398"/>
                    <a:pt x="253" y="398"/>
                  </a:cubicBezTo>
                  <a:cubicBezTo>
                    <a:pt x="253" y="398"/>
                    <a:pt x="253" y="398"/>
                    <a:pt x="253" y="399"/>
                  </a:cubicBezTo>
                  <a:cubicBezTo>
                    <a:pt x="253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1" y="399"/>
                    <a:pt x="251" y="399"/>
                    <a:pt x="251" y="399"/>
                  </a:cubicBezTo>
                  <a:cubicBezTo>
                    <a:pt x="251" y="400"/>
                    <a:pt x="251" y="400"/>
                    <a:pt x="251" y="400"/>
                  </a:cubicBezTo>
                  <a:cubicBezTo>
                    <a:pt x="250" y="400"/>
                    <a:pt x="250" y="400"/>
                    <a:pt x="250" y="400"/>
                  </a:cubicBezTo>
                  <a:cubicBezTo>
                    <a:pt x="250" y="400"/>
                    <a:pt x="249" y="401"/>
                    <a:pt x="249" y="401"/>
                  </a:cubicBezTo>
                  <a:cubicBezTo>
                    <a:pt x="248" y="402"/>
                    <a:pt x="246" y="403"/>
                    <a:pt x="247" y="404"/>
                  </a:cubicBezTo>
                  <a:cubicBezTo>
                    <a:pt x="248" y="405"/>
                    <a:pt x="249" y="406"/>
                    <a:pt x="248" y="406"/>
                  </a:cubicBezTo>
                  <a:cubicBezTo>
                    <a:pt x="247" y="407"/>
                    <a:pt x="246" y="408"/>
                    <a:pt x="247" y="408"/>
                  </a:cubicBezTo>
                  <a:cubicBezTo>
                    <a:pt x="249" y="409"/>
                    <a:pt x="252" y="411"/>
                    <a:pt x="253" y="413"/>
                  </a:cubicBezTo>
                  <a:cubicBezTo>
                    <a:pt x="253" y="414"/>
                    <a:pt x="252" y="414"/>
                    <a:pt x="253" y="416"/>
                  </a:cubicBezTo>
                  <a:cubicBezTo>
                    <a:pt x="254" y="417"/>
                    <a:pt x="255" y="420"/>
                    <a:pt x="255" y="421"/>
                  </a:cubicBezTo>
                  <a:cubicBezTo>
                    <a:pt x="255" y="422"/>
                    <a:pt x="258" y="431"/>
                    <a:pt x="258" y="433"/>
                  </a:cubicBezTo>
                  <a:cubicBezTo>
                    <a:pt x="259" y="435"/>
                    <a:pt x="261" y="436"/>
                    <a:pt x="261" y="439"/>
                  </a:cubicBezTo>
                  <a:cubicBezTo>
                    <a:pt x="260" y="441"/>
                    <a:pt x="259" y="443"/>
                    <a:pt x="260" y="446"/>
                  </a:cubicBezTo>
                  <a:cubicBezTo>
                    <a:pt x="260" y="449"/>
                    <a:pt x="260" y="452"/>
                    <a:pt x="261" y="453"/>
                  </a:cubicBezTo>
                  <a:cubicBezTo>
                    <a:pt x="263" y="454"/>
                    <a:pt x="264" y="457"/>
                    <a:pt x="265" y="458"/>
                  </a:cubicBezTo>
                  <a:cubicBezTo>
                    <a:pt x="266" y="459"/>
                    <a:pt x="270" y="462"/>
                    <a:pt x="271" y="462"/>
                  </a:cubicBezTo>
                  <a:cubicBezTo>
                    <a:pt x="273" y="463"/>
                    <a:pt x="277" y="466"/>
                    <a:pt x="278" y="467"/>
                  </a:cubicBezTo>
                  <a:cubicBezTo>
                    <a:pt x="278" y="468"/>
                    <a:pt x="281" y="469"/>
                    <a:pt x="281" y="471"/>
                  </a:cubicBezTo>
                  <a:cubicBezTo>
                    <a:pt x="281" y="471"/>
                    <a:pt x="281" y="472"/>
                    <a:pt x="282" y="473"/>
                  </a:cubicBezTo>
                  <a:cubicBezTo>
                    <a:pt x="282" y="473"/>
                    <a:pt x="282" y="473"/>
                    <a:pt x="282" y="474"/>
                  </a:cubicBezTo>
                  <a:cubicBezTo>
                    <a:pt x="282" y="474"/>
                    <a:pt x="282" y="474"/>
                    <a:pt x="282" y="474"/>
                  </a:cubicBezTo>
                  <a:cubicBezTo>
                    <a:pt x="282" y="474"/>
                    <a:pt x="282" y="475"/>
                    <a:pt x="282" y="475"/>
                  </a:cubicBezTo>
                  <a:cubicBezTo>
                    <a:pt x="282" y="475"/>
                    <a:pt x="282" y="475"/>
                    <a:pt x="282" y="475"/>
                  </a:cubicBezTo>
                  <a:cubicBezTo>
                    <a:pt x="282" y="476"/>
                    <a:pt x="282" y="476"/>
                    <a:pt x="281" y="477"/>
                  </a:cubicBezTo>
                  <a:cubicBezTo>
                    <a:pt x="280" y="478"/>
                    <a:pt x="279" y="480"/>
                    <a:pt x="279" y="482"/>
                  </a:cubicBezTo>
                  <a:cubicBezTo>
                    <a:pt x="279" y="483"/>
                    <a:pt x="280" y="484"/>
                    <a:pt x="279" y="487"/>
                  </a:cubicBezTo>
                  <a:cubicBezTo>
                    <a:pt x="278" y="489"/>
                    <a:pt x="277" y="495"/>
                    <a:pt x="276" y="496"/>
                  </a:cubicBezTo>
                  <a:cubicBezTo>
                    <a:pt x="275" y="496"/>
                    <a:pt x="273" y="497"/>
                    <a:pt x="273" y="498"/>
                  </a:cubicBezTo>
                  <a:cubicBezTo>
                    <a:pt x="274" y="500"/>
                    <a:pt x="274" y="502"/>
                    <a:pt x="273" y="505"/>
                  </a:cubicBezTo>
                  <a:cubicBezTo>
                    <a:pt x="272" y="507"/>
                    <a:pt x="271" y="510"/>
                    <a:pt x="270" y="512"/>
                  </a:cubicBezTo>
                  <a:cubicBezTo>
                    <a:pt x="270" y="513"/>
                    <a:pt x="268" y="519"/>
                    <a:pt x="267" y="520"/>
                  </a:cubicBezTo>
                  <a:cubicBezTo>
                    <a:pt x="267" y="521"/>
                    <a:pt x="266" y="526"/>
                    <a:pt x="265" y="527"/>
                  </a:cubicBezTo>
                  <a:cubicBezTo>
                    <a:pt x="264" y="527"/>
                    <a:pt x="261" y="531"/>
                    <a:pt x="262" y="533"/>
                  </a:cubicBezTo>
                  <a:cubicBezTo>
                    <a:pt x="262" y="534"/>
                    <a:pt x="262" y="534"/>
                    <a:pt x="261" y="536"/>
                  </a:cubicBezTo>
                  <a:cubicBezTo>
                    <a:pt x="260" y="538"/>
                    <a:pt x="259" y="544"/>
                    <a:pt x="259" y="546"/>
                  </a:cubicBezTo>
                  <a:cubicBezTo>
                    <a:pt x="259" y="549"/>
                    <a:pt x="258" y="553"/>
                    <a:pt x="257" y="555"/>
                  </a:cubicBezTo>
                  <a:cubicBezTo>
                    <a:pt x="256" y="557"/>
                    <a:pt x="254" y="559"/>
                    <a:pt x="254" y="560"/>
                  </a:cubicBezTo>
                  <a:cubicBezTo>
                    <a:pt x="253" y="562"/>
                    <a:pt x="249" y="569"/>
                    <a:pt x="247" y="572"/>
                  </a:cubicBezTo>
                  <a:cubicBezTo>
                    <a:pt x="245" y="574"/>
                    <a:pt x="244" y="578"/>
                    <a:pt x="242" y="580"/>
                  </a:cubicBezTo>
                  <a:cubicBezTo>
                    <a:pt x="241" y="582"/>
                    <a:pt x="239" y="583"/>
                    <a:pt x="240" y="585"/>
                  </a:cubicBezTo>
                  <a:cubicBezTo>
                    <a:pt x="240" y="587"/>
                    <a:pt x="241" y="588"/>
                    <a:pt x="240" y="590"/>
                  </a:cubicBezTo>
                  <a:cubicBezTo>
                    <a:pt x="239" y="592"/>
                    <a:pt x="240" y="592"/>
                    <a:pt x="239" y="595"/>
                  </a:cubicBezTo>
                  <a:cubicBezTo>
                    <a:pt x="238" y="598"/>
                    <a:pt x="238" y="598"/>
                    <a:pt x="236" y="601"/>
                  </a:cubicBezTo>
                  <a:cubicBezTo>
                    <a:pt x="235" y="604"/>
                    <a:pt x="234" y="607"/>
                    <a:pt x="233" y="610"/>
                  </a:cubicBezTo>
                  <a:cubicBezTo>
                    <a:pt x="233" y="612"/>
                    <a:pt x="233" y="615"/>
                    <a:pt x="232" y="615"/>
                  </a:cubicBezTo>
                  <a:cubicBezTo>
                    <a:pt x="232" y="615"/>
                    <a:pt x="230" y="619"/>
                    <a:pt x="229" y="620"/>
                  </a:cubicBezTo>
                  <a:cubicBezTo>
                    <a:pt x="229" y="622"/>
                    <a:pt x="229" y="625"/>
                    <a:pt x="229" y="625"/>
                  </a:cubicBezTo>
                  <a:cubicBezTo>
                    <a:pt x="230" y="625"/>
                    <a:pt x="232" y="621"/>
                    <a:pt x="233" y="620"/>
                  </a:cubicBezTo>
                  <a:cubicBezTo>
                    <a:pt x="233" y="619"/>
                    <a:pt x="235" y="618"/>
                    <a:pt x="235" y="616"/>
                  </a:cubicBezTo>
                  <a:cubicBezTo>
                    <a:pt x="235" y="615"/>
                    <a:pt x="235" y="613"/>
                    <a:pt x="236" y="614"/>
                  </a:cubicBezTo>
                  <a:cubicBezTo>
                    <a:pt x="236" y="615"/>
                    <a:pt x="238" y="613"/>
                    <a:pt x="237" y="615"/>
                  </a:cubicBezTo>
                  <a:cubicBezTo>
                    <a:pt x="237" y="618"/>
                    <a:pt x="237" y="618"/>
                    <a:pt x="235" y="621"/>
                  </a:cubicBezTo>
                  <a:cubicBezTo>
                    <a:pt x="234" y="624"/>
                    <a:pt x="234" y="628"/>
                    <a:pt x="234" y="628"/>
                  </a:cubicBezTo>
                  <a:cubicBezTo>
                    <a:pt x="233" y="629"/>
                    <a:pt x="232" y="630"/>
                    <a:pt x="232" y="631"/>
                  </a:cubicBezTo>
                  <a:cubicBezTo>
                    <a:pt x="232" y="632"/>
                    <a:pt x="233" y="634"/>
                    <a:pt x="232" y="635"/>
                  </a:cubicBezTo>
                  <a:cubicBezTo>
                    <a:pt x="232" y="635"/>
                    <a:pt x="231" y="638"/>
                    <a:pt x="230" y="638"/>
                  </a:cubicBezTo>
                  <a:cubicBezTo>
                    <a:pt x="229" y="638"/>
                    <a:pt x="228" y="639"/>
                    <a:pt x="229" y="641"/>
                  </a:cubicBezTo>
                  <a:cubicBezTo>
                    <a:pt x="230" y="642"/>
                    <a:pt x="230" y="642"/>
                    <a:pt x="229" y="643"/>
                  </a:cubicBezTo>
                  <a:cubicBezTo>
                    <a:pt x="227" y="644"/>
                    <a:pt x="226" y="647"/>
                    <a:pt x="226" y="647"/>
                  </a:cubicBezTo>
                  <a:cubicBezTo>
                    <a:pt x="226" y="647"/>
                    <a:pt x="225" y="649"/>
                    <a:pt x="224" y="648"/>
                  </a:cubicBezTo>
                  <a:cubicBezTo>
                    <a:pt x="223" y="647"/>
                    <a:pt x="222" y="648"/>
                    <a:pt x="222" y="647"/>
                  </a:cubicBezTo>
                  <a:cubicBezTo>
                    <a:pt x="221" y="646"/>
                    <a:pt x="220" y="645"/>
                    <a:pt x="219" y="646"/>
                  </a:cubicBezTo>
                  <a:cubicBezTo>
                    <a:pt x="218" y="647"/>
                    <a:pt x="219" y="649"/>
                    <a:pt x="218" y="649"/>
                  </a:cubicBezTo>
                  <a:cubicBezTo>
                    <a:pt x="217" y="650"/>
                    <a:pt x="214" y="657"/>
                    <a:pt x="215" y="656"/>
                  </a:cubicBezTo>
                  <a:cubicBezTo>
                    <a:pt x="216" y="654"/>
                    <a:pt x="218" y="653"/>
                    <a:pt x="218" y="655"/>
                  </a:cubicBezTo>
                  <a:cubicBezTo>
                    <a:pt x="218" y="656"/>
                    <a:pt x="218" y="658"/>
                    <a:pt x="218" y="660"/>
                  </a:cubicBezTo>
                  <a:cubicBezTo>
                    <a:pt x="218" y="661"/>
                    <a:pt x="218" y="663"/>
                    <a:pt x="219" y="663"/>
                  </a:cubicBezTo>
                  <a:cubicBezTo>
                    <a:pt x="220" y="664"/>
                    <a:pt x="223" y="664"/>
                    <a:pt x="222" y="665"/>
                  </a:cubicBezTo>
                  <a:cubicBezTo>
                    <a:pt x="221" y="666"/>
                    <a:pt x="220" y="664"/>
                    <a:pt x="218" y="665"/>
                  </a:cubicBezTo>
                  <a:cubicBezTo>
                    <a:pt x="216" y="666"/>
                    <a:pt x="217" y="668"/>
                    <a:pt x="217" y="669"/>
                  </a:cubicBezTo>
                  <a:cubicBezTo>
                    <a:pt x="217" y="670"/>
                    <a:pt x="216" y="672"/>
                    <a:pt x="215" y="673"/>
                  </a:cubicBezTo>
                  <a:cubicBezTo>
                    <a:pt x="215" y="673"/>
                    <a:pt x="214" y="676"/>
                    <a:pt x="215" y="677"/>
                  </a:cubicBezTo>
                  <a:cubicBezTo>
                    <a:pt x="216" y="677"/>
                    <a:pt x="217" y="678"/>
                    <a:pt x="215" y="679"/>
                  </a:cubicBezTo>
                  <a:cubicBezTo>
                    <a:pt x="213" y="680"/>
                    <a:pt x="213" y="681"/>
                    <a:pt x="214" y="683"/>
                  </a:cubicBezTo>
                  <a:cubicBezTo>
                    <a:pt x="214" y="685"/>
                    <a:pt x="214" y="686"/>
                    <a:pt x="213" y="687"/>
                  </a:cubicBezTo>
                  <a:cubicBezTo>
                    <a:pt x="211" y="687"/>
                    <a:pt x="212" y="691"/>
                    <a:pt x="212" y="691"/>
                  </a:cubicBezTo>
                  <a:cubicBezTo>
                    <a:pt x="211" y="692"/>
                    <a:pt x="211" y="693"/>
                    <a:pt x="211" y="694"/>
                  </a:cubicBezTo>
                  <a:cubicBezTo>
                    <a:pt x="212" y="696"/>
                    <a:pt x="212" y="697"/>
                    <a:pt x="211" y="698"/>
                  </a:cubicBezTo>
                  <a:cubicBezTo>
                    <a:pt x="209" y="699"/>
                    <a:pt x="210" y="702"/>
                    <a:pt x="209" y="702"/>
                  </a:cubicBezTo>
                  <a:cubicBezTo>
                    <a:pt x="208" y="703"/>
                    <a:pt x="210" y="703"/>
                    <a:pt x="209" y="705"/>
                  </a:cubicBezTo>
                  <a:cubicBezTo>
                    <a:pt x="208" y="706"/>
                    <a:pt x="208" y="710"/>
                    <a:pt x="209" y="709"/>
                  </a:cubicBezTo>
                  <a:cubicBezTo>
                    <a:pt x="210" y="708"/>
                    <a:pt x="212" y="705"/>
                    <a:pt x="213" y="704"/>
                  </a:cubicBezTo>
                  <a:cubicBezTo>
                    <a:pt x="213" y="704"/>
                    <a:pt x="211" y="707"/>
                    <a:pt x="211" y="709"/>
                  </a:cubicBezTo>
                  <a:cubicBezTo>
                    <a:pt x="210" y="710"/>
                    <a:pt x="209" y="713"/>
                    <a:pt x="210" y="713"/>
                  </a:cubicBezTo>
                  <a:cubicBezTo>
                    <a:pt x="211" y="714"/>
                    <a:pt x="214" y="713"/>
                    <a:pt x="213" y="714"/>
                  </a:cubicBezTo>
                  <a:cubicBezTo>
                    <a:pt x="211" y="716"/>
                    <a:pt x="214" y="714"/>
                    <a:pt x="216" y="713"/>
                  </a:cubicBezTo>
                  <a:cubicBezTo>
                    <a:pt x="218" y="711"/>
                    <a:pt x="221" y="708"/>
                    <a:pt x="222" y="710"/>
                  </a:cubicBezTo>
                  <a:cubicBezTo>
                    <a:pt x="222" y="711"/>
                    <a:pt x="219" y="713"/>
                    <a:pt x="221" y="713"/>
                  </a:cubicBezTo>
                  <a:cubicBezTo>
                    <a:pt x="223" y="713"/>
                    <a:pt x="224" y="713"/>
                    <a:pt x="225" y="711"/>
                  </a:cubicBezTo>
                  <a:cubicBezTo>
                    <a:pt x="226" y="709"/>
                    <a:pt x="228" y="708"/>
                    <a:pt x="230" y="708"/>
                  </a:cubicBezTo>
                  <a:cubicBezTo>
                    <a:pt x="232" y="707"/>
                    <a:pt x="233" y="706"/>
                    <a:pt x="234" y="705"/>
                  </a:cubicBezTo>
                  <a:cubicBezTo>
                    <a:pt x="234" y="705"/>
                    <a:pt x="234" y="705"/>
                    <a:pt x="235" y="705"/>
                  </a:cubicBezTo>
                  <a:cubicBezTo>
                    <a:pt x="235" y="704"/>
                    <a:pt x="235" y="704"/>
                    <a:pt x="235" y="704"/>
                  </a:cubicBezTo>
                  <a:cubicBezTo>
                    <a:pt x="235" y="704"/>
                    <a:pt x="235" y="704"/>
                    <a:pt x="235" y="704"/>
                  </a:cubicBezTo>
                  <a:cubicBezTo>
                    <a:pt x="236" y="704"/>
                    <a:pt x="236" y="704"/>
                    <a:pt x="236" y="704"/>
                  </a:cubicBezTo>
                  <a:cubicBezTo>
                    <a:pt x="236" y="704"/>
                    <a:pt x="236" y="704"/>
                    <a:pt x="236" y="705"/>
                  </a:cubicBezTo>
                  <a:cubicBezTo>
                    <a:pt x="237" y="705"/>
                    <a:pt x="237" y="705"/>
                    <a:pt x="237" y="705"/>
                  </a:cubicBezTo>
                  <a:cubicBezTo>
                    <a:pt x="237" y="705"/>
                    <a:pt x="237" y="705"/>
                    <a:pt x="237" y="705"/>
                  </a:cubicBezTo>
                  <a:cubicBezTo>
                    <a:pt x="237" y="705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9" y="706"/>
                    <a:pt x="239" y="706"/>
                    <a:pt x="239" y="706"/>
                  </a:cubicBezTo>
                  <a:cubicBezTo>
                    <a:pt x="239" y="706"/>
                    <a:pt x="239" y="706"/>
                    <a:pt x="239" y="705"/>
                  </a:cubicBezTo>
                  <a:cubicBezTo>
                    <a:pt x="239" y="705"/>
                    <a:pt x="239" y="705"/>
                    <a:pt x="238" y="705"/>
                  </a:cubicBezTo>
                  <a:cubicBezTo>
                    <a:pt x="238" y="702"/>
                    <a:pt x="238" y="700"/>
                    <a:pt x="238" y="699"/>
                  </a:cubicBezTo>
                  <a:cubicBezTo>
                    <a:pt x="239" y="697"/>
                    <a:pt x="237" y="694"/>
                    <a:pt x="238" y="693"/>
                  </a:cubicBezTo>
                  <a:cubicBezTo>
                    <a:pt x="239" y="691"/>
                    <a:pt x="241" y="693"/>
                    <a:pt x="241" y="691"/>
                  </a:cubicBezTo>
                  <a:cubicBezTo>
                    <a:pt x="241" y="689"/>
                    <a:pt x="240" y="688"/>
                    <a:pt x="241" y="688"/>
                  </a:cubicBezTo>
                  <a:cubicBezTo>
                    <a:pt x="242" y="687"/>
                    <a:pt x="241" y="689"/>
                    <a:pt x="243" y="688"/>
                  </a:cubicBezTo>
                  <a:cubicBezTo>
                    <a:pt x="245" y="688"/>
                    <a:pt x="245" y="686"/>
                    <a:pt x="246" y="685"/>
                  </a:cubicBezTo>
                  <a:cubicBezTo>
                    <a:pt x="248" y="684"/>
                    <a:pt x="250" y="680"/>
                    <a:pt x="250" y="677"/>
                  </a:cubicBezTo>
                  <a:cubicBezTo>
                    <a:pt x="250" y="675"/>
                    <a:pt x="254" y="670"/>
                    <a:pt x="256" y="669"/>
                  </a:cubicBezTo>
                  <a:cubicBezTo>
                    <a:pt x="258" y="669"/>
                    <a:pt x="260" y="667"/>
                    <a:pt x="261" y="666"/>
                  </a:cubicBezTo>
                  <a:cubicBezTo>
                    <a:pt x="262" y="666"/>
                    <a:pt x="264" y="659"/>
                    <a:pt x="263" y="658"/>
                  </a:cubicBezTo>
                  <a:cubicBezTo>
                    <a:pt x="262" y="657"/>
                    <a:pt x="261" y="656"/>
                    <a:pt x="259" y="655"/>
                  </a:cubicBezTo>
                  <a:cubicBezTo>
                    <a:pt x="258" y="654"/>
                    <a:pt x="255" y="650"/>
                    <a:pt x="256" y="648"/>
                  </a:cubicBezTo>
                  <a:cubicBezTo>
                    <a:pt x="257" y="647"/>
                    <a:pt x="258" y="645"/>
                    <a:pt x="260" y="643"/>
                  </a:cubicBezTo>
                  <a:cubicBezTo>
                    <a:pt x="262" y="641"/>
                    <a:pt x="267" y="639"/>
                    <a:pt x="268" y="639"/>
                  </a:cubicBezTo>
                  <a:cubicBezTo>
                    <a:pt x="269" y="639"/>
                    <a:pt x="269" y="638"/>
                    <a:pt x="270" y="637"/>
                  </a:cubicBezTo>
                  <a:cubicBezTo>
                    <a:pt x="271" y="636"/>
                    <a:pt x="272" y="635"/>
                    <a:pt x="272" y="634"/>
                  </a:cubicBezTo>
                  <a:cubicBezTo>
                    <a:pt x="272" y="633"/>
                    <a:pt x="273" y="628"/>
                    <a:pt x="274" y="627"/>
                  </a:cubicBezTo>
                  <a:cubicBezTo>
                    <a:pt x="275" y="626"/>
                    <a:pt x="280" y="623"/>
                    <a:pt x="279" y="622"/>
                  </a:cubicBezTo>
                  <a:cubicBezTo>
                    <a:pt x="278" y="622"/>
                    <a:pt x="276" y="622"/>
                    <a:pt x="277" y="621"/>
                  </a:cubicBezTo>
                  <a:cubicBezTo>
                    <a:pt x="278" y="620"/>
                    <a:pt x="281" y="618"/>
                    <a:pt x="280" y="617"/>
                  </a:cubicBezTo>
                  <a:cubicBezTo>
                    <a:pt x="279" y="616"/>
                    <a:pt x="278" y="613"/>
                    <a:pt x="278" y="611"/>
                  </a:cubicBezTo>
                  <a:cubicBezTo>
                    <a:pt x="278" y="608"/>
                    <a:pt x="279" y="606"/>
                    <a:pt x="281" y="607"/>
                  </a:cubicBezTo>
                  <a:cubicBezTo>
                    <a:pt x="282" y="608"/>
                    <a:pt x="285" y="610"/>
                    <a:pt x="287" y="610"/>
                  </a:cubicBezTo>
                  <a:cubicBezTo>
                    <a:pt x="290" y="609"/>
                    <a:pt x="291" y="609"/>
                    <a:pt x="293" y="608"/>
                  </a:cubicBezTo>
                  <a:cubicBezTo>
                    <a:pt x="294" y="606"/>
                    <a:pt x="294" y="603"/>
                    <a:pt x="294" y="601"/>
                  </a:cubicBezTo>
                  <a:cubicBezTo>
                    <a:pt x="295" y="600"/>
                    <a:pt x="295" y="596"/>
                    <a:pt x="296" y="595"/>
                  </a:cubicBezTo>
                  <a:cubicBezTo>
                    <a:pt x="298" y="594"/>
                    <a:pt x="298" y="594"/>
                    <a:pt x="301" y="594"/>
                  </a:cubicBezTo>
                  <a:cubicBezTo>
                    <a:pt x="304" y="594"/>
                    <a:pt x="307" y="593"/>
                    <a:pt x="310" y="592"/>
                  </a:cubicBezTo>
                  <a:cubicBezTo>
                    <a:pt x="312" y="592"/>
                    <a:pt x="320" y="589"/>
                    <a:pt x="322" y="586"/>
                  </a:cubicBezTo>
                  <a:cubicBezTo>
                    <a:pt x="325" y="583"/>
                    <a:pt x="327" y="580"/>
                    <a:pt x="327" y="578"/>
                  </a:cubicBezTo>
                  <a:cubicBezTo>
                    <a:pt x="327" y="576"/>
                    <a:pt x="327" y="575"/>
                    <a:pt x="326" y="575"/>
                  </a:cubicBezTo>
                  <a:cubicBezTo>
                    <a:pt x="325" y="575"/>
                    <a:pt x="324" y="574"/>
                    <a:pt x="325" y="573"/>
                  </a:cubicBezTo>
                  <a:cubicBezTo>
                    <a:pt x="325" y="571"/>
                    <a:pt x="327" y="570"/>
                    <a:pt x="326" y="569"/>
                  </a:cubicBezTo>
                  <a:cubicBezTo>
                    <a:pt x="325" y="567"/>
                    <a:pt x="322" y="564"/>
                    <a:pt x="321" y="563"/>
                  </a:cubicBezTo>
                  <a:cubicBezTo>
                    <a:pt x="321" y="562"/>
                    <a:pt x="320" y="560"/>
                    <a:pt x="321" y="560"/>
                  </a:cubicBezTo>
                  <a:cubicBezTo>
                    <a:pt x="321" y="560"/>
                    <a:pt x="321" y="560"/>
                    <a:pt x="322" y="560"/>
                  </a:cubicBezTo>
                  <a:cubicBezTo>
                    <a:pt x="322" y="560"/>
                    <a:pt x="322" y="560"/>
                    <a:pt x="322" y="560"/>
                  </a:cubicBezTo>
                  <a:cubicBezTo>
                    <a:pt x="322" y="560"/>
                    <a:pt x="323" y="561"/>
                    <a:pt x="323" y="561"/>
                  </a:cubicBezTo>
                  <a:cubicBezTo>
                    <a:pt x="323" y="561"/>
                    <a:pt x="323" y="561"/>
                    <a:pt x="323" y="561"/>
                  </a:cubicBezTo>
                  <a:cubicBezTo>
                    <a:pt x="324" y="561"/>
                    <a:pt x="324" y="561"/>
                    <a:pt x="324" y="561"/>
                  </a:cubicBezTo>
                  <a:cubicBezTo>
                    <a:pt x="324" y="561"/>
                    <a:pt x="324" y="562"/>
                    <a:pt x="324" y="562"/>
                  </a:cubicBezTo>
                  <a:cubicBezTo>
                    <a:pt x="325" y="562"/>
                    <a:pt x="325" y="562"/>
                    <a:pt x="325" y="562"/>
                  </a:cubicBezTo>
                  <a:cubicBezTo>
                    <a:pt x="325" y="563"/>
                    <a:pt x="328" y="562"/>
                    <a:pt x="329" y="563"/>
                  </a:cubicBezTo>
                  <a:cubicBezTo>
                    <a:pt x="329" y="564"/>
                    <a:pt x="330" y="565"/>
                    <a:pt x="332" y="565"/>
                  </a:cubicBezTo>
                  <a:cubicBezTo>
                    <a:pt x="335" y="565"/>
                    <a:pt x="341" y="565"/>
                    <a:pt x="342" y="564"/>
                  </a:cubicBezTo>
                  <a:cubicBezTo>
                    <a:pt x="344" y="562"/>
                    <a:pt x="346" y="560"/>
                    <a:pt x="348" y="558"/>
                  </a:cubicBezTo>
                  <a:cubicBezTo>
                    <a:pt x="348" y="558"/>
                    <a:pt x="349" y="557"/>
                    <a:pt x="349" y="556"/>
                  </a:cubicBezTo>
                  <a:cubicBezTo>
                    <a:pt x="349" y="556"/>
                    <a:pt x="349" y="556"/>
                    <a:pt x="349" y="556"/>
                  </a:cubicBezTo>
                  <a:cubicBezTo>
                    <a:pt x="350" y="555"/>
                    <a:pt x="350" y="555"/>
                    <a:pt x="350" y="554"/>
                  </a:cubicBezTo>
                  <a:cubicBezTo>
                    <a:pt x="350" y="554"/>
                    <a:pt x="350" y="554"/>
                    <a:pt x="351" y="554"/>
                  </a:cubicBezTo>
                  <a:cubicBezTo>
                    <a:pt x="351" y="554"/>
                    <a:pt x="351" y="553"/>
                    <a:pt x="351" y="553"/>
                  </a:cubicBezTo>
                  <a:cubicBezTo>
                    <a:pt x="351" y="553"/>
                    <a:pt x="351" y="553"/>
                    <a:pt x="351" y="553"/>
                  </a:cubicBezTo>
                  <a:cubicBezTo>
                    <a:pt x="351" y="552"/>
                    <a:pt x="351" y="552"/>
                    <a:pt x="351" y="552"/>
                  </a:cubicBezTo>
                  <a:cubicBezTo>
                    <a:pt x="352" y="552"/>
                    <a:pt x="352" y="551"/>
                    <a:pt x="352" y="551"/>
                  </a:cubicBezTo>
                  <a:cubicBezTo>
                    <a:pt x="352" y="550"/>
                    <a:pt x="353" y="549"/>
                    <a:pt x="354" y="548"/>
                  </a:cubicBezTo>
                  <a:cubicBezTo>
                    <a:pt x="355" y="547"/>
                    <a:pt x="357" y="547"/>
                    <a:pt x="358" y="544"/>
                  </a:cubicBezTo>
                  <a:cubicBezTo>
                    <a:pt x="358" y="541"/>
                    <a:pt x="359" y="539"/>
                    <a:pt x="360" y="538"/>
                  </a:cubicBezTo>
                  <a:cubicBezTo>
                    <a:pt x="361" y="536"/>
                    <a:pt x="363" y="536"/>
                    <a:pt x="363" y="537"/>
                  </a:cubicBezTo>
                  <a:cubicBezTo>
                    <a:pt x="362" y="538"/>
                    <a:pt x="359" y="542"/>
                    <a:pt x="360" y="542"/>
                  </a:cubicBezTo>
                  <a:cubicBezTo>
                    <a:pt x="361" y="541"/>
                    <a:pt x="365" y="538"/>
                    <a:pt x="366" y="536"/>
                  </a:cubicBezTo>
                  <a:cubicBezTo>
                    <a:pt x="368" y="535"/>
                    <a:pt x="371" y="528"/>
                    <a:pt x="372" y="527"/>
                  </a:cubicBezTo>
                  <a:cubicBezTo>
                    <a:pt x="374" y="526"/>
                    <a:pt x="375" y="526"/>
                    <a:pt x="376" y="525"/>
                  </a:cubicBezTo>
                  <a:cubicBezTo>
                    <a:pt x="377" y="523"/>
                    <a:pt x="377" y="521"/>
                    <a:pt x="378" y="520"/>
                  </a:cubicBezTo>
                  <a:cubicBezTo>
                    <a:pt x="379" y="518"/>
                    <a:pt x="377" y="517"/>
                    <a:pt x="378" y="515"/>
                  </a:cubicBezTo>
                  <a:cubicBezTo>
                    <a:pt x="379" y="513"/>
                    <a:pt x="378" y="511"/>
                    <a:pt x="380" y="509"/>
                  </a:cubicBezTo>
                  <a:cubicBezTo>
                    <a:pt x="382" y="507"/>
                    <a:pt x="387" y="502"/>
                    <a:pt x="390" y="501"/>
                  </a:cubicBezTo>
                  <a:cubicBezTo>
                    <a:pt x="392" y="500"/>
                    <a:pt x="393" y="499"/>
                    <a:pt x="395" y="498"/>
                  </a:cubicBezTo>
                  <a:cubicBezTo>
                    <a:pt x="397" y="497"/>
                    <a:pt x="398" y="495"/>
                    <a:pt x="401" y="494"/>
                  </a:cubicBezTo>
                  <a:cubicBezTo>
                    <a:pt x="403" y="493"/>
                    <a:pt x="409" y="494"/>
                    <a:pt x="412" y="493"/>
                  </a:cubicBezTo>
                  <a:cubicBezTo>
                    <a:pt x="415" y="492"/>
                    <a:pt x="418" y="489"/>
                    <a:pt x="418" y="488"/>
                  </a:cubicBezTo>
                  <a:cubicBezTo>
                    <a:pt x="419" y="487"/>
                    <a:pt x="423" y="480"/>
                    <a:pt x="425" y="479"/>
                  </a:cubicBezTo>
                  <a:cubicBezTo>
                    <a:pt x="426" y="477"/>
                    <a:pt x="428" y="473"/>
                    <a:pt x="429" y="470"/>
                  </a:cubicBezTo>
                  <a:cubicBezTo>
                    <a:pt x="430" y="467"/>
                    <a:pt x="432" y="462"/>
                    <a:pt x="433" y="460"/>
                  </a:cubicBezTo>
                  <a:cubicBezTo>
                    <a:pt x="433" y="459"/>
                    <a:pt x="434" y="460"/>
                    <a:pt x="434" y="456"/>
                  </a:cubicBezTo>
                  <a:cubicBezTo>
                    <a:pt x="435" y="452"/>
                    <a:pt x="435" y="445"/>
                    <a:pt x="437" y="444"/>
                  </a:cubicBezTo>
                  <a:cubicBezTo>
                    <a:pt x="439" y="443"/>
                    <a:pt x="439" y="442"/>
                    <a:pt x="441" y="440"/>
                  </a:cubicBezTo>
                  <a:cubicBezTo>
                    <a:pt x="443" y="437"/>
                    <a:pt x="447" y="431"/>
                    <a:pt x="450" y="429"/>
                  </a:cubicBezTo>
                  <a:cubicBezTo>
                    <a:pt x="454" y="427"/>
                    <a:pt x="459" y="421"/>
                    <a:pt x="459" y="418"/>
                  </a:cubicBezTo>
                  <a:cubicBezTo>
                    <a:pt x="460" y="415"/>
                    <a:pt x="460" y="412"/>
                    <a:pt x="459" y="410"/>
                  </a:cubicBezTo>
                  <a:cubicBezTo>
                    <a:pt x="458" y="408"/>
                    <a:pt x="460" y="407"/>
                    <a:pt x="458" y="40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905839" y="7164621"/>
              <a:ext cx="172860" cy="147507"/>
            </a:xfrm>
            <a:custGeom>
              <a:avLst/>
              <a:gdLst>
                <a:gd name="T0" fmla="*/ 30 w 32"/>
                <a:gd name="T1" fmla="*/ 24 h 27"/>
                <a:gd name="T2" fmla="*/ 23 w 32"/>
                <a:gd name="T3" fmla="*/ 18 h 27"/>
                <a:gd name="T4" fmla="*/ 19 w 32"/>
                <a:gd name="T5" fmla="*/ 11 h 27"/>
                <a:gd name="T6" fmla="*/ 18 w 32"/>
                <a:gd name="T7" fmla="*/ 7 h 27"/>
                <a:gd name="T8" fmla="*/ 19 w 32"/>
                <a:gd name="T9" fmla="*/ 3 h 27"/>
                <a:gd name="T10" fmla="*/ 19 w 32"/>
                <a:gd name="T11" fmla="*/ 1 h 27"/>
                <a:gd name="T12" fmla="*/ 18 w 32"/>
                <a:gd name="T13" fmla="*/ 1 h 27"/>
                <a:gd name="T14" fmla="*/ 18 w 32"/>
                <a:gd name="T15" fmla="*/ 0 h 27"/>
                <a:gd name="T16" fmla="*/ 18 w 32"/>
                <a:gd name="T17" fmla="*/ 0 h 27"/>
                <a:gd name="T18" fmla="*/ 18 w 32"/>
                <a:gd name="T19" fmla="*/ 0 h 27"/>
                <a:gd name="T20" fmla="*/ 18 w 32"/>
                <a:gd name="T21" fmla="*/ 0 h 27"/>
                <a:gd name="T22" fmla="*/ 17 w 32"/>
                <a:gd name="T23" fmla="*/ 0 h 27"/>
                <a:gd name="T24" fmla="*/ 15 w 32"/>
                <a:gd name="T25" fmla="*/ 2 h 27"/>
                <a:gd name="T26" fmla="*/ 14 w 32"/>
                <a:gd name="T27" fmla="*/ 1 h 27"/>
                <a:gd name="T28" fmla="*/ 11 w 32"/>
                <a:gd name="T29" fmla="*/ 3 h 27"/>
                <a:gd name="T30" fmla="*/ 10 w 32"/>
                <a:gd name="T31" fmla="*/ 5 h 27"/>
                <a:gd name="T32" fmla="*/ 12 w 32"/>
                <a:gd name="T33" fmla="*/ 7 h 27"/>
                <a:gd name="T34" fmla="*/ 13 w 32"/>
                <a:gd name="T35" fmla="*/ 10 h 27"/>
                <a:gd name="T36" fmla="*/ 8 w 32"/>
                <a:gd name="T37" fmla="*/ 13 h 27"/>
                <a:gd name="T38" fmla="*/ 8 w 32"/>
                <a:gd name="T39" fmla="*/ 16 h 27"/>
                <a:gd name="T40" fmla="*/ 11 w 32"/>
                <a:gd name="T41" fmla="*/ 20 h 27"/>
                <a:gd name="T42" fmla="*/ 7 w 32"/>
                <a:gd name="T43" fmla="*/ 19 h 27"/>
                <a:gd name="T44" fmla="*/ 5 w 32"/>
                <a:gd name="T45" fmla="*/ 21 h 27"/>
                <a:gd name="T46" fmla="*/ 2 w 32"/>
                <a:gd name="T47" fmla="*/ 20 h 27"/>
                <a:gd name="T48" fmla="*/ 1 w 32"/>
                <a:gd name="T49" fmla="*/ 24 h 27"/>
                <a:gd name="T50" fmla="*/ 6 w 32"/>
                <a:gd name="T51" fmla="*/ 25 h 27"/>
                <a:gd name="T52" fmla="*/ 12 w 32"/>
                <a:gd name="T53" fmla="*/ 25 h 27"/>
                <a:gd name="T54" fmla="*/ 16 w 32"/>
                <a:gd name="T55" fmla="*/ 25 h 27"/>
                <a:gd name="T56" fmla="*/ 16 w 32"/>
                <a:gd name="T57" fmla="*/ 25 h 27"/>
                <a:gd name="T58" fmla="*/ 17 w 32"/>
                <a:gd name="T59" fmla="*/ 25 h 27"/>
                <a:gd name="T60" fmla="*/ 17 w 32"/>
                <a:gd name="T61" fmla="*/ 25 h 27"/>
                <a:gd name="T62" fmla="*/ 18 w 32"/>
                <a:gd name="T63" fmla="*/ 25 h 27"/>
                <a:gd name="T64" fmla="*/ 19 w 32"/>
                <a:gd name="T65" fmla="*/ 25 h 27"/>
                <a:gd name="T66" fmla="*/ 19 w 32"/>
                <a:gd name="T67" fmla="*/ 25 h 27"/>
                <a:gd name="T68" fmla="*/ 19 w 32"/>
                <a:gd name="T69" fmla="*/ 25 h 27"/>
                <a:gd name="T70" fmla="*/ 20 w 32"/>
                <a:gd name="T71" fmla="*/ 25 h 27"/>
                <a:gd name="T72" fmla="*/ 25 w 32"/>
                <a:gd name="T73" fmla="*/ 27 h 27"/>
                <a:gd name="T74" fmla="*/ 28 w 32"/>
                <a:gd name="T75" fmla="*/ 25 h 27"/>
                <a:gd name="T76" fmla="*/ 30 w 32"/>
                <a:gd name="T7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27">
                  <a:moveTo>
                    <a:pt x="30" y="24"/>
                  </a:moveTo>
                  <a:cubicBezTo>
                    <a:pt x="28" y="23"/>
                    <a:pt x="24" y="20"/>
                    <a:pt x="23" y="18"/>
                  </a:cubicBezTo>
                  <a:cubicBezTo>
                    <a:pt x="23" y="16"/>
                    <a:pt x="19" y="12"/>
                    <a:pt x="19" y="11"/>
                  </a:cubicBezTo>
                  <a:cubicBezTo>
                    <a:pt x="19" y="9"/>
                    <a:pt x="17" y="9"/>
                    <a:pt x="18" y="7"/>
                  </a:cubicBezTo>
                  <a:cubicBezTo>
                    <a:pt x="19" y="5"/>
                    <a:pt x="20" y="6"/>
                    <a:pt x="19" y="3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5" y="3"/>
                    <a:pt x="15" y="2"/>
                  </a:cubicBezTo>
                  <a:cubicBezTo>
                    <a:pt x="14" y="2"/>
                    <a:pt x="15" y="0"/>
                    <a:pt x="14" y="1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1" y="6"/>
                    <a:pt x="12" y="6"/>
                    <a:pt x="12" y="7"/>
                  </a:cubicBezTo>
                  <a:cubicBezTo>
                    <a:pt x="13" y="8"/>
                    <a:pt x="14" y="9"/>
                    <a:pt x="13" y="10"/>
                  </a:cubicBezTo>
                  <a:cubicBezTo>
                    <a:pt x="11" y="12"/>
                    <a:pt x="9" y="13"/>
                    <a:pt x="8" y="13"/>
                  </a:cubicBezTo>
                  <a:cubicBezTo>
                    <a:pt x="8" y="13"/>
                    <a:pt x="6" y="15"/>
                    <a:pt x="8" y="16"/>
                  </a:cubicBezTo>
                  <a:cubicBezTo>
                    <a:pt x="10" y="18"/>
                    <a:pt x="11" y="20"/>
                    <a:pt x="11" y="20"/>
                  </a:cubicBezTo>
                  <a:cubicBezTo>
                    <a:pt x="10" y="20"/>
                    <a:pt x="7" y="19"/>
                    <a:pt x="7" y="19"/>
                  </a:cubicBezTo>
                  <a:cubicBezTo>
                    <a:pt x="6" y="20"/>
                    <a:pt x="6" y="21"/>
                    <a:pt x="5" y="21"/>
                  </a:cubicBezTo>
                  <a:cubicBezTo>
                    <a:pt x="4" y="20"/>
                    <a:pt x="3" y="19"/>
                    <a:pt x="2" y="20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3" y="25"/>
                    <a:pt x="5" y="23"/>
                    <a:pt x="6" y="25"/>
                  </a:cubicBezTo>
                  <a:cubicBezTo>
                    <a:pt x="7" y="26"/>
                    <a:pt x="10" y="25"/>
                    <a:pt x="12" y="25"/>
                  </a:cubicBezTo>
                  <a:cubicBezTo>
                    <a:pt x="12" y="26"/>
                    <a:pt x="14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6"/>
                    <a:pt x="24" y="27"/>
                    <a:pt x="25" y="27"/>
                  </a:cubicBezTo>
                  <a:cubicBezTo>
                    <a:pt x="26" y="27"/>
                    <a:pt x="27" y="25"/>
                    <a:pt x="28" y="25"/>
                  </a:cubicBezTo>
                  <a:cubicBezTo>
                    <a:pt x="30" y="25"/>
                    <a:pt x="32" y="25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986510" y="7312129"/>
              <a:ext cx="39181" cy="16134"/>
            </a:xfrm>
            <a:custGeom>
              <a:avLst/>
              <a:gdLst>
                <a:gd name="T0" fmla="*/ 1 w 7"/>
                <a:gd name="T1" fmla="*/ 1 h 3"/>
                <a:gd name="T2" fmla="*/ 5 w 7"/>
                <a:gd name="T3" fmla="*/ 3 h 3"/>
                <a:gd name="T4" fmla="*/ 1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1"/>
                  </a:moveTo>
                  <a:cubicBezTo>
                    <a:pt x="0" y="1"/>
                    <a:pt x="4" y="3"/>
                    <a:pt x="5" y="3"/>
                  </a:cubicBezTo>
                  <a:cubicBezTo>
                    <a:pt x="7" y="1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926583" y="7316736"/>
              <a:ext cx="43791" cy="23049"/>
            </a:xfrm>
            <a:custGeom>
              <a:avLst/>
              <a:gdLst>
                <a:gd name="T0" fmla="*/ 2 w 8"/>
                <a:gd name="T1" fmla="*/ 0 h 4"/>
                <a:gd name="T2" fmla="*/ 3 w 8"/>
                <a:gd name="T3" fmla="*/ 3 h 4"/>
                <a:gd name="T4" fmla="*/ 7 w 8"/>
                <a:gd name="T5" fmla="*/ 0 h 4"/>
                <a:gd name="T6" fmla="*/ 2 w 8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2" y="0"/>
                  </a:moveTo>
                  <a:cubicBezTo>
                    <a:pt x="0" y="1"/>
                    <a:pt x="2" y="2"/>
                    <a:pt x="3" y="3"/>
                  </a:cubicBezTo>
                  <a:cubicBezTo>
                    <a:pt x="4" y="4"/>
                    <a:pt x="6" y="1"/>
                    <a:pt x="7" y="0"/>
                  </a:cubicBezTo>
                  <a:cubicBezTo>
                    <a:pt x="8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818258" y="7180754"/>
              <a:ext cx="64534" cy="82973"/>
            </a:xfrm>
            <a:custGeom>
              <a:avLst/>
              <a:gdLst>
                <a:gd name="T0" fmla="*/ 1 w 12"/>
                <a:gd name="T1" fmla="*/ 1 h 15"/>
                <a:gd name="T2" fmla="*/ 2 w 12"/>
                <a:gd name="T3" fmla="*/ 4 h 15"/>
                <a:gd name="T4" fmla="*/ 4 w 12"/>
                <a:gd name="T5" fmla="*/ 6 h 15"/>
                <a:gd name="T6" fmla="*/ 5 w 12"/>
                <a:gd name="T7" fmla="*/ 8 h 15"/>
                <a:gd name="T8" fmla="*/ 5 w 12"/>
                <a:gd name="T9" fmla="*/ 11 h 15"/>
                <a:gd name="T10" fmla="*/ 9 w 12"/>
                <a:gd name="T11" fmla="*/ 14 h 15"/>
                <a:gd name="T12" fmla="*/ 12 w 12"/>
                <a:gd name="T13" fmla="*/ 11 h 15"/>
                <a:gd name="T14" fmla="*/ 7 w 12"/>
                <a:gd name="T15" fmla="*/ 5 h 15"/>
                <a:gd name="T16" fmla="*/ 1 w 12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1" y="1"/>
                  </a:moveTo>
                  <a:cubicBezTo>
                    <a:pt x="0" y="0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10"/>
                    <a:pt x="5" y="11"/>
                  </a:cubicBezTo>
                  <a:cubicBezTo>
                    <a:pt x="6" y="12"/>
                    <a:pt x="7" y="14"/>
                    <a:pt x="9" y="14"/>
                  </a:cubicBezTo>
                  <a:cubicBezTo>
                    <a:pt x="10" y="15"/>
                    <a:pt x="11" y="11"/>
                    <a:pt x="12" y="11"/>
                  </a:cubicBezTo>
                  <a:cubicBezTo>
                    <a:pt x="12" y="10"/>
                    <a:pt x="8" y="7"/>
                    <a:pt x="7" y="5"/>
                  </a:cubicBezTo>
                  <a:cubicBezTo>
                    <a:pt x="5" y="4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889705" y="7203801"/>
              <a:ext cx="36877" cy="43791"/>
            </a:xfrm>
            <a:custGeom>
              <a:avLst/>
              <a:gdLst>
                <a:gd name="T0" fmla="*/ 7 w 7"/>
                <a:gd name="T1" fmla="*/ 0 h 8"/>
                <a:gd name="T2" fmla="*/ 3 w 7"/>
                <a:gd name="T3" fmla="*/ 1 h 8"/>
                <a:gd name="T4" fmla="*/ 0 w 7"/>
                <a:gd name="T5" fmla="*/ 3 h 8"/>
                <a:gd name="T6" fmla="*/ 4 w 7"/>
                <a:gd name="T7" fmla="*/ 8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0"/>
                    <a:pt x="4" y="1"/>
                    <a:pt x="3" y="1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0" y="5"/>
                    <a:pt x="2" y="7"/>
                    <a:pt x="4" y="8"/>
                  </a:cubicBezTo>
                  <a:cubicBezTo>
                    <a:pt x="5" y="8"/>
                    <a:pt x="7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1145539" y="4829850"/>
              <a:ext cx="260443" cy="94498"/>
            </a:xfrm>
            <a:custGeom>
              <a:avLst/>
              <a:gdLst>
                <a:gd name="T0" fmla="*/ 43 w 48"/>
                <a:gd name="T1" fmla="*/ 16 h 17"/>
                <a:gd name="T2" fmla="*/ 40 w 48"/>
                <a:gd name="T3" fmla="*/ 13 h 17"/>
                <a:gd name="T4" fmla="*/ 40 w 48"/>
                <a:gd name="T5" fmla="*/ 12 h 17"/>
                <a:gd name="T6" fmla="*/ 38 w 48"/>
                <a:gd name="T7" fmla="*/ 11 h 17"/>
                <a:gd name="T8" fmla="*/ 33 w 48"/>
                <a:gd name="T9" fmla="*/ 9 h 17"/>
                <a:gd name="T10" fmla="*/ 29 w 48"/>
                <a:gd name="T11" fmla="*/ 7 h 17"/>
                <a:gd name="T12" fmla="*/ 21 w 48"/>
                <a:gd name="T13" fmla="*/ 3 h 17"/>
                <a:gd name="T14" fmla="*/ 10 w 48"/>
                <a:gd name="T15" fmla="*/ 2 h 17"/>
                <a:gd name="T16" fmla="*/ 2 w 48"/>
                <a:gd name="T17" fmla="*/ 5 h 17"/>
                <a:gd name="T18" fmla="*/ 6 w 48"/>
                <a:gd name="T19" fmla="*/ 6 h 17"/>
                <a:gd name="T20" fmla="*/ 9 w 48"/>
                <a:gd name="T21" fmla="*/ 8 h 17"/>
                <a:gd name="T22" fmla="*/ 8 w 48"/>
                <a:gd name="T23" fmla="*/ 5 h 17"/>
                <a:gd name="T24" fmla="*/ 11 w 48"/>
                <a:gd name="T25" fmla="*/ 4 h 17"/>
                <a:gd name="T26" fmla="*/ 13 w 48"/>
                <a:gd name="T27" fmla="*/ 5 h 17"/>
                <a:gd name="T28" fmla="*/ 15 w 48"/>
                <a:gd name="T29" fmla="*/ 6 h 17"/>
                <a:gd name="T30" fmla="*/ 19 w 48"/>
                <a:gd name="T31" fmla="*/ 8 h 17"/>
                <a:gd name="T32" fmla="*/ 24 w 48"/>
                <a:gd name="T33" fmla="*/ 8 h 17"/>
                <a:gd name="T34" fmla="*/ 27 w 48"/>
                <a:gd name="T35" fmla="*/ 12 h 17"/>
                <a:gd name="T36" fmla="*/ 31 w 48"/>
                <a:gd name="T37" fmla="*/ 13 h 17"/>
                <a:gd name="T38" fmla="*/ 29 w 48"/>
                <a:gd name="T39" fmla="*/ 16 h 17"/>
                <a:gd name="T40" fmla="*/ 32 w 48"/>
                <a:gd name="T41" fmla="*/ 17 h 17"/>
                <a:gd name="T42" fmla="*/ 43 w 48"/>
                <a:gd name="T4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17">
                  <a:moveTo>
                    <a:pt x="43" y="16"/>
                  </a:moveTo>
                  <a:cubicBezTo>
                    <a:pt x="48" y="15"/>
                    <a:pt x="41" y="13"/>
                    <a:pt x="40" y="13"/>
                  </a:cubicBezTo>
                  <a:cubicBezTo>
                    <a:pt x="39" y="13"/>
                    <a:pt x="39" y="12"/>
                    <a:pt x="40" y="12"/>
                  </a:cubicBezTo>
                  <a:cubicBezTo>
                    <a:pt x="40" y="11"/>
                    <a:pt x="39" y="11"/>
                    <a:pt x="38" y="11"/>
                  </a:cubicBezTo>
                  <a:cubicBezTo>
                    <a:pt x="37" y="11"/>
                    <a:pt x="35" y="10"/>
                    <a:pt x="33" y="9"/>
                  </a:cubicBezTo>
                  <a:cubicBezTo>
                    <a:pt x="32" y="8"/>
                    <a:pt x="32" y="7"/>
                    <a:pt x="29" y="7"/>
                  </a:cubicBezTo>
                  <a:cubicBezTo>
                    <a:pt x="26" y="7"/>
                    <a:pt x="23" y="5"/>
                    <a:pt x="21" y="3"/>
                  </a:cubicBezTo>
                  <a:cubicBezTo>
                    <a:pt x="19" y="0"/>
                    <a:pt x="14" y="1"/>
                    <a:pt x="10" y="2"/>
                  </a:cubicBezTo>
                  <a:cubicBezTo>
                    <a:pt x="7" y="2"/>
                    <a:pt x="3" y="4"/>
                    <a:pt x="2" y="5"/>
                  </a:cubicBezTo>
                  <a:cubicBezTo>
                    <a:pt x="0" y="7"/>
                    <a:pt x="4" y="6"/>
                    <a:pt x="6" y="6"/>
                  </a:cubicBezTo>
                  <a:cubicBezTo>
                    <a:pt x="7" y="7"/>
                    <a:pt x="7" y="8"/>
                    <a:pt x="9" y="8"/>
                  </a:cubicBezTo>
                  <a:cubicBezTo>
                    <a:pt x="10" y="8"/>
                    <a:pt x="8" y="6"/>
                    <a:pt x="8" y="5"/>
                  </a:cubicBezTo>
                  <a:cubicBezTo>
                    <a:pt x="8" y="4"/>
                    <a:pt x="9" y="4"/>
                    <a:pt x="11" y="4"/>
                  </a:cubicBezTo>
                  <a:cubicBezTo>
                    <a:pt x="12" y="4"/>
                    <a:pt x="13" y="4"/>
                    <a:pt x="13" y="5"/>
                  </a:cubicBezTo>
                  <a:cubicBezTo>
                    <a:pt x="13" y="6"/>
                    <a:pt x="13" y="6"/>
                    <a:pt x="15" y="6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10"/>
                    <a:pt x="23" y="8"/>
                    <a:pt x="24" y="8"/>
                  </a:cubicBezTo>
                  <a:cubicBezTo>
                    <a:pt x="26" y="9"/>
                    <a:pt x="27" y="11"/>
                    <a:pt x="27" y="12"/>
                  </a:cubicBezTo>
                  <a:cubicBezTo>
                    <a:pt x="27" y="13"/>
                    <a:pt x="28" y="12"/>
                    <a:pt x="31" y="13"/>
                  </a:cubicBezTo>
                  <a:cubicBezTo>
                    <a:pt x="33" y="14"/>
                    <a:pt x="30" y="15"/>
                    <a:pt x="29" y="16"/>
                  </a:cubicBezTo>
                  <a:cubicBezTo>
                    <a:pt x="28" y="16"/>
                    <a:pt x="30" y="16"/>
                    <a:pt x="32" y="17"/>
                  </a:cubicBezTo>
                  <a:cubicBezTo>
                    <a:pt x="35" y="17"/>
                    <a:pt x="42" y="16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1276913" y="4949702"/>
              <a:ext cx="41487" cy="16134"/>
            </a:xfrm>
            <a:custGeom>
              <a:avLst/>
              <a:gdLst>
                <a:gd name="T0" fmla="*/ 1 w 8"/>
                <a:gd name="T1" fmla="*/ 1 h 3"/>
                <a:gd name="T2" fmla="*/ 2 w 8"/>
                <a:gd name="T3" fmla="*/ 3 h 3"/>
                <a:gd name="T4" fmla="*/ 7 w 8"/>
                <a:gd name="T5" fmla="*/ 2 h 3"/>
                <a:gd name="T6" fmla="*/ 4 w 8"/>
                <a:gd name="T7" fmla="*/ 1 h 3"/>
                <a:gd name="T8" fmla="*/ 1 w 8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1" y="1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5" y="3"/>
                    <a:pt x="7" y="2"/>
                  </a:cubicBezTo>
                  <a:cubicBezTo>
                    <a:pt x="8" y="2"/>
                    <a:pt x="6" y="1"/>
                    <a:pt x="4" y="1"/>
                  </a:cubicBezTo>
                  <a:cubicBezTo>
                    <a:pt x="2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1373716" y="4949700"/>
              <a:ext cx="48401" cy="11524"/>
            </a:xfrm>
            <a:custGeom>
              <a:avLst/>
              <a:gdLst>
                <a:gd name="T0" fmla="*/ 1 w 9"/>
                <a:gd name="T1" fmla="*/ 1 h 2"/>
                <a:gd name="T2" fmla="*/ 7 w 9"/>
                <a:gd name="T3" fmla="*/ 2 h 2"/>
                <a:gd name="T4" fmla="*/ 4 w 9"/>
                <a:gd name="T5" fmla="*/ 0 h 2"/>
                <a:gd name="T6" fmla="*/ 1 w 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1" y="1"/>
                  </a:moveTo>
                  <a:cubicBezTo>
                    <a:pt x="3" y="2"/>
                    <a:pt x="6" y="2"/>
                    <a:pt x="7" y="2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1401374" y="4917434"/>
              <a:ext cx="115240" cy="43791"/>
            </a:xfrm>
            <a:custGeom>
              <a:avLst/>
              <a:gdLst>
                <a:gd name="T0" fmla="*/ 3 w 21"/>
                <a:gd name="T1" fmla="*/ 5 h 8"/>
                <a:gd name="T2" fmla="*/ 3 w 21"/>
                <a:gd name="T3" fmla="*/ 5 h 8"/>
                <a:gd name="T4" fmla="*/ 3 w 21"/>
                <a:gd name="T5" fmla="*/ 6 h 8"/>
                <a:gd name="T6" fmla="*/ 4 w 21"/>
                <a:gd name="T7" fmla="*/ 6 h 8"/>
                <a:gd name="T8" fmla="*/ 4 w 21"/>
                <a:gd name="T9" fmla="*/ 6 h 8"/>
                <a:gd name="T10" fmla="*/ 5 w 21"/>
                <a:gd name="T11" fmla="*/ 6 h 8"/>
                <a:gd name="T12" fmla="*/ 5 w 21"/>
                <a:gd name="T13" fmla="*/ 7 h 8"/>
                <a:gd name="T14" fmla="*/ 5 w 21"/>
                <a:gd name="T15" fmla="*/ 7 h 8"/>
                <a:gd name="T16" fmla="*/ 5 w 21"/>
                <a:gd name="T17" fmla="*/ 7 h 8"/>
                <a:gd name="T18" fmla="*/ 6 w 21"/>
                <a:gd name="T19" fmla="*/ 8 h 8"/>
                <a:gd name="T20" fmla="*/ 7 w 21"/>
                <a:gd name="T21" fmla="*/ 8 h 8"/>
                <a:gd name="T22" fmla="*/ 7 w 21"/>
                <a:gd name="T23" fmla="*/ 8 h 8"/>
                <a:gd name="T24" fmla="*/ 10 w 21"/>
                <a:gd name="T25" fmla="*/ 7 h 8"/>
                <a:gd name="T26" fmla="*/ 12 w 21"/>
                <a:gd name="T27" fmla="*/ 8 h 8"/>
                <a:gd name="T28" fmla="*/ 15 w 21"/>
                <a:gd name="T29" fmla="*/ 7 h 8"/>
                <a:gd name="T30" fmla="*/ 20 w 21"/>
                <a:gd name="T31" fmla="*/ 7 h 8"/>
                <a:gd name="T32" fmla="*/ 19 w 21"/>
                <a:gd name="T33" fmla="*/ 5 h 8"/>
                <a:gd name="T34" fmla="*/ 17 w 21"/>
                <a:gd name="T35" fmla="*/ 2 h 8"/>
                <a:gd name="T36" fmla="*/ 11 w 21"/>
                <a:gd name="T37" fmla="*/ 1 h 8"/>
                <a:gd name="T38" fmla="*/ 10 w 21"/>
                <a:gd name="T39" fmla="*/ 1 h 8"/>
                <a:gd name="T40" fmla="*/ 10 w 21"/>
                <a:gd name="T41" fmla="*/ 1 h 8"/>
                <a:gd name="T42" fmla="*/ 9 w 21"/>
                <a:gd name="T43" fmla="*/ 1 h 8"/>
                <a:gd name="T44" fmla="*/ 9 w 21"/>
                <a:gd name="T45" fmla="*/ 1 h 8"/>
                <a:gd name="T46" fmla="*/ 8 w 21"/>
                <a:gd name="T47" fmla="*/ 1 h 8"/>
                <a:gd name="T48" fmla="*/ 8 w 21"/>
                <a:gd name="T49" fmla="*/ 1 h 8"/>
                <a:gd name="T50" fmla="*/ 7 w 21"/>
                <a:gd name="T51" fmla="*/ 1 h 8"/>
                <a:gd name="T52" fmla="*/ 6 w 21"/>
                <a:gd name="T53" fmla="*/ 1 h 8"/>
                <a:gd name="T54" fmla="*/ 6 w 21"/>
                <a:gd name="T55" fmla="*/ 1 h 8"/>
                <a:gd name="T56" fmla="*/ 5 w 21"/>
                <a:gd name="T57" fmla="*/ 1 h 8"/>
                <a:gd name="T58" fmla="*/ 5 w 21"/>
                <a:gd name="T59" fmla="*/ 1 h 8"/>
                <a:gd name="T60" fmla="*/ 4 w 21"/>
                <a:gd name="T61" fmla="*/ 1 h 8"/>
                <a:gd name="T62" fmla="*/ 4 w 21"/>
                <a:gd name="T63" fmla="*/ 1 h 8"/>
                <a:gd name="T64" fmla="*/ 3 w 21"/>
                <a:gd name="T65" fmla="*/ 0 h 8"/>
                <a:gd name="T66" fmla="*/ 1 w 21"/>
                <a:gd name="T67" fmla="*/ 2 h 8"/>
                <a:gd name="T68" fmla="*/ 2 w 21"/>
                <a:gd name="T69" fmla="*/ 4 h 8"/>
                <a:gd name="T70" fmla="*/ 3 w 21"/>
                <a:gd name="T7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" h="8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10" y="7"/>
                  </a:cubicBezTo>
                  <a:cubicBezTo>
                    <a:pt x="11" y="6"/>
                    <a:pt x="11" y="7"/>
                    <a:pt x="12" y="8"/>
                  </a:cubicBezTo>
                  <a:cubicBezTo>
                    <a:pt x="12" y="8"/>
                    <a:pt x="14" y="7"/>
                    <a:pt x="15" y="7"/>
                  </a:cubicBezTo>
                  <a:cubicBezTo>
                    <a:pt x="17" y="6"/>
                    <a:pt x="19" y="7"/>
                    <a:pt x="20" y="7"/>
                  </a:cubicBezTo>
                  <a:cubicBezTo>
                    <a:pt x="21" y="7"/>
                    <a:pt x="20" y="6"/>
                    <a:pt x="19" y="5"/>
                  </a:cubicBezTo>
                  <a:cubicBezTo>
                    <a:pt x="18" y="5"/>
                    <a:pt x="18" y="3"/>
                    <a:pt x="17" y="2"/>
                  </a:cubicBezTo>
                  <a:cubicBezTo>
                    <a:pt x="16" y="1"/>
                    <a:pt x="13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3" y="4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1537357" y="4949700"/>
              <a:ext cx="55315" cy="23049"/>
            </a:xfrm>
            <a:custGeom>
              <a:avLst/>
              <a:gdLst>
                <a:gd name="T0" fmla="*/ 4 w 10"/>
                <a:gd name="T1" fmla="*/ 1 h 4"/>
                <a:gd name="T2" fmla="*/ 1 w 10"/>
                <a:gd name="T3" fmla="*/ 2 h 4"/>
                <a:gd name="T4" fmla="*/ 4 w 10"/>
                <a:gd name="T5" fmla="*/ 3 h 4"/>
                <a:gd name="T6" fmla="*/ 4 w 10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4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2" y="4"/>
                    <a:pt x="4" y="3"/>
                  </a:cubicBezTo>
                  <a:cubicBezTo>
                    <a:pt x="10" y="0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1636462" y="4965835"/>
              <a:ext cx="4611" cy="11524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1652598" y="4977358"/>
              <a:ext cx="16134" cy="11524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1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2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1664119" y="5021150"/>
              <a:ext cx="4611" cy="11524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1652598" y="5071856"/>
              <a:ext cx="11524" cy="9219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1652598" y="5060331"/>
              <a:ext cx="11524" cy="4611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1629551" y="5097208"/>
              <a:ext cx="16134" cy="18438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1 h 3"/>
                <a:gd name="T4" fmla="*/ 2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1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1689474" y="5071856"/>
              <a:ext cx="16134" cy="16134"/>
            </a:xfrm>
            <a:custGeom>
              <a:avLst/>
              <a:gdLst>
                <a:gd name="T0" fmla="*/ 1 w 3"/>
                <a:gd name="T1" fmla="*/ 1 h 3"/>
                <a:gd name="T2" fmla="*/ 2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1" y="3"/>
                    <a:pt x="2" y="2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1313792" y="4797584"/>
              <a:ext cx="16134" cy="11524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2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1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1313792" y="4813717"/>
              <a:ext cx="16134" cy="11524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2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0"/>
                    <a:pt x="2" y="0"/>
                  </a:cubicBezTo>
                  <a:cubicBezTo>
                    <a:pt x="1" y="0"/>
                    <a:pt x="0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1657208" y="4610894"/>
              <a:ext cx="16134" cy="16134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1"/>
                    <a:pt x="0" y="3"/>
                    <a:pt x="1" y="2"/>
                  </a:cubicBezTo>
                  <a:cubicBezTo>
                    <a:pt x="2" y="2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1777056" y="4136105"/>
              <a:ext cx="59926" cy="20743"/>
            </a:xfrm>
            <a:custGeom>
              <a:avLst/>
              <a:gdLst>
                <a:gd name="T0" fmla="*/ 7 w 11"/>
                <a:gd name="T1" fmla="*/ 1 h 4"/>
                <a:gd name="T2" fmla="*/ 1 w 11"/>
                <a:gd name="T3" fmla="*/ 0 h 4"/>
                <a:gd name="T4" fmla="*/ 10 w 11"/>
                <a:gd name="T5" fmla="*/ 4 h 4"/>
                <a:gd name="T6" fmla="*/ 7 w 11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7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3" y="1"/>
                    <a:pt x="7" y="4"/>
                    <a:pt x="10" y="4"/>
                  </a:cubicBezTo>
                  <a:cubicBezTo>
                    <a:pt x="11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1820847" y="4219077"/>
              <a:ext cx="27657" cy="32268"/>
            </a:xfrm>
            <a:custGeom>
              <a:avLst/>
              <a:gdLst>
                <a:gd name="T0" fmla="*/ 1 w 5"/>
                <a:gd name="T1" fmla="*/ 6 h 6"/>
                <a:gd name="T2" fmla="*/ 4 w 5"/>
                <a:gd name="T3" fmla="*/ 3 h 6"/>
                <a:gd name="T4" fmla="*/ 4 w 5"/>
                <a:gd name="T5" fmla="*/ 1 h 6"/>
                <a:gd name="T6" fmla="*/ 1 w 5"/>
                <a:gd name="T7" fmla="*/ 3 h 6"/>
                <a:gd name="T8" fmla="*/ 1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1" y="6"/>
                    <a:pt x="5" y="4"/>
                    <a:pt x="4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3" y="2"/>
                    <a:pt x="1" y="3"/>
                  </a:cubicBezTo>
                  <a:cubicBezTo>
                    <a:pt x="0" y="5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1876164" y="4076179"/>
              <a:ext cx="147507" cy="152117"/>
            </a:xfrm>
            <a:custGeom>
              <a:avLst/>
              <a:gdLst>
                <a:gd name="T0" fmla="*/ 16 w 27"/>
                <a:gd name="T1" fmla="*/ 11 h 28"/>
                <a:gd name="T2" fmla="*/ 16 w 27"/>
                <a:gd name="T3" fmla="*/ 9 h 28"/>
                <a:gd name="T4" fmla="*/ 12 w 27"/>
                <a:gd name="T5" fmla="*/ 11 h 28"/>
                <a:gd name="T6" fmla="*/ 14 w 27"/>
                <a:gd name="T7" fmla="*/ 7 h 28"/>
                <a:gd name="T8" fmla="*/ 17 w 27"/>
                <a:gd name="T9" fmla="*/ 4 h 28"/>
                <a:gd name="T10" fmla="*/ 17 w 27"/>
                <a:gd name="T11" fmla="*/ 2 h 28"/>
                <a:gd name="T12" fmla="*/ 19 w 27"/>
                <a:gd name="T13" fmla="*/ 0 h 28"/>
                <a:gd name="T14" fmla="*/ 14 w 27"/>
                <a:gd name="T15" fmla="*/ 2 h 28"/>
                <a:gd name="T16" fmla="*/ 10 w 27"/>
                <a:gd name="T17" fmla="*/ 6 h 28"/>
                <a:gd name="T18" fmla="*/ 7 w 27"/>
                <a:gd name="T19" fmla="*/ 12 h 28"/>
                <a:gd name="T20" fmla="*/ 7 w 27"/>
                <a:gd name="T21" fmla="*/ 14 h 28"/>
                <a:gd name="T22" fmla="*/ 5 w 27"/>
                <a:gd name="T23" fmla="*/ 15 h 28"/>
                <a:gd name="T24" fmla="*/ 2 w 27"/>
                <a:gd name="T25" fmla="*/ 18 h 28"/>
                <a:gd name="T26" fmla="*/ 3 w 27"/>
                <a:gd name="T27" fmla="*/ 18 h 28"/>
                <a:gd name="T28" fmla="*/ 1 w 27"/>
                <a:gd name="T29" fmla="*/ 21 h 28"/>
                <a:gd name="T30" fmla="*/ 4 w 27"/>
                <a:gd name="T31" fmla="*/ 23 h 28"/>
                <a:gd name="T32" fmla="*/ 12 w 27"/>
                <a:gd name="T33" fmla="*/ 22 h 28"/>
                <a:gd name="T34" fmla="*/ 12 w 27"/>
                <a:gd name="T35" fmla="*/ 24 h 28"/>
                <a:gd name="T36" fmla="*/ 12 w 27"/>
                <a:gd name="T37" fmla="*/ 26 h 28"/>
                <a:gd name="T38" fmla="*/ 15 w 27"/>
                <a:gd name="T39" fmla="*/ 27 h 28"/>
                <a:gd name="T40" fmla="*/ 17 w 27"/>
                <a:gd name="T41" fmla="*/ 24 h 28"/>
                <a:gd name="T42" fmla="*/ 19 w 27"/>
                <a:gd name="T43" fmla="*/ 23 h 28"/>
                <a:gd name="T44" fmla="*/ 21 w 27"/>
                <a:gd name="T45" fmla="*/ 21 h 28"/>
                <a:gd name="T46" fmla="*/ 21 w 27"/>
                <a:gd name="T47" fmla="*/ 23 h 28"/>
                <a:gd name="T48" fmla="*/ 20 w 27"/>
                <a:gd name="T49" fmla="*/ 26 h 28"/>
                <a:gd name="T50" fmla="*/ 23 w 27"/>
                <a:gd name="T51" fmla="*/ 25 h 28"/>
                <a:gd name="T52" fmla="*/ 24 w 27"/>
                <a:gd name="T53" fmla="*/ 28 h 28"/>
                <a:gd name="T54" fmla="*/ 26 w 27"/>
                <a:gd name="T55" fmla="*/ 23 h 28"/>
                <a:gd name="T56" fmla="*/ 25 w 27"/>
                <a:gd name="T57" fmla="*/ 23 h 28"/>
                <a:gd name="T58" fmla="*/ 26 w 27"/>
                <a:gd name="T59" fmla="*/ 20 h 28"/>
                <a:gd name="T60" fmla="*/ 23 w 27"/>
                <a:gd name="T61" fmla="*/ 21 h 28"/>
                <a:gd name="T62" fmla="*/ 25 w 27"/>
                <a:gd name="T63" fmla="*/ 18 h 28"/>
                <a:gd name="T64" fmla="*/ 24 w 27"/>
                <a:gd name="T65" fmla="*/ 18 h 28"/>
                <a:gd name="T66" fmla="*/ 24 w 27"/>
                <a:gd name="T67" fmla="*/ 16 h 28"/>
                <a:gd name="T68" fmla="*/ 25 w 27"/>
                <a:gd name="T69" fmla="*/ 13 h 28"/>
                <a:gd name="T70" fmla="*/ 21 w 27"/>
                <a:gd name="T71" fmla="*/ 13 h 28"/>
                <a:gd name="T72" fmla="*/ 18 w 27"/>
                <a:gd name="T73" fmla="*/ 13 h 28"/>
                <a:gd name="T74" fmla="*/ 16 w 27"/>
                <a:gd name="T75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" h="28">
                  <a:moveTo>
                    <a:pt x="16" y="11"/>
                  </a:moveTo>
                  <a:cubicBezTo>
                    <a:pt x="17" y="10"/>
                    <a:pt x="16" y="9"/>
                    <a:pt x="16" y="9"/>
                  </a:cubicBezTo>
                  <a:cubicBezTo>
                    <a:pt x="15" y="9"/>
                    <a:pt x="13" y="11"/>
                    <a:pt x="12" y="11"/>
                  </a:cubicBezTo>
                  <a:cubicBezTo>
                    <a:pt x="12" y="12"/>
                    <a:pt x="14" y="8"/>
                    <a:pt x="14" y="7"/>
                  </a:cubicBezTo>
                  <a:cubicBezTo>
                    <a:pt x="14" y="7"/>
                    <a:pt x="17" y="4"/>
                    <a:pt x="17" y="4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9" y="1"/>
                    <a:pt x="19" y="0"/>
                  </a:cubicBezTo>
                  <a:cubicBezTo>
                    <a:pt x="19" y="0"/>
                    <a:pt x="15" y="1"/>
                    <a:pt x="14" y="2"/>
                  </a:cubicBezTo>
                  <a:cubicBezTo>
                    <a:pt x="14" y="3"/>
                    <a:pt x="12" y="5"/>
                    <a:pt x="10" y="6"/>
                  </a:cubicBezTo>
                  <a:cubicBezTo>
                    <a:pt x="9" y="8"/>
                    <a:pt x="7" y="11"/>
                    <a:pt x="7" y="12"/>
                  </a:cubicBezTo>
                  <a:cubicBezTo>
                    <a:pt x="6" y="13"/>
                    <a:pt x="6" y="13"/>
                    <a:pt x="7" y="14"/>
                  </a:cubicBezTo>
                  <a:cubicBezTo>
                    <a:pt x="7" y="15"/>
                    <a:pt x="5" y="15"/>
                    <a:pt x="5" y="15"/>
                  </a:cubicBezTo>
                  <a:cubicBezTo>
                    <a:pt x="5" y="15"/>
                    <a:pt x="3" y="16"/>
                    <a:pt x="2" y="18"/>
                  </a:cubicBezTo>
                  <a:cubicBezTo>
                    <a:pt x="0" y="19"/>
                    <a:pt x="2" y="18"/>
                    <a:pt x="3" y="18"/>
                  </a:cubicBezTo>
                  <a:cubicBezTo>
                    <a:pt x="4" y="18"/>
                    <a:pt x="2" y="20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5" y="23"/>
                    <a:pt x="10" y="22"/>
                    <a:pt x="12" y="22"/>
                  </a:cubicBezTo>
                  <a:cubicBezTo>
                    <a:pt x="13" y="22"/>
                    <a:pt x="13" y="23"/>
                    <a:pt x="12" y="24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4" y="27"/>
                    <a:pt x="15" y="27"/>
                  </a:cubicBezTo>
                  <a:cubicBezTo>
                    <a:pt x="15" y="27"/>
                    <a:pt x="17" y="25"/>
                    <a:pt x="17" y="24"/>
                  </a:cubicBezTo>
                  <a:cubicBezTo>
                    <a:pt x="17" y="24"/>
                    <a:pt x="18" y="23"/>
                    <a:pt x="19" y="23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1" y="21"/>
                    <a:pt x="21" y="22"/>
                    <a:pt x="21" y="23"/>
                  </a:cubicBezTo>
                  <a:cubicBezTo>
                    <a:pt x="22" y="24"/>
                    <a:pt x="20" y="25"/>
                    <a:pt x="20" y="26"/>
                  </a:cubicBezTo>
                  <a:cubicBezTo>
                    <a:pt x="20" y="27"/>
                    <a:pt x="22" y="25"/>
                    <a:pt x="23" y="25"/>
                  </a:cubicBezTo>
                  <a:cubicBezTo>
                    <a:pt x="23" y="25"/>
                    <a:pt x="23" y="27"/>
                    <a:pt x="24" y="28"/>
                  </a:cubicBezTo>
                  <a:cubicBezTo>
                    <a:pt x="25" y="28"/>
                    <a:pt x="26" y="23"/>
                    <a:pt x="26" y="23"/>
                  </a:cubicBezTo>
                  <a:cubicBezTo>
                    <a:pt x="27" y="22"/>
                    <a:pt x="25" y="22"/>
                    <a:pt x="25" y="23"/>
                  </a:cubicBezTo>
                  <a:cubicBezTo>
                    <a:pt x="24" y="23"/>
                    <a:pt x="25" y="21"/>
                    <a:pt x="26" y="20"/>
                  </a:cubicBezTo>
                  <a:cubicBezTo>
                    <a:pt x="26" y="20"/>
                    <a:pt x="23" y="22"/>
                    <a:pt x="23" y="21"/>
                  </a:cubicBezTo>
                  <a:cubicBezTo>
                    <a:pt x="23" y="21"/>
                    <a:pt x="24" y="19"/>
                    <a:pt x="25" y="18"/>
                  </a:cubicBezTo>
                  <a:cubicBezTo>
                    <a:pt x="26" y="18"/>
                    <a:pt x="25" y="18"/>
                    <a:pt x="24" y="18"/>
                  </a:cubicBezTo>
                  <a:cubicBezTo>
                    <a:pt x="24" y="19"/>
                    <a:pt x="24" y="17"/>
                    <a:pt x="24" y="16"/>
                  </a:cubicBezTo>
                  <a:cubicBezTo>
                    <a:pt x="23" y="15"/>
                    <a:pt x="25" y="14"/>
                    <a:pt x="25" y="13"/>
                  </a:cubicBezTo>
                  <a:cubicBezTo>
                    <a:pt x="25" y="13"/>
                    <a:pt x="21" y="12"/>
                    <a:pt x="21" y="13"/>
                  </a:cubicBezTo>
                  <a:cubicBezTo>
                    <a:pt x="20" y="13"/>
                    <a:pt x="19" y="13"/>
                    <a:pt x="18" y="13"/>
                  </a:cubicBezTo>
                  <a:cubicBezTo>
                    <a:pt x="17" y="13"/>
                    <a:pt x="16" y="11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1525833" y="3709716"/>
              <a:ext cx="27657" cy="32268"/>
            </a:xfrm>
            <a:custGeom>
              <a:avLst/>
              <a:gdLst>
                <a:gd name="T0" fmla="*/ 1 w 5"/>
                <a:gd name="T1" fmla="*/ 6 h 6"/>
                <a:gd name="T2" fmla="*/ 4 w 5"/>
                <a:gd name="T3" fmla="*/ 2 h 6"/>
                <a:gd name="T4" fmla="*/ 3 w 5"/>
                <a:gd name="T5" fmla="*/ 0 h 6"/>
                <a:gd name="T6" fmla="*/ 1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2" y="6"/>
                    <a:pt x="4" y="3"/>
                    <a:pt x="4" y="2"/>
                  </a:cubicBezTo>
                  <a:cubicBezTo>
                    <a:pt x="5" y="1"/>
                    <a:pt x="5" y="0"/>
                    <a:pt x="3" y="0"/>
                  </a:cubicBezTo>
                  <a:cubicBezTo>
                    <a:pt x="1" y="0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1456686" y="3686668"/>
              <a:ext cx="59926" cy="43791"/>
            </a:xfrm>
            <a:custGeom>
              <a:avLst/>
              <a:gdLst>
                <a:gd name="T0" fmla="*/ 6 w 11"/>
                <a:gd name="T1" fmla="*/ 2 h 8"/>
                <a:gd name="T2" fmla="*/ 2 w 11"/>
                <a:gd name="T3" fmla="*/ 5 h 8"/>
                <a:gd name="T4" fmla="*/ 1 w 11"/>
                <a:gd name="T5" fmla="*/ 7 h 8"/>
                <a:gd name="T6" fmla="*/ 2 w 11"/>
                <a:gd name="T7" fmla="*/ 7 h 8"/>
                <a:gd name="T8" fmla="*/ 3 w 11"/>
                <a:gd name="T9" fmla="*/ 7 h 8"/>
                <a:gd name="T10" fmla="*/ 6 w 11"/>
                <a:gd name="T11" fmla="*/ 6 h 8"/>
                <a:gd name="T12" fmla="*/ 11 w 11"/>
                <a:gd name="T13" fmla="*/ 1 h 8"/>
                <a:gd name="T14" fmla="*/ 9 w 11"/>
                <a:gd name="T15" fmla="*/ 1 h 8"/>
                <a:gd name="T16" fmla="*/ 6 w 11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6" y="2"/>
                  </a:moveTo>
                  <a:cubicBezTo>
                    <a:pt x="5" y="2"/>
                    <a:pt x="3" y="4"/>
                    <a:pt x="2" y="5"/>
                  </a:cubicBezTo>
                  <a:cubicBezTo>
                    <a:pt x="1" y="6"/>
                    <a:pt x="0" y="7"/>
                    <a:pt x="1" y="7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7"/>
                    <a:pt x="4" y="6"/>
                    <a:pt x="6" y="6"/>
                  </a:cubicBezTo>
                  <a:cubicBezTo>
                    <a:pt x="8" y="5"/>
                    <a:pt x="11" y="2"/>
                    <a:pt x="11" y="1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2"/>
                    <a:pt x="8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1401373" y="3578342"/>
              <a:ext cx="140594" cy="115240"/>
            </a:xfrm>
            <a:custGeom>
              <a:avLst/>
              <a:gdLst>
                <a:gd name="T0" fmla="*/ 26 w 26"/>
                <a:gd name="T1" fmla="*/ 15 h 21"/>
                <a:gd name="T2" fmla="*/ 23 w 26"/>
                <a:gd name="T3" fmla="*/ 13 h 21"/>
                <a:gd name="T4" fmla="*/ 21 w 26"/>
                <a:gd name="T5" fmla="*/ 14 h 21"/>
                <a:gd name="T6" fmla="*/ 21 w 26"/>
                <a:gd name="T7" fmla="*/ 9 h 21"/>
                <a:gd name="T8" fmla="*/ 18 w 26"/>
                <a:gd name="T9" fmla="*/ 7 h 21"/>
                <a:gd name="T10" fmla="*/ 16 w 26"/>
                <a:gd name="T11" fmla="*/ 5 h 21"/>
                <a:gd name="T12" fmla="*/ 14 w 26"/>
                <a:gd name="T13" fmla="*/ 3 h 21"/>
                <a:gd name="T14" fmla="*/ 12 w 26"/>
                <a:gd name="T15" fmla="*/ 5 h 21"/>
                <a:gd name="T16" fmla="*/ 13 w 26"/>
                <a:gd name="T17" fmla="*/ 2 h 21"/>
                <a:gd name="T18" fmla="*/ 12 w 26"/>
                <a:gd name="T19" fmla="*/ 0 h 21"/>
                <a:gd name="T20" fmla="*/ 10 w 26"/>
                <a:gd name="T21" fmla="*/ 2 h 21"/>
                <a:gd name="T22" fmla="*/ 7 w 26"/>
                <a:gd name="T23" fmla="*/ 11 h 21"/>
                <a:gd name="T24" fmla="*/ 3 w 26"/>
                <a:gd name="T25" fmla="*/ 14 h 21"/>
                <a:gd name="T26" fmla="*/ 1 w 26"/>
                <a:gd name="T27" fmla="*/ 16 h 21"/>
                <a:gd name="T28" fmla="*/ 5 w 26"/>
                <a:gd name="T29" fmla="*/ 17 h 21"/>
                <a:gd name="T30" fmla="*/ 5 w 26"/>
                <a:gd name="T31" fmla="*/ 21 h 21"/>
                <a:gd name="T32" fmla="*/ 10 w 26"/>
                <a:gd name="T33" fmla="*/ 20 h 21"/>
                <a:gd name="T34" fmla="*/ 13 w 26"/>
                <a:gd name="T35" fmla="*/ 16 h 21"/>
                <a:gd name="T36" fmla="*/ 13 w 26"/>
                <a:gd name="T37" fmla="*/ 15 h 21"/>
                <a:gd name="T38" fmla="*/ 17 w 26"/>
                <a:gd name="T39" fmla="*/ 12 h 21"/>
                <a:gd name="T40" fmla="*/ 17 w 26"/>
                <a:gd name="T41" fmla="*/ 14 h 21"/>
                <a:gd name="T42" fmla="*/ 18 w 26"/>
                <a:gd name="T43" fmla="*/ 16 h 21"/>
                <a:gd name="T44" fmla="*/ 23 w 26"/>
                <a:gd name="T45" fmla="*/ 17 h 21"/>
                <a:gd name="T46" fmla="*/ 26 w 26"/>
                <a:gd name="T4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21">
                  <a:moveTo>
                    <a:pt x="26" y="15"/>
                  </a:moveTo>
                  <a:cubicBezTo>
                    <a:pt x="26" y="14"/>
                    <a:pt x="25" y="13"/>
                    <a:pt x="23" y="13"/>
                  </a:cubicBezTo>
                  <a:cubicBezTo>
                    <a:pt x="22" y="13"/>
                    <a:pt x="22" y="14"/>
                    <a:pt x="21" y="14"/>
                  </a:cubicBezTo>
                  <a:cubicBezTo>
                    <a:pt x="20" y="15"/>
                    <a:pt x="22" y="9"/>
                    <a:pt x="21" y="9"/>
                  </a:cubicBezTo>
                  <a:cubicBezTo>
                    <a:pt x="20" y="8"/>
                    <a:pt x="18" y="8"/>
                    <a:pt x="18" y="7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5" y="4"/>
                    <a:pt x="15" y="3"/>
                    <a:pt x="14" y="3"/>
                  </a:cubicBezTo>
                  <a:cubicBezTo>
                    <a:pt x="13" y="2"/>
                    <a:pt x="14" y="4"/>
                    <a:pt x="12" y="5"/>
                  </a:cubicBezTo>
                  <a:cubicBezTo>
                    <a:pt x="11" y="5"/>
                    <a:pt x="13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1" y="0"/>
                    <a:pt x="10" y="1"/>
                    <a:pt x="10" y="2"/>
                  </a:cubicBezTo>
                  <a:cubicBezTo>
                    <a:pt x="9" y="3"/>
                    <a:pt x="7" y="10"/>
                    <a:pt x="7" y="11"/>
                  </a:cubicBezTo>
                  <a:cubicBezTo>
                    <a:pt x="7" y="13"/>
                    <a:pt x="5" y="13"/>
                    <a:pt x="3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4" y="17"/>
                    <a:pt x="5" y="17"/>
                  </a:cubicBezTo>
                  <a:cubicBezTo>
                    <a:pt x="6" y="17"/>
                    <a:pt x="3" y="21"/>
                    <a:pt x="5" y="21"/>
                  </a:cubicBezTo>
                  <a:cubicBezTo>
                    <a:pt x="6" y="21"/>
                    <a:pt x="10" y="20"/>
                    <a:pt x="10" y="20"/>
                  </a:cubicBezTo>
                  <a:cubicBezTo>
                    <a:pt x="10" y="20"/>
                    <a:pt x="12" y="17"/>
                    <a:pt x="13" y="16"/>
                  </a:cubicBezTo>
                  <a:cubicBezTo>
                    <a:pt x="14" y="16"/>
                    <a:pt x="13" y="15"/>
                    <a:pt x="13" y="15"/>
                  </a:cubicBezTo>
                  <a:cubicBezTo>
                    <a:pt x="13" y="14"/>
                    <a:pt x="16" y="12"/>
                    <a:pt x="17" y="12"/>
                  </a:cubicBezTo>
                  <a:cubicBezTo>
                    <a:pt x="18" y="12"/>
                    <a:pt x="17" y="14"/>
                    <a:pt x="17" y="14"/>
                  </a:cubicBezTo>
                  <a:cubicBezTo>
                    <a:pt x="16" y="15"/>
                    <a:pt x="17" y="15"/>
                    <a:pt x="18" y="16"/>
                  </a:cubicBezTo>
                  <a:cubicBezTo>
                    <a:pt x="20" y="16"/>
                    <a:pt x="21" y="17"/>
                    <a:pt x="23" y="17"/>
                  </a:cubicBezTo>
                  <a:cubicBezTo>
                    <a:pt x="24" y="17"/>
                    <a:pt x="26" y="15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1581148" y="3670532"/>
              <a:ext cx="27657" cy="2304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2 h 4"/>
                <a:gd name="T6" fmla="*/ 3 w 5"/>
                <a:gd name="T7" fmla="*/ 1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3" y="1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1604197" y="3665924"/>
              <a:ext cx="20743" cy="11524"/>
            </a:xfrm>
            <a:custGeom>
              <a:avLst/>
              <a:gdLst>
                <a:gd name="T0" fmla="*/ 1 w 4"/>
                <a:gd name="T1" fmla="*/ 0 h 2"/>
                <a:gd name="T2" fmla="*/ 3 w 4"/>
                <a:gd name="T3" fmla="*/ 2 h 2"/>
                <a:gd name="T4" fmla="*/ 2 w 4"/>
                <a:gd name="T5" fmla="*/ 0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1680255" y="3479234"/>
              <a:ext cx="32268" cy="27657"/>
            </a:xfrm>
            <a:custGeom>
              <a:avLst/>
              <a:gdLst>
                <a:gd name="T0" fmla="*/ 2 w 6"/>
                <a:gd name="T1" fmla="*/ 5 h 5"/>
                <a:gd name="T2" fmla="*/ 5 w 6"/>
                <a:gd name="T3" fmla="*/ 3 h 5"/>
                <a:gd name="T4" fmla="*/ 4 w 6"/>
                <a:gd name="T5" fmla="*/ 0 h 5"/>
                <a:gd name="T6" fmla="*/ 0 w 6"/>
                <a:gd name="T7" fmla="*/ 2 h 5"/>
                <a:gd name="T8" fmla="*/ 2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1592672" y="3391651"/>
              <a:ext cx="36877" cy="23049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1 h 4"/>
                <a:gd name="T4" fmla="*/ 2 w 7"/>
                <a:gd name="T5" fmla="*/ 1 h 4"/>
                <a:gd name="T6" fmla="*/ 3 w 7"/>
                <a:gd name="T7" fmla="*/ 3 h 4"/>
                <a:gd name="T8" fmla="*/ 7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cubicBezTo>
                    <a:pt x="7" y="3"/>
                    <a:pt x="7" y="2"/>
                    <a:pt x="7" y="1"/>
                  </a:cubicBezTo>
                  <a:cubicBezTo>
                    <a:pt x="7" y="0"/>
                    <a:pt x="3" y="1"/>
                    <a:pt x="2" y="1"/>
                  </a:cubicBezTo>
                  <a:cubicBezTo>
                    <a:pt x="0" y="1"/>
                    <a:pt x="2" y="2"/>
                    <a:pt x="3" y="3"/>
                  </a:cubicBezTo>
                  <a:cubicBezTo>
                    <a:pt x="4" y="4"/>
                    <a:pt x="6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1832372" y="3730457"/>
              <a:ext cx="32268" cy="23049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2 w 6"/>
                <a:gd name="T5" fmla="*/ 4 h 4"/>
                <a:gd name="T6" fmla="*/ 5 w 6"/>
                <a:gd name="T7" fmla="*/ 2 h 4"/>
                <a:gd name="T8" fmla="*/ 3 w 6"/>
                <a:gd name="T9" fmla="*/ 2 h 4"/>
                <a:gd name="T10" fmla="*/ 3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4"/>
                    <a:pt x="4" y="3"/>
                    <a:pt x="5" y="2"/>
                  </a:cubicBezTo>
                  <a:cubicBezTo>
                    <a:pt x="6" y="2"/>
                    <a:pt x="4" y="2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1449774" y="3179610"/>
              <a:ext cx="518581" cy="562372"/>
            </a:xfrm>
            <a:custGeom>
              <a:avLst/>
              <a:gdLst>
                <a:gd name="T0" fmla="*/ 5 w 95"/>
                <a:gd name="T1" fmla="*/ 27 h 103"/>
                <a:gd name="T2" fmla="*/ 8 w 95"/>
                <a:gd name="T3" fmla="*/ 32 h 103"/>
                <a:gd name="T4" fmla="*/ 11 w 95"/>
                <a:gd name="T5" fmla="*/ 36 h 103"/>
                <a:gd name="T6" fmla="*/ 23 w 95"/>
                <a:gd name="T7" fmla="*/ 39 h 103"/>
                <a:gd name="T8" fmla="*/ 33 w 95"/>
                <a:gd name="T9" fmla="*/ 38 h 103"/>
                <a:gd name="T10" fmla="*/ 43 w 95"/>
                <a:gd name="T11" fmla="*/ 39 h 103"/>
                <a:gd name="T12" fmla="*/ 50 w 95"/>
                <a:gd name="T13" fmla="*/ 46 h 103"/>
                <a:gd name="T14" fmla="*/ 52 w 95"/>
                <a:gd name="T15" fmla="*/ 55 h 103"/>
                <a:gd name="T16" fmla="*/ 49 w 95"/>
                <a:gd name="T17" fmla="*/ 64 h 103"/>
                <a:gd name="T18" fmla="*/ 42 w 95"/>
                <a:gd name="T19" fmla="*/ 74 h 103"/>
                <a:gd name="T20" fmla="*/ 30 w 95"/>
                <a:gd name="T21" fmla="*/ 74 h 103"/>
                <a:gd name="T22" fmla="*/ 29 w 95"/>
                <a:gd name="T23" fmla="*/ 85 h 103"/>
                <a:gd name="T24" fmla="*/ 44 w 95"/>
                <a:gd name="T25" fmla="*/ 84 h 103"/>
                <a:gd name="T26" fmla="*/ 51 w 95"/>
                <a:gd name="T27" fmla="*/ 90 h 103"/>
                <a:gd name="T28" fmla="*/ 54 w 95"/>
                <a:gd name="T29" fmla="*/ 97 h 103"/>
                <a:gd name="T30" fmla="*/ 63 w 95"/>
                <a:gd name="T31" fmla="*/ 99 h 103"/>
                <a:gd name="T32" fmla="*/ 69 w 95"/>
                <a:gd name="T33" fmla="*/ 96 h 103"/>
                <a:gd name="T34" fmla="*/ 63 w 95"/>
                <a:gd name="T35" fmla="*/ 91 h 103"/>
                <a:gd name="T36" fmla="*/ 66 w 95"/>
                <a:gd name="T37" fmla="*/ 90 h 103"/>
                <a:gd name="T38" fmla="*/ 74 w 95"/>
                <a:gd name="T39" fmla="*/ 95 h 103"/>
                <a:gd name="T40" fmla="*/ 78 w 95"/>
                <a:gd name="T41" fmla="*/ 97 h 103"/>
                <a:gd name="T42" fmla="*/ 78 w 95"/>
                <a:gd name="T43" fmla="*/ 92 h 103"/>
                <a:gd name="T44" fmla="*/ 77 w 95"/>
                <a:gd name="T45" fmla="*/ 86 h 103"/>
                <a:gd name="T46" fmla="*/ 72 w 95"/>
                <a:gd name="T47" fmla="*/ 80 h 103"/>
                <a:gd name="T48" fmla="*/ 70 w 95"/>
                <a:gd name="T49" fmla="*/ 75 h 103"/>
                <a:gd name="T50" fmla="*/ 70 w 95"/>
                <a:gd name="T51" fmla="*/ 71 h 103"/>
                <a:gd name="T52" fmla="*/ 75 w 95"/>
                <a:gd name="T53" fmla="*/ 69 h 103"/>
                <a:gd name="T54" fmla="*/ 79 w 95"/>
                <a:gd name="T55" fmla="*/ 72 h 103"/>
                <a:gd name="T56" fmla="*/ 80 w 95"/>
                <a:gd name="T57" fmla="*/ 76 h 103"/>
                <a:gd name="T58" fmla="*/ 84 w 95"/>
                <a:gd name="T59" fmla="*/ 77 h 103"/>
                <a:gd name="T60" fmla="*/ 89 w 95"/>
                <a:gd name="T61" fmla="*/ 74 h 103"/>
                <a:gd name="T62" fmla="*/ 92 w 95"/>
                <a:gd name="T63" fmla="*/ 67 h 103"/>
                <a:gd name="T64" fmla="*/ 91 w 95"/>
                <a:gd name="T65" fmla="*/ 65 h 103"/>
                <a:gd name="T66" fmla="*/ 86 w 95"/>
                <a:gd name="T67" fmla="*/ 63 h 103"/>
                <a:gd name="T68" fmla="*/ 85 w 95"/>
                <a:gd name="T69" fmla="*/ 62 h 103"/>
                <a:gd name="T70" fmla="*/ 81 w 95"/>
                <a:gd name="T71" fmla="*/ 56 h 103"/>
                <a:gd name="T72" fmla="*/ 76 w 95"/>
                <a:gd name="T73" fmla="*/ 52 h 103"/>
                <a:gd name="T74" fmla="*/ 72 w 95"/>
                <a:gd name="T75" fmla="*/ 49 h 103"/>
                <a:gd name="T76" fmla="*/ 76 w 95"/>
                <a:gd name="T77" fmla="*/ 46 h 103"/>
                <a:gd name="T78" fmla="*/ 78 w 95"/>
                <a:gd name="T79" fmla="*/ 41 h 103"/>
                <a:gd name="T80" fmla="*/ 73 w 95"/>
                <a:gd name="T81" fmla="*/ 35 h 103"/>
                <a:gd name="T82" fmla="*/ 69 w 95"/>
                <a:gd name="T83" fmla="*/ 30 h 103"/>
                <a:gd name="T84" fmla="*/ 63 w 95"/>
                <a:gd name="T85" fmla="*/ 26 h 103"/>
                <a:gd name="T86" fmla="*/ 56 w 95"/>
                <a:gd name="T87" fmla="*/ 21 h 103"/>
                <a:gd name="T88" fmla="*/ 50 w 95"/>
                <a:gd name="T89" fmla="*/ 15 h 103"/>
                <a:gd name="T90" fmla="*/ 40 w 95"/>
                <a:gd name="T91" fmla="*/ 17 h 103"/>
                <a:gd name="T92" fmla="*/ 35 w 95"/>
                <a:gd name="T93" fmla="*/ 16 h 103"/>
                <a:gd name="T94" fmla="*/ 30 w 95"/>
                <a:gd name="T95" fmla="*/ 16 h 103"/>
                <a:gd name="T96" fmla="*/ 35 w 95"/>
                <a:gd name="T97" fmla="*/ 7 h 103"/>
                <a:gd name="T98" fmla="*/ 31 w 95"/>
                <a:gd name="T99" fmla="*/ 2 h 103"/>
                <a:gd name="T100" fmla="*/ 29 w 95"/>
                <a:gd name="T101" fmla="*/ 5 h 103"/>
                <a:gd name="T102" fmla="*/ 23 w 95"/>
                <a:gd name="T103" fmla="*/ 8 h 103"/>
                <a:gd name="T104" fmla="*/ 20 w 95"/>
                <a:gd name="T105" fmla="*/ 16 h 103"/>
                <a:gd name="T106" fmla="*/ 27 w 95"/>
                <a:gd name="T107" fmla="*/ 26 h 103"/>
                <a:gd name="T108" fmla="*/ 22 w 95"/>
                <a:gd name="T109" fmla="*/ 27 h 103"/>
                <a:gd name="T110" fmla="*/ 19 w 95"/>
                <a:gd name="T111" fmla="*/ 23 h 103"/>
                <a:gd name="T112" fmla="*/ 24 w 95"/>
                <a:gd name="T113" fmla="*/ 3 h 103"/>
                <a:gd name="T114" fmla="*/ 12 w 95"/>
                <a:gd name="T115" fmla="*/ 3 h 103"/>
                <a:gd name="T116" fmla="*/ 1 w 95"/>
                <a:gd name="T117" fmla="*/ 1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" h="103">
                  <a:moveTo>
                    <a:pt x="1" y="22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3" y="27"/>
                    <a:pt x="4" y="27"/>
                    <a:pt x="5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8" y="30"/>
                    <a:pt x="5" y="29"/>
                    <a:pt x="4" y="29"/>
                  </a:cubicBezTo>
                  <a:cubicBezTo>
                    <a:pt x="4" y="29"/>
                    <a:pt x="4" y="30"/>
                    <a:pt x="5" y="32"/>
                  </a:cubicBezTo>
                  <a:cubicBezTo>
                    <a:pt x="6" y="33"/>
                    <a:pt x="6" y="32"/>
                    <a:pt x="8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9" y="35"/>
                    <a:pt x="6" y="33"/>
                    <a:pt x="7" y="34"/>
                  </a:cubicBezTo>
                  <a:cubicBezTo>
                    <a:pt x="7" y="34"/>
                    <a:pt x="8" y="36"/>
                    <a:pt x="9" y="36"/>
                  </a:cubicBezTo>
                  <a:cubicBezTo>
                    <a:pt x="10" y="37"/>
                    <a:pt x="10" y="36"/>
                    <a:pt x="11" y="36"/>
                  </a:cubicBezTo>
                  <a:cubicBezTo>
                    <a:pt x="12" y="36"/>
                    <a:pt x="12" y="37"/>
                    <a:pt x="13" y="37"/>
                  </a:cubicBezTo>
                  <a:cubicBezTo>
                    <a:pt x="13" y="37"/>
                    <a:pt x="14" y="36"/>
                    <a:pt x="15" y="36"/>
                  </a:cubicBezTo>
                  <a:cubicBezTo>
                    <a:pt x="16" y="36"/>
                    <a:pt x="16" y="38"/>
                    <a:pt x="17" y="38"/>
                  </a:cubicBezTo>
                  <a:cubicBezTo>
                    <a:pt x="18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6" y="39"/>
                  </a:cubicBezTo>
                  <a:cubicBezTo>
                    <a:pt x="27" y="38"/>
                    <a:pt x="26" y="39"/>
                    <a:pt x="27" y="39"/>
                  </a:cubicBezTo>
                  <a:cubicBezTo>
                    <a:pt x="27" y="39"/>
                    <a:pt x="32" y="38"/>
                    <a:pt x="33" y="38"/>
                  </a:cubicBezTo>
                  <a:cubicBezTo>
                    <a:pt x="34" y="38"/>
                    <a:pt x="37" y="38"/>
                    <a:pt x="37" y="38"/>
                  </a:cubicBezTo>
                  <a:cubicBezTo>
                    <a:pt x="38" y="38"/>
                    <a:pt x="39" y="40"/>
                    <a:pt x="40" y="41"/>
                  </a:cubicBezTo>
                  <a:cubicBezTo>
                    <a:pt x="41" y="41"/>
                    <a:pt x="41" y="40"/>
                    <a:pt x="41" y="40"/>
                  </a:cubicBezTo>
                  <a:cubicBezTo>
                    <a:pt x="41" y="39"/>
                    <a:pt x="43" y="39"/>
                    <a:pt x="43" y="39"/>
                  </a:cubicBezTo>
                  <a:cubicBezTo>
                    <a:pt x="44" y="39"/>
                    <a:pt x="44" y="39"/>
                    <a:pt x="43" y="40"/>
                  </a:cubicBezTo>
                  <a:cubicBezTo>
                    <a:pt x="43" y="41"/>
                    <a:pt x="43" y="42"/>
                    <a:pt x="43" y="43"/>
                  </a:cubicBezTo>
                  <a:cubicBezTo>
                    <a:pt x="44" y="44"/>
                    <a:pt x="45" y="44"/>
                    <a:pt x="46" y="45"/>
                  </a:cubicBezTo>
                  <a:cubicBezTo>
                    <a:pt x="47" y="45"/>
                    <a:pt x="49" y="46"/>
                    <a:pt x="50" y="46"/>
                  </a:cubicBezTo>
                  <a:cubicBezTo>
                    <a:pt x="51" y="46"/>
                    <a:pt x="52" y="46"/>
                    <a:pt x="51" y="47"/>
                  </a:cubicBezTo>
                  <a:cubicBezTo>
                    <a:pt x="50" y="47"/>
                    <a:pt x="50" y="50"/>
                    <a:pt x="50" y="51"/>
                  </a:cubicBezTo>
                  <a:cubicBezTo>
                    <a:pt x="51" y="52"/>
                    <a:pt x="51" y="53"/>
                    <a:pt x="52" y="53"/>
                  </a:cubicBezTo>
                  <a:cubicBezTo>
                    <a:pt x="53" y="53"/>
                    <a:pt x="53" y="53"/>
                    <a:pt x="52" y="55"/>
                  </a:cubicBezTo>
                  <a:cubicBezTo>
                    <a:pt x="52" y="57"/>
                    <a:pt x="54" y="59"/>
                    <a:pt x="53" y="60"/>
                  </a:cubicBezTo>
                  <a:cubicBezTo>
                    <a:pt x="53" y="61"/>
                    <a:pt x="52" y="61"/>
                    <a:pt x="51" y="61"/>
                  </a:cubicBezTo>
                  <a:cubicBezTo>
                    <a:pt x="51" y="61"/>
                    <a:pt x="52" y="62"/>
                    <a:pt x="52" y="63"/>
                  </a:cubicBezTo>
                  <a:cubicBezTo>
                    <a:pt x="53" y="63"/>
                    <a:pt x="50" y="64"/>
                    <a:pt x="49" y="64"/>
                  </a:cubicBezTo>
                  <a:cubicBezTo>
                    <a:pt x="48" y="64"/>
                    <a:pt x="45" y="66"/>
                    <a:pt x="45" y="67"/>
                  </a:cubicBezTo>
                  <a:cubicBezTo>
                    <a:pt x="45" y="68"/>
                    <a:pt x="46" y="71"/>
                    <a:pt x="47" y="72"/>
                  </a:cubicBezTo>
                  <a:cubicBezTo>
                    <a:pt x="47" y="73"/>
                    <a:pt x="45" y="73"/>
                    <a:pt x="44" y="74"/>
                  </a:cubicBezTo>
                  <a:cubicBezTo>
                    <a:pt x="42" y="74"/>
                    <a:pt x="43" y="74"/>
                    <a:pt x="42" y="74"/>
                  </a:cubicBezTo>
                  <a:cubicBezTo>
                    <a:pt x="41" y="73"/>
                    <a:pt x="40" y="74"/>
                    <a:pt x="39" y="74"/>
                  </a:cubicBezTo>
                  <a:cubicBezTo>
                    <a:pt x="38" y="74"/>
                    <a:pt x="37" y="73"/>
                    <a:pt x="36" y="73"/>
                  </a:cubicBezTo>
                  <a:cubicBezTo>
                    <a:pt x="36" y="72"/>
                    <a:pt x="33" y="73"/>
                    <a:pt x="32" y="73"/>
                  </a:cubicBezTo>
                  <a:cubicBezTo>
                    <a:pt x="32" y="73"/>
                    <a:pt x="31" y="74"/>
                    <a:pt x="30" y="74"/>
                  </a:cubicBezTo>
                  <a:cubicBezTo>
                    <a:pt x="29" y="75"/>
                    <a:pt x="31" y="75"/>
                    <a:pt x="31" y="76"/>
                  </a:cubicBezTo>
                  <a:cubicBezTo>
                    <a:pt x="32" y="76"/>
                    <a:pt x="31" y="78"/>
                    <a:pt x="30" y="79"/>
                  </a:cubicBezTo>
                  <a:cubicBezTo>
                    <a:pt x="30" y="79"/>
                    <a:pt x="28" y="80"/>
                    <a:pt x="27" y="81"/>
                  </a:cubicBezTo>
                  <a:cubicBezTo>
                    <a:pt x="27" y="81"/>
                    <a:pt x="28" y="84"/>
                    <a:pt x="29" y="85"/>
                  </a:cubicBezTo>
                  <a:cubicBezTo>
                    <a:pt x="29" y="85"/>
                    <a:pt x="32" y="86"/>
                    <a:pt x="33" y="85"/>
                  </a:cubicBezTo>
                  <a:cubicBezTo>
                    <a:pt x="34" y="85"/>
                    <a:pt x="38" y="83"/>
                    <a:pt x="39" y="83"/>
                  </a:cubicBezTo>
                  <a:cubicBezTo>
                    <a:pt x="40" y="83"/>
                    <a:pt x="41" y="84"/>
                    <a:pt x="42" y="84"/>
                  </a:cubicBezTo>
                  <a:cubicBezTo>
                    <a:pt x="43" y="85"/>
                    <a:pt x="43" y="85"/>
                    <a:pt x="44" y="84"/>
                  </a:cubicBezTo>
                  <a:cubicBezTo>
                    <a:pt x="44" y="83"/>
                    <a:pt x="46" y="85"/>
                    <a:pt x="47" y="85"/>
                  </a:cubicBezTo>
                  <a:cubicBezTo>
                    <a:pt x="47" y="86"/>
                    <a:pt x="46" y="88"/>
                    <a:pt x="46" y="88"/>
                  </a:cubicBezTo>
                  <a:cubicBezTo>
                    <a:pt x="47" y="89"/>
                    <a:pt x="48" y="89"/>
                    <a:pt x="49" y="89"/>
                  </a:cubicBezTo>
                  <a:cubicBezTo>
                    <a:pt x="50" y="89"/>
                    <a:pt x="51" y="89"/>
                    <a:pt x="51" y="90"/>
                  </a:cubicBezTo>
                  <a:cubicBezTo>
                    <a:pt x="52" y="90"/>
                    <a:pt x="50" y="91"/>
                    <a:pt x="49" y="91"/>
                  </a:cubicBezTo>
                  <a:cubicBezTo>
                    <a:pt x="48" y="92"/>
                    <a:pt x="49" y="93"/>
                    <a:pt x="51" y="93"/>
                  </a:cubicBezTo>
                  <a:cubicBezTo>
                    <a:pt x="52" y="94"/>
                    <a:pt x="51" y="95"/>
                    <a:pt x="52" y="95"/>
                  </a:cubicBezTo>
                  <a:cubicBezTo>
                    <a:pt x="52" y="96"/>
                    <a:pt x="53" y="97"/>
                    <a:pt x="54" y="97"/>
                  </a:cubicBezTo>
                  <a:cubicBezTo>
                    <a:pt x="55" y="97"/>
                    <a:pt x="54" y="96"/>
                    <a:pt x="54" y="95"/>
                  </a:cubicBezTo>
                  <a:cubicBezTo>
                    <a:pt x="54" y="95"/>
                    <a:pt x="56" y="96"/>
                    <a:pt x="57" y="97"/>
                  </a:cubicBezTo>
                  <a:cubicBezTo>
                    <a:pt x="59" y="97"/>
                    <a:pt x="58" y="97"/>
                    <a:pt x="58" y="98"/>
                  </a:cubicBezTo>
                  <a:cubicBezTo>
                    <a:pt x="59" y="98"/>
                    <a:pt x="62" y="99"/>
                    <a:pt x="63" y="99"/>
                  </a:cubicBezTo>
                  <a:cubicBezTo>
                    <a:pt x="64" y="99"/>
                    <a:pt x="66" y="102"/>
                    <a:pt x="68" y="103"/>
                  </a:cubicBezTo>
                  <a:cubicBezTo>
                    <a:pt x="69" y="103"/>
                    <a:pt x="70" y="101"/>
                    <a:pt x="70" y="101"/>
                  </a:cubicBezTo>
                  <a:cubicBezTo>
                    <a:pt x="71" y="100"/>
                    <a:pt x="70" y="99"/>
                    <a:pt x="70" y="99"/>
                  </a:cubicBezTo>
                  <a:cubicBezTo>
                    <a:pt x="71" y="98"/>
                    <a:pt x="70" y="96"/>
                    <a:pt x="69" y="96"/>
                  </a:cubicBezTo>
                  <a:cubicBezTo>
                    <a:pt x="68" y="96"/>
                    <a:pt x="67" y="95"/>
                    <a:pt x="66" y="94"/>
                  </a:cubicBezTo>
                  <a:cubicBezTo>
                    <a:pt x="64" y="92"/>
                    <a:pt x="65" y="92"/>
                    <a:pt x="66" y="92"/>
                  </a:cubicBezTo>
                  <a:cubicBezTo>
                    <a:pt x="66" y="91"/>
                    <a:pt x="65" y="91"/>
                    <a:pt x="64" y="92"/>
                  </a:cubicBezTo>
                  <a:cubicBezTo>
                    <a:pt x="64" y="92"/>
                    <a:pt x="63" y="92"/>
                    <a:pt x="63" y="91"/>
                  </a:cubicBezTo>
                  <a:cubicBezTo>
                    <a:pt x="62" y="90"/>
                    <a:pt x="62" y="88"/>
                    <a:pt x="62" y="88"/>
                  </a:cubicBezTo>
                  <a:cubicBezTo>
                    <a:pt x="62" y="88"/>
                    <a:pt x="62" y="88"/>
                    <a:pt x="63" y="88"/>
                  </a:cubicBezTo>
                  <a:cubicBezTo>
                    <a:pt x="63" y="89"/>
                    <a:pt x="63" y="88"/>
                    <a:pt x="64" y="88"/>
                  </a:cubicBezTo>
                  <a:cubicBezTo>
                    <a:pt x="64" y="88"/>
                    <a:pt x="65" y="90"/>
                    <a:pt x="66" y="90"/>
                  </a:cubicBezTo>
                  <a:cubicBezTo>
                    <a:pt x="66" y="91"/>
                    <a:pt x="67" y="90"/>
                    <a:pt x="67" y="90"/>
                  </a:cubicBezTo>
                  <a:cubicBezTo>
                    <a:pt x="67" y="89"/>
                    <a:pt x="68" y="91"/>
                    <a:pt x="68" y="92"/>
                  </a:cubicBezTo>
                  <a:cubicBezTo>
                    <a:pt x="69" y="93"/>
                    <a:pt x="71" y="93"/>
                    <a:pt x="71" y="94"/>
                  </a:cubicBezTo>
                  <a:cubicBezTo>
                    <a:pt x="71" y="95"/>
                    <a:pt x="73" y="95"/>
                    <a:pt x="74" y="95"/>
                  </a:cubicBezTo>
                  <a:cubicBezTo>
                    <a:pt x="74" y="96"/>
                    <a:pt x="73" y="97"/>
                    <a:pt x="73" y="98"/>
                  </a:cubicBezTo>
                  <a:cubicBezTo>
                    <a:pt x="73" y="98"/>
                    <a:pt x="74" y="98"/>
                    <a:pt x="74" y="98"/>
                  </a:cubicBezTo>
                  <a:cubicBezTo>
                    <a:pt x="75" y="98"/>
                    <a:pt x="75" y="98"/>
                    <a:pt x="76" y="99"/>
                  </a:cubicBezTo>
                  <a:cubicBezTo>
                    <a:pt x="76" y="99"/>
                    <a:pt x="77" y="98"/>
                    <a:pt x="78" y="97"/>
                  </a:cubicBezTo>
                  <a:cubicBezTo>
                    <a:pt x="78" y="97"/>
                    <a:pt x="76" y="97"/>
                    <a:pt x="76" y="96"/>
                  </a:cubicBezTo>
                  <a:cubicBezTo>
                    <a:pt x="76" y="96"/>
                    <a:pt x="76" y="95"/>
                    <a:pt x="77" y="94"/>
                  </a:cubicBezTo>
                  <a:cubicBezTo>
                    <a:pt x="77" y="93"/>
                    <a:pt x="77" y="92"/>
                    <a:pt x="77" y="92"/>
                  </a:cubicBezTo>
                  <a:cubicBezTo>
                    <a:pt x="77" y="91"/>
                    <a:pt x="77" y="92"/>
                    <a:pt x="78" y="92"/>
                  </a:cubicBezTo>
                  <a:cubicBezTo>
                    <a:pt x="78" y="93"/>
                    <a:pt x="79" y="92"/>
                    <a:pt x="79" y="92"/>
                  </a:cubicBezTo>
                  <a:cubicBezTo>
                    <a:pt x="80" y="92"/>
                    <a:pt x="79" y="91"/>
                    <a:pt x="79" y="90"/>
                  </a:cubicBezTo>
                  <a:cubicBezTo>
                    <a:pt x="80" y="90"/>
                    <a:pt x="79" y="89"/>
                    <a:pt x="78" y="89"/>
                  </a:cubicBezTo>
                  <a:cubicBezTo>
                    <a:pt x="78" y="88"/>
                    <a:pt x="78" y="87"/>
                    <a:pt x="77" y="86"/>
                  </a:cubicBezTo>
                  <a:cubicBezTo>
                    <a:pt x="77" y="86"/>
                    <a:pt x="77" y="84"/>
                    <a:pt x="76" y="83"/>
                  </a:cubicBezTo>
                  <a:cubicBezTo>
                    <a:pt x="75" y="82"/>
                    <a:pt x="75" y="81"/>
                    <a:pt x="75" y="80"/>
                  </a:cubicBezTo>
                  <a:cubicBezTo>
                    <a:pt x="74" y="80"/>
                    <a:pt x="74" y="81"/>
                    <a:pt x="74" y="81"/>
                  </a:cubicBezTo>
                  <a:cubicBezTo>
                    <a:pt x="73" y="81"/>
                    <a:pt x="73" y="80"/>
                    <a:pt x="72" y="80"/>
                  </a:cubicBezTo>
                  <a:cubicBezTo>
                    <a:pt x="72" y="80"/>
                    <a:pt x="71" y="80"/>
                    <a:pt x="71" y="80"/>
                  </a:cubicBezTo>
                  <a:cubicBezTo>
                    <a:pt x="70" y="80"/>
                    <a:pt x="70" y="78"/>
                    <a:pt x="71" y="78"/>
                  </a:cubicBezTo>
                  <a:cubicBezTo>
                    <a:pt x="72" y="78"/>
                    <a:pt x="72" y="77"/>
                    <a:pt x="71" y="77"/>
                  </a:cubicBezTo>
                  <a:cubicBezTo>
                    <a:pt x="71" y="76"/>
                    <a:pt x="71" y="76"/>
                    <a:pt x="70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1" y="74"/>
                    <a:pt x="69" y="74"/>
                    <a:pt x="69" y="74"/>
                  </a:cubicBezTo>
                  <a:cubicBezTo>
                    <a:pt x="69" y="73"/>
                    <a:pt x="69" y="72"/>
                    <a:pt x="70" y="72"/>
                  </a:cubicBezTo>
                  <a:cubicBezTo>
                    <a:pt x="71" y="72"/>
                    <a:pt x="70" y="71"/>
                    <a:pt x="70" y="71"/>
                  </a:cubicBezTo>
                  <a:cubicBezTo>
                    <a:pt x="69" y="71"/>
                    <a:pt x="70" y="70"/>
                    <a:pt x="70" y="70"/>
                  </a:cubicBezTo>
                  <a:cubicBezTo>
                    <a:pt x="71" y="70"/>
                    <a:pt x="71" y="69"/>
                    <a:pt x="72" y="68"/>
                  </a:cubicBezTo>
                  <a:cubicBezTo>
                    <a:pt x="73" y="68"/>
                    <a:pt x="73" y="68"/>
                    <a:pt x="74" y="68"/>
                  </a:cubicBezTo>
                  <a:cubicBezTo>
                    <a:pt x="74" y="68"/>
                    <a:pt x="74" y="69"/>
                    <a:pt x="75" y="69"/>
                  </a:cubicBezTo>
                  <a:cubicBezTo>
                    <a:pt x="75" y="70"/>
                    <a:pt x="75" y="71"/>
                    <a:pt x="76" y="71"/>
                  </a:cubicBezTo>
                  <a:cubicBezTo>
                    <a:pt x="76" y="72"/>
                    <a:pt x="77" y="71"/>
                    <a:pt x="77" y="71"/>
                  </a:cubicBezTo>
                  <a:cubicBezTo>
                    <a:pt x="78" y="70"/>
                    <a:pt x="77" y="71"/>
                    <a:pt x="77" y="72"/>
                  </a:cubicBezTo>
                  <a:cubicBezTo>
                    <a:pt x="77" y="73"/>
                    <a:pt x="78" y="72"/>
                    <a:pt x="79" y="72"/>
                  </a:cubicBezTo>
                  <a:cubicBezTo>
                    <a:pt x="80" y="72"/>
                    <a:pt x="78" y="73"/>
                    <a:pt x="78" y="73"/>
                  </a:cubicBezTo>
                  <a:cubicBezTo>
                    <a:pt x="77" y="74"/>
                    <a:pt x="78" y="74"/>
                    <a:pt x="79" y="75"/>
                  </a:cubicBezTo>
                  <a:cubicBezTo>
                    <a:pt x="80" y="75"/>
                    <a:pt x="80" y="75"/>
                    <a:pt x="79" y="75"/>
                  </a:cubicBezTo>
                  <a:cubicBezTo>
                    <a:pt x="78" y="76"/>
                    <a:pt x="79" y="76"/>
                    <a:pt x="80" y="76"/>
                  </a:cubicBezTo>
                  <a:cubicBezTo>
                    <a:pt x="81" y="76"/>
                    <a:pt x="79" y="78"/>
                    <a:pt x="79" y="78"/>
                  </a:cubicBezTo>
                  <a:cubicBezTo>
                    <a:pt x="79" y="78"/>
                    <a:pt x="81" y="78"/>
                    <a:pt x="82" y="77"/>
                  </a:cubicBezTo>
                  <a:cubicBezTo>
                    <a:pt x="83" y="77"/>
                    <a:pt x="84" y="79"/>
                    <a:pt x="85" y="79"/>
                  </a:cubicBezTo>
                  <a:cubicBezTo>
                    <a:pt x="86" y="79"/>
                    <a:pt x="83" y="77"/>
                    <a:pt x="84" y="77"/>
                  </a:cubicBezTo>
                  <a:cubicBezTo>
                    <a:pt x="84" y="77"/>
                    <a:pt x="84" y="75"/>
                    <a:pt x="85" y="75"/>
                  </a:cubicBezTo>
                  <a:cubicBezTo>
                    <a:pt x="85" y="75"/>
                    <a:pt x="85" y="74"/>
                    <a:pt x="86" y="73"/>
                  </a:cubicBezTo>
                  <a:cubicBezTo>
                    <a:pt x="86" y="73"/>
                    <a:pt x="87" y="74"/>
                    <a:pt x="87" y="75"/>
                  </a:cubicBezTo>
                  <a:cubicBezTo>
                    <a:pt x="88" y="76"/>
                    <a:pt x="88" y="74"/>
                    <a:pt x="89" y="74"/>
                  </a:cubicBezTo>
                  <a:cubicBezTo>
                    <a:pt x="90" y="73"/>
                    <a:pt x="91" y="74"/>
                    <a:pt x="92" y="74"/>
                  </a:cubicBezTo>
                  <a:cubicBezTo>
                    <a:pt x="93" y="74"/>
                    <a:pt x="93" y="72"/>
                    <a:pt x="92" y="72"/>
                  </a:cubicBezTo>
                  <a:cubicBezTo>
                    <a:pt x="91" y="71"/>
                    <a:pt x="90" y="69"/>
                    <a:pt x="90" y="68"/>
                  </a:cubicBezTo>
                  <a:cubicBezTo>
                    <a:pt x="90" y="67"/>
                    <a:pt x="91" y="67"/>
                    <a:pt x="92" y="67"/>
                  </a:cubicBezTo>
                  <a:cubicBezTo>
                    <a:pt x="93" y="67"/>
                    <a:pt x="94" y="67"/>
                    <a:pt x="94" y="66"/>
                  </a:cubicBezTo>
                  <a:cubicBezTo>
                    <a:pt x="95" y="66"/>
                    <a:pt x="94" y="65"/>
                    <a:pt x="94" y="65"/>
                  </a:cubicBezTo>
                  <a:cubicBezTo>
                    <a:pt x="93" y="65"/>
                    <a:pt x="93" y="63"/>
                    <a:pt x="92" y="63"/>
                  </a:cubicBezTo>
                  <a:cubicBezTo>
                    <a:pt x="92" y="63"/>
                    <a:pt x="92" y="64"/>
                    <a:pt x="91" y="65"/>
                  </a:cubicBezTo>
                  <a:cubicBezTo>
                    <a:pt x="91" y="65"/>
                    <a:pt x="89" y="65"/>
                    <a:pt x="89" y="65"/>
                  </a:cubicBezTo>
                  <a:cubicBezTo>
                    <a:pt x="88" y="64"/>
                    <a:pt x="89" y="63"/>
                    <a:pt x="89" y="62"/>
                  </a:cubicBezTo>
                  <a:cubicBezTo>
                    <a:pt x="89" y="62"/>
                    <a:pt x="88" y="63"/>
                    <a:pt x="87" y="64"/>
                  </a:cubicBezTo>
                  <a:cubicBezTo>
                    <a:pt x="87" y="64"/>
                    <a:pt x="87" y="63"/>
                    <a:pt x="86" y="63"/>
                  </a:cubicBezTo>
                  <a:cubicBezTo>
                    <a:pt x="86" y="63"/>
                    <a:pt x="84" y="64"/>
                    <a:pt x="83" y="65"/>
                  </a:cubicBezTo>
                  <a:cubicBezTo>
                    <a:pt x="81" y="65"/>
                    <a:pt x="83" y="63"/>
                    <a:pt x="83" y="63"/>
                  </a:cubicBezTo>
                  <a:cubicBezTo>
                    <a:pt x="84" y="63"/>
                    <a:pt x="83" y="62"/>
                    <a:pt x="83" y="62"/>
                  </a:cubicBezTo>
                  <a:cubicBezTo>
                    <a:pt x="83" y="61"/>
                    <a:pt x="85" y="62"/>
                    <a:pt x="85" y="62"/>
                  </a:cubicBezTo>
                  <a:cubicBezTo>
                    <a:pt x="85" y="61"/>
                    <a:pt x="85" y="59"/>
                    <a:pt x="84" y="58"/>
                  </a:cubicBezTo>
                  <a:cubicBezTo>
                    <a:pt x="84" y="57"/>
                    <a:pt x="83" y="58"/>
                    <a:pt x="82" y="58"/>
                  </a:cubicBezTo>
                  <a:cubicBezTo>
                    <a:pt x="81" y="57"/>
                    <a:pt x="83" y="56"/>
                    <a:pt x="83" y="55"/>
                  </a:cubicBezTo>
                  <a:cubicBezTo>
                    <a:pt x="83" y="55"/>
                    <a:pt x="82" y="55"/>
                    <a:pt x="81" y="56"/>
                  </a:cubicBezTo>
                  <a:cubicBezTo>
                    <a:pt x="80" y="57"/>
                    <a:pt x="81" y="56"/>
                    <a:pt x="79" y="56"/>
                  </a:cubicBezTo>
                  <a:cubicBezTo>
                    <a:pt x="78" y="56"/>
                    <a:pt x="78" y="55"/>
                    <a:pt x="77" y="54"/>
                  </a:cubicBezTo>
                  <a:cubicBezTo>
                    <a:pt x="76" y="54"/>
                    <a:pt x="77" y="54"/>
                    <a:pt x="78" y="53"/>
                  </a:cubicBezTo>
                  <a:cubicBezTo>
                    <a:pt x="79" y="53"/>
                    <a:pt x="77" y="52"/>
                    <a:pt x="76" y="52"/>
                  </a:cubicBezTo>
                  <a:cubicBezTo>
                    <a:pt x="75" y="52"/>
                    <a:pt x="74" y="52"/>
                    <a:pt x="73" y="51"/>
                  </a:cubicBezTo>
                  <a:cubicBezTo>
                    <a:pt x="72" y="51"/>
                    <a:pt x="71" y="51"/>
                    <a:pt x="71" y="51"/>
                  </a:cubicBezTo>
                  <a:cubicBezTo>
                    <a:pt x="71" y="50"/>
                    <a:pt x="73" y="50"/>
                    <a:pt x="74" y="51"/>
                  </a:cubicBezTo>
                  <a:cubicBezTo>
                    <a:pt x="75" y="51"/>
                    <a:pt x="73" y="49"/>
                    <a:pt x="72" y="49"/>
                  </a:cubicBezTo>
                  <a:cubicBezTo>
                    <a:pt x="72" y="49"/>
                    <a:pt x="73" y="49"/>
                    <a:pt x="74" y="48"/>
                  </a:cubicBezTo>
                  <a:cubicBezTo>
                    <a:pt x="75" y="48"/>
                    <a:pt x="73" y="48"/>
                    <a:pt x="74" y="47"/>
                  </a:cubicBezTo>
                  <a:cubicBezTo>
                    <a:pt x="74" y="47"/>
                    <a:pt x="73" y="46"/>
                    <a:pt x="72" y="46"/>
                  </a:cubicBezTo>
                  <a:cubicBezTo>
                    <a:pt x="71" y="46"/>
                    <a:pt x="75" y="46"/>
                    <a:pt x="76" y="46"/>
                  </a:cubicBezTo>
                  <a:cubicBezTo>
                    <a:pt x="77" y="46"/>
                    <a:pt x="78" y="46"/>
                    <a:pt x="78" y="45"/>
                  </a:cubicBezTo>
                  <a:cubicBezTo>
                    <a:pt x="78" y="44"/>
                    <a:pt x="75" y="44"/>
                    <a:pt x="74" y="44"/>
                  </a:cubicBezTo>
                  <a:cubicBezTo>
                    <a:pt x="72" y="43"/>
                    <a:pt x="75" y="42"/>
                    <a:pt x="76" y="42"/>
                  </a:cubicBezTo>
                  <a:cubicBezTo>
                    <a:pt x="76" y="41"/>
                    <a:pt x="77" y="41"/>
                    <a:pt x="78" y="41"/>
                  </a:cubicBezTo>
                  <a:cubicBezTo>
                    <a:pt x="78" y="41"/>
                    <a:pt x="78" y="37"/>
                    <a:pt x="78" y="36"/>
                  </a:cubicBezTo>
                  <a:cubicBezTo>
                    <a:pt x="78" y="35"/>
                    <a:pt x="77" y="36"/>
                    <a:pt x="76" y="36"/>
                  </a:cubicBezTo>
                  <a:cubicBezTo>
                    <a:pt x="74" y="37"/>
                    <a:pt x="73" y="37"/>
                    <a:pt x="71" y="37"/>
                  </a:cubicBezTo>
                  <a:cubicBezTo>
                    <a:pt x="70" y="37"/>
                    <a:pt x="71" y="36"/>
                    <a:pt x="73" y="35"/>
                  </a:cubicBezTo>
                  <a:cubicBezTo>
                    <a:pt x="74" y="35"/>
                    <a:pt x="76" y="34"/>
                    <a:pt x="76" y="33"/>
                  </a:cubicBezTo>
                  <a:cubicBezTo>
                    <a:pt x="77" y="33"/>
                    <a:pt x="76" y="32"/>
                    <a:pt x="75" y="32"/>
                  </a:cubicBezTo>
                  <a:cubicBezTo>
                    <a:pt x="74" y="32"/>
                    <a:pt x="73" y="31"/>
                    <a:pt x="72" y="31"/>
                  </a:cubicBezTo>
                  <a:cubicBezTo>
                    <a:pt x="71" y="30"/>
                    <a:pt x="70" y="30"/>
                    <a:pt x="69" y="30"/>
                  </a:cubicBezTo>
                  <a:cubicBezTo>
                    <a:pt x="68" y="29"/>
                    <a:pt x="69" y="29"/>
                    <a:pt x="68" y="29"/>
                  </a:cubicBezTo>
                  <a:cubicBezTo>
                    <a:pt x="67" y="29"/>
                    <a:pt x="67" y="28"/>
                    <a:pt x="67" y="27"/>
                  </a:cubicBezTo>
                  <a:cubicBezTo>
                    <a:pt x="67" y="27"/>
                    <a:pt x="68" y="26"/>
                    <a:pt x="67" y="26"/>
                  </a:cubicBezTo>
                  <a:cubicBezTo>
                    <a:pt x="66" y="25"/>
                    <a:pt x="65" y="25"/>
                    <a:pt x="63" y="26"/>
                  </a:cubicBezTo>
                  <a:cubicBezTo>
                    <a:pt x="62" y="26"/>
                    <a:pt x="60" y="24"/>
                    <a:pt x="59" y="24"/>
                  </a:cubicBezTo>
                  <a:cubicBezTo>
                    <a:pt x="58" y="24"/>
                    <a:pt x="58" y="24"/>
                    <a:pt x="58" y="23"/>
                  </a:cubicBezTo>
                  <a:cubicBezTo>
                    <a:pt x="57" y="23"/>
                    <a:pt x="57" y="23"/>
                    <a:pt x="56" y="23"/>
                  </a:cubicBezTo>
                  <a:cubicBezTo>
                    <a:pt x="56" y="23"/>
                    <a:pt x="56" y="22"/>
                    <a:pt x="56" y="21"/>
                  </a:cubicBezTo>
                  <a:cubicBezTo>
                    <a:pt x="56" y="21"/>
                    <a:pt x="55" y="21"/>
                    <a:pt x="54" y="20"/>
                  </a:cubicBezTo>
                  <a:cubicBezTo>
                    <a:pt x="54" y="20"/>
                    <a:pt x="55" y="19"/>
                    <a:pt x="54" y="18"/>
                  </a:cubicBezTo>
                  <a:cubicBezTo>
                    <a:pt x="54" y="18"/>
                    <a:pt x="53" y="16"/>
                    <a:pt x="52" y="16"/>
                  </a:cubicBezTo>
                  <a:cubicBezTo>
                    <a:pt x="51" y="16"/>
                    <a:pt x="51" y="15"/>
                    <a:pt x="50" y="15"/>
                  </a:cubicBezTo>
                  <a:cubicBezTo>
                    <a:pt x="49" y="15"/>
                    <a:pt x="44" y="14"/>
                    <a:pt x="43" y="15"/>
                  </a:cubicBezTo>
                  <a:cubicBezTo>
                    <a:pt x="43" y="15"/>
                    <a:pt x="42" y="15"/>
                    <a:pt x="42" y="16"/>
                  </a:cubicBezTo>
                  <a:cubicBezTo>
                    <a:pt x="41" y="16"/>
                    <a:pt x="43" y="17"/>
                    <a:pt x="43" y="17"/>
                  </a:cubicBezTo>
                  <a:cubicBezTo>
                    <a:pt x="43" y="18"/>
                    <a:pt x="41" y="17"/>
                    <a:pt x="40" y="17"/>
                  </a:cubicBezTo>
                  <a:cubicBezTo>
                    <a:pt x="40" y="17"/>
                    <a:pt x="39" y="19"/>
                    <a:pt x="38" y="20"/>
                  </a:cubicBezTo>
                  <a:cubicBezTo>
                    <a:pt x="37" y="20"/>
                    <a:pt x="38" y="16"/>
                    <a:pt x="39" y="16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7" y="14"/>
                    <a:pt x="35" y="15"/>
                    <a:pt x="35" y="16"/>
                  </a:cubicBezTo>
                  <a:cubicBezTo>
                    <a:pt x="35" y="16"/>
                    <a:pt x="34" y="16"/>
                    <a:pt x="33" y="16"/>
                  </a:cubicBezTo>
                  <a:cubicBezTo>
                    <a:pt x="33" y="16"/>
                    <a:pt x="32" y="17"/>
                    <a:pt x="31" y="19"/>
                  </a:cubicBezTo>
                  <a:cubicBezTo>
                    <a:pt x="30" y="20"/>
                    <a:pt x="29" y="20"/>
                    <a:pt x="28" y="20"/>
                  </a:cubicBezTo>
                  <a:cubicBezTo>
                    <a:pt x="27" y="20"/>
                    <a:pt x="30" y="17"/>
                    <a:pt x="30" y="16"/>
                  </a:cubicBezTo>
                  <a:cubicBezTo>
                    <a:pt x="31" y="14"/>
                    <a:pt x="32" y="14"/>
                    <a:pt x="33" y="13"/>
                  </a:cubicBezTo>
                  <a:cubicBezTo>
                    <a:pt x="34" y="13"/>
                    <a:pt x="34" y="10"/>
                    <a:pt x="33" y="9"/>
                  </a:cubicBezTo>
                  <a:cubicBezTo>
                    <a:pt x="33" y="9"/>
                    <a:pt x="34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6"/>
                    <a:pt x="36" y="6"/>
                    <a:pt x="36" y="5"/>
                  </a:cubicBezTo>
                  <a:cubicBezTo>
                    <a:pt x="36" y="3"/>
                    <a:pt x="36" y="2"/>
                    <a:pt x="37" y="2"/>
                  </a:cubicBezTo>
                  <a:cubicBezTo>
                    <a:pt x="37" y="1"/>
                    <a:pt x="34" y="1"/>
                    <a:pt x="33" y="1"/>
                  </a:cubicBezTo>
                  <a:cubicBezTo>
                    <a:pt x="33" y="2"/>
                    <a:pt x="31" y="2"/>
                    <a:pt x="31" y="2"/>
                  </a:cubicBezTo>
                  <a:cubicBezTo>
                    <a:pt x="30" y="3"/>
                    <a:pt x="31" y="4"/>
                    <a:pt x="31" y="4"/>
                  </a:cubicBezTo>
                  <a:cubicBezTo>
                    <a:pt x="31" y="4"/>
                    <a:pt x="30" y="4"/>
                    <a:pt x="29" y="3"/>
                  </a:cubicBezTo>
                  <a:cubicBezTo>
                    <a:pt x="28" y="3"/>
                    <a:pt x="27" y="4"/>
                    <a:pt x="27" y="4"/>
                  </a:cubicBezTo>
                  <a:cubicBezTo>
                    <a:pt x="27" y="4"/>
                    <a:pt x="29" y="5"/>
                    <a:pt x="29" y="5"/>
                  </a:cubicBezTo>
                  <a:cubicBezTo>
                    <a:pt x="29" y="6"/>
                    <a:pt x="30" y="6"/>
                    <a:pt x="30" y="7"/>
                  </a:cubicBezTo>
                  <a:cubicBezTo>
                    <a:pt x="31" y="7"/>
                    <a:pt x="28" y="9"/>
                    <a:pt x="27" y="9"/>
                  </a:cubicBezTo>
                  <a:cubicBezTo>
                    <a:pt x="26" y="9"/>
                    <a:pt x="26" y="8"/>
                    <a:pt x="25" y="8"/>
                  </a:cubicBezTo>
                  <a:cubicBezTo>
                    <a:pt x="23" y="9"/>
                    <a:pt x="24" y="8"/>
                    <a:pt x="23" y="8"/>
                  </a:cubicBezTo>
                  <a:cubicBezTo>
                    <a:pt x="22" y="8"/>
                    <a:pt x="22" y="11"/>
                    <a:pt x="21" y="13"/>
                  </a:cubicBezTo>
                  <a:cubicBezTo>
                    <a:pt x="21" y="14"/>
                    <a:pt x="22" y="14"/>
                    <a:pt x="23" y="15"/>
                  </a:cubicBezTo>
                  <a:cubicBezTo>
                    <a:pt x="23" y="16"/>
                    <a:pt x="23" y="16"/>
                    <a:pt x="22" y="17"/>
                  </a:cubicBezTo>
                  <a:cubicBezTo>
                    <a:pt x="22" y="17"/>
                    <a:pt x="20" y="16"/>
                    <a:pt x="20" y="16"/>
                  </a:cubicBezTo>
                  <a:cubicBezTo>
                    <a:pt x="20" y="16"/>
                    <a:pt x="20" y="18"/>
                    <a:pt x="20" y="19"/>
                  </a:cubicBezTo>
                  <a:cubicBezTo>
                    <a:pt x="20" y="20"/>
                    <a:pt x="21" y="21"/>
                    <a:pt x="22" y="22"/>
                  </a:cubicBezTo>
                  <a:cubicBezTo>
                    <a:pt x="23" y="22"/>
                    <a:pt x="23" y="22"/>
                    <a:pt x="23" y="23"/>
                  </a:cubicBezTo>
                  <a:cubicBezTo>
                    <a:pt x="23" y="24"/>
                    <a:pt x="26" y="25"/>
                    <a:pt x="27" y="26"/>
                  </a:cubicBezTo>
                  <a:cubicBezTo>
                    <a:pt x="27" y="27"/>
                    <a:pt x="26" y="27"/>
                    <a:pt x="25" y="27"/>
                  </a:cubicBezTo>
                  <a:cubicBezTo>
                    <a:pt x="24" y="28"/>
                    <a:pt x="24" y="27"/>
                    <a:pt x="24" y="27"/>
                  </a:cubicBezTo>
                  <a:cubicBezTo>
                    <a:pt x="23" y="27"/>
                    <a:pt x="23" y="28"/>
                    <a:pt x="22" y="29"/>
                  </a:cubicBezTo>
                  <a:cubicBezTo>
                    <a:pt x="21" y="29"/>
                    <a:pt x="22" y="27"/>
                    <a:pt x="22" y="27"/>
                  </a:cubicBezTo>
                  <a:cubicBezTo>
                    <a:pt x="22" y="26"/>
                    <a:pt x="19" y="28"/>
                    <a:pt x="18" y="28"/>
                  </a:cubicBezTo>
                  <a:cubicBezTo>
                    <a:pt x="17" y="29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20" y="24"/>
                    <a:pt x="19" y="23"/>
                  </a:cubicBezTo>
                  <a:cubicBezTo>
                    <a:pt x="18" y="22"/>
                    <a:pt x="16" y="21"/>
                    <a:pt x="16" y="19"/>
                  </a:cubicBezTo>
                  <a:cubicBezTo>
                    <a:pt x="15" y="17"/>
                    <a:pt x="18" y="15"/>
                    <a:pt x="18" y="14"/>
                  </a:cubicBezTo>
                  <a:cubicBezTo>
                    <a:pt x="19" y="13"/>
                    <a:pt x="18" y="11"/>
                    <a:pt x="19" y="9"/>
                  </a:cubicBezTo>
                  <a:cubicBezTo>
                    <a:pt x="19" y="7"/>
                    <a:pt x="23" y="4"/>
                    <a:pt x="24" y="3"/>
                  </a:cubicBezTo>
                  <a:cubicBezTo>
                    <a:pt x="25" y="3"/>
                    <a:pt x="27" y="1"/>
                    <a:pt x="27" y="1"/>
                  </a:cubicBezTo>
                  <a:cubicBezTo>
                    <a:pt x="27" y="0"/>
                    <a:pt x="27" y="0"/>
                    <a:pt x="26" y="1"/>
                  </a:cubicBezTo>
                  <a:cubicBezTo>
                    <a:pt x="25" y="1"/>
                    <a:pt x="19" y="1"/>
                    <a:pt x="18" y="1"/>
                  </a:cubicBezTo>
                  <a:cubicBezTo>
                    <a:pt x="17" y="1"/>
                    <a:pt x="13" y="3"/>
                    <a:pt x="12" y="3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9" y="6"/>
                    <a:pt x="7" y="7"/>
                    <a:pt x="6" y="7"/>
                  </a:cubicBezTo>
                  <a:cubicBezTo>
                    <a:pt x="5" y="7"/>
                    <a:pt x="5" y="10"/>
                    <a:pt x="5" y="11"/>
                  </a:cubicBezTo>
                  <a:cubicBezTo>
                    <a:pt x="5" y="13"/>
                    <a:pt x="2" y="16"/>
                    <a:pt x="1" y="17"/>
                  </a:cubicBezTo>
                  <a:cubicBezTo>
                    <a:pt x="0" y="18"/>
                    <a:pt x="0" y="21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1645681" y="3179610"/>
              <a:ext cx="94498" cy="71449"/>
            </a:xfrm>
            <a:custGeom>
              <a:avLst/>
              <a:gdLst>
                <a:gd name="T0" fmla="*/ 0 w 17"/>
                <a:gd name="T1" fmla="*/ 13 h 13"/>
                <a:gd name="T2" fmla="*/ 9 w 17"/>
                <a:gd name="T3" fmla="*/ 12 h 13"/>
                <a:gd name="T4" fmla="*/ 13 w 17"/>
                <a:gd name="T5" fmla="*/ 13 h 13"/>
                <a:gd name="T6" fmla="*/ 16 w 17"/>
                <a:gd name="T7" fmla="*/ 9 h 13"/>
                <a:gd name="T8" fmla="*/ 15 w 17"/>
                <a:gd name="T9" fmla="*/ 6 h 13"/>
                <a:gd name="T10" fmla="*/ 16 w 17"/>
                <a:gd name="T11" fmla="*/ 4 h 13"/>
                <a:gd name="T12" fmla="*/ 14 w 17"/>
                <a:gd name="T13" fmla="*/ 3 h 13"/>
                <a:gd name="T14" fmla="*/ 9 w 17"/>
                <a:gd name="T15" fmla="*/ 3 h 13"/>
                <a:gd name="T16" fmla="*/ 7 w 17"/>
                <a:gd name="T17" fmla="*/ 1 h 13"/>
                <a:gd name="T18" fmla="*/ 3 w 17"/>
                <a:gd name="T19" fmla="*/ 2 h 13"/>
                <a:gd name="T20" fmla="*/ 2 w 17"/>
                <a:gd name="T21" fmla="*/ 3 h 13"/>
                <a:gd name="T22" fmla="*/ 1 w 17"/>
                <a:gd name="T23" fmla="*/ 9 h 13"/>
                <a:gd name="T24" fmla="*/ 0 w 17"/>
                <a:gd name="T2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3">
                  <a:moveTo>
                    <a:pt x="0" y="13"/>
                  </a:moveTo>
                  <a:cubicBezTo>
                    <a:pt x="1" y="13"/>
                    <a:pt x="8" y="12"/>
                    <a:pt x="9" y="12"/>
                  </a:cubicBezTo>
                  <a:cubicBezTo>
                    <a:pt x="11" y="12"/>
                    <a:pt x="11" y="13"/>
                    <a:pt x="13" y="13"/>
                  </a:cubicBezTo>
                  <a:cubicBezTo>
                    <a:pt x="17" y="13"/>
                    <a:pt x="16" y="11"/>
                    <a:pt x="16" y="9"/>
                  </a:cubicBezTo>
                  <a:cubicBezTo>
                    <a:pt x="15" y="8"/>
                    <a:pt x="16" y="7"/>
                    <a:pt x="15" y="6"/>
                  </a:cubicBezTo>
                  <a:cubicBezTo>
                    <a:pt x="15" y="5"/>
                    <a:pt x="15" y="4"/>
                    <a:pt x="16" y="4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2"/>
                    <a:pt x="10" y="3"/>
                    <a:pt x="9" y="3"/>
                  </a:cubicBezTo>
                  <a:cubicBezTo>
                    <a:pt x="9" y="3"/>
                    <a:pt x="7" y="2"/>
                    <a:pt x="7" y="1"/>
                  </a:cubicBezTo>
                  <a:cubicBezTo>
                    <a:pt x="6" y="0"/>
                    <a:pt x="5" y="1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4"/>
                    <a:pt x="1" y="7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1210075" y="3391651"/>
              <a:ext cx="87583" cy="71449"/>
            </a:xfrm>
            <a:custGeom>
              <a:avLst/>
              <a:gdLst>
                <a:gd name="T0" fmla="*/ 14 w 16"/>
                <a:gd name="T1" fmla="*/ 6 h 13"/>
                <a:gd name="T2" fmla="*/ 13 w 16"/>
                <a:gd name="T3" fmla="*/ 3 h 13"/>
                <a:gd name="T4" fmla="*/ 12 w 16"/>
                <a:gd name="T5" fmla="*/ 3 h 13"/>
                <a:gd name="T6" fmla="*/ 11 w 16"/>
                <a:gd name="T7" fmla="*/ 2 h 13"/>
                <a:gd name="T8" fmla="*/ 9 w 16"/>
                <a:gd name="T9" fmla="*/ 0 h 13"/>
                <a:gd name="T10" fmla="*/ 7 w 16"/>
                <a:gd name="T11" fmla="*/ 1 h 13"/>
                <a:gd name="T12" fmla="*/ 6 w 16"/>
                <a:gd name="T13" fmla="*/ 3 h 13"/>
                <a:gd name="T14" fmla="*/ 6 w 16"/>
                <a:gd name="T15" fmla="*/ 4 h 13"/>
                <a:gd name="T16" fmla="*/ 4 w 16"/>
                <a:gd name="T17" fmla="*/ 7 h 13"/>
                <a:gd name="T18" fmla="*/ 1 w 16"/>
                <a:gd name="T19" fmla="*/ 7 h 13"/>
                <a:gd name="T20" fmla="*/ 1 w 16"/>
                <a:gd name="T21" fmla="*/ 9 h 13"/>
                <a:gd name="T22" fmla="*/ 3 w 16"/>
                <a:gd name="T23" fmla="*/ 10 h 13"/>
                <a:gd name="T24" fmla="*/ 7 w 16"/>
                <a:gd name="T25" fmla="*/ 11 h 13"/>
                <a:gd name="T26" fmla="*/ 11 w 16"/>
                <a:gd name="T27" fmla="*/ 12 h 13"/>
                <a:gd name="T28" fmla="*/ 16 w 16"/>
                <a:gd name="T29" fmla="*/ 10 h 13"/>
                <a:gd name="T30" fmla="*/ 15 w 16"/>
                <a:gd name="T31" fmla="*/ 9 h 13"/>
                <a:gd name="T32" fmla="*/ 14 w 16"/>
                <a:gd name="T33" fmla="*/ 7 h 13"/>
                <a:gd name="T34" fmla="*/ 14 w 16"/>
                <a:gd name="T3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3">
                  <a:moveTo>
                    <a:pt x="14" y="6"/>
                  </a:moveTo>
                  <a:cubicBezTo>
                    <a:pt x="15" y="6"/>
                    <a:pt x="14" y="4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1"/>
                    <a:pt x="9" y="0"/>
                    <a:pt x="9" y="0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7" y="2"/>
                    <a:pt x="7" y="3"/>
                    <a:pt x="6" y="3"/>
                  </a:cubicBezTo>
                  <a:cubicBezTo>
                    <a:pt x="6" y="4"/>
                    <a:pt x="5" y="4"/>
                    <a:pt x="6" y="4"/>
                  </a:cubicBezTo>
                  <a:cubicBezTo>
                    <a:pt x="6" y="5"/>
                    <a:pt x="5" y="7"/>
                    <a:pt x="4" y="7"/>
                  </a:cubicBezTo>
                  <a:cubicBezTo>
                    <a:pt x="3" y="7"/>
                    <a:pt x="1" y="7"/>
                    <a:pt x="1" y="7"/>
                  </a:cubicBezTo>
                  <a:cubicBezTo>
                    <a:pt x="0" y="7"/>
                    <a:pt x="0" y="9"/>
                    <a:pt x="1" y="9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4" y="11"/>
                    <a:pt x="6" y="11"/>
                    <a:pt x="7" y="11"/>
                  </a:cubicBezTo>
                  <a:cubicBezTo>
                    <a:pt x="8" y="12"/>
                    <a:pt x="10" y="12"/>
                    <a:pt x="11" y="12"/>
                  </a:cubicBezTo>
                  <a:cubicBezTo>
                    <a:pt x="12" y="13"/>
                    <a:pt x="15" y="11"/>
                    <a:pt x="16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4" y="9"/>
                    <a:pt x="15" y="7"/>
                    <a:pt x="14" y="7"/>
                  </a:cubicBezTo>
                  <a:cubicBezTo>
                    <a:pt x="13" y="7"/>
                    <a:pt x="14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751417" y="3147343"/>
              <a:ext cx="230482" cy="191298"/>
            </a:xfrm>
            <a:custGeom>
              <a:avLst/>
              <a:gdLst>
                <a:gd name="T0" fmla="*/ 3 w 42"/>
                <a:gd name="T1" fmla="*/ 28 h 35"/>
                <a:gd name="T2" fmla="*/ 4 w 42"/>
                <a:gd name="T3" fmla="*/ 34 h 35"/>
                <a:gd name="T4" fmla="*/ 7 w 42"/>
                <a:gd name="T5" fmla="*/ 34 h 35"/>
                <a:gd name="T6" fmla="*/ 9 w 42"/>
                <a:gd name="T7" fmla="*/ 34 h 35"/>
                <a:gd name="T8" fmla="*/ 10 w 42"/>
                <a:gd name="T9" fmla="*/ 32 h 35"/>
                <a:gd name="T10" fmla="*/ 13 w 42"/>
                <a:gd name="T11" fmla="*/ 32 h 35"/>
                <a:gd name="T12" fmla="*/ 19 w 42"/>
                <a:gd name="T13" fmla="*/ 29 h 35"/>
                <a:gd name="T14" fmla="*/ 24 w 42"/>
                <a:gd name="T15" fmla="*/ 20 h 35"/>
                <a:gd name="T16" fmla="*/ 28 w 42"/>
                <a:gd name="T17" fmla="*/ 17 h 35"/>
                <a:gd name="T18" fmla="*/ 31 w 42"/>
                <a:gd name="T19" fmla="*/ 16 h 35"/>
                <a:gd name="T20" fmla="*/ 36 w 42"/>
                <a:gd name="T21" fmla="*/ 15 h 35"/>
                <a:gd name="T22" fmla="*/ 42 w 42"/>
                <a:gd name="T23" fmla="*/ 10 h 35"/>
                <a:gd name="T24" fmla="*/ 40 w 42"/>
                <a:gd name="T25" fmla="*/ 9 h 35"/>
                <a:gd name="T26" fmla="*/ 39 w 42"/>
                <a:gd name="T27" fmla="*/ 8 h 35"/>
                <a:gd name="T28" fmla="*/ 36 w 42"/>
                <a:gd name="T29" fmla="*/ 5 h 35"/>
                <a:gd name="T30" fmla="*/ 33 w 42"/>
                <a:gd name="T31" fmla="*/ 4 h 35"/>
                <a:gd name="T32" fmla="*/ 32 w 42"/>
                <a:gd name="T33" fmla="*/ 6 h 35"/>
                <a:gd name="T34" fmla="*/ 31 w 42"/>
                <a:gd name="T35" fmla="*/ 5 h 35"/>
                <a:gd name="T36" fmla="*/ 30 w 42"/>
                <a:gd name="T37" fmla="*/ 4 h 35"/>
                <a:gd name="T38" fmla="*/ 27 w 42"/>
                <a:gd name="T39" fmla="*/ 3 h 35"/>
                <a:gd name="T40" fmla="*/ 24 w 42"/>
                <a:gd name="T41" fmla="*/ 3 h 35"/>
                <a:gd name="T42" fmla="*/ 25 w 42"/>
                <a:gd name="T43" fmla="*/ 1 h 35"/>
                <a:gd name="T44" fmla="*/ 25 w 42"/>
                <a:gd name="T45" fmla="*/ 1 h 35"/>
                <a:gd name="T46" fmla="*/ 19 w 42"/>
                <a:gd name="T47" fmla="*/ 1 h 35"/>
                <a:gd name="T48" fmla="*/ 15 w 42"/>
                <a:gd name="T49" fmla="*/ 2 h 35"/>
                <a:gd name="T50" fmla="*/ 11 w 42"/>
                <a:gd name="T51" fmla="*/ 5 h 35"/>
                <a:gd name="T52" fmla="*/ 12 w 42"/>
                <a:gd name="T53" fmla="*/ 6 h 35"/>
                <a:gd name="T54" fmla="*/ 11 w 42"/>
                <a:gd name="T55" fmla="*/ 7 h 35"/>
                <a:gd name="T56" fmla="*/ 12 w 42"/>
                <a:gd name="T57" fmla="*/ 8 h 35"/>
                <a:gd name="T58" fmla="*/ 11 w 42"/>
                <a:gd name="T59" fmla="*/ 10 h 35"/>
                <a:gd name="T60" fmla="*/ 9 w 42"/>
                <a:gd name="T61" fmla="*/ 11 h 35"/>
                <a:gd name="T62" fmla="*/ 6 w 42"/>
                <a:gd name="T63" fmla="*/ 17 h 35"/>
                <a:gd name="T64" fmla="*/ 4 w 42"/>
                <a:gd name="T65" fmla="*/ 18 h 35"/>
                <a:gd name="T66" fmla="*/ 4 w 42"/>
                <a:gd name="T67" fmla="*/ 20 h 35"/>
                <a:gd name="T68" fmla="*/ 1 w 42"/>
                <a:gd name="T69" fmla="*/ 24 h 35"/>
                <a:gd name="T70" fmla="*/ 0 w 42"/>
                <a:gd name="T71" fmla="*/ 26 h 35"/>
                <a:gd name="T72" fmla="*/ 3 w 42"/>
                <a:gd name="T7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" h="35">
                  <a:moveTo>
                    <a:pt x="3" y="28"/>
                  </a:moveTo>
                  <a:cubicBezTo>
                    <a:pt x="4" y="29"/>
                    <a:pt x="4" y="33"/>
                    <a:pt x="4" y="34"/>
                  </a:cubicBezTo>
                  <a:cubicBezTo>
                    <a:pt x="4" y="35"/>
                    <a:pt x="6" y="34"/>
                    <a:pt x="7" y="34"/>
                  </a:cubicBezTo>
                  <a:cubicBezTo>
                    <a:pt x="7" y="34"/>
                    <a:pt x="8" y="34"/>
                    <a:pt x="9" y="34"/>
                  </a:cubicBezTo>
                  <a:cubicBezTo>
                    <a:pt x="9" y="34"/>
                    <a:pt x="10" y="33"/>
                    <a:pt x="10" y="32"/>
                  </a:cubicBezTo>
                  <a:cubicBezTo>
                    <a:pt x="11" y="31"/>
                    <a:pt x="11" y="32"/>
                    <a:pt x="13" y="32"/>
                  </a:cubicBezTo>
                  <a:cubicBezTo>
                    <a:pt x="16" y="31"/>
                    <a:pt x="18" y="30"/>
                    <a:pt x="19" y="29"/>
                  </a:cubicBezTo>
                  <a:cubicBezTo>
                    <a:pt x="21" y="27"/>
                    <a:pt x="24" y="20"/>
                    <a:pt x="24" y="20"/>
                  </a:cubicBezTo>
                  <a:cubicBezTo>
                    <a:pt x="25" y="19"/>
                    <a:pt x="27" y="17"/>
                    <a:pt x="28" y="17"/>
                  </a:cubicBezTo>
                  <a:cubicBezTo>
                    <a:pt x="29" y="17"/>
                    <a:pt x="30" y="17"/>
                    <a:pt x="31" y="16"/>
                  </a:cubicBezTo>
                  <a:cubicBezTo>
                    <a:pt x="33" y="15"/>
                    <a:pt x="35" y="15"/>
                    <a:pt x="36" y="15"/>
                  </a:cubicBezTo>
                  <a:cubicBezTo>
                    <a:pt x="38" y="14"/>
                    <a:pt x="41" y="11"/>
                    <a:pt x="42" y="10"/>
                  </a:cubicBezTo>
                  <a:cubicBezTo>
                    <a:pt x="42" y="10"/>
                    <a:pt x="41" y="9"/>
                    <a:pt x="40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9" y="8"/>
                    <a:pt x="37" y="6"/>
                    <a:pt x="36" y="5"/>
                  </a:cubicBezTo>
                  <a:cubicBezTo>
                    <a:pt x="36" y="4"/>
                    <a:pt x="34" y="4"/>
                    <a:pt x="33" y="4"/>
                  </a:cubicBezTo>
                  <a:cubicBezTo>
                    <a:pt x="32" y="5"/>
                    <a:pt x="33" y="5"/>
                    <a:pt x="32" y="6"/>
                  </a:cubicBezTo>
                  <a:cubicBezTo>
                    <a:pt x="31" y="6"/>
                    <a:pt x="31" y="5"/>
                    <a:pt x="31" y="5"/>
                  </a:cubicBezTo>
                  <a:cubicBezTo>
                    <a:pt x="31" y="4"/>
                    <a:pt x="31" y="4"/>
                    <a:pt x="30" y="4"/>
                  </a:cubicBezTo>
                  <a:cubicBezTo>
                    <a:pt x="29" y="4"/>
                    <a:pt x="28" y="3"/>
                    <a:pt x="27" y="3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2" y="3"/>
                    <a:pt x="25" y="2"/>
                    <a:pt x="25" y="1"/>
                  </a:cubicBezTo>
                  <a:cubicBezTo>
                    <a:pt x="26" y="1"/>
                    <a:pt x="26" y="0"/>
                    <a:pt x="25" y="1"/>
                  </a:cubicBezTo>
                  <a:cubicBezTo>
                    <a:pt x="23" y="1"/>
                    <a:pt x="21" y="1"/>
                    <a:pt x="19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0" y="6"/>
                    <a:pt x="12" y="6"/>
                    <a:pt x="12" y="6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0"/>
                    <a:pt x="10" y="10"/>
                    <a:pt x="9" y="11"/>
                  </a:cubicBezTo>
                  <a:cubicBezTo>
                    <a:pt x="8" y="13"/>
                    <a:pt x="6" y="16"/>
                    <a:pt x="6" y="17"/>
                  </a:cubicBezTo>
                  <a:cubicBezTo>
                    <a:pt x="6" y="17"/>
                    <a:pt x="5" y="18"/>
                    <a:pt x="4" y="18"/>
                  </a:cubicBezTo>
                  <a:cubicBezTo>
                    <a:pt x="3" y="19"/>
                    <a:pt x="4" y="19"/>
                    <a:pt x="4" y="20"/>
                  </a:cubicBezTo>
                  <a:cubicBezTo>
                    <a:pt x="4" y="20"/>
                    <a:pt x="2" y="24"/>
                    <a:pt x="1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27"/>
                    <a:pt x="2" y="27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866658" y="3211878"/>
              <a:ext cx="338808" cy="246614"/>
            </a:xfrm>
            <a:custGeom>
              <a:avLst/>
              <a:gdLst>
                <a:gd name="T0" fmla="*/ 10 w 62"/>
                <a:gd name="T1" fmla="*/ 6 h 45"/>
                <a:gd name="T2" fmla="*/ 5 w 62"/>
                <a:gd name="T3" fmla="*/ 9 h 45"/>
                <a:gd name="T4" fmla="*/ 6 w 62"/>
                <a:gd name="T5" fmla="*/ 11 h 45"/>
                <a:gd name="T6" fmla="*/ 1 w 62"/>
                <a:gd name="T7" fmla="*/ 16 h 45"/>
                <a:gd name="T8" fmla="*/ 2 w 62"/>
                <a:gd name="T9" fmla="*/ 18 h 45"/>
                <a:gd name="T10" fmla="*/ 4 w 62"/>
                <a:gd name="T11" fmla="*/ 20 h 45"/>
                <a:gd name="T12" fmla="*/ 11 w 62"/>
                <a:gd name="T13" fmla="*/ 19 h 45"/>
                <a:gd name="T14" fmla="*/ 9 w 62"/>
                <a:gd name="T15" fmla="*/ 20 h 45"/>
                <a:gd name="T16" fmla="*/ 2 w 62"/>
                <a:gd name="T17" fmla="*/ 22 h 45"/>
                <a:gd name="T18" fmla="*/ 4 w 62"/>
                <a:gd name="T19" fmla="*/ 27 h 45"/>
                <a:gd name="T20" fmla="*/ 8 w 62"/>
                <a:gd name="T21" fmla="*/ 27 h 45"/>
                <a:gd name="T22" fmla="*/ 17 w 62"/>
                <a:gd name="T23" fmla="*/ 26 h 45"/>
                <a:gd name="T24" fmla="*/ 25 w 62"/>
                <a:gd name="T25" fmla="*/ 28 h 45"/>
                <a:gd name="T26" fmla="*/ 22 w 62"/>
                <a:gd name="T27" fmla="*/ 30 h 45"/>
                <a:gd name="T28" fmla="*/ 17 w 62"/>
                <a:gd name="T29" fmla="*/ 31 h 45"/>
                <a:gd name="T30" fmla="*/ 7 w 62"/>
                <a:gd name="T31" fmla="*/ 31 h 45"/>
                <a:gd name="T32" fmla="*/ 2 w 62"/>
                <a:gd name="T33" fmla="*/ 35 h 45"/>
                <a:gd name="T34" fmla="*/ 5 w 62"/>
                <a:gd name="T35" fmla="*/ 39 h 45"/>
                <a:gd name="T36" fmla="*/ 12 w 62"/>
                <a:gd name="T37" fmla="*/ 41 h 45"/>
                <a:gd name="T38" fmla="*/ 14 w 62"/>
                <a:gd name="T39" fmla="*/ 45 h 45"/>
                <a:gd name="T40" fmla="*/ 24 w 62"/>
                <a:gd name="T41" fmla="*/ 44 h 45"/>
                <a:gd name="T42" fmla="*/ 35 w 62"/>
                <a:gd name="T43" fmla="*/ 41 h 45"/>
                <a:gd name="T44" fmla="*/ 40 w 62"/>
                <a:gd name="T45" fmla="*/ 41 h 45"/>
                <a:gd name="T46" fmla="*/ 43 w 62"/>
                <a:gd name="T47" fmla="*/ 42 h 45"/>
                <a:gd name="T48" fmla="*/ 51 w 62"/>
                <a:gd name="T49" fmla="*/ 43 h 45"/>
                <a:gd name="T50" fmla="*/ 57 w 62"/>
                <a:gd name="T51" fmla="*/ 39 h 45"/>
                <a:gd name="T52" fmla="*/ 55 w 62"/>
                <a:gd name="T53" fmla="*/ 37 h 45"/>
                <a:gd name="T54" fmla="*/ 51 w 62"/>
                <a:gd name="T55" fmla="*/ 38 h 45"/>
                <a:gd name="T56" fmla="*/ 51 w 62"/>
                <a:gd name="T57" fmla="*/ 36 h 45"/>
                <a:gd name="T58" fmla="*/ 51 w 62"/>
                <a:gd name="T59" fmla="*/ 34 h 45"/>
                <a:gd name="T60" fmla="*/ 54 w 62"/>
                <a:gd name="T61" fmla="*/ 36 h 45"/>
                <a:gd name="T62" fmla="*/ 56 w 62"/>
                <a:gd name="T63" fmla="*/ 34 h 45"/>
                <a:gd name="T64" fmla="*/ 60 w 62"/>
                <a:gd name="T65" fmla="*/ 35 h 45"/>
                <a:gd name="T66" fmla="*/ 60 w 62"/>
                <a:gd name="T67" fmla="*/ 33 h 45"/>
                <a:gd name="T68" fmla="*/ 60 w 62"/>
                <a:gd name="T69" fmla="*/ 31 h 45"/>
                <a:gd name="T70" fmla="*/ 56 w 62"/>
                <a:gd name="T71" fmla="*/ 30 h 45"/>
                <a:gd name="T72" fmla="*/ 51 w 62"/>
                <a:gd name="T73" fmla="*/ 24 h 45"/>
                <a:gd name="T74" fmla="*/ 54 w 62"/>
                <a:gd name="T75" fmla="*/ 8 h 45"/>
                <a:gd name="T76" fmla="*/ 52 w 62"/>
                <a:gd name="T77" fmla="*/ 3 h 45"/>
                <a:gd name="T78" fmla="*/ 48 w 62"/>
                <a:gd name="T79" fmla="*/ 2 h 45"/>
                <a:gd name="T80" fmla="*/ 46 w 62"/>
                <a:gd name="T81" fmla="*/ 3 h 45"/>
                <a:gd name="T82" fmla="*/ 45 w 62"/>
                <a:gd name="T83" fmla="*/ 7 h 45"/>
                <a:gd name="T84" fmla="*/ 43 w 62"/>
                <a:gd name="T85" fmla="*/ 17 h 45"/>
                <a:gd name="T86" fmla="*/ 40 w 62"/>
                <a:gd name="T87" fmla="*/ 17 h 45"/>
                <a:gd name="T88" fmla="*/ 39 w 62"/>
                <a:gd name="T89" fmla="*/ 4 h 45"/>
                <a:gd name="T90" fmla="*/ 35 w 62"/>
                <a:gd name="T91" fmla="*/ 4 h 45"/>
                <a:gd name="T92" fmla="*/ 37 w 62"/>
                <a:gd name="T93" fmla="*/ 8 h 45"/>
                <a:gd name="T94" fmla="*/ 29 w 62"/>
                <a:gd name="T95" fmla="*/ 9 h 45"/>
                <a:gd name="T96" fmla="*/ 31 w 62"/>
                <a:gd name="T97" fmla="*/ 4 h 45"/>
                <a:gd name="T98" fmla="*/ 28 w 62"/>
                <a:gd name="T99" fmla="*/ 4 h 45"/>
                <a:gd name="T100" fmla="*/ 23 w 62"/>
                <a:gd name="T101" fmla="*/ 7 h 45"/>
                <a:gd name="T102" fmla="*/ 23 w 62"/>
                <a:gd name="T103" fmla="*/ 5 h 45"/>
                <a:gd name="T104" fmla="*/ 24 w 62"/>
                <a:gd name="T105" fmla="*/ 1 h 45"/>
                <a:gd name="T106" fmla="*/ 18 w 62"/>
                <a:gd name="T10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45">
                  <a:moveTo>
                    <a:pt x="13" y="5"/>
                  </a:moveTo>
                  <a:cubicBezTo>
                    <a:pt x="12" y="5"/>
                    <a:pt x="11" y="6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7" y="7"/>
                    <a:pt x="5" y="8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5" y="12"/>
                    <a:pt x="3" y="13"/>
                    <a:pt x="2" y="13"/>
                  </a:cubicBezTo>
                  <a:cubicBezTo>
                    <a:pt x="2" y="14"/>
                    <a:pt x="1" y="15"/>
                    <a:pt x="1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2" y="17"/>
                    <a:pt x="0" y="18"/>
                    <a:pt x="2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9"/>
                    <a:pt x="3" y="20"/>
                    <a:pt x="4" y="20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9" y="19"/>
                    <a:pt x="9" y="19"/>
                    <a:pt x="11" y="19"/>
                  </a:cubicBezTo>
                  <a:cubicBezTo>
                    <a:pt x="12" y="19"/>
                    <a:pt x="14" y="20"/>
                    <a:pt x="13" y="20"/>
                  </a:cubicBezTo>
                  <a:cubicBezTo>
                    <a:pt x="13" y="20"/>
                    <a:pt x="10" y="20"/>
                    <a:pt x="9" y="20"/>
                  </a:cubicBezTo>
                  <a:cubicBezTo>
                    <a:pt x="9" y="20"/>
                    <a:pt x="8" y="21"/>
                    <a:pt x="6" y="21"/>
                  </a:cubicBezTo>
                  <a:cubicBezTo>
                    <a:pt x="5" y="21"/>
                    <a:pt x="2" y="22"/>
                    <a:pt x="2" y="22"/>
                  </a:cubicBezTo>
                  <a:cubicBezTo>
                    <a:pt x="2" y="22"/>
                    <a:pt x="1" y="25"/>
                    <a:pt x="2" y="26"/>
                  </a:cubicBezTo>
                  <a:cubicBezTo>
                    <a:pt x="2" y="26"/>
                    <a:pt x="3" y="27"/>
                    <a:pt x="4" y="27"/>
                  </a:cubicBezTo>
                  <a:cubicBezTo>
                    <a:pt x="6" y="27"/>
                    <a:pt x="6" y="28"/>
                    <a:pt x="7" y="27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10" y="27"/>
                    <a:pt x="10" y="27"/>
                    <a:pt x="12" y="27"/>
                  </a:cubicBezTo>
                  <a:cubicBezTo>
                    <a:pt x="13" y="26"/>
                    <a:pt x="17" y="25"/>
                    <a:pt x="17" y="26"/>
                  </a:cubicBezTo>
                  <a:cubicBezTo>
                    <a:pt x="18" y="26"/>
                    <a:pt x="19" y="27"/>
                    <a:pt x="20" y="27"/>
                  </a:cubicBezTo>
                  <a:cubicBezTo>
                    <a:pt x="22" y="27"/>
                    <a:pt x="26" y="27"/>
                    <a:pt x="25" y="28"/>
                  </a:cubicBezTo>
                  <a:cubicBezTo>
                    <a:pt x="24" y="28"/>
                    <a:pt x="21" y="29"/>
                    <a:pt x="21" y="29"/>
                  </a:cubicBezTo>
                  <a:cubicBezTo>
                    <a:pt x="22" y="29"/>
                    <a:pt x="23" y="30"/>
                    <a:pt x="22" y="30"/>
                  </a:cubicBezTo>
                  <a:cubicBezTo>
                    <a:pt x="22" y="30"/>
                    <a:pt x="21" y="31"/>
                    <a:pt x="21" y="31"/>
                  </a:cubicBezTo>
                  <a:cubicBezTo>
                    <a:pt x="20" y="31"/>
                    <a:pt x="18" y="31"/>
                    <a:pt x="17" y="31"/>
                  </a:cubicBezTo>
                  <a:cubicBezTo>
                    <a:pt x="16" y="31"/>
                    <a:pt x="12" y="32"/>
                    <a:pt x="11" y="32"/>
                  </a:cubicBezTo>
                  <a:cubicBezTo>
                    <a:pt x="10" y="32"/>
                    <a:pt x="9" y="31"/>
                    <a:pt x="7" y="31"/>
                  </a:cubicBezTo>
                  <a:cubicBezTo>
                    <a:pt x="5" y="31"/>
                    <a:pt x="2" y="32"/>
                    <a:pt x="3" y="32"/>
                  </a:cubicBezTo>
                  <a:cubicBezTo>
                    <a:pt x="3" y="33"/>
                    <a:pt x="2" y="35"/>
                    <a:pt x="2" y="35"/>
                  </a:cubicBezTo>
                  <a:cubicBezTo>
                    <a:pt x="3" y="35"/>
                    <a:pt x="4" y="36"/>
                    <a:pt x="4" y="37"/>
                  </a:cubicBezTo>
                  <a:cubicBezTo>
                    <a:pt x="3" y="38"/>
                    <a:pt x="4" y="39"/>
                    <a:pt x="5" y="39"/>
                  </a:cubicBezTo>
                  <a:cubicBezTo>
                    <a:pt x="7" y="40"/>
                    <a:pt x="10" y="39"/>
                    <a:pt x="11" y="40"/>
                  </a:cubicBezTo>
                  <a:cubicBezTo>
                    <a:pt x="11" y="40"/>
                    <a:pt x="13" y="40"/>
                    <a:pt x="12" y="41"/>
                  </a:cubicBezTo>
                  <a:cubicBezTo>
                    <a:pt x="12" y="42"/>
                    <a:pt x="11" y="42"/>
                    <a:pt x="12" y="43"/>
                  </a:cubicBezTo>
                  <a:cubicBezTo>
                    <a:pt x="12" y="44"/>
                    <a:pt x="13" y="45"/>
                    <a:pt x="14" y="45"/>
                  </a:cubicBezTo>
                  <a:cubicBezTo>
                    <a:pt x="16" y="45"/>
                    <a:pt x="20" y="43"/>
                    <a:pt x="21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6" y="44"/>
                    <a:pt x="28" y="42"/>
                    <a:pt x="29" y="42"/>
                  </a:cubicBezTo>
                  <a:cubicBezTo>
                    <a:pt x="30" y="42"/>
                    <a:pt x="35" y="41"/>
                    <a:pt x="35" y="41"/>
                  </a:cubicBezTo>
                  <a:cubicBezTo>
                    <a:pt x="36" y="41"/>
                    <a:pt x="37" y="40"/>
                    <a:pt x="38" y="40"/>
                  </a:cubicBezTo>
                  <a:cubicBezTo>
                    <a:pt x="39" y="40"/>
                    <a:pt x="39" y="41"/>
                    <a:pt x="40" y="41"/>
                  </a:cubicBezTo>
                  <a:cubicBezTo>
                    <a:pt x="42" y="41"/>
                    <a:pt x="45" y="41"/>
                    <a:pt x="44" y="41"/>
                  </a:cubicBezTo>
                  <a:cubicBezTo>
                    <a:pt x="44" y="41"/>
                    <a:pt x="42" y="42"/>
                    <a:pt x="43" y="42"/>
                  </a:cubicBezTo>
                  <a:cubicBezTo>
                    <a:pt x="44" y="42"/>
                    <a:pt x="46" y="42"/>
                    <a:pt x="47" y="42"/>
                  </a:cubicBezTo>
                  <a:cubicBezTo>
                    <a:pt x="49" y="43"/>
                    <a:pt x="50" y="43"/>
                    <a:pt x="51" y="43"/>
                  </a:cubicBezTo>
                  <a:cubicBezTo>
                    <a:pt x="52" y="43"/>
                    <a:pt x="56" y="41"/>
                    <a:pt x="56" y="41"/>
                  </a:cubicBezTo>
                  <a:cubicBezTo>
                    <a:pt x="56" y="40"/>
                    <a:pt x="57" y="39"/>
                    <a:pt x="57" y="39"/>
                  </a:cubicBezTo>
                  <a:cubicBezTo>
                    <a:pt x="57" y="39"/>
                    <a:pt x="56" y="40"/>
                    <a:pt x="56" y="39"/>
                  </a:cubicBezTo>
                  <a:cubicBezTo>
                    <a:pt x="56" y="38"/>
                    <a:pt x="56" y="37"/>
                    <a:pt x="55" y="37"/>
                  </a:cubicBezTo>
                  <a:cubicBezTo>
                    <a:pt x="55" y="37"/>
                    <a:pt x="53" y="38"/>
                    <a:pt x="52" y="38"/>
                  </a:cubicBezTo>
                  <a:cubicBezTo>
                    <a:pt x="52" y="38"/>
                    <a:pt x="52" y="38"/>
                    <a:pt x="51" y="38"/>
                  </a:cubicBezTo>
                  <a:cubicBezTo>
                    <a:pt x="50" y="38"/>
                    <a:pt x="49" y="39"/>
                    <a:pt x="49" y="38"/>
                  </a:cubicBezTo>
                  <a:cubicBezTo>
                    <a:pt x="50" y="37"/>
                    <a:pt x="51" y="37"/>
                    <a:pt x="51" y="36"/>
                  </a:cubicBezTo>
                  <a:cubicBezTo>
                    <a:pt x="50" y="36"/>
                    <a:pt x="49" y="37"/>
                    <a:pt x="49" y="36"/>
                  </a:cubicBezTo>
                  <a:cubicBezTo>
                    <a:pt x="50" y="35"/>
                    <a:pt x="51" y="34"/>
                    <a:pt x="51" y="34"/>
                  </a:cubicBezTo>
                  <a:cubicBezTo>
                    <a:pt x="51" y="35"/>
                    <a:pt x="51" y="36"/>
                    <a:pt x="52" y="36"/>
                  </a:cubicBezTo>
                  <a:cubicBezTo>
                    <a:pt x="53" y="36"/>
                    <a:pt x="55" y="36"/>
                    <a:pt x="54" y="36"/>
                  </a:cubicBezTo>
                  <a:cubicBezTo>
                    <a:pt x="53" y="35"/>
                    <a:pt x="52" y="35"/>
                    <a:pt x="54" y="35"/>
                  </a:cubicBezTo>
                  <a:cubicBezTo>
                    <a:pt x="55" y="35"/>
                    <a:pt x="55" y="34"/>
                    <a:pt x="56" y="34"/>
                  </a:cubicBezTo>
                  <a:cubicBezTo>
                    <a:pt x="57" y="35"/>
                    <a:pt x="58" y="34"/>
                    <a:pt x="59" y="35"/>
                  </a:cubicBezTo>
                  <a:cubicBezTo>
                    <a:pt x="59" y="35"/>
                    <a:pt x="60" y="36"/>
                    <a:pt x="60" y="35"/>
                  </a:cubicBezTo>
                  <a:cubicBezTo>
                    <a:pt x="61" y="35"/>
                    <a:pt x="62" y="34"/>
                    <a:pt x="61" y="34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1" y="31"/>
                    <a:pt x="60" y="31"/>
                    <a:pt x="60" y="31"/>
                  </a:cubicBezTo>
                  <a:cubicBezTo>
                    <a:pt x="59" y="31"/>
                    <a:pt x="58" y="32"/>
                    <a:pt x="57" y="32"/>
                  </a:cubicBezTo>
                  <a:cubicBezTo>
                    <a:pt x="57" y="31"/>
                    <a:pt x="57" y="31"/>
                    <a:pt x="56" y="30"/>
                  </a:cubicBezTo>
                  <a:cubicBezTo>
                    <a:pt x="55" y="28"/>
                    <a:pt x="55" y="28"/>
                    <a:pt x="54" y="27"/>
                  </a:cubicBezTo>
                  <a:cubicBezTo>
                    <a:pt x="53" y="27"/>
                    <a:pt x="51" y="25"/>
                    <a:pt x="51" y="24"/>
                  </a:cubicBezTo>
                  <a:cubicBezTo>
                    <a:pt x="50" y="23"/>
                    <a:pt x="53" y="14"/>
                    <a:pt x="53" y="13"/>
                  </a:cubicBezTo>
                  <a:cubicBezTo>
                    <a:pt x="54" y="12"/>
                    <a:pt x="54" y="9"/>
                    <a:pt x="54" y="8"/>
                  </a:cubicBezTo>
                  <a:cubicBezTo>
                    <a:pt x="55" y="8"/>
                    <a:pt x="54" y="7"/>
                    <a:pt x="54" y="6"/>
                  </a:cubicBezTo>
                  <a:cubicBezTo>
                    <a:pt x="53" y="5"/>
                    <a:pt x="52" y="4"/>
                    <a:pt x="52" y="3"/>
                  </a:cubicBezTo>
                  <a:cubicBezTo>
                    <a:pt x="51" y="2"/>
                    <a:pt x="50" y="1"/>
                    <a:pt x="50" y="1"/>
                  </a:cubicBezTo>
                  <a:cubicBezTo>
                    <a:pt x="49" y="1"/>
                    <a:pt x="49" y="3"/>
                    <a:pt x="48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2"/>
                    <a:pt x="46" y="3"/>
                    <a:pt x="46" y="3"/>
                  </a:cubicBezTo>
                  <a:cubicBezTo>
                    <a:pt x="45" y="3"/>
                    <a:pt x="45" y="3"/>
                    <a:pt x="44" y="4"/>
                  </a:cubicBezTo>
                  <a:cubicBezTo>
                    <a:pt x="44" y="5"/>
                    <a:pt x="45" y="7"/>
                    <a:pt x="45" y="7"/>
                  </a:cubicBezTo>
                  <a:cubicBezTo>
                    <a:pt x="45" y="8"/>
                    <a:pt x="44" y="12"/>
                    <a:pt x="44" y="13"/>
                  </a:cubicBezTo>
                  <a:cubicBezTo>
                    <a:pt x="43" y="14"/>
                    <a:pt x="43" y="17"/>
                    <a:pt x="43" y="17"/>
                  </a:cubicBezTo>
                  <a:cubicBezTo>
                    <a:pt x="43" y="18"/>
                    <a:pt x="42" y="18"/>
                    <a:pt x="41" y="18"/>
                  </a:cubicBezTo>
                  <a:cubicBezTo>
                    <a:pt x="41" y="18"/>
                    <a:pt x="40" y="17"/>
                    <a:pt x="40" y="17"/>
                  </a:cubicBezTo>
                  <a:cubicBezTo>
                    <a:pt x="40" y="17"/>
                    <a:pt x="41" y="9"/>
                    <a:pt x="41" y="8"/>
                  </a:cubicBezTo>
                  <a:cubicBezTo>
                    <a:pt x="41" y="8"/>
                    <a:pt x="38" y="5"/>
                    <a:pt x="39" y="4"/>
                  </a:cubicBezTo>
                  <a:cubicBezTo>
                    <a:pt x="39" y="3"/>
                    <a:pt x="35" y="2"/>
                    <a:pt x="35" y="2"/>
                  </a:cubicBezTo>
                  <a:cubicBezTo>
                    <a:pt x="35" y="2"/>
                    <a:pt x="35" y="4"/>
                    <a:pt x="35" y="4"/>
                  </a:cubicBezTo>
                  <a:cubicBezTo>
                    <a:pt x="36" y="5"/>
                    <a:pt x="37" y="5"/>
                    <a:pt x="37" y="6"/>
                  </a:cubicBezTo>
                  <a:cubicBezTo>
                    <a:pt x="37" y="7"/>
                    <a:pt x="38" y="8"/>
                    <a:pt x="37" y="8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2" y="8"/>
                    <a:pt x="29" y="10"/>
                    <a:pt x="29" y="9"/>
                  </a:cubicBezTo>
                  <a:cubicBezTo>
                    <a:pt x="28" y="9"/>
                    <a:pt x="33" y="7"/>
                    <a:pt x="33" y="6"/>
                  </a:cubicBezTo>
                  <a:cubicBezTo>
                    <a:pt x="33" y="4"/>
                    <a:pt x="31" y="4"/>
                    <a:pt x="31" y="4"/>
                  </a:cubicBezTo>
                  <a:cubicBezTo>
                    <a:pt x="31" y="3"/>
                    <a:pt x="29" y="2"/>
                    <a:pt x="28" y="2"/>
                  </a:cubicBezTo>
                  <a:cubicBezTo>
                    <a:pt x="28" y="3"/>
                    <a:pt x="28" y="4"/>
                    <a:pt x="28" y="4"/>
                  </a:cubicBezTo>
                  <a:cubicBezTo>
                    <a:pt x="27" y="5"/>
                    <a:pt x="26" y="8"/>
                    <a:pt x="25" y="8"/>
                  </a:cubicBezTo>
                  <a:cubicBezTo>
                    <a:pt x="24" y="8"/>
                    <a:pt x="24" y="7"/>
                    <a:pt x="23" y="7"/>
                  </a:cubicBezTo>
                  <a:cubicBezTo>
                    <a:pt x="23" y="7"/>
                    <a:pt x="21" y="8"/>
                    <a:pt x="21" y="8"/>
                  </a:cubicBezTo>
                  <a:cubicBezTo>
                    <a:pt x="20" y="7"/>
                    <a:pt x="22" y="5"/>
                    <a:pt x="23" y="5"/>
                  </a:cubicBezTo>
                  <a:cubicBezTo>
                    <a:pt x="24" y="4"/>
                    <a:pt x="24" y="4"/>
                    <a:pt x="25" y="3"/>
                  </a:cubicBezTo>
                  <a:cubicBezTo>
                    <a:pt x="25" y="2"/>
                    <a:pt x="25" y="1"/>
                    <a:pt x="24" y="1"/>
                  </a:cubicBezTo>
                  <a:cubicBezTo>
                    <a:pt x="24" y="0"/>
                    <a:pt x="22" y="0"/>
                    <a:pt x="22" y="0"/>
                  </a:cubicBezTo>
                  <a:cubicBezTo>
                    <a:pt x="21" y="1"/>
                    <a:pt x="19" y="2"/>
                    <a:pt x="18" y="3"/>
                  </a:cubicBezTo>
                  <a:cubicBezTo>
                    <a:pt x="17" y="3"/>
                    <a:pt x="13" y="5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1138625" y="3184219"/>
              <a:ext cx="66841" cy="55315"/>
            </a:xfrm>
            <a:custGeom>
              <a:avLst/>
              <a:gdLst>
                <a:gd name="T0" fmla="*/ 3 w 12"/>
                <a:gd name="T1" fmla="*/ 6 h 10"/>
                <a:gd name="T2" fmla="*/ 5 w 12"/>
                <a:gd name="T3" fmla="*/ 9 h 10"/>
                <a:gd name="T4" fmla="*/ 6 w 12"/>
                <a:gd name="T5" fmla="*/ 8 h 10"/>
                <a:gd name="T6" fmla="*/ 8 w 12"/>
                <a:gd name="T7" fmla="*/ 7 h 10"/>
                <a:gd name="T8" fmla="*/ 10 w 12"/>
                <a:gd name="T9" fmla="*/ 3 h 10"/>
                <a:gd name="T10" fmla="*/ 11 w 12"/>
                <a:gd name="T11" fmla="*/ 1 h 10"/>
                <a:gd name="T12" fmla="*/ 3 w 12"/>
                <a:gd name="T13" fmla="*/ 0 h 10"/>
                <a:gd name="T14" fmla="*/ 1 w 12"/>
                <a:gd name="T15" fmla="*/ 3 h 10"/>
                <a:gd name="T16" fmla="*/ 3 w 12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3" y="6"/>
                  </a:moveTo>
                  <a:cubicBezTo>
                    <a:pt x="4" y="6"/>
                    <a:pt x="4" y="7"/>
                    <a:pt x="5" y="9"/>
                  </a:cubicBezTo>
                  <a:cubicBezTo>
                    <a:pt x="5" y="10"/>
                    <a:pt x="6" y="8"/>
                    <a:pt x="6" y="8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6"/>
                    <a:pt x="9" y="5"/>
                    <a:pt x="10" y="3"/>
                  </a:cubicBezTo>
                  <a:cubicBezTo>
                    <a:pt x="11" y="2"/>
                    <a:pt x="12" y="1"/>
                    <a:pt x="11" y="1"/>
                  </a:cubicBezTo>
                  <a:cubicBezTo>
                    <a:pt x="10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2" y="5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523242" y="3407785"/>
              <a:ext cx="16134" cy="1843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0 h 3"/>
                <a:gd name="T4" fmla="*/ 0 w 3"/>
                <a:gd name="T5" fmla="*/ 2 h 3"/>
                <a:gd name="T6" fmla="*/ 2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3"/>
                    <a:pt x="2" y="0"/>
                    <a:pt x="2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1341448" y="3168087"/>
              <a:ext cx="131375" cy="126764"/>
            </a:xfrm>
            <a:custGeom>
              <a:avLst/>
              <a:gdLst>
                <a:gd name="T0" fmla="*/ 1 w 24"/>
                <a:gd name="T1" fmla="*/ 16 h 23"/>
                <a:gd name="T2" fmla="*/ 3 w 24"/>
                <a:gd name="T3" fmla="*/ 18 h 23"/>
                <a:gd name="T4" fmla="*/ 2 w 24"/>
                <a:gd name="T5" fmla="*/ 20 h 23"/>
                <a:gd name="T6" fmla="*/ 3 w 24"/>
                <a:gd name="T7" fmla="*/ 22 h 23"/>
                <a:gd name="T8" fmla="*/ 2 w 24"/>
                <a:gd name="T9" fmla="*/ 22 h 23"/>
                <a:gd name="T10" fmla="*/ 5 w 24"/>
                <a:gd name="T11" fmla="*/ 23 h 23"/>
                <a:gd name="T12" fmla="*/ 7 w 24"/>
                <a:gd name="T13" fmla="*/ 20 h 23"/>
                <a:gd name="T14" fmla="*/ 6 w 24"/>
                <a:gd name="T15" fmla="*/ 18 h 23"/>
                <a:gd name="T16" fmla="*/ 6 w 24"/>
                <a:gd name="T17" fmla="*/ 16 h 23"/>
                <a:gd name="T18" fmla="*/ 10 w 24"/>
                <a:gd name="T19" fmla="*/ 15 h 23"/>
                <a:gd name="T20" fmla="*/ 11 w 24"/>
                <a:gd name="T21" fmla="*/ 15 h 23"/>
                <a:gd name="T22" fmla="*/ 14 w 24"/>
                <a:gd name="T23" fmla="*/ 14 h 23"/>
                <a:gd name="T24" fmla="*/ 17 w 24"/>
                <a:gd name="T25" fmla="*/ 12 h 23"/>
                <a:gd name="T26" fmla="*/ 18 w 24"/>
                <a:gd name="T27" fmla="*/ 9 h 23"/>
                <a:gd name="T28" fmla="*/ 21 w 24"/>
                <a:gd name="T29" fmla="*/ 6 h 23"/>
                <a:gd name="T30" fmla="*/ 24 w 24"/>
                <a:gd name="T31" fmla="*/ 3 h 23"/>
                <a:gd name="T32" fmla="*/ 23 w 24"/>
                <a:gd name="T33" fmla="*/ 2 h 23"/>
                <a:gd name="T34" fmla="*/ 21 w 24"/>
                <a:gd name="T35" fmla="*/ 1 h 23"/>
                <a:gd name="T36" fmla="*/ 19 w 24"/>
                <a:gd name="T37" fmla="*/ 2 h 23"/>
                <a:gd name="T38" fmla="*/ 17 w 24"/>
                <a:gd name="T39" fmla="*/ 2 h 23"/>
                <a:gd name="T40" fmla="*/ 16 w 24"/>
                <a:gd name="T41" fmla="*/ 1 h 23"/>
                <a:gd name="T42" fmla="*/ 12 w 24"/>
                <a:gd name="T43" fmla="*/ 0 h 23"/>
                <a:gd name="T44" fmla="*/ 11 w 24"/>
                <a:gd name="T45" fmla="*/ 1 h 23"/>
                <a:gd name="T46" fmla="*/ 7 w 24"/>
                <a:gd name="T47" fmla="*/ 1 h 23"/>
                <a:gd name="T48" fmla="*/ 7 w 24"/>
                <a:gd name="T49" fmla="*/ 3 h 23"/>
                <a:gd name="T50" fmla="*/ 5 w 24"/>
                <a:gd name="T51" fmla="*/ 5 h 23"/>
                <a:gd name="T52" fmla="*/ 4 w 24"/>
                <a:gd name="T53" fmla="*/ 4 h 23"/>
                <a:gd name="T54" fmla="*/ 3 w 24"/>
                <a:gd name="T55" fmla="*/ 7 h 23"/>
                <a:gd name="T56" fmla="*/ 3 w 24"/>
                <a:gd name="T57" fmla="*/ 10 h 23"/>
                <a:gd name="T58" fmla="*/ 1 w 24"/>
                <a:gd name="T59" fmla="*/ 11 h 23"/>
                <a:gd name="T60" fmla="*/ 2 w 24"/>
                <a:gd name="T61" fmla="*/ 15 h 23"/>
                <a:gd name="T62" fmla="*/ 0 w 24"/>
                <a:gd name="T63" fmla="*/ 15 h 23"/>
                <a:gd name="T64" fmla="*/ 1 w 24"/>
                <a:gd name="T6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23">
                  <a:moveTo>
                    <a:pt x="1" y="16"/>
                  </a:moveTo>
                  <a:cubicBezTo>
                    <a:pt x="2" y="17"/>
                    <a:pt x="2" y="17"/>
                    <a:pt x="3" y="18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1"/>
                    <a:pt x="2" y="21"/>
                    <a:pt x="3" y="22"/>
                  </a:cubicBezTo>
                  <a:cubicBezTo>
                    <a:pt x="4" y="22"/>
                    <a:pt x="3" y="22"/>
                    <a:pt x="2" y="22"/>
                  </a:cubicBezTo>
                  <a:cubicBezTo>
                    <a:pt x="2" y="23"/>
                    <a:pt x="5" y="23"/>
                    <a:pt x="5" y="23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6" y="17"/>
                    <a:pt x="6" y="16"/>
                    <a:pt x="6" y="16"/>
                  </a:cubicBezTo>
                  <a:cubicBezTo>
                    <a:pt x="7" y="16"/>
                    <a:pt x="9" y="15"/>
                    <a:pt x="10" y="15"/>
                  </a:cubicBezTo>
                  <a:cubicBezTo>
                    <a:pt x="10" y="14"/>
                    <a:pt x="10" y="15"/>
                    <a:pt x="11" y="15"/>
                  </a:cubicBezTo>
                  <a:cubicBezTo>
                    <a:pt x="11" y="15"/>
                    <a:pt x="13" y="14"/>
                    <a:pt x="14" y="14"/>
                  </a:cubicBezTo>
                  <a:cubicBezTo>
                    <a:pt x="15" y="14"/>
                    <a:pt x="17" y="12"/>
                    <a:pt x="17" y="12"/>
                  </a:cubicBezTo>
                  <a:cubicBezTo>
                    <a:pt x="18" y="11"/>
                    <a:pt x="18" y="10"/>
                    <a:pt x="18" y="9"/>
                  </a:cubicBezTo>
                  <a:cubicBezTo>
                    <a:pt x="19" y="9"/>
                    <a:pt x="20" y="7"/>
                    <a:pt x="21" y="6"/>
                  </a:cubicBezTo>
                  <a:cubicBezTo>
                    <a:pt x="22" y="5"/>
                    <a:pt x="23" y="4"/>
                    <a:pt x="24" y="3"/>
                  </a:cubicBezTo>
                  <a:cubicBezTo>
                    <a:pt x="24" y="3"/>
                    <a:pt x="24" y="2"/>
                    <a:pt x="23" y="2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20" y="1"/>
                    <a:pt x="21" y="2"/>
                    <a:pt x="19" y="2"/>
                  </a:cubicBezTo>
                  <a:cubicBezTo>
                    <a:pt x="17" y="1"/>
                    <a:pt x="18" y="2"/>
                    <a:pt x="17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6" y="0"/>
                    <a:pt x="13" y="1"/>
                    <a:pt x="12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8" y="1"/>
                    <a:pt x="7" y="1"/>
                  </a:cubicBezTo>
                  <a:cubicBezTo>
                    <a:pt x="6" y="1"/>
                    <a:pt x="6" y="3"/>
                    <a:pt x="7" y="3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4" y="5"/>
                    <a:pt x="5" y="5"/>
                    <a:pt x="4" y="4"/>
                  </a:cubicBezTo>
                  <a:cubicBezTo>
                    <a:pt x="4" y="4"/>
                    <a:pt x="4" y="6"/>
                    <a:pt x="3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1210075" y="3172696"/>
              <a:ext cx="126764" cy="154422"/>
            </a:xfrm>
            <a:custGeom>
              <a:avLst/>
              <a:gdLst>
                <a:gd name="T0" fmla="*/ 1 w 23"/>
                <a:gd name="T1" fmla="*/ 10 h 28"/>
                <a:gd name="T2" fmla="*/ 0 w 23"/>
                <a:gd name="T3" fmla="*/ 12 h 28"/>
                <a:gd name="T4" fmla="*/ 0 w 23"/>
                <a:gd name="T5" fmla="*/ 15 h 28"/>
                <a:gd name="T6" fmla="*/ 0 w 23"/>
                <a:gd name="T7" fmla="*/ 17 h 28"/>
                <a:gd name="T8" fmla="*/ 2 w 23"/>
                <a:gd name="T9" fmla="*/ 20 h 28"/>
                <a:gd name="T10" fmla="*/ 4 w 23"/>
                <a:gd name="T11" fmla="*/ 20 h 28"/>
                <a:gd name="T12" fmla="*/ 4 w 23"/>
                <a:gd name="T13" fmla="*/ 22 h 28"/>
                <a:gd name="T14" fmla="*/ 6 w 23"/>
                <a:gd name="T15" fmla="*/ 22 h 28"/>
                <a:gd name="T16" fmla="*/ 7 w 23"/>
                <a:gd name="T17" fmla="*/ 25 h 28"/>
                <a:gd name="T18" fmla="*/ 8 w 23"/>
                <a:gd name="T19" fmla="*/ 28 h 28"/>
                <a:gd name="T20" fmla="*/ 10 w 23"/>
                <a:gd name="T21" fmla="*/ 27 h 28"/>
                <a:gd name="T22" fmla="*/ 12 w 23"/>
                <a:gd name="T23" fmla="*/ 26 h 28"/>
                <a:gd name="T24" fmla="*/ 15 w 23"/>
                <a:gd name="T25" fmla="*/ 25 h 28"/>
                <a:gd name="T26" fmla="*/ 17 w 23"/>
                <a:gd name="T27" fmla="*/ 24 h 28"/>
                <a:gd name="T28" fmla="*/ 19 w 23"/>
                <a:gd name="T29" fmla="*/ 23 h 28"/>
                <a:gd name="T30" fmla="*/ 20 w 23"/>
                <a:gd name="T31" fmla="*/ 22 h 28"/>
                <a:gd name="T32" fmla="*/ 20 w 23"/>
                <a:gd name="T33" fmla="*/ 19 h 28"/>
                <a:gd name="T34" fmla="*/ 22 w 23"/>
                <a:gd name="T35" fmla="*/ 18 h 28"/>
                <a:gd name="T36" fmla="*/ 22 w 23"/>
                <a:gd name="T37" fmla="*/ 14 h 28"/>
                <a:gd name="T38" fmla="*/ 20 w 23"/>
                <a:gd name="T39" fmla="*/ 13 h 28"/>
                <a:gd name="T40" fmla="*/ 19 w 23"/>
                <a:gd name="T41" fmla="*/ 11 h 28"/>
                <a:gd name="T42" fmla="*/ 18 w 23"/>
                <a:gd name="T43" fmla="*/ 13 h 28"/>
                <a:gd name="T44" fmla="*/ 16 w 23"/>
                <a:gd name="T45" fmla="*/ 11 h 28"/>
                <a:gd name="T46" fmla="*/ 17 w 23"/>
                <a:gd name="T47" fmla="*/ 10 h 28"/>
                <a:gd name="T48" fmla="*/ 19 w 23"/>
                <a:gd name="T49" fmla="*/ 7 h 28"/>
                <a:gd name="T50" fmla="*/ 20 w 23"/>
                <a:gd name="T51" fmla="*/ 7 h 28"/>
                <a:gd name="T52" fmla="*/ 21 w 23"/>
                <a:gd name="T53" fmla="*/ 6 h 28"/>
                <a:gd name="T54" fmla="*/ 20 w 23"/>
                <a:gd name="T55" fmla="*/ 4 h 28"/>
                <a:gd name="T56" fmla="*/ 22 w 23"/>
                <a:gd name="T57" fmla="*/ 4 h 28"/>
                <a:gd name="T58" fmla="*/ 21 w 23"/>
                <a:gd name="T59" fmla="*/ 1 h 28"/>
                <a:gd name="T60" fmla="*/ 19 w 23"/>
                <a:gd name="T61" fmla="*/ 2 h 28"/>
                <a:gd name="T62" fmla="*/ 16 w 23"/>
                <a:gd name="T63" fmla="*/ 3 h 28"/>
                <a:gd name="T64" fmla="*/ 13 w 23"/>
                <a:gd name="T65" fmla="*/ 2 h 28"/>
                <a:gd name="T66" fmla="*/ 14 w 23"/>
                <a:gd name="T67" fmla="*/ 1 h 28"/>
                <a:gd name="T68" fmla="*/ 11 w 23"/>
                <a:gd name="T69" fmla="*/ 1 h 28"/>
                <a:gd name="T70" fmla="*/ 9 w 23"/>
                <a:gd name="T71" fmla="*/ 1 h 28"/>
                <a:gd name="T72" fmla="*/ 6 w 23"/>
                <a:gd name="T73" fmla="*/ 5 h 28"/>
                <a:gd name="T74" fmla="*/ 7 w 23"/>
                <a:gd name="T75" fmla="*/ 7 h 28"/>
                <a:gd name="T76" fmla="*/ 9 w 23"/>
                <a:gd name="T77" fmla="*/ 8 h 28"/>
                <a:gd name="T78" fmla="*/ 8 w 23"/>
                <a:gd name="T79" fmla="*/ 11 h 28"/>
                <a:gd name="T80" fmla="*/ 9 w 23"/>
                <a:gd name="T81" fmla="*/ 12 h 28"/>
                <a:gd name="T82" fmla="*/ 7 w 23"/>
                <a:gd name="T83" fmla="*/ 14 h 28"/>
                <a:gd name="T84" fmla="*/ 5 w 23"/>
                <a:gd name="T85" fmla="*/ 13 h 28"/>
                <a:gd name="T86" fmla="*/ 4 w 23"/>
                <a:gd name="T87" fmla="*/ 12 h 28"/>
                <a:gd name="T88" fmla="*/ 5 w 23"/>
                <a:gd name="T89" fmla="*/ 10 h 28"/>
                <a:gd name="T90" fmla="*/ 3 w 23"/>
                <a:gd name="T91" fmla="*/ 9 h 28"/>
                <a:gd name="T92" fmla="*/ 1 w 23"/>
                <a:gd name="T9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" h="28">
                  <a:moveTo>
                    <a:pt x="1" y="10"/>
                  </a:moveTo>
                  <a:cubicBezTo>
                    <a:pt x="1" y="11"/>
                    <a:pt x="0" y="11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8"/>
                    <a:pt x="1" y="20"/>
                    <a:pt x="2" y="20"/>
                  </a:cubicBezTo>
                  <a:cubicBezTo>
                    <a:pt x="2" y="21"/>
                    <a:pt x="3" y="20"/>
                    <a:pt x="4" y="20"/>
                  </a:cubicBezTo>
                  <a:cubicBezTo>
                    <a:pt x="4" y="20"/>
                    <a:pt x="4" y="22"/>
                    <a:pt x="4" y="22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2"/>
                    <a:pt x="7" y="24"/>
                    <a:pt x="7" y="25"/>
                  </a:cubicBezTo>
                  <a:cubicBezTo>
                    <a:pt x="8" y="26"/>
                    <a:pt x="7" y="27"/>
                    <a:pt x="8" y="28"/>
                  </a:cubicBezTo>
                  <a:cubicBezTo>
                    <a:pt x="8" y="28"/>
                    <a:pt x="9" y="28"/>
                    <a:pt x="10" y="27"/>
                  </a:cubicBezTo>
                  <a:cubicBezTo>
                    <a:pt x="11" y="27"/>
                    <a:pt x="11" y="27"/>
                    <a:pt x="12" y="26"/>
                  </a:cubicBezTo>
                  <a:cubicBezTo>
                    <a:pt x="13" y="25"/>
                    <a:pt x="14" y="26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8" y="23"/>
                    <a:pt x="19" y="23"/>
                  </a:cubicBezTo>
                  <a:cubicBezTo>
                    <a:pt x="19" y="23"/>
                    <a:pt x="20" y="22"/>
                    <a:pt x="20" y="22"/>
                  </a:cubicBezTo>
                  <a:cubicBezTo>
                    <a:pt x="21" y="21"/>
                    <a:pt x="20" y="20"/>
                    <a:pt x="20" y="19"/>
                  </a:cubicBezTo>
                  <a:cubicBezTo>
                    <a:pt x="20" y="18"/>
                    <a:pt x="22" y="18"/>
                    <a:pt x="22" y="18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1" y="13"/>
                    <a:pt x="21" y="13"/>
                    <a:pt x="20" y="13"/>
                  </a:cubicBezTo>
                  <a:cubicBezTo>
                    <a:pt x="19" y="13"/>
                    <a:pt x="20" y="11"/>
                    <a:pt x="19" y="11"/>
                  </a:cubicBezTo>
                  <a:cubicBezTo>
                    <a:pt x="18" y="10"/>
                    <a:pt x="19" y="12"/>
                    <a:pt x="18" y="13"/>
                  </a:cubicBezTo>
                  <a:cubicBezTo>
                    <a:pt x="18" y="14"/>
                    <a:pt x="17" y="11"/>
                    <a:pt x="16" y="11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8" y="10"/>
                    <a:pt x="18" y="8"/>
                    <a:pt x="19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21" y="4"/>
                    <a:pt x="22" y="4"/>
                    <a:pt x="22" y="4"/>
                  </a:cubicBezTo>
                  <a:cubicBezTo>
                    <a:pt x="23" y="4"/>
                    <a:pt x="21" y="2"/>
                    <a:pt x="21" y="1"/>
                  </a:cubicBezTo>
                  <a:cubicBezTo>
                    <a:pt x="20" y="1"/>
                    <a:pt x="20" y="2"/>
                    <a:pt x="19" y="2"/>
                  </a:cubicBezTo>
                  <a:cubicBezTo>
                    <a:pt x="19" y="3"/>
                    <a:pt x="17" y="3"/>
                    <a:pt x="16" y="3"/>
                  </a:cubicBezTo>
                  <a:cubicBezTo>
                    <a:pt x="15" y="3"/>
                    <a:pt x="14" y="3"/>
                    <a:pt x="13" y="2"/>
                  </a:cubicBezTo>
                  <a:cubicBezTo>
                    <a:pt x="12" y="1"/>
                    <a:pt x="13" y="1"/>
                    <a:pt x="14" y="1"/>
                  </a:cubicBezTo>
                  <a:cubicBezTo>
                    <a:pt x="14" y="0"/>
                    <a:pt x="12" y="1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7" y="1"/>
                    <a:pt x="6" y="5"/>
                    <a:pt x="6" y="5"/>
                  </a:cubicBezTo>
                  <a:cubicBezTo>
                    <a:pt x="6" y="6"/>
                    <a:pt x="7" y="6"/>
                    <a:pt x="7" y="7"/>
                  </a:cubicBezTo>
                  <a:cubicBezTo>
                    <a:pt x="6" y="8"/>
                    <a:pt x="8" y="8"/>
                    <a:pt x="9" y="8"/>
                  </a:cubicBezTo>
                  <a:cubicBezTo>
                    <a:pt x="10" y="8"/>
                    <a:pt x="9" y="10"/>
                    <a:pt x="8" y="11"/>
                  </a:cubicBezTo>
                  <a:cubicBezTo>
                    <a:pt x="8" y="11"/>
                    <a:pt x="9" y="12"/>
                    <a:pt x="9" y="12"/>
                  </a:cubicBezTo>
                  <a:cubicBezTo>
                    <a:pt x="9" y="12"/>
                    <a:pt x="8" y="13"/>
                    <a:pt x="7" y="14"/>
                  </a:cubicBezTo>
                  <a:cubicBezTo>
                    <a:pt x="7" y="14"/>
                    <a:pt x="6" y="13"/>
                    <a:pt x="5" y="13"/>
                  </a:cubicBezTo>
                  <a:cubicBezTo>
                    <a:pt x="5" y="13"/>
                    <a:pt x="4" y="12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3" y="8"/>
                    <a:pt x="1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1210073" y="3092028"/>
              <a:ext cx="23049" cy="20743"/>
            </a:xfrm>
            <a:custGeom>
              <a:avLst/>
              <a:gdLst>
                <a:gd name="T0" fmla="*/ 1 w 4"/>
                <a:gd name="T1" fmla="*/ 2 h 4"/>
                <a:gd name="T2" fmla="*/ 1 w 4"/>
                <a:gd name="T3" fmla="*/ 4 h 4"/>
                <a:gd name="T4" fmla="*/ 3 w 4"/>
                <a:gd name="T5" fmla="*/ 2 h 4"/>
                <a:gd name="T6" fmla="*/ 3 w 4"/>
                <a:gd name="T7" fmla="*/ 0 h 4"/>
                <a:gd name="T8" fmla="*/ 2 w 4"/>
                <a:gd name="T9" fmla="*/ 0 h 4"/>
                <a:gd name="T10" fmla="*/ 0 w 4"/>
                <a:gd name="T11" fmla="*/ 3 h 4"/>
                <a:gd name="T12" fmla="*/ 1 w 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2"/>
                  </a:moveTo>
                  <a:cubicBezTo>
                    <a:pt x="1" y="2"/>
                    <a:pt x="0" y="4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2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5089064" y="3036714"/>
              <a:ext cx="36877" cy="16134"/>
            </a:xfrm>
            <a:custGeom>
              <a:avLst/>
              <a:gdLst>
                <a:gd name="T0" fmla="*/ 1 w 7"/>
                <a:gd name="T1" fmla="*/ 2 h 3"/>
                <a:gd name="T2" fmla="*/ 6 w 7"/>
                <a:gd name="T3" fmla="*/ 2 h 3"/>
                <a:gd name="T4" fmla="*/ 6 w 7"/>
                <a:gd name="T5" fmla="*/ 0 h 3"/>
                <a:gd name="T6" fmla="*/ 2 w 7"/>
                <a:gd name="T7" fmla="*/ 1 h 3"/>
                <a:gd name="T8" fmla="*/ 1 w 7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1" y="2"/>
                  </a:moveTo>
                  <a:cubicBezTo>
                    <a:pt x="0" y="3"/>
                    <a:pt x="4" y="2"/>
                    <a:pt x="6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3" y="1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077540" y="2992922"/>
              <a:ext cx="32268" cy="16134"/>
            </a:xfrm>
            <a:custGeom>
              <a:avLst/>
              <a:gdLst>
                <a:gd name="T0" fmla="*/ 5 w 6"/>
                <a:gd name="T1" fmla="*/ 2 h 3"/>
                <a:gd name="T2" fmla="*/ 6 w 6"/>
                <a:gd name="T3" fmla="*/ 0 h 3"/>
                <a:gd name="T4" fmla="*/ 4 w 6"/>
                <a:gd name="T5" fmla="*/ 1 h 3"/>
                <a:gd name="T6" fmla="*/ 1 w 6"/>
                <a:gd name="T7" fmla="*/ 2 h 3"/>
                <a:gd name="T8" fmla="*/ 5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3"/>
                    <a:pt x="4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4204019" y="3414699"/>
              <a:ext cx="39181" cy="32268"/>
            </a:xfrm>
            <a:custGeom>
              <a:avLst/>
              <a:gdLst>
                <a:gd name="T0" fmla="*/ 3 w 7"/>
                <a:gd name="T1" fmla="*/ 6 h 6"/>
                <a:gd name="T2" fmla="*/ 7 w 7"/>
                <a:gd name="T3" fmla="*/ 2 h 6"/>
                <a:gd name="T4" fmla="*/ 4 w 7"/>
                <a:gd name="T5" fmla="*/ 0 h 6"/>
                <a:gd name="T6" fmla="*/ 1 w 7"/>
                <a:gd name="T7" fmla="*/ 1 h 6"/>
                <a:gd name="T8" fmla="*/ 3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4" y="6"/>
                    <a:pt x="7" y="3"/>
                    <a:pt x="7" y="2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1" y="2"/>
                    <a:pt x="0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4406840" y="3359385"/>
              <a:ext cx="36877" cy="43791"/>
            </a:xfrm>
            <a:custGeom>
              <a:avLst/>
              <a:gdLst>
                <a:gd name="T0" fmla="*/ 5 w 7"/>
                <a:gd name="T1" fmla="*/ 4 h 8"/>
                <a:gd name="T2" fmla="*/ 2 w 7"/>
                <a:gd name="T3" fmla="*/ 1 h 8"/>
                <a:gd name="T4" fmla="*/ 0 w 7"/>
                <a:gd name="T5" fmla="*/ 3 h 8"/>
                <a:gd name="T6" fmla="*/ 3 w 7"/>
                <a:gd name="T7" fmla="*/ 6 h 8"/>
                <a:gd name="T8" fmla="*/ 5 w 7"/>
                <a:gd name="T9" fmla="*/ 8 h 8"/>
                <a:gd name="T10" fmla="*/ 7 w 7"/>
                <a:gd name="T11" fmla="*/ 6 h 8"/>
                <a:gd name="T12" fmla="*/ 5 w 7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5" y="4"/>
                  </a:moveTo>
                  <a:cubicBezTo>
                    <a:pt x="4" y="3"/>
                    <a:pt x="3" y="2"/>
                    <a:pt x="2" y="1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7" y="5"/>
                    <a:pt x="6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4630408" y="3207267"/>
              <a:ext cx="32268" cy="32268"/>
            </a:xfrm>
            <a:custGeom>
              <a:avLst/>
              <a:gdLst>
                <a:gd name="T0" fmla="*/ 1 w 6"/>
                <a:gd name="T1" fmla="*/ 5 h 6"/>
                <a:gd name="T2" fmla="*/ 3 w 6"/>
                <a:gd name="T3" fmla="*/ 5 h 6"/>
                <a:gd name="T4" fmla="*/ 5 w 6"/>
                <a:gd name="T5" fmla="*/ 2 h 6"/>
                <a:gd name="T6" fmla="*/ 4 w 6"/>
                <a:gd name="T7" fmla="*/ 0 h 6"/>
                <a:gd name="T8" fmla="*/ 1 w 6"/>
                <a:gd name="T9" fmla="*/ 1 h 6"/>
                <a:gd name="T10" fmla="*/ 0 w 6"/>
                <a:gd name="T11" fmla="*/ 6 h 6"/>
                <a:gd name="T12" fmla="*/ 1 w 6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2" y="4"/>
                    <a:pt x="2" y="5"/>
                    <a:pt x="3" y="5"/>
                  </a:cubicBezTo>
                  <a:cubicBezTo>
                    <a:pt x="6" y="5"/>
                    <a:pt x="6" y="3"/>
                    <a:pt x="5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6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4706466" y="3216486"/>
              <a:ext cx="16134" cy="23049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1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4770999" y="3234924"/>
              <a:ext cx="23049" cy="9219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0 w 4"/>
                <a:gd name="T5" fmla="*/ 1 h 2"/>
                <a:gd name="T6" fmla="*/ 3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4794049" y="3211878"/>
              <a:ext cx="20743" cy="16134"/>
            </a:xfrm>
            <a:custGeom>
              <a:avLst/>
              <a:gdLst>
                <a:gd name="T0" fmla="*/ 3 w 4"/>
                <a:gd name="T1" fmla="*/ 0 h 3"/>
                <a:gd name="T2" fmla="*/ 1 w 4"/>
                <a:gd name="T3" fmla="*/ 2 h 3"/>
                <a:gd name="T4" fmla="*/ 2 w 4"/>
                <a:gd name="T5" fmla="*/ 3 h 3"/>
                <a:gd name="T6" fmla="*/ 3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4" y="3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5425565" y="3147343"/>
              <a:ext cx="32268" cy="20743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3 h 4"/>
                <a:gd name="T4" fmla="*/ 5 w 6"/>
                <a:gd name="T5" fmla="*/ 3 h 4"/>
                <a:gd name="T6" fmla="*/ 4 w 6"/>
                <a:gd name="T7" fmla="*/ 1 h 4"/>
                <a:gd name="T8" fmla="*/ 1 w 6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4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5981024" y="3195745"/>
              <a:ext cx="78364" cy="39181"/>
            </a:xfrm>
            <a:custGeom>
              <a:avLst/>
              <a:gdLst>
                <a:gd name="T0" fmla="*/ 3 w 14"/>
                <a:gd name="T1" fmla="*/ 5 h 7"/>
                <a:gd name="T2" fmla="*/ 13 w 14"/>
                <a:gd name="T3" fmla="*/ 7 h 7"/>
                <a:gd name="T4" fmla="*/ 10 w 14"/>
                <a:gd name="T5" fmla="*/ 1 h 7"/>
                <a:gd name="T6" fmla="*/ 6 w 14"/>
                <a:gd name="T7" fmla="*/ 0 h 7"/>
                <a:gd name="T8" fmla="*/ 3 w 14"/>
                <a:gd name="T9" fmla="*/ 0 h 7"/>
                <a:gd name="T10" fmla="*/ 3 w 14"/>
                <a:gd name="T11" fmla="*/ 3 h 7"/>
                <a:gd name="T12" fmla="*/ 1 w 14"/>
                <a:gd name="T13" fmla="*/ 5 h 7"/>
                <a:gd name="T14" fmla="*/ 3 w 14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7">
                  <a:moveTo>
                    <a:pt x="3" y="5"/>
                  </a:moveTo>
                  <a:cubicBezTo>
                    <a:pt x="4" y="5"/>
                    <a:pt x="11" y="6"/>
                    <a:pt x="13" y="7"/>
                  </a:cubicBezTo>
                  <a:cubicBezTo>
                    <a:pt x="14" y="7"/>
                    <a:pt x="12" y="2"/>
                    <a:pt x="10" y="1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2"/>
                    <a:pt x="3" y="3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0" y="6"/>
                    <a:pt x="2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5971805" y="3172696"/>
              <a:ext cx="20743" cy="27657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0 h 5"/>
                <a:gd name="T4" fmla="*/ 2 w 4"/>
                <a:gd name="T5" fmla="*/ 4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4" y="5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5888831" y="3059762"/>
              <a:ext cx="175165" cy="92193"/>
            </a:xfrm>
            <a:custGeom>
              <a:avLst/>
              <a:gdLst>
                <a:gd name="T0" fmla="*/ 4 w 32"/>
                <a:gd name="T1" fmla="*/ 12 h 17"/>
                <a:gd name="T2" fmla="*/ 7 w 32"/>
                <a:gd name="T3" fmla="*/ 15 h 17"/>
                <a:gd name="T4" fmla="*/ 11 w 32"/>
                <a:gd name="T5" fmla="*/ 17 h 17"/>
                <a:gd name="T6" fmla="*/ 12 w 32"/>
                <a:gd name="T7" fmla="*/ 15 h 17"/>
                <a:gd name="T8" fmla="*/ 12 w 32"/>
                <a:gd name="T9" fmla="*/ 13 h 17"/>
                <a:gd name="T10" fmla="*/ 14 w 32"/>
                <a:gd name="T11" fmla="*/ 14 h 17"/>
                <a:gd name="T12" fmla="*/ 20 w 32"/>
                <a:gd name="T13" fmla="*/ 14 h 17"/>
                <a:gd name="T14" fmla="*/ 21 w 32"/>
                <a:gd name="T15" fmla="*/ 14 h 17"/>
                <a:gd name="T16" fmla="*/ 22 w 32"/>
                <a:gd name="T17" fmla="*/ 15 h 17"/>
                <a:gd name="T18" fmla="*/ 26 w 32"/>
                <a:gd name="T19" fmla="*/ 14 h 17"/>
                <a:gd name="T20" fmla="*/ 24 w 32"/>
                <a:gd name="T21" fmla="*/ 13 h 17"/>
                <a:gd name="T22" fmla="*/ 20 w 32"/>
                <a:gd name="T23" fmla="*/ 9 h 17"/>
                <a:gd name="T24" fmla="*/ 20 w 32"/>
                <a:gd name="T25" fmla="*/ 6 h 17"/>
                <a:gd name="T26" fmla="*/ 22 w 32"/>
                <a:gd name="T27" fmla="*/ 6 h 17"/>
                <a:gd name="T28" fmla="*/ 21 w 32"/>
                <a:gd name="T29" fmla="*/ 8 h 17"/>
                <a:gd name="T30" fmla="*/ 24 w 32"/>
                <a:gd name="T31" fmla="*/ 12 h 17"/>
                <a:gd name="T32" fmla="*/ 28 w 32"/>
                <a:gd name="T33" fmla="*/ 13 h 17"/>
                <a:gd name="T34" fmla="*/ 30 w 32"/>
                <a:gd name="T35" fmla="*/ 11 h 17"/>
                <a:gd name="T36" fmla="*/ 29 w 32"/>
                <a:gd name="T37" fmla="*/ 9 h 17"/>
                <a:gd name="T38" fmla="*/ 31 w 32"/>
                <a:gd name="T39" fmla="*/ 8 h 17"/>
                <a:gd name="T40" fmla="*/ 26 w 32"/>
                <a:gd name="T41" fmla="*/ 5 h 17"/>
                <a:gd name="T42" fmla="*/ 22 w 32"/>
                <a:gd name="T43" fmla="*/ 4 h 17"/>
                <a:gd name="T44" fmla="*/ 18 w 32"/>
                <a:gd name="T45" fmla="*/ 3 h 17"/>
                <a:gd name="T46" fmla="*/ 16 w 32"/>
                <a:gd name="T47" fmla="*/ 1 h 17"/>
                <a:gd name="T48" fmla="*/ 15 w 32"/>
                <a:gd name="T49" fmla="*/ 2 h 17"/>
                <a:gd name="T50" fmla="*/ 15 w 32"/>
                <a:gd name="T51" fmla="*/ 5 h 17"/>
                <a:gd name="T52" fmla="*/ 15 w 32"/>
                <a:gd name="T53" fmla="*/ 6 h 17"/>
                <a:gd name="T54" fmla="*/ 13 w 32"/>
                <a:gd name="T55" fmla="*/ 5 h 17"/>
                <a:gd name="T56" fmla="*/ 12 w 32"/>
                <a:gd name="T57" fmla="*/ 5 h 17"/>
                <a:gd name="T58" fmla="*/ 10 w 32"/>
                <a:gd name="T59" fmla="*/ 3 h 17"/>
                <a:gd name="T60" fmla="*/ 7 w 32"/>
                <a:gd name="T61" fmla="*/ 1 h 17"/>
                <a:gd name="T62" fmla="*/ 5 w 32"/>
                <a:gd name="T63" fmla="*/ 1 h 17"/>
                <a:gd name="T64" fmla="*/ 2 w 32"/>
                <a:gd name="T65" fmla="*/ 3 h 17"/>
                <a:gd name="T66" fmla="*/ 2 w 32"/>
                <a:gd name="T67" fmla="*/ 5 h 17"/>
                <a:gd name="T68" fmla="*/ 2 w 32"/>
                <a:gd name="T69" fmla="*/ 6 h 17"/>
                <a:gd name="T70" fmla="*/ 3 w 32"/>
                <a:gd name="T71" fmla="*/ 9 h 17"/>
                <a:gd name="T72" fmla="*/ 1 w 32"/>
                <a:gd name="T73" fmla="*/ 9 h 17"/>
                <a:gd name="T74" fmla="*/ 4 w 32"/>
                <a:gd name="T7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7">
                  <a:moveTo>
                    <a:pt x="4" y="12"/>
                  </a:moveTo>
                  <a:cubicBezTo>
                    <a:pt x="5" y="14"/>
                    <a:pt x="6" y="14"/>
                    <a:pt x="7" y="15"/>
                  </a:cubicBezTo>
                  <a:cubicBezTo>
                    <a:pt x="8" y="16"/>
                    <a:pt x="9" y="17"/>
                    <a:pt x="11" y="17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4"/>
                    <a:pt x="11" y="14"/>
                    <a:pt x="12" y="13"/>
                  </a:cubicBezTo>
                  <a:cubicBezTo>
                    <a:pt x="13" y="13"/>
                    <a:pt x="13" y="14"/>
                    <a:pt x="14" y="14"/>
                  </a:cubicBezTo>
                  <a:cubicBezTo>
                    <a:pt x="15" y="15"/>
                    <a:pt x="18" y="14"/>
                    <a:pt x="20" y="14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4"/>
                    <a:pt x="21" y="15"/>
                    <a:pt x="22" y="15"/>
                  </a:cubicBezTo>
                  <a:cubicBezTo>
                    <a:pt x="23" y="15"/>
                    <a:pt x="26" y="15"/>
                    <a:pt x="26" y="14"/>
                  </a:cubicBezTo>
                  <a:cubicBezTo>
                    <a:pt x="27" y="14"/>
                    <a:pt x="27" y="14"/>
                    <a:pt x="24" y="13"/>
                  </a:cubicBezTo>
                  <a:cubicBezTo>
                    <a:pt x="22" y="13"/>
                    <a:pt x="20" y="9"/>
                    <a:pt x="20" y="9"/>
                  </a:cubicBezTo>
                  <a:cubicBezTo>
                    <a:pt x="19" y="8"/>
                    <a:pt x="19" y="7"/>
                    <a:pt x="20" y="6"/>
                  </a:cubicBezTo>
                  <a:cubicBezTo>
                    <a:pt x="20" y="6"/>
                    <a:pt x="22" y="6"/>
                    <a:pt x="22" y="6"/>
                  </a:cubicBezTo>
                  <a:cubicBezTo>
                    <a:pt x="23" y="6"/>
                    <a:pt x="22" y="8"/>
                    <a:pt x="21" y="8"/>
                  </a:cubicBezTo>
                  <a:cubicBezTo>
                    <a:pt x="21" y="9"/>
                    <a:pt x="23" y="11"/>
                    <a:pt x="24" y="12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9" y="13"/>
                    <a:pt x="29" y="12"/>
                    <a:pt x="30" y="11"/>
                  </a:cubicBezTo>
                  <a:cubicBezTo>
                    <a:pt x="31" y="11"/>
                    <a:pt x="30" y="9"/>
                    <a:pt x="29" y="9"/>
                  </a:cubicBezTo>
                  <a:cubicBezTo>
                    <a:pt x="29" y="8"/>
                    <a:pt x="31" y="8"/>
                    <a:pt x="31" y="8"/>
                  </a:cubicBezTo>
                  <a:cubicBezTo>
                    <a:pt x="32" y="7"/>
                    <a:pt x="28" y="6"/>
                    <a:pt x="26" y="5"/>
                  </a:cubicBezTo>
                  <a:cubicBezTo>
                    <a:pt x="25" y="4"/>
                    <a:pt x="23" y="4"/>
                    <a:pt x="22" y="4"/>
                  </a:cubicBezTo>
                  <a:cubicBezTo>
                    <a:pt x="21" y="4"/>
                    <a:pt x="20" y="3"/>
                    <a:pt x="18" y="3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5" y="1"/>
                    <a:pt x="16" y="2"/>
                    <a:pt x="15" y="2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6"/>
                    <a:pt x="16" y="6"/>
                    <a:pt x="15" y="6"/>
                  </a:cubicBezTo>
                  <a:cubicBezTo>
                    <a:pt x="14" y="7"/>
                    <a:pt x="14" y="5"/>
                    <a:pt x="13" y="5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10" y="3"/>
                    <a:pt x="9" y="2"/>
                    <a:pt x="7" y="1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4" y="2"/>
                    <a:pt x="2" y="3"/>
                    <a:pt x="2" y="3"/>
                  </a:cubicBezTo>
                  <a:cubicBezTo>
                    <a:pt x="1" y="3"/>
                    <a:pt x="2" y="4"/>
                    <a:pt x="2" y="5"/>
                  </a:cubicBezTo>
                  <a:cubicBezTo>
                    <a:pt x="3" y="6"/>
                    <a:pt x="2" y="5"/>
                    <a:pt x="2" y="6"/>
                  </a:cubicBezTo>
                  <a:cubicBezTo>
                    <a:pt x="1" y="6"/>
                    <a:pt x="3" y="9"/>
                    <a:pt x="3" y="9"/>
                  </a:cubicBezTo>
                  <a:cubicBezTo>
                    <a:pt x="3" y="10"/>
                    <a:pt x="2" y="9"/>
                    <a:pt x="1" y="9"/>
                  </a:cubicBezTo>
                  <a:cubicBezTo>
                    <a:pt x="0" y="10"/>
                    <a:pt x="2" y="11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6075521" y="3103552"/>
              <a:ext cx="96802" cy="48401"/>
            </a:xfrm>
            <a:custGeom>
              <a:avLst/>
              <a:gdLst>
                <a:gd name="T0" fmla="*/ 3 w 18"/>
                <a:gd name="T1" fmla="*/ 3 h 9"/>
                <a:gd name="T2" fmla="*/ 6 w 18"/>
                <a:gd name="T3" fmla="*/ 5 h 9"/>
                <a:gd name="T4" fmla="*/ 10 w 18"/>
                <a:gd name="T5" fmla="*/ 7 h 9"/>
                <a:gd name="T6" fmla="*/ 13 w 18"/>
                <a:gd name="T7" fmla="*/ 9 h 9"/>
                <a:gd name="T8" fmla="*/ 13 w 18"/>
                <a:gd name="T9" fmla="*/ 8 h 9"/>
                <a:gd name="T10" fmla="*/ 15 w 18"/>
                <a:gd name="T11" fmla="*/ 8 h 9"/>
                <a:gd name="T12" fmla="*/ 18 w 18"/>
                <a:gd name="T13" fmla="*/ 6 h 9"/>
                <a:gd name="T14" fmla="*/ 16 w 18"/>
                <a:gd name="T15" fmla="*/ 4 h 9"/>
                <a:gd name="T16" fmla="*/ 12 w 18"/>
                <a:gd name="T17" fmla="*/ 3 h 9"/>
                <a:gd name="T18" fmla="*/ 9 w 18"/>
                <a:gd name="T19" fmla="*/ 3 h 9"/>
                <a:gd name="T20" fmla="*/ 9 w 18"/>
                <a:gd name="T21" fmla="*/ 2 h 9"/>
                <a:gd name="T22" fmla="*/ 7 w 18"/>
                <a:gd name="T23" fmla="*/ 1 h 9"/>
                <a:gd name="T24" fmla="*/ 4 w 18"/>
                <a:gd name="T25" fmla="*/ 2 h 9"/>
                <a:gd name="T26" fmla="*/ 1 w 18"/>
                <a:gd name="T27" fmla="*/ 0 h 9"/>
                <a:gd name="T28" fmla="*/ 3 w 18"/>
                <a:gd name="T2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9">
                  <a:moveTo>
                    <a:pt x="3" y="3"/>
                  </a:moveTo>
                  <a:cubicBezTo>
                    <a:pt x="4" y="3"/>
                    <a:pt x="5" y="5"/>
                    <a:pt x="6" y="5"/>
                  </a:cubicBezTo>
                  <a:cubicBezTo>
                    <a:pt x="6" y="5"/>
                    <a:pt x="9" y="7"/>
                    <a:pt x="10" y="7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9"/>
                    <a:pt x="13" y="8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6" y="8"/>
                    <a:pt x="17" y="6"/>
                    <a:pt x="18" y="6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6" y="4"/>
                    <a:pt x="14" y="4"/>
                    <a:pt x="12" y="3"/>
                  </a:cubicBezTo>
                  <a:cubicBezTo>
                    <a:pt x="10" y="2"/>
                    <a:pt x="11" y="3"/>
                    <a:pt x="9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1"/>
                    <a:pt x="9" y="1"/>
                    <a:pt x="7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2" y="2"/>
                    <a:pt x="1" y="0"/>
                    <a:pt x="1" y="0"/>
                  </a:cubicBezTo>
                  <a:cubicBezTo>
                    <a:pt x="0" y="0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884222" y="3179612"/>
              <a:ext cx="27657" cy="20743"/>
            </a:xfrm>
            <a:custGeom>
              <a:avLst/>
              <a:gdLst>
                <a:gd name="T0" fmla="*/ 4 w 5"/>
                <a:gd name="T1" fmla="*/ 3 h 4"/>
                <a:gd name="T2" fmla="*/ 1 w 5"/>
                <a:gd name="T3" fmla="*/ 0 h 4"/>
                <a:gd name="T4" fmla="*/ 4 w 5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0"/>
                    <a:pt x="2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594104" y="3391651"/>
              <a:ext cx="20743" cy="23049"/>
            </a:xfrm>
            <a:custGeom>
              <a:avLst/>
              <a:gdLst>
                <a:gd name="T0" fmla="*/ 0 w 4"/>
                <a:gd name="T1" fmla="*/ 1 h 4"/>
                <a:gd name="T2" fmla="*/ 3 w 4"/>
                <a:gd name="T3" fmla="*/ 4 h 4"/>
                <a:gd name="T4" fmla="*/ 4 w 4"/>
                <a:gd name="T5" fmla="*/ 0 h 4"/>
                <a:gd name="T6" fmla="*/ 1 w 4"/>
                <a:gd name="T7" fmla="*/ 0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1" y="1"/>
                    <a:pt x="2" y="3"/>
                    <a:pt x="3" y="4"/>
                  </a:cubicBezTo>
                  <a:cubicBezTo>
                    <a:pt x="4" y="4"/>
                    <a:pt x="4" y="1"/>
                    <a:pt x="4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6790011" y="3327119"/>
              <a:ext cx="64534" cy="16134"/>
            </a:xfrm>
            <a:custGeom>
              <a:avLst/>
              <a:gdLst>
                <a:gd name="T0" fmla="*/ 3 w 12"/>
                <a:gd name="T1" fmla="*/ 3 h 3"/>
                <a:gd name="T2" fmla="*/ 11 w 12"/>
                <a:gd name="T3" fmla="*/ 3 h 3"/>
                <a:gd name="T4" fmla="*/ 12 w 12"/>
                <a:gd name="T5" fmla="*/ 1 h 3"/>
                <a:gd name="T6" fmla="*/ 7 w 12"/>
                <a:gd name="T7" fmla="*/ 0 h 3"/>
                <a:gd name="T8" fmla="*/ 2 w 12"/>
                <a:gd name="T9" fmla="*/ 1 h 3"/>
                <a:gd name="T10" fmla="*/ 3 w 1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3" y="3"/>
                  </a:moveTo>
                  <a:cubicBezTo>
                    <a:pt x="5" y="3"/>
                    <a:pt x="10" y="3"/>
                    <a:pt x="11" y="3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1"/>
                    <a:pt x="10" y="1"/>
                    <a:pt x="7" y="0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0" y="1"/>
                    <a:pt x="1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4263943" y="3207268"/>
              <a:ext cx="126764" cy="152117"/>
            </a:xfrm>
            <a:custGeom>
              <a:avLst/>
              <a:gdLst>
                <a:gd name="T0" fmla="*/ 2 w 23"/>
                <a:gd name="T1" fmla="*/ 19 h 28"/>
                <a:gd name="T2" fmla="*/ 5 w 23"/>
                <a:gd name="T3" fmla="*/ 20 h 28"/>
                <a:gd name="T4" fmla="*/ 6 w 23"/>
                <a:gd name="T5" fmla="*/ 21 h 28"/>
                <a:gd name="T6" fmla="*/ 7 w 23"/>
                <a:gd name="T7" fmla="*/ 20 h 28"/>
                <a:gd name="T8" fmla="*/ 8 w 23"/>
                <a:gd name="T9" fmla="*/ 21 h 28"/>
                <a:gd name="T10" fmla="*/ 8 w 23"/>
                <a:gd name="T11" fmla="*/ 23 h 28"/>
                <a:gd name="T12" fmla="*/ 8 w 23"/>
                <a:gd name="T13" fmla="*/ 25 h 28"/>
                <a:gd name="T14" fmla="*/ 13 w 23"/>
                <a:gd name="T15" fmla="*/ 26 h 28"/>
                <a:gd name="T16" fmla="*/ 15 w 23"/>
                <a:gd name="T17" fmla="*/ 27 h 28"/>
                <a:gd name="T18" fmla="*/ 16 w 23"/>
                <a:gd name="T19" fmla="*/ 26 h 28"/>
                <a:gd name="T20" fmla="*/ 17 w 23"/>
                <a:gd name="T21" fmla="*/ 28 h 28"/>
                <a:gd name="T22" fmla="*/ 19 w 23"/>
                <a:gd name="T23" fmla="*/ 27 h 28"/>
                <a:gd name="T24" fmla="*/ 21 w 23"/>
                <a:gd name="T25" fmla="*/ 27 h 28"/>
                <a:gd name="T26" fmla="*/ 22 w 23"/>
                <a:gd name="T27" fmla="*/ 27 h 28"/>
                <a:gd name="T28" fmla="*/ 22 w 23"/>
                <a:gd name="T29" fmla="*/ 26 h 28"/>
                <a:gd name="T30" fmla="*/ 21 w 23"/>
                <a:gd name="T31" fmla="*/ 25 h 28"/>
                <a:gd name="T32" fmla="*/ 20 w 23"/>
                <a:gd name="T33" fmla="*/ 24 h 28"/>
                <a:gd name="T34" fmla="*/ 17 w 23"/>
                <a:gd name="T35" fmla="*/ 22 h 28"/>
                <a:gd name="T36" fmla="*/ 17 w 23"/>
                <a:gd name="T37" fmla="*/ 20 h 28"/>
                <a:gd name="T38" fmla="*/ 15 w 23"/>
                <a:gd name="T39" fmla="*/ 18 h 28"/>
                <a:gd name="T40" fmla="*/ 14 w 23"/>
                <a:gd name="T41" fmla="*/ 16 h 28"/>
                <a:gd name="T42" fmla="*/ 15 w 23"/>
                <a:gd name="T43" fmla="*/ 13 h 28"/>
                <a:gd name="T44" fmla="*/ 14 w 23"/>
                <a:gd name="T45" fmla="*/ 12 h 28"/>
                <a:gd name="T46" fmla="*/ 14 w 23"/>
                <a:gd name="T47" fmla="*/ 10 h 28"/>
                <a:gd name="T48" fmla="*/ 14 w 23"/>
                <a:gd name="T49" fmla="*/ 9 h 28"/>
                <a:gd name="T50" fmla="*/ 15 w 23"/>
                <a:gd name="T51" fmla="*/ 7 h 28"/>
                <a:gd name="T52" fmla="*/ 15 w 23"/>
                <a:gd name="T53" fmla="*/ 6 h 28"/>
                <a:gd name="T54" fmla="*/ 16 w 23"/>
                <a:gd name="T55" fmla="*/ 6 h 28"/>
                <a:gd name="T56" fmla="*/ 16 w 23"/>
                <a:gd name="T57" fmla="*/ 5 h 28"/>
                <a:gd name="T58" fmla="*/ 17 w 23"/>
                <a:gd name="T59" fmla="*/ 4 h 28"/>
                <a:gd name="T60" fmla="*/ 17 w 23"/>
                <a:gd name="T61" fmla="*/ 2 h 28"/>
                <a:gd name="T62" fmla="*/ 15 w 23"/>
                <a:gd name="T63" fmla="*/ 1 h 28"/>
                <a:gd name="T64" fmla="*/ 13 w 23"/>
                <a:gd name="T65" fmla="*/ 1 h 28"/>
                <a:gd name="T66" fmla="*/ 11 w 23"/>
                <a:gd name="T67" fmla="*/ 0 h 28"/>
                <a:gd name="T68" fmla="*/ 11 w 23"/>
                <a:gd name="T69" fmla="*/ 1 h 28"/>
                <a:gd name="T70" fmla="*/ 9 w 23"/>
                <a:gd name="T71" fmla="*/ 1 h 28"/>
                <a:gd name="T72" fmla="*/ 7 w 23"/>
                <a:gd name="T73" fmla="*/ 4 h 28"/>
                <a:gd name="T74" fmla="*/ 5 w 23"/>
                <a:gd name="T75" fmla="*/ 4 h 28"/>
                <a:gd name="T76" fmla="*/ 5 w 23"/>
                <a:gd name="T77" fmla="*/ 6 h 28"/>
                <a:gd name="T78" fmla="*/ 4 w 23"/>
                <a:gd name="T79" fmla="*/ 6 h 28"/>
                <a:gd name="T80" fmla="*/ 3 w 23"/>
                <a:gd name="T81" fmla="*/ 7 h 28"/>
                <a:gd name="T82" fmla="*/ 5 w 23"/>
                <a:gd name="T83" fmla="*/ 8 h 28"/>
                <a:gd name="T84" fmla="*/ 5 w 23"/>
                <a:gd name="T85" fmla="*/ 9 h 28"/>
                <a:gd name="T86" fmla="*/ 4 w 23"/>
                <a:gd name="T87" fmla="*/ 12 h 28"/>
                <a:gd name="T88" fmla="*/ 4 w 23"/>
                <a:gd name="T89" fmla="*/ 13 h 28"/>
                <a:gd name="T90" fmla="*/ 3 w 23"/>
                <a:gd name="T91" fmla="*/ 13 h 28"/>
                <a:gd name="T92" fmla="*/ 2 w 23"/>
                <a:gd name="T93" fmla="*/ 14 h 28"/>
                <a:gd name="T94" fmla="*/ 1 w 23"/>
                <a:gd name="T95" fmla="*/ 14 h 28"/>
                <a:gd name="T96" fmla="*/ 0 w 23"/>
                <a:gd name="T97" fmla="*/ 17 h 28"/>
                <a:gd name="T98" fmla="*/ 2 w 23"/>
                <a:gd name="T9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" h="28">
                  <a:moveTo>
                    <a:pt x="2" y="19"/>
                  </a:moveTo>
                  <a:cubicBezTo>
                    <a:pt x="2" y="19"/>
                    <a:pt x="4" y="20"/>
                    <a:pt x="5" y="20"/>
                  </a:cubicBezTo>
                  <a:cubicBezTo>
                    <a:pt x="5" y="20"/>
                    <a:pt x="5" y="20"/>
                    <a:pt x="6" y="21"/>
                  </a:cubicBezTo>
                  <a:cubicBezTo>
                    <a:pt x="6" y="21"/>
                    <a:pt x="7" y="21"/>
                    <a:pt x="7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9" y="22"/>
                    <a:pt x="8" y="22"/>
                    <a:pt x="8" y="23"/>
                  </a:cubicBezTo>
                  <a:cubicBezTo>
                    <a:pt x="9" y="24"/>
                    <a:pt x="8" y="25"/>
                    <a:pt x="8" y="25"/>
                  </a:cubicBezTo>
                  <a:cubicBezTo>
                    <a:pt x="8" y="26"/>
                    <a:pt x="12" y="26"/>
                    <a:pt x="13" y="26"/>
                  </a:cubicBezTo>
                  <a:cubicBezTo>
                    <a:pt x="13" y="26"/>
                    <a:pt x="14" y="27"/>
                    <a:pt x="15" y="27"/>
                  </a:cubicBezTo>
                  <a:cubicBezTo>
                    <a:pt x="16" y="27"/>
                    <a:pt x="15" y="26"/>
                    <a:pt x="16" y="26"/>
                  </a:cubicBezTo>
                  <a:cubicBezTo>
                    <a:pt x="16" y="26"/>
                    <a:pt x="17" y="27"/>
                    <a:pt x="17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19" y="27"/>
                    <a:pt x="20" y="27"/>
                    <a:pt x="21" y="27"/>
                  </a:cubicBezTo>
                  <a:cubicBezTo>
                    <a:pt x="21" y="27"/>
                    <a:pt x="21" y="27"/>
                    <a:pt x="22" y="27"/>
                  </a:cubicBezTo>
                  <a:cubicBezTo>
                    <a:pt x="23" y="26"/>
                    <a:pt x="22" y="25"/>
                    <a:pt x="22" y="26"/>
                  </a:cubicBezTo>
                  <a:cubicBezTo>
                    <a:pt x="21" y="26"/>
                    <a:pt x="21" y="25"/>
                    <a:pt x="21" y="25"/>
                  </a:cubicBezTo>
                  <a:cubicBezTo>
                    <a:pt x="21" y="24"/>
                    <a:pt x="20" y="25"/>
                    <a:pt x="20" y="24"/>
                  </a:cubicBezTo>
                  <a:cubicBezTo>
                    <a:pt x="19" y="23"/>
                    <a:pt x="17" y="22"/>
                    <a:pt x="17" y="22"/>
                  </a:cubicBezTo>
                  <a:cubicBezTo>
                    <a:pt x="17" y="22"/>
                    <a:pt x="17" y="21"/>
                    <a:pt x="17" y="20"/>
                  </a:cubicBezTo>
                  <a:cubicBezTo>
                    <a:pt x="17" y="20"/>
                    <a:pt x="15" y="18"/>
                    <a:pt x="15" y="18"/>
                  </a:cubicBezTo>
                  <a:cubicBezTo>
                    <a:pt x="15" y="17"/>
                    <a:pt x="14" y="16"/>
                    <a:pt x="14" y="16"/>
                  </a:cubicBezTo>
                  <a:cubicBezTo>
                    <a:pt x="14" y="15"/>
                    <a:pt x="14" y="14"/>
                    <a:pt x="15" y="13"/>
                  </a:cubicBezTo>
                  <a:cubicBezTo>
                    <a:pt x="15" y="13"/>
                    <a:pt x="15" y="13"/>
                    <a:pt x="14" y="12"/>
                  </a:cubicBezTo>
                  <a:cubicBezTo>
                    <a:pt x="13" y="12"/>
                    <a:pt x="14" y="11"/>
                    <a:pt x="14" y="10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5" y="6"/>
                  </a:cubicBezTo>
                  <a:cubicBezTo>
                    <a:pt x="15" y="5"/>
                    <a:pt x="16" y="6"/>
                    <a:pt x="16" y="6"/>
                  </a:cubicBezTo>
                  <a:cubicBezTo>
                    <a:pt x="17" y="6"/>
                    <a:pt x="16" y="5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8" y="4"/>
                    <a:pt x="18" y="2"/>
                    <a:pt x="17" y="2"/>
                  </a:cubicBezTo>
                  <a:cubicBezTo>
                    <a:pt x="17" y="2"/>
                    <a:pt x="16" y="2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1"/>
                    <a:pt x="9" y="1"/>
                    <a:pt x="9" y="1"/>
                  </a:cubicBezTo>
                  <a:cubicBezTo>
                    <a:pt x="8" y="1"/>
                    <a:pt x="8" y="4"/>
                    <a:pt x="7" y="4"/>
                  </a:cubicBezTo>
                  <a:cubicBezTo>
                    <a:pt x="7" y="5"/>
                    <a:pt x="6" y="4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9"/>
                    <a:pt x="4" y="11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3"/>
                    <a:pt x="3" y="13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0" y="16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4280076" y="3322509"/>
              <a:ext cx="23049" cy="16134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1 h 3"/>
                <a:gd name="T4" fmla="*/ 3 w 4"/>
                <a:gd name="T5" fmla="*/ 3 h 3"/>
                <a:gd name="T6" fmla="*/ 3 w 4"/>
                <a:gd name="T7" fmla="*/ 1 h 3"/>
                <a:gd name="T8" fmla="*/ 1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4291599" y="2992921"/>
              <a:ext cx="295016" cy="218957"/>
            </a:xfrm>
            <a:custGeom>
              <a:avLst/>
              <a:gdLst>
                <a:gd name="T0" fmla="*/ 4 w 54"/>
                <a:gd name="T1" fmla="*/ 37 h 40"/>
                <a:gd name="T2" fmla="*/ 9 w 54"/>
                <a:gd name="T3" fmla="*/ 39 h 40"/>
                <a:gd name="T4" fmla="*/ 14 w 54"/>
                <a:gd name="T5" fmla="*/ 40 h 40"/>
                <a:gd name="T6" fmla="*/ 15 w 54"/>
                <a:gd name="T7" fmla="*/ 37 h 40"/>
                <a:gd name="T8" fmla="*/ 17 w 54"/>
                <a:gd name="T9" fmla="*/ 36 h 40"/>
                <a:gd name="T10" fmla="*/ 17 w 54"/>
                <a:gd name="T11" fmla="*/ 34 h 40"/>
                <a:gd name="T12" fmla="*/ 18 w 54"/>
                <a:gd name="T13" fmla="*/ 32 h 40"/>
                <a:gd name="T14" fmla="*/ 19 w 54"/>
                <a:gd name="T15" fmla="*/ 31 h 40"/>
                <a:gd name="T16" fmla="*/ 20 w 54"/>
                <a:gd name="T17" fmla="*/ 28 h 40"/>
                <a:gd name="T18" fmla="*/ 20 w 54"/>
                <a:gd name="T19" fmla="*/ 27 h 40"/>
                <a:gd name="T20" fmla="*/ 23 w 54"/>
                <a:gd name="T21" fmla="*/ 26 h 40"/>
                <a:gd name="T22" fmla="*/ 23 w 54"/>
                <a:gd name="T23" fmla="*/ 24 h 40"/>
                <a:gd name="T24" fmla="*/ 27 w 54"/>
                <a:gd name="T25" fmla="*/ 24 h 40"/>
                <a:gd name="T26" fmla="*/ 29 w 54"/>
                <a:gd name="T27" fmla="*/ 21 h 40"/>
                <a:gd name="T28" fmla="*/ 31 w 54"/>
                <a:gd name="T29" fmla="*/ 21 h 40"/>
                <a:gd name="T30" fmla="*/ 35 w 54"/>
                <a:gd name="T31" fmla="*/ 18 h 40"/>
                <a:gd name="T32" fmla="*/ 41 w 54"/>
                <a:gd name="T33" fmla="*/ 15 h 40"/>
                <a:gd name="T34" fmla="*/ 48 w 54"/>
                <a:gd name="T35" fmla="*/ 15 h 40"/>
                <a:gd name="T36" fmla="*/ 52 w 54"/>
                <a:gd name="T37" fmla="*/ 12 h 40"/>
                <a:gd name="T38" fmla="*/ 53 w 54"/>
                <a:gd name="T39" fmla="*/ 10 h 40"/>
                <a:gd name="T40" fmla="*/ 54 w 54"/>
                <a:gd name="T41" fmla="*/ 8 h 40"/>
                <a:gd name="T42" fmla="*/ 54 w 54"/>
                <a:gd name="T43" fmla="*/ 4 h 40"/>
                <a:gd name="T44" fmla="*/ 52 w 54"/>
                <a:gd name="T45" fmla="*/ 1 h 40"/>
                <a:gd name="T46" fmla="*/ 49 w 54"/>
                <a:gd name="T47" fmla="*/ 1 h 40"/>
                <a:gd name="T48" fmla="*/ 46 w 54"/>
                <a:gd name="T49" fmla="*/ 1 h 40"/>
                <a:gd name="T50" fmla="*/ 44 w 54"/>
                <a:gd name="T51" fmla="*/ 5 h 40"/>
                <a:gd name="T52" fmla="*/ 40 w 54"/>
                <a:gd name="T53" fmla="*/ 9 h 40"/>
                <a:gd name="T54" fmla="*/ 34 w 54"/>
                <a:gd name="T55" fmla="*/ 10 h 40"/>
                <a:gd name="T56" fmla="*/ 31 w 54"/>
                <a:gd name="T57" fmla="*/ 9 h 40"/>
                <a:gd name="T58" fmla="*/ 28 w 54"/>
                <a:gd name="T59" fmla="*/ 9 h 40"/>
                <a:gd name="T60" fmla="*/ 25 w 54"/>
                <a:gd name="T61" fmla="*/ 9 h 40"/>
                <a:gd name="T62" fmla="*/ 24 w 54"/>
                <a:gd name="T63" fmla="*/ 11 h 40"/>
                <a:gd name="T64" fmla="*/ 20 w 54"/>
                <a:gd name="T65" fmla="*/ 15 h 40"/>
                <a:gd name="T66" fmla="*/ 18 w 54"/>
                <a:gd name="T67" fmla="*/ 15 h 40"/>
                <a:gd name="T68" fmla="*/ 15 w 54"/>
                <a:gd name="T69" fmla="*/ 18 h 40"/>
                <a:gd name="T70" fmla="*/ 14 w 54"/>
                <a:gd name="T71" fmla="*/ 19 h 40"/>
                <a:gd name="T72" fmla="*/ 11 w 54"/>
                <a:gd name="T73" fmla="*/ 23 h 40"/>
                <a:gd name="T74" fmla="*/ 8 w 54"/>
                <a:gd name="T75" fmla="*/ 24 h 40"/>
                <a:gd name="T76" fmla="*/ 9 w 54"/>
                <a:gd name="T77" fmla="*/ 25 h 40"/>
                <a:gd name="T78" fmla="*/ 8 w 54"/>
                <a:gd name="T79" fmla="*/ 27 h 40"/>
                <a:gd name="T80" fmla="*/ 7 w 54"/>
                <a:gd name="T81" fmla="*/ 29 h 40"/>
                <a:gd name="T82" fmla="*/ 8 w 54"/>
                <a:gd name="T83" fmla="*/ 32 h 40"/>
                <a:gd name="T84" fmla="*/ 4 w 54"/>
                <a:gd name="T85" fmla="*/ 33 h 40"/>
                <a:gd name="T86" fmla="*/ 1 w 54"/>
                <a:gd name="T8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" h="40">
                  <a:moveTo>
                    <a:pt x="4" y="35"/>
                  </a:moveTo>
                  <a:cubicBezTo>
                    <a:pt x="4" y="35"/>
                    <a:pt x="4" y="37"/>
                    <a:pt x="4" y="37"/>
                  </a:cubicBezTo>
                  <a:cubicBezTo>
                    <a:pt x="4" y="37"/>
                    <a:pt x="6" y="37"/>
                    <a:pt x="7" y="38"/>
                  </a:cubicBezTo>
                  <a:cubicBezTo>
                    <a:pt x="7" y="38"/>
                    <a:pt x="8" y="38"/>
                    <a:pt x="9" y="39"/>
                  </a:cubicBezTo>
                  <a:cubicBezTo>
                    <a:pt x="9" y="39"/>
                    <a:pt x="11" y="39"/>
                    <a:pt x="11" y="39"/>
                  </a:cubicBezTo>
                  <a:cubicBezTo>
                    <a:pt x="11" y="40"/>
                    <a:pt x="13" y="40"/>
                    <a:pt x="14" y="40"/>
                  </a:cubicBezTo>
                  <a:cubicBezTo>
                    <a:pt x="14" y="40"/>
                    <a:pt x="15" y="39"/>
                    <a:pt x="15" y="39"/>
                  </a:cubicBezTo>
                  <a:cubicBezTo>
                    <a:pt x="15" y="38"/>
                    <a:pt x="16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17" y="36"/>
                  </a:cubicBezTo>
                  <a:cubicBezTo>
                    <a:pt x="17" y="35"/>
                    <a:pt x="16" y="35"/>
                    <a:pt x="16" y="34"/>
                  </a:cubicBezTo>
                  <a:cubicBezTo>
                    <a:pt x="16" y="34"/>
                    <a:pt x="17" y="35"/>
                    <a:pt x="17" y="34"/>
                  </a:cubicBezTo>
                  <a:cubicBezTo>
                    <a:pt x="17" y="34"/>
                    <a:pt x="17" y="33"/>
                    <a:pt x="16" y="33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9" y="32"/>
                    <a:pt x="18" y="32"/>
                    <a:pt x="18" y="31"/>
                  </a:cubicBezTo>
                  <a:cubicBezTo>
                    <a:pt x="17" y="31"/>
                    <a:pt x="18" y="31"/>
                    <a:pt x="19" y="31"/>
                  </a:cubicBezTo>
                  <a:cubicBezTo>
                    <a:pt x="19" y="31"/>
                    <a:pt x="20" y="31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8"/>
                    <a:pt x="22" y="28"/>
                    <a:pt x="22" y="28"/>
                  </a:cubicBezTo>
                  <a:cubicBezTo>
                    <a:pt x="22" y="28"/>
                    <a:pt x="20" y="28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7"/>
                    <a:pt x="23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5"/>
                    <a:pt x="24" y="25"/>
                    <a:pt x="23" y="24"/>
                  </a:cubicBezTo>
                  <a:cubicBezTo>
                    <a:pt x="23" y="24"/>
                    <a:pt x="25" y="25"/>
                    <a:pt x="26" y="25"/>
                  </a:cubicBezTo>
                  <a:cubicBezTo>
                    <a:pt x="27" y="25"/>
                    <a:pt x="27" y="24"/>
                    <a:pt x="27" y="24"/>
                  </a:cubicBezTo>
                  <a:cubicBezTo>
                    <a:pt x="27" y="24"/>
                    <a:pt x="28" y="24"/>
                    <a:pt x="28" y="24"/>
                  </a:cubicBezTo>
                  <a:cubicBezTo>
                    <a:pt x="29" y="24"/>
                    <a:pt x="29" y="22"/>
                    <a:pt x="29" y="21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0" y="22"/>
                    <a:pt x="31" y="22"/>
                    <a:pt x="31" y="21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3" y="20"/>
                    <a:pt x="35" y="19"/>
                    <a:pt x="35" y="18"/>
                  </a:cubicBezTo>
                  <a:cubicBezTo>
                    <a:pt x="36" y="18"/>
                    <a:pt x="38" y="17"/>
                    <a:pt x="38" y="16"/>
                  </a:cubicBezTo>
                  <a:cubicBezTo>
                    <a:pt x="39" y="15"/>
                    <a:pt x="41" y="15"/>
                    <a:pt x="41" y="15"/>
                  </a:cubicBezTo>
                  <a:cubicBezTo>
                    <a:pt x="42" y="15"/>
                    <a:pt x="43" y="15"/>
                    <a:pt x="45" y="16"/>
                  </a:cubicBezTo>
                  <a:cubicBezTo>
                    <a:pt x="46" y="16"/>
                    <a:pt x="47" y="16"/>
                    <a:pt x="48" y="15"/>
                  </a:cubicBezTo>
                  <a:cubicBezTo>
                    <a:pt x="49" y="15"/>
                    <a:pt x="49" y="14"/>
                    <a:pt x="49" y="14"/>
                  </a:cubicBezTo>
                  <a:cubicBezTo>
                    <a:pt x="50" y="13"/>
                    <a:pt x="52" y="13"/>
                    <a:pt x="52" y="12"/>
                  </a:cubicBezTo>
                  <a:cubicBezTo>
                    <a:pt x="53" y="12"/>
                    <a:pt x="54" y="11"/>
                    <a:pt x="54" y="11"/>
                  </a:cubicBezTo>
                  <a:cubicBezTo>
                    <a:pt x="53" y="11"/>
                    <a:pt x="53" y="11"/>
                    <a:pt x="53" y="10"/>
                  </a:cubicBezTo>
                  <a:cubicBezTo>
                    <a:pt x="53" y="10"/>
                    <a:pt x="53" y="9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7"/>
                    <a:pt x="53" y="6"/>
                    <a:pt x="53" y="5"/>
                  </a:cubicBezTo>
                  <a:cubicBezTo>
                    <a:pt x="53" y="5"/>
                    <a:pt x="54" y="5"/>
                    <a:pt x="54" y="4"/>
                  </a:cubicBezTo>
                  <a:cubicBezTo>
                    <a:pt x="54" y="4"/>
                    <a:pt x="53" y="3"/>
                    <a:pt x="53" y="3"/>
                  </a:cubicBezTo>
                  <a:cubicBezTo>
                    <a:pt x="52" y="2"/>
                    <a:pt x="52" y="2"/>
                    <a:pt x="52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9" y="0"/>
                    <a:pt x="49" y="0"/>
                    <a:pt x="49" y="1"/>
                  </a:cubicBezTo>
                  <a:cubicBezTo>
                    <a:pt x="49" y="1"/>
                    <a:pt x="48" y="1"/>
                    <a:pt x="48" y="0"/>
                  </a:cubicBezTo>
                  <a:cubicBezTo>
                    <a:pt x="48" y="0"/>
                    <a:pt x="46" y="1"/>
                    <a:pt x="46" y="1"/>
                  </a:cubicBezTo>
                  <a:cubicBezTo>
                    <a:pt x="45" y="1"/>
                    <a:pt x="46" y="2"/>
                    <a:pt x="46" y="2"/>
                  </a:cubicBezTo>
                  <a:cubicBezTo>
                    <a:pt x="46" y="3"/>
                    <a:pt x="45" y="4"/>
                    <a:pt x="44" y="5"/>
                  </a:cubicBezTo>
                  <a:cubicBezTo>
                    <a:pt x="44" y="6"/>
                    <a:pt x="43" y="7"/>
                    <a:pt x="42" y="7"/>
                  </a:cubicBezTo>
                  <a:cubicBezTo>
                    <a:pt x="41" y="7"/>
                    <a:pt x="41" y="8"/>
                    <a:pt x="40" y="9"/>
                  </a:cubicBezTo>
                  <a:cubicBezTo>
                    <a:pt x="39" y="9"/>
                    <a:pt x="37" y="10"/>
                    <a:pt x="36" y="10"/>
                  </a:cubicBezTo>
                  <a:cubicBezTo>
                    <a:pt x="34" y="10"/>
                    <a:pt x="35" y="10"/>
                    <a:pt x="34" y="10"/>
                  </a:cubicBezTo>
                  <a:cubicBezTo>
                    <a:pt x="33" y="11"/>
                    <a:pt x="33" y="9"/>
                    <a:pt x="32" y="9"/>
                  </a:cubicBezTo>
                  <a:cubicBezTo>
                    <a:pt x="32" y="8"/>
                    <a:pt x="32" y="9"/>
                    <a:pt x="31" y="9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30" y="10"/>
                    <a:pt x="28" y="9"/>
                    <a:pt x="28" y="9"/>
                  </a:cubicBezTo>
                  <a:cubicBezTo>
                    <a:pt x="28" y="8"/>
                    <a:pt x="27" y="9"/>
                    <a:pt x="26" y="9"/>
                  </a:cubicBezTo>
                  <a:cubicBezTo>
                    <a:pt x="26" y="10"/>
                    <a:pt x="26" y="9"/>
                    <a:pt x="25" y="9"/>
                  </a:cubicBezTo>
                  <a:cubicBezTo>
                    <a:pt x="24" y="9"/>
                    <a:pt x="25" y="10"/>
                    <a:pt x="25" y="10"/>
                  </a:cubicBezTo>
                  <a:cubicBezTo>
                    <a:pt x="26" y="10"/>
                    <a:pt x="25" y="11"/>
                    <a:pt x="24" y="11"/>
                  </a:cubicBezTo>
                  <a:cubicBezTo>
                    <a:pt x="24" y="12"/>
                    <a:pt x="22" y="14"/>
                    <a:pt x="21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9" y="16"/>
                    <a:pt x="18" y="16"/>
                    <a:pt x="17" y="16"/>
                  </a:cubicBezTo>
                  <a:cubicBezTo>
                    <a:pt x="16" y="17"/>
                    <a:pt x="16" y="17"/>
                    <a:pt x="15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5" y="20"/>
                    <a:pt x="14" y="19"/>
                    <a:pt x="14" y="19"/>
                  </a:cubicBezTo>
                  <a:cubicBezTo>
                    <a:pt x="13" y="19"/>
                    <a:pt x="12" y="20"/>
                    <a:pt x="13" y="20"/>
                  </a:cubicBezTo>
                  <a:cubicBezTo>
                    <a:pt x="13" y="20"/>
                    <a:pt x="11" y="22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8" y="23"/>
                    <a:pt x="8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10" y="24"/>
                    <a:pt x="9" y="25"/>
                    <a:pt x="9" y="25"/>
                  </a:cubicBezTo>
                  <a:cubicBezTo>
                    <a:pt x="8" y="26"/>
                    <a:pt x="10" y="26"/>
                    <a:pt x="10" y="27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8" y="28"/>
                    <a:pt x="9" y="29"/>
                  </a:cubicBezTo>
                  <a:cubicBezTo>
                    <a:pt x="10" y="29"/>
                    <a:pt x="8" y="29"/>
                    <a:pt x="7" y="29"/>
                  </a:cubicBezTo>
                  <a:cubicBezTo>
                    <a:pt x="6" y="29"/>
                    <a:pt x="8" y="30"/>
                    <a:pt x="7" y="31"/>
                  </a:cubicBezTo>
                  <a:cubicBezTo>
                    <a:pt x="7" y="31"/>
                    <a:pt x="8" y="32"/>
                    <a:pt x="8" y="32"/>
                  </a:cubicBezTo>
                  <a:cubicBezTo>
                    <a:pt x="8" y="33"/>
                    <a:pt x="7" y="32"/>
                    <a:pt x="6" y="32"/>
                  </a:cubicBezTo>
                  <a:cubicBezTo>
                    <a:pt x="5" y="32"/>
                    <a:pt x="5" y="32"/>
                    <a:pt x="4" y="33"/>
                  </a:cubicBezTo>
                  <a:cubicBezTo>
                    <a:pt x="4" y="33"/>
                    <a:pt x="5" y="34"/>
                    <a:pt x="4" y="34"/>
                  </a:cubicBezTo>
                  <a:cubicBezTo>
                    <a:pt x="2" y="34"/>
                    <a:pt x="2" y="34"/>
                    <a:pt x="1" y="36"/>
                  </a:cubicBezTo>
                  <a:cubicBezTo>
                    <a:pt x="0" y="37"/>
                    <a:pt x="3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3669302" y="3338641"/>
              <a:ext cx="32268" cy="25353"/>
            </a:xfrm>
            <a:custGeom>
              <a:avLst/>
              <a:gdLst>
                <a:gd name="T0" fmla="*/ 1 w 6"/>
                <a:gd name="T1" fmla="*/ 5 h 5"/>
                <a:gd name="T2" fmla="*/ 6 w 6"/>
                <a:gd name="T3" fmla="*/ 2 h 5"/>
                <a:gd name="T4" fmla="*/ 5 w 6"/>
                <a:gd name="T5" fmla="*/ 1 h 5"/>
                <a:gd name="T6" fmla="*/ 1 w 6"/>
                <a:gd name="T7" fmla="*/ 3 h 5"/>
                <a:gd name="T8" fmla="*/ 1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cubicBezTo>
                    <a:pt x="2" y="4"/>
                    <a:pt x="6" y="3"/>
                    <a:pt x="6" y="2"/>
                  </a:cubicBezTo>
                  <a:cubicBezTo>
                    <a:pt x="6" y="1"/>
                    <a:pt x="6" y="0"/>
                    <a:pt x="5" y="1"/>
                  </a:cubicBezTo>
                  <a:cubicBezTo>
                    <a:pt x="4" y="1"/>
                    <a:pt x="1" y="2"/>
                    <a:pt x="1" y="3"/>
                  </a:cubicBezTo>
                  <a:cubicBezTo>
                    <a:pt x="1" y="3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3565587" y="3407787"/>
              <a:ext cx="27657" cy="34572"/>
            </a:xfrm>
            <a:custGeom>
              <a:avLst/>
              <a:gdLst>
                <a:gd name="T0" fmla="*/ 1 w 5"/>
                <a:gd name="T1" fmla="*/ 5 h 6"/>
                <a:gd name="T2" fmla="*/ 5 w 5"/>
                <a:gd name="T3" fmla="*/ 2 h 6"/>
                <a:gd name="T4" fmla="*/ 3 w 5"/>
                <a:gd name="T5" fmla="*/ 1 h 6"/>
                <a:gd name="T6" fmla="*/ 2 w 5"/>
                <a:gd name="T7" fmla="*/ 3 h 6"/>
                <a:gd name="T8" fmla="*/ 1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4"/>
                    <a:pt x="5" y="3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4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3899784" y="4530226"/>
              <a:ext cx="48401" cy="27657"/>
            </a:xfrm>
            <a:custGeom>
              <a:avLst/>
              <a:gdLst>
                <a:gd name="T0" fmla="*/ 7 w 9"/>
                <a:gd name="T1" fmla="*/ 4 h 5"/>
                <a:gd name="T2" fmla="*/ 8 w 9"/>
                <a:gd name="T3" fmla="*/ 0 h 5"/>
                <a:gd name="T4" fmla="*/ 3 w 9"/>
                <a:gd name="T5" fmla="*/ 2 h 5"/>
                <a:gd name="T6" fmla="*/ 0 w 9"/>
                <a:gd name="T7" fmla="*/ 4 h 5"/>
                <a:gd name="T8" fmla="*/ 7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4"/>
                  </a:moveTo>
                  <a:cubicBezTo>
                    <a:pt x="8" y="4"/>
                    <a:pt x="8" y="0"/>
                    <a:pt x="8" y="0"/>
                  </a:cubicBezTo>
                  <a:cubicBezTo>
                    <a:pt x="9" y="0"/>
                    <a:pt x="5" y="2"/>
                    <a:pt x="3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6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391868" y="4103837"/>
              <a:ext cx="99107" cy="71449"/>
            </a:xfrm>
            <a:custGeom>
              <a:avLst/>
              <a:gdLst>
                <a:gd name="T0" fmla="*/ 9 w 18"/>
                <a:gd name="T1" fmla="*/ 9 h 13"/>
                <a:gd name="T2" fmla="*/ 11 w 18"/>
                <a:gd name="T3" fmla="*/ 11 h 13"/>
                <a:gd name="T4" fmla="*/ 16 w 18"/>
                <a:gd name="T5" fmla="*/ 13 h 13"/>
                <a:gd name="T6" fmla="*/ 15 w 18"/>
                <a:gd name="T7" fmla="*/ 8 h 13"/>
                <a:gd name="T8" fmla="*/ 12 w 18"/>
                <a:gd name="T9" fmla="*/ 6 h 13"/>
                <a:gd name="T10" fmla="*/ 8 w 18"/>
                <a:gd name="T11" fmla="*/ 2 h 13"/>
                <a:gd name="T12" fmla="*/ 2 w 18"/>
                <a:gd name="T13" fmla="*/ 0 h 13"/>
                <a:gd name="T14" fmla="*/ 1 w 18"/>
                <a:gd name="T15" fmla="*/ 2 h 13"/>
                <a:gd name="T16" fmla="*/ 7 w 18"/>
                <a:gd name="T17" fmla="*/ 8 h 13"/>
                <a:gd name="T18" fmla="*/ 9 w 18"/>
                <a:gd name="T1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9" y="9"/>
                  </a:moveTo>
                  <a:cubicBezTo>
                    <a:pt x="10" y="9"/>
                    <a:pt x="11" y="9"/>
                    <a:pt x="11" y="11"/>
                  </a:cubicBezTo>
                  <a:cubicBezTo>
                    <a:pt x="11" y="12"/>
                    <a:pt x="14" y="13"/>
                    <a:pt x="16" y="13"/>
                  </a:cubicBezTo>
                  <a:cubicBezTo>
                    <a:pt x="18" y="12"/>
                    <a:pt x="16" y="10"/>
                    <a:pt x="15" y="8"/>
                  </a:cubicBezTo>
                  <a:cubicBezTo>
                    <a:pt x="14" y="7"/>
                    <a:pt x="12" y="6"/>
                    <a:pt x="12" y="6"/>
                  </a:cubicBezTo>
                  <a:cubicBezTo>
                    <a:pt x="12" y="5"/>
                    <a:pt x="10" y="3"/>
                    <a:pt x="8" y="2"/>
                  </a:cubicBezTo>
                  <a:cubicBezTo>
                    <a:pt x="7" y="2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6" y="6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348076" y="3928671"/>
              <a:ext cx="43791" cy="43791"/>
            </a:xfrm>
            <a:custGeom>
              <a:avLst/>
              <a:gdLst>
                <a:gd name="T0" fmla="*/ 8 w 8"/>
                <a:gd name="T1" fmla="*/ 6 h 8"/>
                <a:gd name="T2" fmla="*/ 6 w 8"/>
                <a:gd name="T3" fmla="*/ 5 h 8"/>
                <a:gd name="T4" fmla="*/ 4 w 8"/>
                <a:gd name="T5" fmla="*/ 4 h 8"/>
                <a:gd name="T6" fmla="*/ 2 w 8"/>
                <a:gd name="T7" fmla="*/ 0 h 8"/>
                <a:gd name="T8" fmla="*/ 1 w 8"/>
                <a:gd name="T9" fmla="*/ 4 h 8"/>
                <a:gd name="T10" fmla="*/ 0 w 8"/>
                <a:gd name="T11" fmla="*/ 7 h 8"/>
                <a:gd name="T12" fmla="*/ 4 w 8"/>
                <a:gd name="T13" fmla="*/ 8 h 8"/>
                <a:gd name="T14" fmla="*/ 8 w 8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5"/>
                    <a:pt x="7" y="4"/>
                    <a:pt x="6" y="5"/>
                  </a:cubicBezTo>
                  <a:cubicBezTo>
                    <a:pt x="5" y="5"/>
                    <a:pt x="5" y="5"/>
                    <a:pt x="4" y="4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8"/>
                    <a:pt x="2" y="8"/>
                    <a:pt x="4" y="8"/>
                  </a:cubicBezTo>
                  <a:cubicBezTo>
                    <a:pt x="5" y="8"/>
                    <a:pt x="8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338858" y="3988596"/>
              <a:ext cx="32268" cy="59926"/>
            </a:xfrm>
            <a:custGeom>
              <a:avLst/>
              <a:gdLst>
                <a:gd name="T0" fmla="*/ 3 w 6"/>
                <a:gd name="T1" fmla="*/ 1 h 11"/>
                <a:gd name="T2" fmla="*/ 2 w 6"/>
                <a:gd name="T3" fmla="*/ 1 h 11"/>
                <a:gd name="T4" fmla="*/ 0 w 6"/>
                <a:gd name="T5" fmla="*/ 6 h 11"/>
                <a:gd name="T6" fmla="*/ 1 w 6"/>
                <a:gd name="T7" fmla="*/ 10 h 11"/>
                <a:gd name="T8" fmla="*/ 3 w 6"/>
                <a:gd name="T9" fmla="*/ 6 h 11"/>
                <a:gd name="T10" fmla="*/ 5 w 6"/>
                <a:gd name="T11" fmla="*/ 2 h 11"/>
                <a:gd name="T12" fmla="*/ 3 w 6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1">
                  <a:moveTo>
                    <a:pt x="3" y="1"/>
                  </a:moveTo>
                  <a:cubicBezTo>
                    <a:pt x="2" y="1"/>
                    <a:pt x="2" y="0"/>
                    <a:pt x="2" y="1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1" y="8"/>
                    <a:pt x="0" y="11"/>
                    <a:pt x="1" y="10"/>
                  </a:cubicBezTo>
                  <a:cubicBezTo>
                    <a:pt x="2" y="10"/>
                    <a:pt x="3" y="7"/>
                    <a:pt x="3" y="6"/>
                  </a:cubicBezTo>
                  <a:cubicBezTo>
                    <a:pt x="3" y="5"/>
                    <a:pt x="6" y="2"/>
                    <a:pt x="5" y="2"/>
                  </a:cubicBezTo>
                  <a:cubicBezTo>
                    <a:pt x="5" y="2"/>
                    <a:pt x="3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311201" y="3868746"/>
              <a:ext cx="27657" cy="64534"/>
            </a:xfrm>
            <a:custGeom>
              <a:avLst/>
              <a:gdLst>
                <a:gd name="T0" fmla="*/ 3 w 5"/>
                <a:gd name="T1" fmla="*/ 2 h 12"/>
                <a:gd name="T2" fmla="*/ 1 w 5"/>
                <a:gd name="T3" fmla="*/ 0 h 12"/>
                <a:gd name="T4" fmla="*/ 3 w 5"/>
                <a:gd name="T5" fmla="*/ 4 h 12"/>
                <a:gd name="T6" fmla="*/ 3 w 5"/>
                <a:gd name="T7" fmla="*/ 11 h 12"/>
                <a:gd name="T8" fmla="*/ 5 w 5"/>
                <a:gd name="T9" fmla="*/ 6 h 12"/>
                <a:gd name="T10" fmla="*/ 4 w 5"/>
                <a:gd name="T11" fmla="*/ 4 h 12"/>
                <a:gd name="T12" fmla="*/ 3 w 5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3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2" y="3"/>
                    <a:pt x="3" y="4"/>
                  </a:cubicBezTo>
                  <a:cubicBezTo>
                    <a:pt x="3" y="5"/>
                    <a:pt x="3" y="9"/>
                    <a:pt x="3" y="11"/>
                  </a:cubicBezTo>
                  <a:cubicBezTo>
                    <a:pt x="4" y="12"/>
                    <a:pt x="5" y="7"/>
                    <a:pt x="5" y="6"/>
                  </a:cubicBezTo>
                  <a:cubicBezTo>
                    <a:pt x="5" y="6"/>
                    <a:pt x="4" y="4"/>
                    <a:pt x="4" y="4"/>
                  </a:cubicBezTo>
                  <a:cubicBezTo>
                    <a:pt x="4" y="3"/>
                    <a:pt x="4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343469" y="3873357"/>
              <a:ext cx="20743" cy="32268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3 h 6"/>
                <a:gd name="T4" fmla="*/ 1 w 4"/>
                <a:gd name="T5" fmla="*/ 5 h 6"/>
                <a:gd name="T6" fmla="*/ 4 w 4"/>
                <a:gd name="T7" fmla="*/ 2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0"/>
                    <a:pt x="1" y="1"/>
                    <a:pt x="1" y="3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6"/>
                    <a:pt x="4" y="3"/>
                    <a:pt x="4" y="2"/>
                  </a:cubicBezTo>
                  <a:cubicBezTo>
                    <a:pt x="4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354993" y="3896405"/>
              <a:ext cx="16134" cy="25353"/>
            </a:xfrm>
            <a:custGeom>
              <a:avLst/>
              <a:gdLst>
                <a:gd name="T0" fmla="*/ 2 w 3"/>
                <a:gd name="T1" fmla="*/ 4 h 5"/>
                <a:gd name="T2" fmla="*/ 1 w 3"/>
                <a:gd name="T3" fmla="*/ 2 h 5"/>
                <a:gd name="T4" fmla="*/ 0 w 3"/>
                <a:gd name="T5" fmla="*/ 4 h 5"/>
                <a:gd name="T6" fmla="*/ 2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4"/>
                  </a:moveTo>
                  <a:cubicBezTo>
                    <a:pt x="2" y="4"/>
                    <a:pt x="3" y="0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1" y="5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-92142" y="3873356"/>
              <a:ext cx="59926" cy="55315"/>
            </a:xfrm>
            <a:custGeom>
              <a:avLst/>
              <a:gdLst>
                <a:gd name="T0" fmla="*/ 10 w 11"/>
                <a:gd name="T1" fmla="*/ 2 h 10"/>
                <a:gd name="T2" fmla="*/ 9 w 11"/>
                <a:gd name="T3" fmla="*/ 0 h 10"/>
                <a:gd name="T4" fmla="*/ 9 w 11"/>
                <a:gd name="T5" fmla="*/ 2 h 10"/>
                <a:gd name="T6" fmla="*/ 6 w 11"/>
                <a:gd name="T7" fmla="*/ 2 h 10"/>
                <a:gd name="T8" fmla="*/ 5 w 11"/>
                <a:gd name="T9" fmla="*/ 3 h 10"/>
                <a:gd name="T10" fmla="*/ 3 w 11"/>
                <a:gd name="T11" fmla="*/ 3 h 10"/>
                <a:gd name="T12" fmla="*/ 0 w 11"/>
                <a:gd name="T13" fmla="*/ 6 h 10"/>
                <a:gd name="T14" fmla="*/ 2 w 11"/>
                <a:gd name="T15" fmla="*/ 7 h 10"/>
                <a:gd name="T16" fmla="*/ 2 w 11"/>
                <a:gd name="T17" fmla="*/ 9 h 10"/>
                <a:gd name="T18" fmla="*/ 5 w 11"/>
                <a:gd name="T19" fmla="*/ 6 h 10"/>
                <a:gd name="T20" fmla="*/ 6 w 11"/>
                <a:gd name="T21" fmla="*/ 7 h 10"/>
                <a:gd name="T22" fmla="*/ 10 w 11"/>
                <a:gd name="T23" fmla="*/ 4 h 10"/>
                <a:gd name="T24" fmla="*/ 10 w 11"/>
                <a:gd name="T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">
                  <a:moveTo>
                    <a:pt x="10" y="2"/>
                  </a:moveTo>
                  <a:cubicBezTo>
                    <a:pt x="9" y="2"/>
                    <a:pt x="10" y="1"/>
                    <a:pt x="9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2" y="3"/>
                    <a:pt x="1" y="5"/>
                    <a:pt x="0" y="6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3" y="7"/>
                    <a:pt x="2" y="8"/>
                    <a:pt x="2" y="9"/>
                  </a:cubicBezTo>
                  <a:cubicBezTo>
                    <a:pt x="2" y="10"/>
                    <a:pt x="5" y="7"/>
                    <a:pt x="5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7" y="7"/>
                    <a:pt x="9" y="5"/>
                    <a:pt x="10" y="4"/>
                  </a:cubicBezTo>
                  <a:cubicBezTo>
                    <a:pt x="11" y="4"/>
                    <a:pt x="11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-39130" y="3861832"/>
              <a:ext cx="27657" cy="11524"/>
            </a:xfrm>
            <a:custGeom>
              <a:avLst/>
              <a:gdLst>
                <a:gd name="T0" fmla="*/ 1 w 5"/>
                <a:gd name="T1" fmla="*/ 0 h 2"/>
                <a:gd name="T2" fmla="*/ 2 w 5"/>
                <a:gd name="T3" fmla="*/ 2 h 2"/>
                <a:gd name="T4" fmla="*/ 5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5" y="2"/>
                    <a:pt x="5" y="2"/>
                  </a:cubicBezTo>
                  <a:cubicBezTo>
                    <a:pt x="4" y="2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-338756" y="3972464"/>
              <a:ext cx="32268" cy="16134"/>
            </a:xfrm>
            <a:custGeom>
              <a:avLst/>
              <a:gdLst>
                <a:gd name="T0" fmla="*/ 3 w 6"/>
                <a:gd name="T1" fmla="*/ 1 h 3"/>
                <a:gd name="T2" fmla="*/ 0 w 6"/>
                <a:gd name="T3" fmla="*/ 3 h 3"/>
                <a:gd name="T4" fmla="*/ 5 w 6"/>
                <a:gd name="T5" fmla="*/ 2 h 3"/>
                <a:gd name="T6" fmla="*/ 6 w 6"/>
                <a:gd name="T7" fmla="*/ 0 h 3"/>
                <a:gd name="T8" fmla="*/ 3 w 6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1"/>
                  </a:move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4" y="2"/>
                    <a:pt x="5" y="2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-403290" y="4004730"/>
              <a:ext cx="20743" cy="23049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3 h 4"/>
                <a:gd name="T4" fmla="*/ 3 w 4"/>
                <a:gd name="T5" fmla="*/ 2 h 4"/>
                <a:gd name="T6" fmla="*/ 3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3" y="2"/>
                    <a:pt x="3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-447082" y="4020862"/>
              <a:ext cx="32268" cy="23049"/>
            </a:xfrm>
            <a:custGeom>
              <a:avLst/>
              <a:gdLst>
                <a:gd name="T0" fmla="*/ 1 w 6"/>
                <a:gd name="T1" fmla="*/ 3 h 4"/>
                <a:gd name="T2" fmla="*/ 5 w 6"/>
                <a:gd name="T3" fmla="*/ 0 h 4"/>
                <a:gd name="T4" fmla="*/ 1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1" y="3"/>
                  </a:moveTo>
                  <a:cubicBezTo>
                    <a:pt x="1" y="4"/>
                    <a:pt x="6" y="0"/>
                    <a:pt x="5" y="0"/>
                  </a:cubicBezTo>
                  <a:cubicBezTo>
                    <a:pt x="4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-315708" y="3785774"/>
              <a:ext cx="36877" cy="27657"/>
            </a:xfrm>
            <a:custGeom>
              <a:avLst/>
              <a:gdLst>
                <a:gd name="T0" fmla="*/ 6 w 7"/>
                <a:gd name="T1" fmla="*/ 1 h 5"/>
                <a:gd name="T2" fmla="*/ 1 w 7"/>
                <a:gd name="T3" fmla="*/ 2 h 5"/>
                <a:gd name="T4" fmla="*/ 3 w 7"/>
                <a:gd name="T5" fmla="*/ 4 h 5"/>
                <a:gd name="T6" fmla="*/ 6 w 7"/>
                <a:gd name="T7" fmla="*/ 4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6" y="0"/>
                    <a:pt x="2" y="2"/>
                    <a:pt x="1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3" y="5"/>
                    <a:pt x="5" y="4"/>
                    <a:pt x="6" y="4"/>
                  </a:cubicBezTo>
                  <a:cubicBezTo>
                    <a:pt x="7" y="4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1405983" y="4027779"/>
              <a:ext cx="43791" cy="20743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2 h 4"/>
                <a:gd name="T4" fmla="*/ 6 w 8"/>
                <a:gd name="T5" fmla="*/ 3 h 4"/>
                <a:gd name="T6" fmla="*/ 5 w 8"/>
                <a:gd name="T7" fmla="*/ 1 h 4"/>
                <a:gd name="T8" fmla="*/ 1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5" y="4"/>
                    <a:pt x="6" y="3"/>
                  </a:cubicBezTo>
                  <a:cubicBezTo>
                    <a:pt x="8" y="3"/>
                    <a:pt x="7" y="2"/>
                    <a:pt x="5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3424993" y="3944805"/>
              <a:ext cx="43791" cy="32268"/>
            </a:xfrm>
            <a:custGeom>
              <a:avLst/>
              <a:gdLst>
                <a:gd name="T0" fmla="*/ 4 w 8"/>
                <a:gd name="T1" fmla="*/ 1 h 6"/>
                <a:gd name="T2" fmla="*/ 1 w 8"/>
                <a:gd name="T3" fmla="*/ 2 h 6"/>
                <a:gd name="T4" fmla="*/ 2 w 8"/>
                <a:gd name="T5" fmla="*/ 4 h 6"/>
                <a:gd name="T6" fmla="*/ 4 w 8"/>
                <a:gd name="T7" fmla="*/ 6 h 6"/>
                <a:gd name="T8" fmla="*/ 7 w 8"/>
                <a:gd name="T9" fmla="*/ 6 h 6"/>
                <a:gd name="T10" fmla="*/ 6 w 8"/>
                <a:gd name="T11" fmla="*/ 3 h 6"/>
                <a:gd name="T12" fmla="*/ 7 w 8"/>
                <a:gd name="T13" fmla="*/ 0 h 6"/>
                <a:gd name="T14" fmla="*/ 4 w 8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">
                  <a:moveTo>
                    <a:pt x="4" y="1"/>
                  </a:moveTo>
                  <a:cubicBezTo>
                    <a:pt x="3" y="2"/>
                    <a:pt x="1" y="2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4" y="5"/>
                    <a:pt x="3" y="6"/>
                    <a:pt x="4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6"/>
                    <a:pt x="6" y="4"/>
                    <a:pt x="6" y="3"/>
                  </a:cubicBezTo>
                  <a:cubicBezTo>
                    <a:pt x="6" y="2"/>
                    <a:pt x="7" y="1"/>
                    <a:pt x="7" y="0"/>
                  </a:cubicBezTo>
                  <a:cubicBezTo>
                    <a:pt x="8" y="0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3588635" y="3877968"/>
              <a:ext cx="27657" cy="39181"/>
            </a:xfrm>
            <a:custGeom>
              <a:avLst/>
              <a:gdLst>
                <a:gd name="T0" fmla="*/ 3 w 5"/>
                <a:gd name="T1" fmla="*/ 4 h 7"/>
                <a:gd name="T2" fmla="*/ 5 w 5"/>
                <a:gd name="T3" fmla="*/ 1 h 7"/>
                <a:gd name="T4" fmla="*/ 1 w 5"/>
                <a:gd name="T5" fmla="*/ 3 h 7"/>
                <a:gd name="T6" fmla="*/ 1 w 5"/>
                <a:gd name="T7" fmla="*/ 7 h 7"/>
                <a:gd name="T8" fmla="*/ 3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3" y="4"/>
                  </a:moveTo>
                  <a:cubicBezTo>
                    <a:pt x="4" y="4"/>
                    <a:pt x="4" y="2"/>
                    <a:pt x="5" y="1"/>
                  </a:cubicBezTo>
                  <a:cubicBezTo>
                    <a:pt x="5" y="0"/>
                    <a:pt x="3" y="2"/>
                    <a:pt x="1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3" y="5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3664693" y="3857225"/>
              <a:ext cx="27657" cy="20743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1 h 4"/>
                <a:gd name="T4" fmla="*/ 4 w 5"/>
                <a:gd name="T5" fmla="*/ 0 h 4"/>
                <a:gd name="T6" fmla="*/ 1 w 5"/>
                <a:gd name="T7" fmla="*/ 1 h 4"/>
                <a:gd name="T8" fmla="*/ 2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3"/>
                    <a:pt x="5" y="2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3669304" y="3841090"/>
              <a:ext cx="16134" cy="11524"/>
            </a:xfrm>
            <a:custGeom>
              <a:avLst/>
              <a:gdLst>
                <a:gd name="T0" fmla="*/ 2 w 3"/>
                <a:gd name="T1" fmla="*/ 1 h 2"/>
                <a:gd name="T2" fmla="*/ 1 w 3"/>
                <a:gd name="T3" fmla="*/ 2 h 2"/>
                <a:gd name="T4" fmla="*/ 2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3" y="2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4510559" y="5945378"/>
              <a:ext cx="20743" cy="27657"/>
            </a:xfrm>
            <a:custGeom>
              <a:avLst/>
              <a:gdLst>
                <a:gd name="T0" fmla="*/ 1 w 4"/>
                <a:gd name="T1" fmla="*/ 1 h 5"/>
                <a:gd name="T2" fmla="*/ 3 w 4"/>
                <a:gd name="T3" fmla="*/ 4 h 5"/>
                <a:gd name="T4" fmla="*/ 1 w 4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2"/>
                    <a:pt x="2" y="5"/>
                    <a:pt x="3" y="4"/>
                  </a:cubicBezTo>
                  <a:cubicBezTo>
                    <a:pt x="4" y="3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7110379" y="5634228"/>
              <a:ext cx="39181" cy="16134"/>
            </a:xfrm>
            <a:custGeom>
              <a:avLst/>
              <a:gdLst>
                <a:gd name="T0" fmla="*/ 0 w 7"/>
                <a:gd name="T1" fmla="*/ 0 h 3"/>
                <a:gd name="T2" fmla="*/ 3 w 7"/>
                <a:gd name="T3" fmla="*/ 2 h 3"/>
                <a:gd name="T4" fmla="*/ 6 w 7"/>
                <a:gd name="T5" fmla="*/ 2 h 3"/>
                <a:gd name="T6" fmla="*/ 0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0"/>
                    <a:pt x="1" y="1"/>
                    <a:pt x="3" y="2"/>
                  </a:cubicBezTo>
                  <a:cubicBezTo>
                    <a:pt x="4" y="3"/>
                    <a:pt x="6" y="3"/>
                    <a:pt x="6" y="2"/>
                  </a:cubicBezTo>
                  <a:cubicBezTo>
                    <a:pt x="7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7181826" y="5661886"/>
              <a:ext cx="23049" cy="9219"/>
            </a:xfrm>
            <a:custGeom>
              <a:avLst/>
              <a:gdLst>
                <a:gd name="T0" fmla="*/ 0 w 4"/>
                <a:gd name="T1" fmla="*/ 1 h 2"/>
                <a:gd name="T2" fmla="*/ 4 w 4"/>
                <a:gd name="T3" fmla="*/ 2 h 2"/>
                <a:gd name="T4" fmla="*/ 0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0" y="2"/>
                    <a:pt x="4" y="2"/>
                    <a:pt x="4" y="2"/>
                  </a:cubicBezTo>
                  <a:cubicBezTo>
                    <a:pt x="4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7057369" y="5585828"/>
              <a:ext cx="53010" cy="32268"/>
            </a:xfrm>
            <a:custGeom>
              <a:avLst/>
              <a:gdLst>
                <a:gd name="T0" fmla="*/ 9 w 10"/>
                <a:gd name="T1" fmla="*/ 4 h 6"/>
                <a:gd name="T2" fmla="*/ 3 w 10"/>
                <a:gd name="T3" fmla="*/ 0 h 6"/>
                <a:gd name="T4" fmla="*/ 9 w 10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9" y="4"/>
                  </a:moveTo>
                  <a:cubicBezTo>
                    <a:pt x="10" y="2"/>
                    <a:pt x="5" y="0"/>
                    <a:pt x="3" y="0"/>
                  </a:cubicBezTo>
                  <a:cubicBezTo>
                    <a:pt x="0" y="0"/>
                    <a:pt x="8" y="6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3489527" y="4523311"/>
              <a:ext cx="11524" cy="11524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1 h 2"/>
                <a:gd name="T4" fmla="*/ 0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2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2562997" y="5044199"/>
              <a:ext cx="20743" cy="9219"/>
            </a:xfrm>
            <a:custGeom>
              <a:avLst/>
              <a:gdLst>
                <a:gd name="T0" fmla="*/ 2 w 4"/>
                <a:gd name="T1" fmla="*/ 0 h 2"/>
                <a:gd name="T2" fmla="*/ 3 w 4"/>
                <a:gd name="T3" fmla="*/ 1 h 2"/>
                <a:gd name="T4" fmla="*/ 2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0" y="1"/>
                    <a:pt x="2" y="2"/>
                    <a:pt x="3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3314362" y="5323080"/>
              <a:ext cx="23049" cy="9219"/>
            </a:xfrm>
            <a:custGeom>
              <a:avLst/>
              <a:gdLst>
                <a:gd name="T0" fmla="*/ 3 w 4"/>
                <a:gd name="T1" fmla="*/ 1 h 2"/>
                <a:gd name="T2" fmla="*/ 2 w 4"/>
                <a:gd name="T3" fmla="*/ 0 h 2"/>
                <a:gd name="T4" fmla="*/ 3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4" y="0"/>
                    <a:pt x="2" y="0"/>
                  </a:cubicBezTo>
                  <a:cubicBezTo>
                    <a:pt x="0" y="1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3277486" y="5387613"/>
              <a:ext cx="11524" cy="461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4482899" y="5498245"/>
              <a:ext cx="16134" cy="16134"/>
            </a:xfrm>
            <a:custGeom>
              <a:avLst/>
              <a:gdLst>
                <a:gd name="T0" fmla="*/ 1 w 3"/>
                <a:gd name="T1" fmla="*/ 1 h 3"/>
                <a:gd name="T2" fmla="*/ 2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2"/>
                    <a:pt x="2" y="3"/>
                    <a:pt x="2" y="2"/>
                  </a:cubicBezTo>
                  <a:cubicBezTo>
                    <a:pt x="3" y="1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4323867" y="4758402"/>
              <a:ext cx="11524" cy="1152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1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4183275" y="5698765"/>
              <a:ext cx="27657" cy="16134"/>
            </a:xfrm>
            <a:custGeom>
              <a:avLst/>
              <a:gdLst>
                <a:gd name="T0" fmla="*/ 2 w 5"/>
                <a:gd name="T1" fmla="*/ 0 h 3"/>
                <a:gd name="T2" fmla="*/ 3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0" y="0"/>
                    <a:pt x="1" y="3"/>
                    <a:pt x="3" y="3"/>
                  </a:cubicBezTo>
                  <a:cubicBezTo>
                    <a:pt x="5" y="3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1657206" y="5136390"/>
              <a:ext cx="23049" cy="27657"/>
            </a:xfrm>
            <a:custGeom>
              <a:avLst/>
              <a:gdLst>
                <a:gd name="T0" fmla="*/ 3 w 4"/>
                <a:gd name="T1" fmla="*/ 3 h 5"/>
                <a:gd name="T2" fmla="*/ 0 w 4"/>
                <a:gd name="T3" fmla="*/ 2 h 5"/>
                <a:gd name="T4" fmla="*/ 3 w 4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cubicBezTo>
                    <a:pt x="4" y="1"/>
                    <a:pt x="1" y="0"/>
                    <a:pt x="0" y="2"/>
                  </a:cubicBezTo>
                  <a:cubicBezTo>
                    <a:pt x="0" y="5"/>
                    <a:pt x="2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6402804" y="4295137"/>
              <a:ext cx="20743" cy="20743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3" y="0"/>
                    <a:pt x="0" y="3"/>
                    <a:pt x="1" y="4"/>
                  </a:cubicBezTo>
                  <a:cubicBezTo>
                    <a:pt x="1" y="4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6423546" y="4267478"/>
              <a:ext cx="43791" cy="32268"/>
            </a:xfrm>
            <a:custGeom>
              <a:avLst/>
              <a:gdLst>
                <a:gd name="T0" fmla="*/ 7 w 8"/>
                <a:gd name="T1" fmla="*/ 0 h 6"/>
                <a:gd name="T2" fmla="*/ 5 w 8"/>
                <a:gd name="T3" fmla="*/ 2 h 6"/>
                <a:gd name="T4" fmla="*/ 2 w 8"/>
                <a:gd name="T5" fmla="*/ 5 h 6"/>
                <a:gd name="T6" fmla="*/ 7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cubicBezTo>
                    <a:pt x="7" y="0"/>
                    <a:pt x="5" y="2"/>
                    <a:pt x="5" y="2"/>
                  </a:cubicBezTo>
                  <a:cubicBezTo>
                    <a:pt x="4" y="2"/>
                    <a:pt x="0" y="4"/>
                    <a:pt x="2" y="5"/>
                  </a:cubicBezTo>
                  <a:cubicBezTo>
                    <a:pt x="3" y="6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471947" y="4239822"/>
              <a:ext cx="23049" cy="20743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4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0"/>
                    <a:pt x="0" y="4"/>
                    <a:pt x="1" y="4"/>
                  </a:cubicBezTo>
                  <a:cubicBezTo>
                    <a:pt x="2" y="4"/>
                    <a:pt x="4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6506521" y="4219078"/>
              <a:ext cx="16134" cy="16134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2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2" y="3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559529" y="4113056"/>
              <a:ext cx="23049" cy="23049"/>
            </a:xfrm>
            <a:custGeom>
              <a:avLst/>
              <a:gdLst>
                <a:gd name="T0" fmla="*/ 3 w 4"/>
                <a:gd name="T1" fmla="*/ 0 h 4"/>
                <a:gd name="T2" fmla="*/ 1 w 4"/>
                <a:gd name="T3" fmla="*/ 2 h 4"/>
                <a:gd name="T4" fmla="*/ 1 w 4"/>
                <a:gd name="T5" fmla="*/ 4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1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2" y="4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550310" y="4168372"/>
              <a:ext cx="4611" cy="691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15595" y="4813717"/>
              <a:ext cx="9219" cy="461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3505661" y="6523883"/>
              <a:ext cx="50706" cy="66841"/>
            </a:xfrm>
            <a:custGeom>
              <a:avLst/>
              <a:gdLst>
                <a:gd name="T0" fmla="*/ 2 w 9"/>
                <a:gd name="T1" fmla="*/ 11 h 12"/>
                <a:gd name="T2" fmla="*/ 8 w 9"/>
                <a:gd name="T3" fmla="*/ 3 h 12"/>
                <a:gd name="T4" fmla="*/ 9 w 9"/>
                <a:gd name="T5" fmla="*/ 0 h 12"/>
                <a:gd name="T6" fmla="*/ 2 w 9"/>
                <a:gd name="T7" fmla="*/ 0 h 12"/>
                <a:gd name="T8" fmla="*/ 2 w 9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2" y="11"/>
                  </a:moveTo>
                  <a:cubicBezTo>
                    <a:pt x="3" y="12"/>
                    <a:pt x="7" y="5"/>
                    <a:pt x="8" y="3"/>
                  </a:cubicBezTo>
                  <a:cubicBezTo>
                    <a:pt x="8" y="3"/>
                    <a:pt x="8" y="2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8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B30EE-E941-4621-9473-82E0E9D8A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B5C7-8DAD-4A63-A233-7CC666E3B8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653A5-36A4-4538-A116-08027497EC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5AFEC-B6AF-4BB4-B400-EE42C4E2D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8B32A-E14E-4F46-A97B-1B640624D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5A654-9D40-47DE-B266-E2DE46C0F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3B46AF-B1C6-49D8-B78C-20DE805D55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3E534-2252-4B82-840D-5E2C1C8100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29B36-5F04-49B2-A735-6317E359AA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3DA42-4655-4927-807D-25F0C51E9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F49F49-2691-4C4E-9797-17CFE5B590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B089E-D1B1-485B-B5A6-76D5F2BD1C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4" Type="http://schemas.openxmlformats.org/officeDocument/2006/relationships/theme" Target="../theme/theme1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42EF4C-7397-4B1A-9F25-12CBF09931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29B727-B1F6-49A3-A6A6-D12578711D1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image" Target="../media/image1.jpeg"/><Relationship Id="rId2" Type="http://schemas.openxmlformats.org/officeDocument/2006/relationships/hyperlink" Target="http://gongdapaopao.yanj.cn/index.php?act=goods&amp;goods_id=15619" TargetMode="External"/><Relationship Id="rId1" Type="http://schemas.openxmlformats.org/officeDocument/2006/relationships/hyperlink" Target="http://gongdapaopao.yanj.cn/index.php?act=goods&amp;goods_id=1566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hyperlink" Target="http://gongdapaopao.yanj.cn/index.php?act=goods&amp;goods_id=1566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hyperlink" Target="http://www.bilibili.com/video/av2023391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hyperlink" Target="http://gongdapaopao.yanj.cn/index.php?act=goods&amp;goods_id=1566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直角三角形 132"/>
          <p:cNvSpPr/>
          <p:nvPr/>
        </p:nvSpPr>
        <p:spPr>
          <a:xfrm rot="10800000" flipV="1">
            <a:off x="3953437" y="4646614"/>
            <a:ext cx="8229600" cy="2211387"/>
          </a:xfrm>
          <a:prstGeom prst="rtTriangle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2" name="直角三角形 131"/>
          <p:cNvSpPr/>
          <p:nvPr/>
        </p:nvSpPr>
        <p:spPr>
          <a:xfrm rot="5400000">
            <a:off x="1857369" y="-1857375"/>
            <a:ext cx="1409700" cy="5124450"/>
          </a:xfrm>
          <a:prstGeom prst="rtTriangle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228" name="文本框 133"/>
          <p:cNvSpPr txBox="1">
            <a:spLocks noChangeArrowheads="1"/>
          </p:cNvSpPr>
          <p:nvPr/>
        </p:nvSpPr>
        <p:spPr bwMode="auto">
          <a:xfrm>
            <a:off x="1524000" y="2536448"/>
            <a:ext cx="9144000" cy="170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4400" b="1" dirty="0">
                <a:solidFill>
                  <a:srgbClr val="0053A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蓝色扁平化学术答</a:t>
            </a:r>
            <a:r>
              <a:rPr lang="zh-CN" altLang="en-US" sz="4400" b="1" dirty="0" smtClean="0">
                <a:solidFill>
                  <a:srgbClr val="0053A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辩</a:t>
            </a:r>
            <a:endParaRPr lang="en-US" altLang="zh-CN" sz="4400" b="1" dirty="0" smtClean="0">
              <a:solidFill>
                <a:srgbClr val="0053A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4400" b="1" dirty="0" smtClean="0">
                <a:solidFill>
                  <a:srgbClr val="0053A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4400" b="1" dirty="0" smtClean="0">
                <a:solidFill>
                  <a:srgbClr val="0053A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模板</a:t>
            </a:r>
            <a:endParaRPr lang="en-US" altLang="zh-CN" sz="4400" b="1" dirty="0" smtClean="0">
              <a:solidFill>
                <a:srgbClr val="0053A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229" name="文本框 143"/>
          <p:cNvSpPr txBox="1">
            <a:spLocks noChangeArrowheads="1"/>
          </p:cNvSpPr>
          <p:nvPr/>
        </p:nvSpPr>
        <p:spPr bwMode="auto">
          <a:xfrm>
            <a:off x="9154088" y="6284913"/>
            <a:ext cx="268446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汇报人：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230" name="文本框 144"/>
          <p:cNvSpPr txBox="1">
            <a:spLocks noChangeArrowheads="1"/>
          </p:cNvSpPr>
          <p:nvPr/>
        </p:nvSpPr>
        <p:spPr bwMode="auto">
          <a:xfrm>
            <a:off x="6810938" y="5753100"/>
            <a:ext cx="502761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营工作室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2231" name="Group 39"/>
          <p:cNvGrpSpPr>
            <a:grpSpLocks noChangeAspect="1"/>
          </p:cNvGrpSpPr>
          <p:nvPr/>
        </p:nvGrpSpPr>
        <p:grpSpPr bwMode="auto">
          <a:xfrm>
            <a:off x="368294" y="220664"/>
            <a:ext cx="666750" cy="625475"/>
            <a:chOff x="3999" y="78"/>
            <a:chExt cx="1268" cy="1186"/>
          </a:xfrm>
        </p:grpSpPr>
        <p:sp>
          <p:nvSpPr>
            <p:cNvPr id="52232" name="Freeform 40"/>
            <p:cNvSpPr/>
            <p:nvPr/>
          </p:nvSpPr>
          <p:spPr bwMode="auto">
            <a:xfrm>
              <a:off x="3999" y="162"/>
              <a:ext cx="1268" cy="848"/>
            </a:xfrm>
            <a:custGeom>
              <a:avLst/>
              <a:gdLst>
                <a:gd name="T0" fmla="*/ 1059488 w 120"/>
                <a:gd name="T1" fmla="*/ 0 h 80"/>
                <a:gd name="T2" fmla="*/ 0 w 120"/>
                <a:gd name="T3" fmla="*/ 8029807 h 80"/>
                <a:gd name="T4" fmla="*/ 5273771 w 120"/>
                <a:gd name="T5" fmla="*/ 8029807 h 80"/>
                <a:gd name="T6" fmla="*/ 7903571 w 120"/>
                <a:gd name="T7" fmla="*/ 10706000 h 80"/>
                <a:gd name="T8" fmla="*/ 10534597 w 120"/>
                <a:gd name="T9" fmla="*/ 8029807 h 80"/>
                <a:gd name="T10" fmla="*/ 15808378 w 120"/>
                <a:gd name="T11" fmla="*/ 8029807 h 80"/>
                <a:gd name="T12" fmla="*/ 14747654 w 120"/>
                <a:gd name="T13" fmla="*/ 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80"/>
                <a:gd name="T23" fmla="*/ 120 w 120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80">
                  <a:moveTo>
                    <a:pt x="8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71"/>
                    <a:pt x="49" y="80"/>
                    <a:pt x="60" y="80"/>
                  </a:cubicBezTo>
                  <a:cubicBezTo>
                    <a:pt x="71" y="80"/>
                    <a:pt x="80" y="71"/>
                    <a:pt x="8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3" name="Freeform 41"/>
            <p:cNvSpPr/>
            <p:nvPr/>
          </p:nvSpPr>
          <p:spPr bwMode="auto">
            <a:xfrm>
              <a:off x="3999" y="925"/>
              <a:ext cx="1268" cy="339"/>
            </a:xfrm>
            <a:custGeom>
              <a:avLst/>
              <a:gdLst>
                <a:gd name="T0" fmla="*/ 0 w 1268"/>
                <a:gd name="T1" fmla="*/ 0 h 339"/>
                <a:gd name="T2" fmla="*/ 0 w 1268"/>
                <a:gd name="T3" fmla="*/ 339 h 339"/>
                <a:gd name="T4" fmla="*/ 1268 w 1268"/>
                <a:gd name="T5" fmla="*/ 339 h 339"/>
                <a:gd name="T6" fmla="*/ 1268 w 126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8"/>
                <a:gd name="T13" fmla="*/ 0 h 339"/>
                <a:gd name="T14" fmla="*/ 1268 w 126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8" h="339">
                  <a:moveTo>
                    <a:pt x="0" y="0"/>
                  </a:moveTo>
                  <a:lnTo>
                    <a:pt x="0" y="339"/>
                  </a:lnTo>
                  <a:lnTo>
                    <a:pt x="1268" y="339"/>
                  </a:lnTo>
                  <a:lnTo>
                    <a:pt x="1268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4" name="Freeform 42"/>
            <p:cNvSpPr/>
            <p:nvPr/>
          </p:nvSpPr>
          <p:spPr bwMode="auto">
            <a:xfrm>
              <a:off x="4253" y="78"/>
              <a:ext cx="760" cy="593"/>
            </a:xfrm>
            <a:custGeom>
              <a:avLst/>
              <a:gdLst>
                <a:gd name="T0" fmla="*/ 760 w 760"/>
                <a:gd name="T1" fmla="*/ 593 h 593"/>
                <a:gd name="T2" fmla="*/ 760 w 760"/>
                <a:gd name="T3" fmla="*/ 0 h 593"/>
                <a:gd name="T4" fmla="*/ 0 w 760"/>
                <a:gd name="T5" fmla="*/ 0 h 593"/>
                <a:gd name="T6" fmla="*/ 0 w 760"/>
                <a:gd name="T7" fmla="*/ 593 h 5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0"/>
                <a:gd name="T13" fmla="*/ 0 h 593"/>
                <a:gd name="T14" fmla="*/ 760 w 760"/>
                <a:gd name="T15" fmla="*/ 593 h 5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0" h="593">
                  <a:moveTo>
                    <a:pt x="760" y="593"/>
                  </a:moveTo>
                  <a:lnTo>
                    <a:pt x="760" y="0"/>
                  </a:lnTo>
                  <a:lnTo>
                    <a:pt x="0" y="0"/>
                  </a:lnTo>
                  <a:lnTo>
                    <a:pt x="0" y="593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5" name="Line 43"/>
            <p:cNvSpPr>
              <a:spLocks noChangeShapeType="1"/>
            </p:cNvSpPr>
            <p:nvPr/>
          </p:nvSpPr>
          <p:spPr bwMode="auto">
            <a:xfrm>
              <a:off x="4379" y="247"/>
              <a:ext cx="21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6" name="Line 44"/>
            <p:cNvSpPr>
              <a:spLocks noChangeShapeType="1"/>
            </p:cNvSpPr>
            <p:nvPr/>
          </p:nvSpPr>
          <p:spPr bwMode="auto">
            <a:xfrm>
              <a:off x="4379" y="416"/>
              <a:ext cx="5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7" name="Line 45"/>
            <p:cNvSpPr>
              <a:spLocks noChangeShapeType="1"/>
            </p:cNvSpPr>
            <p:nvPr/>
          </p:nvSpPr>
          <p:spPr bwMode="auto">
            <a:xfrm>
              <a:off x="4379" y="586"/>
              <a:ext cx="5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2" grpId="0" animBg="1"/>
      <p:bldP spid="522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116389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输入子标题</a:t>
            </a:r>
            <a:endParaRPr lang="zh-CN" altLang="en-US" sz="2000" b="1" dirty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96250" y="-217714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998250" y="1071440"/>
            <a:ext cx="396000" cy="396000"/>
            <a:chOff x="6876256" y="1436534"/>
            <a:chExt cx="396000" cy="396000"/>
          </a:xfrm>
        </p:grpSpPr>
        <p:sp>
          <p:nvSpPr>
            <p:cNvPr id="15" name="椭圆 14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394249" y="1084774"/>
            <a:ext cx="355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上市第一个付费商品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82589" y="1084774"/>
            <a:ext cx="211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16388" y="1697547"/>
            <a:ext cx="6119812" cy="4429118"/>
          </a:xfrm>
          <a:prstGeom prst="rect">
            <a:avLst/>
          </a:prstGeom>
          <a:noFill/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6196250" y="6126666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4482284" y="2056857"/>
            <a:ext cx="1010644" cy="719186"/>
            <a:chOff x="3328855" y="4667144"/>
            <a:chExt cx="1010644" cy="719186"/>
          </a:xfrm>
        </p:grpSpPr>
        <p:sp>
          <p:nvSpPr>
            <p:cNvPr id="58" name="Freeform 9"/>
            <p:cNvSpPr>
              <a:spLocks noEditPoints="1"/>
            </p:cNvSpPr>
            <p:nvPr/>
          </p:nvSpPr>
          <p:spPr bwMode="auto">
            <a:xfrm>
              <a:off x="3422860" y="4667144"/>
              <a:ext cx="822634" cy="526650"/>
            </a:xfrm>
            <a:custGeom>
              <a:avLst/>
              <a:gdLst>
                <a:gd name="T0" fmla="*/ 43 w 72"/>
                <a:gd name="T1" fmla="*/ 12 h 45"/>
                <a:gd name="T2" fmla="*/ 52 w 72"/>
                <a:gd name="T3" fmla="*/ 3 h 45"/>
                <a:gd name="T4" fmla="*/ 72 w 72"/>
                <a:gd name="T5" fmla="*/ 22 h 45"/>
                <a:gd name="T6" fmla="*/ 69 w 72"/>
                <a:gd name="T7" fmla="*/ 25 h 45"/>
                <a:gd name="T8" fmla="*/ 67 w 72"/>
                <a:gd name="T9" fmla="*/ 23 h 45"/>
                <a:gd name="T10" fmla="*/ 67 w 72"/>
                <a:gd name="T11" fmla="*/ 39 h 45"/>
                <a:gd name="T12" fmla="*/ 47 w 72"/>
                <a:gd name="T13" fmla="*/ 39 h 45"/>
                <a:gd name="T14" fmla="*/ 47 w 72"/>
                <a:gd name="T15" fmla="*/ 31 h 45"/>
                <a:gd name="T16" fmla="*/ 55 w 72"/>
                <a:gd name="T17" fmla="*/ 24 h 45"/>
                <a:gd name="T18" fmla="*/ 43 w 72"/>
                <a:gd name="T19" fmla="*/ 12 h 45"/>
                <a:gd name="T20" fmla="*/ 0 w 72"/>
                <a:gd name="T21" fmla="*/ 24 h 45"/>
                <a:gd name="T22" fmla="*/ 4 w 72"/>
                <a:gd name="T23" fmla="*/ 27 h 45"/>
                <a:gd name="T24" fmla="*/ 7 w 72"/>
                <a:gd name="T25" fmla="*/ 24 h 45"/>
                <a:gd name="T26" fmla="*/ 7 w 72"/>
                <a:gd name="T27" fmla="*/ 45 h 45"/>
                <a:gd name="T28" fmla="*/ 44 w 72"/>
                <a:gd name="T29" fmla="*/ 45 h 45"/>
                <a:gd name="T30" fmla="*/ 44 w 72"/>
                <a:gd name="T31" fmla="*/ 25 h 45"/>
                <a:gd name="T32" fmla="*/ 46 w 72"/>
                <a:gd name="T33" fmla="*/ 27 h 45"/>
                <a:gd name="T34" fmla="*/ 50 w 72"/>
                <a:gd name="T35" fmla="*/ 24 h 45"/>
                <a:gd name="T36" fmla="*/ 25 w 72"/>
                <a:gd name="T37" fmla="*/ 0 h 45"/>
                <a:gd name="T38" fmla="*/ 0 w 72"/>
                <a:gd name="T39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45">
                  <a:moveTo>
                    <a:pt x="43" y="12"/>
                  </a:moveTo>
                  <a:cubicBezTo>
                    <a:pt x="46" y="9"/>
                    <a:pt x="49" y="6"/>
                    <a:pt x="52" y="3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3" y="12"/>
                    <a:pt x="43" y="12"/>
                    <a:pt x="43" y="12"/>
                  </a:cubicBezTo>
                  <a:close/>
                  <a:moveTo>
                    <a:pt x="0" y="24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7" y="8"/>
                    <a:pt x="8" y="16"/>
                    <a:pt x="0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3328855" y="5121804"/>
              <a:ext cx="1010644" cy="264526"/>
            </a:xfrm>
            <a:custGeom>
              <a:avLst/>
              <a:gdLst>
                <a:gd name="connsiteX0" fmla="*/ 2252735 w 2555519"/>
                <a:gd name="connsiteY0" fmla="*/ 255 h 655590"/>
                <a:gd name="connsiteX1" fmla="*/ 2539338 w 2555519"/>
                <a:gd name="connsiteY1" fmla="*/ 218619 h 655590"/>
                <a:gd name="connsiteX2" fmla="*/ 2389213 w 2555519"/>
                <a:gd name="connsiteY2" fmla="*/ 450631 h 655590"/>
                <a:gd name="connsiteX3" fmla="*/ 1324687 w 2555519"/>
                <a:gd name="connsiteY3" fmla="*/ 655348 h 655590"/>
                <a:gd name="connsiteX4" fmla="*/ 137332 w 2555519"/>
                <a:gd name="connsiteY4" fmla="*/ 409688 h 655590"/>
                <a:gd name="connsiteX5" fmla="*/ 41798 w 2555519"/>
                <a:gd name="connsiteY5" fmla="*/ 232267 h 655590"/>
                <a:gd name="connsiteX6" fmla="*/ 287458 w 2555519"/>
                <a:gd name="connsiteY6" fmla="*/ 13903 h 655590"/>
                <a:gd name="connsiteX7" fmla="*/ 287458 w 2555519"/>
                <a:gd name="connsiteY7" fmla="*/ 164028 h 655590"/>
                <a:gd name="connsiteX8" fmla="*/ 683243 w 2555519"/>
                <a:gd name="connsiteY8" fmla="*/ 314154 h 655590"/>
                <a:gd name="connsiteX9" fmla="*/ 1338335 w 2555519"/>
                <a:gd name="connsiteY9" fmla="*/ 368745 h 655590"/>
                <a:gd name="connsiteX10" fmla="*/ 1829655 w 2555519"/>
                <a:gd name="connsiteY10" fmla="*/ 327801 h 655590"/>
                <a:gd name="connsiteX11" fmla="*/ 2280031 w 2555519"/>
                <a:gd name="connsiteY11" fmla="*/ 177676 h 655590"/>
                <a:gd name="connsiteX12" fmla="*/ 2252735 w 2555519"/>
                <a:gd name="connsiteY12" fmla="*/ 255 h 655590"/>
                <a:gd name="connsiteX0-1" fmla="*/ 2218167 w 2520951"/>
                <a:gd name="connsiteY0-2" fmla="*/ 255 h 655482"/>
                <a:gd name="connsiteX1-3" fmla="*/ 2504770 w 2520951"/>
                <a:gd name="connsiteY1-4" fmla="*/ 218619 h 655482"/>
                <a:gd name="connsiteX2-5" fmla="*/ 2354645 w 2520951"/>
                <a:gd name="connsiteY2-6" fmla="*/ 450631 h 655482"/>
                <a:gd name="connsiteX3-7" fmla="*/ 1290119 w 2520951"/>
                <a:gd name="connsiteY3-8" fmla="*/ 655348 h 655482"/>
                <a:gd name="connsiteX4-9" fmla="*/ 184650 w 2520951"/>
                <a:gd name="connsiteY4-10" fmla="*/ 477927 h 655482"/>
                <a:gd name="connsiteX5-11" fmla="*/ 7230 w 2520951"/>
                <a:gd name="connsiteY5-12" fmla="*/ 232267 h 655482"/>
                <a:gd name="connsiteX6-13" fmla="*/ 252890 w 2520951"/>
                <a:gd name="connsiteY6-14" fmla="*/ 13903 h 655482"/>
                <a:gd name="connsiteX7-15" fmla="*/ 252890 w 2520951"/>
                <a:gd name="connsiteY7-16" fmla="*/ 164028 h 655482"/>
                <a:gd name="connsiteX8-17" fmla="*/ 648675 w 2520951"/>
                <a:gd name="connsiteY8-18" fmla="*/ 314154 h 655482"/>
                <a:gd name="connsiteX9-19" fmla="*/ 1303767 w 2520951"/>
                <a:gd name="connsiteY9-20" fmla="*/ 368745 h 655482"/>
                <a:gd name="connsiteX10-21" fmla="*/ 1795087 w 2520951"/>
                <a:gd name="connsiteY10-22" fmla="*/ 327801 h 655482"/>
                <a:gd name="connsiteX11-23" fmla="*/ 2245463 w 2520951"/>
                <a:gd name="connsiteY11-24" fmla="*/ 177676 h 655482"/>
                <a:gd name="connsiteX12-25" fmla="*/ 2218167 w 2520951"/>
                <a:gd name="connsiteY12-26" fmla="*/ 255 h 655482"/>
                <a:gd name="connsiteX0-27" fmla="*/ 2218167 w 2520951"/>
                <a:gd name="connsiteY0-28" fmla="*/ 255 h 655482"/>
                <a:gd name="connsiteX1-29" fmla="*/ 2504770 w 2520951"/>
                <a:gd name="connsiteY1-30" fmla="*/ 218619 h 655482"/>
                <a:gd name="connsiteX2-31" fmla="*/ 2354645 w 2520951"/>
                <a:gd name="connsiteY2-32" fmla="*/ 450631 h 655482"/>
                <a:gd name="connsiteX3-33" fmla="*/ 1290119 w 2520951"/>
                <a:gd name="connsiteY3-34" fmla="*/ 655348 h 655482"/>
                <a:gd name="connsiteX4-35" fmla="*/ 184650 w 2520951"/>
                <a:gd name="connsiteY4-36" fmla="*/ 477927 h 655482"/>
                <a:gd name="connsiteX5-37" fmla="*/ 7230 w 2520951"/>
                <a:gd name="connsiteY5-38" fmla="*/ 232267 h 655482"/>
                <a:gd name="connsiteX6-39" fmla="*/ 252890 w 2520951"/>
                <a:gd name="connsiteY6-40" fmla="*/ 13903 h 655482"/>
                <a:gd name="connsiteX7-41" fmla="*/ 252890 w 2520951"/>
                <a:gd name="connsiteY7-42" fmla="*/ 164028 h 655482"/>
                <a:gd name="connsiteX8-43" fmla="*/ 648675 w 2520951"/>
                <a:gd name="connsiteY8-44" fmla="*/ 314154 h 655482"/>
                <a:gd name="connsiteX9-45" fmla="*/ 1303767 w 2520951"/>
                <a:gd name="connsiteY9-46" fmla="*/ 368745 h 655482"/>
                <a:gd name="connsiteX10-47" fmla="*/ 1795087 w 2520951"/>
                <a:gd name="connsiteY10-48" fmla="*/ 327801 h 655482"/>
                <a:gd name="connsiteX11-49" fmla="*/ 2245463 w 2520951"/>
                <a:gd name="connsiteY11-50" fmla="*/ 177676 h 655482"/>
                <a:gd name="connsiteX12-51" fmla="*/ 2218167 w 2520951"/>
                <a:gd name="connsiteY12-52" fmla="*/ 255 h 655482"/>
                <a:gd name="connsiteX0-53" fmla="*/ 2211702 w 2514486"/>
                <a:gd name="connsiteY0-54" fmla="*/ 255 h 655995"/>
                <a:gd name="connsiteX1-55" fmla="*/ 2498305 w 2514486"/>
                <a:gd name="connsiteY1-56" fmla="*/ 218619 h 655995"/>
                <a:gd name="connsiteX2-57" fmla="*/ 2348180 w 2514486"/>
                <a:gd name="connsiteY2-58" fmla="*/ 450631 h 655995"/>
                <a:gd name="connsiteX3-59" fmla="*/ 1283654 w 2514486"/>
                <a:gd name="connsiteY3-60" fmla="*/ 655348 h 655995"/>
                <a:gd name="connsiteX4-61" fmla="*/ 219128 w 2514486"/>
                <a:gd name="connsiteY4-62" fmla="*/ 505223 h 655995"/>
                <a:gd name="connsiteX5-63" fmla="*/ 765 w 2514486"/>
                <a:gd name="connsiteY5-64" fmla="*/ 232267 h 655995"/>
                <a:gd name="connsiteX6-65" fmla="*/ 246425 w 2514486"/>
                <a:gd name="connsiteY6-66" fmla="*/ 13903 h 655995"/>
                <a:gd name="connsiteX7-67" fmla="*/ 246425 w 2514486"/>
                <a:gd name="connsiteY7-68" fmla="*/ 164028 h 655995"/>
                <a:gd name="connsiteX8-69" fmla="*/ 642210 w 2514486"/>
                <a:gd name="connsiteY8-70" fmla="*/ 314154 h 655995"/>
                <a:gd name="connsiteX9-71" fmla="*/ 1297302 w 2514486"/>
                <a:gd name="connsiteY9-72" fmla="*/ 368745 h 655995"/>
                <a:gd name="connsiteX10-73" fmla="*/ 1788622 w 2514486"/>
                <a:gd name="connsiteY10-74" fmla="*/ 327801 h 655995"/>
                <a:gd name="connsiteX11-75" fmla="*/ 2238998 w 2514486"/>
                <a:gd name="connsiteY11-76" fmla="*/ 177676 h 655995"/>
                <a:gd name="connsiteX12-77" fmla="*/ 2211702 w 2514486"/>
                <a:gd name="connsiteY12-78" fmla="*/ 255 h 655995"/>
                <a:gd name="connsiteX0-79" fmla="*/ 2211702 w 2503987"/>
                <a:gd name="connsiteY0-80" fmla="*/ 255 h 655394"/>
                <a:gd name="connsiteX1-81" fmla="*/ 2498305 w 2503987"/>
                <a:gd name="connsiteY1-82" fmla="*/ 218619 h 655394"/>
                <a:gd name="connsiteX2-83" fmla="*/ 2307236 w 2503987"/>
                <a:gd name="connsiteY2-84" fmla="*/ 491574 h 655394"/>
                <a:gd name="connsiteX3-85" fmla="*/ 1283654 w 2503987"/>
                <a:gd name="connsiteY3-86" fmla="*/ 655348 h 655394"/>
                <a:gd name="connsiteX4-87" fmla="*/ 219128 w 2503987"/>
                <a:gd name="connsiteY4-88" fmla="*/ 505223 h 655394"/>
                <a:gd name="connsiteX5-89" fmla="*/ 765 w 2503987"/>
                <a:gd name="connsiteY5-90" fmla="*/ 232267 h 655394"/>
                <a:gd name="connsiteX6-91" fmla="*/ 246425 w 2503987"/>
                <a:gd name="connsiteY6-92" fmla="*/ 13903 h 655394"/>
                <a:gd name="connsiteX7-93" fmla="*/ 246425 w 2503987"/>
                <a:gd name="connsiteY7-94" fmla="*/ 164028 h 655394"/>
                <a:gd name="connsiteX8-95" fmla="*/ 642210 w 2503987"/>
                <a:gd name="connsiteY8-96" fmla="*/ 314154 h 655394"/>
                <a:gd name="connsiteX9-97" fmla="*/ 1297302 w 2503987"/>
                <a:gd name="connsiteY9-98" fmla="*/ 368745 h 655394"/>
                <a:gd name="connsiteX10-99" fmla="*/ 1788622 w 2503987"/>
                <a:gd name="connsiteY10-100" fmla="*/ 327801 h 655394"/>
                <a:gd name="connsiteX11-101" fmla="*/ 2238998 w 2503987"/>
                <a:gd name="connsiteY11-102" fmla="*/ 177676 h 655394"/>
                <a:gd name="connsiteX12-103" fmla="*/ 2211702 w 2503987"/>
                <a:gd name="connsiteY12-104" fmla="*/ 255 h 655394"/>
                <a:gd name="connsiteX0-105" fmla="*/ 2211702 w 2503987"/>
                <a:gd name="connsiteY0-106" fmla="*/ 255 h 655394"/>
                <a:gd name="connsiteX1-107" fmla="*/ 2498305 w 2503987"/>
                <a:gd name="connsiteY1-108" fmla="*/ 218619 h 655394"/>
                <a:gd name="connsiteX2-109" fmla="*/ 2307236 w 2503987"/>
                <a:gd name="connsiteY2-110" fmla="*/ 491574 h 655394"/>
                <a:gd name="connsiteX3-111" fmla="*/ 1283654 w 2503987"/>
                <a:gd name="connsiteY3-112" fmla="*/ 655348 h 655394"/>
                <a:gd name="connsiteX4-113" fmla="*/ 219128 w 2503987"/>
                <a:gd name="connsiteY4-114" fmla="*/ 505223 h 655394"/>
                <a:gd name="connsiteX5-115" fmla="*/ 765 w 2503987"/>
                <a:gd name="connsiteY5-116" fmla="*/ 232267 h 655394"/>
                <a:gd name="connsiteX6-117" fmla="*/ 246425 w 2503987"/>
                <a:gd name="connsiteY6-118" fmla="*/ 13903 h 655394"/>
                <a:gd name="connsiteX7-119" fmla="*/ 246425 w 2503987"/>
                <a:gd name="connsiteY7-120" fmla="*/ 164028 h 655394"/>
                <a:gd name="connsiteX8-121" fmla="*/ 642210 w 2503987"/>
                <a:gd name="connsiteY8-122" fmla="*/ 314154 h 655394"/>
                <a:gd name="connsiteX9-123" fmla="*/ 1297302 w 2503987"/>
                <a:gd name="connsiteY9-124" fmla="*/ 368745 h 655394"/>
                <a:gd name="connsiteX10-125" fmla="*/ 1788622 w 2503987"/>
                <a:gd name="connsiteY10-126" fmla="*/ 327801 h 655394"/>
                <a:gd name="connsiteX11-127" fmla="*/ 2238998 w 2503987"/>
                <a:gd name="connsiteY11-128" fmla="*/ 177676 h 655394"/>
                <a:gd name="connsiteX12-129" fmla="*/ 2211702 w 2503987"/>
                <a:gd name="connsiteY12-130" fmla="*/ 255 h 655394"/>
                <a:gd name="connsiteX0-131" fmla="*/ 2211702 w 2503987"/>
                <a:gd name="connsiteY0-132" fmla="*/ 255 h 655394"/>
                <a:gd name="connsiteX1-133" fmla="*/ 2498305 w 2503987"/>
                <a:gd name="connsiteY1-134" fmla="*/ 218619 h 655394"/>
                <a:gd name="connsiteX2-135" fmla="*/ 2307236 w 2503987"/>
                <a:gd name="connsiteY2-136" fmla="*/ 491574 h 655394"/>
                <a:gd name="connsiteX3-137" fmla="*/ 1283654 w 2503987"/>
                <a:gd name="connsiteY3-138" fmla="*/ 655348 h 655394"/>
                <a:gd name="connsiteX4-139" fmla="*/ 219128 w 2503987"/>
                <a:gd name="connsiteY4-140" fmla="*/ 505223 h 655394"/>
                <a:gd name="connsiteX5-141" fmla="*/ 765 w 2503987"/>
                <a:gd name="connsiteY5-142" fmla="*/ 232267 h 655394"/>
                <a:gd name="connsiteX6-143" fmla="*/ 246425 w 2503987"/>
                <a:gd name="connsiteY6-144" fmla="*/ 13903 h 655394"/>
                <a:gd name="connsiteX7-145" fmla="*/ 246425 w 2503987"/>
                <a:gd name="connsiteY7-146" fmla="*/ 164028 h 655394"/>
                <a:gd name="connsiteX8-147" fmla="*/ 642210 w 2503987"/>
                <a:gd name="connsiteY8-148" fmla="*/ 314154 h 655394"/>
                <a:gd name="connsiteX9-149" fmla="*/ 1297302 w 2503987"/>
                <a:gd name="connsiteY9-150" fmla="*/ 368745 h 655394"/>
                <a:gd name="connsiteX10-151" fmla="*/ 1870509 w 2503987"/>
                <a:gd name="connsiteY10-152" fmla="*/ 314153 h 655394"/>
                <a:gd name="connsiteX11-153" fmla="*/ 2238998 w 2503987"/>
                <a:gd name="connsiteY11-154" fmla="*/ 177676 h 655394"/>
                <a:gd name="connsiteX12-155" fmla="*/ 2211702 w 2503987"/>
                <a:gd name="connsiteY12-156" fmla="*/ 255 h 6553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2503987" h="655394">
                  <a:moveTo>
                    <a:pt x="2211702" y="255"/>
                  </a:moveTo>
                  <a:cubicBezTo>
                    <a:pt x="2254920" y="7079"/>
                    <a:pt x="2482383" y="136733"/>
                    <a:pt x="2498305" y="218619"/>
                  </a:cubicBezTo>
                  <a:cubicBezTo>
                    <a:pt x="2514227" y="300505"/>
                    <a:pt x="2509678" y="418786"/>
                    <a:pt x="2307236" y="491574"/>
                  </a:cubicBezTo>
                  <a:cubicBezTo>
                    <a:pt x="2104794" y="564362"/>
                    <a:pt x="1631672" y="653073"/>
                    <a:pt x="1283654" y="655348"/>
                  </a:cubicBezTo>
                  <a:cubicBezTo>
                    <a:pt x="935636" y="657623"/>
                    <a:pt x="432943" y="575736"/>
                    <a:pt x="219128" y="505223"/>
                  </a:cubicBezTo>
                  <a:cubicBezTo>
                    <a:pt x="5313" y="434710"/>
                    <a:pt x="-3784" y="314154"/>
                    <a:pt x="765" y="232267"/>
                  </a:cubicBezTo>
                  <a:cubicBezTo>
                    <a:pt x="5314" y="150380"/>
                    <a:pt x="205482" y="25276"/>
                    <a:pt x="246425" y="13903"/>
                  </a:cubicBezTo>
                  <a:cubicBezTo>
                    <a:pt x="287368" y="2530"/>
                    <a:pt x="180461" y="113986"/>
                    <a:pt x="246425" y="164028"/>
                  </a:cubicBezTo>
                  <a:cubicBezTo>
                    <a:pt x="312389" y="214070"/>
                    <a:pt x="467064" y="280035"/>
                    <a:pt x="642210" y="314154"/>
                  </a:cubicBezTo>
                  <a:cubicBezTo>
                    <a:pt x="817356" y="348273"/>
                    <a:pt x="1092586" y="368745"/>
                    <a:pt x="1297302" y="368745"/>
                  </a:cubicBezTo>
                  <a:cubicBezTo>
                    <a:pt x="1502018" y="368745"/>
                    <a:pt x="1713560" y="345998"/>
                    <a:pt x="1870509" y="314153"/>
                  </a:cubicBezTo>
                  <a:cubicBezTo>
                    <a:pt x="2027458" y="282308"/>
                    <a:pt x="2182133" y="229992"/>
                    <a:pt x="2238998" y="177676"/>
                  </a:cubicBezTo>
                  <a:cubicBezTo>
                    <a:pt x="2295863" y="125360"/>
                    <a:pt x="2168484" y="-6569"/>
                    <a:pt x="2211702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5610666" y="2247173"/>
            <a:ext cx="370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）当天售出两件。</a:t>
            </a:r>
            <a:endParaRPr lang="zh-CN" altLang="en-US" dirty="0"/>
          </a:p>
        </p:txBody>
      </p:sp>
      <p:sp>
        <p:nvSpPr>
          <p:cNvPr id="67" name="文本框 66"/>
          <p:cNvSpPr txBox="1"/>
          <p:nvPr/>
        </p:nvSpPr>
        <p:spPr>
          <a:xfrm>
            <a:off x="4234725" y="3590961"/>
            <a:ext cx="4757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）随后一个月没有收入。。。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702810" y="5057089"/>
            <a:ext cx="4711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(3)</a:t>
            </a:r>
            <a:r>
              <a:rPr lang="zh-CN" altLang="en-US" dirty="0"/>
              <a:t>时隔</a:t>
            </a:r>
            <a:r>
              <a:rPr lang="en-US" altLang="zh-CN" dirty="0"/>
              <a:t>40</a:t>
            </a:r>
            <a:r>
              <a:rPr lang="zh-CN" altLang="en-US" dirty="0"/>
              <a:t>天，上市第二个付费商品，售出</a:t>
            </a:r>
            <a:r>
              <a:rPr lang="en-US" altLang="zh-CN" dirty="0"/>
              <a:t>26</a:t>
            </a:r>
            <a:r>
              <a:rPr lang="zh-CN" altLang="en-US" dirty="0"/>
              <a:t>件。</a:t>
            </a:r>
            <a:endParaRPr lang="zh-CN" altLang="en-US" dirty="0"/>
          </a:p>
        </p:txBody>
      </p:sp>
      <p:sp>
        <p:nvSpPr>
          <p:cNvPr id="69" name="下箭头 68"/>
          <p:cNvSpPr/>
          <p:nvPr/>
        </p:nvSpPr>
        <p:spPr>
          <a:xfrm rot="17047744">
            <a:off x="6966740" y="2535323"/>
            <a:ext cx="417523" cy="1143622"/>
          </a:xfrm>
          <a:prstGeom prst="down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下箭头 69"/>
          <p:cNvSpPr/>
          <p:nvPr/>
        </p:nvSpPr>
        <p:spPr>
          <a:xfrm rot="4552256" flipH="1">
            <a:off x="6966741" y="3940941"/>
            <a:ext cx="417523" cy="1143622"/>
          </a:xfrm>
          <a:prstGeom prst="down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>
            <a:off x="4583967" y="4836122"/>
            <a:ext cx="1010644" cy="872176"/>
            <a:chOff x="7386006" y="3303844"/>
            <a:chExt cx="1010644" cy="872176"/>
          </a:xfrm>
        </p:grpSpPr>
        <p:sp>
          <p:nvSpPr>
            <p:cNvPr id="81" name="任意多边形 80"/>
            <p:cNvSpPr/>
            <p:nvPr/>
          </p:nvSpPr>
          <p:spPr>
            <a:xfrm>
              <a:off x="7386006" y="3911494"/>
              <a:ext cx="1010644" cy="264526"/>
            </a:xfrm>
            <a:custGeom>
              <a:avLst/>
              <a:gdLst>
                <a:gd name="connsiteX0" fmla="*/ 2252735 w 2555519"/>
                <a:gd name="connsiteY0" fmla="*/ 255 h 655590"/>
                <a:gd name="connsiteX1" fmla="*/ 2539338 w 2555519"/>
                <a:gd name="connsiteY1" fmla="*/ 218619 h 655590"/>
                <a:gd name="connsiteX2" fmla="*/ 2389213 w 2555519"/>
                <a:gd name="connsiteY2" fmla="*/ 450631 h 655590"/>
                <a:gd name="connsiteX3" fmla="*/ 1324687 w 2555519"/>
                <a:gd name="connsiteY3" fmla="*/ 655348 h 655590"/>
                <a:gd name="connsiteX4" fmla="*/ 137332 w 2555519"/>
                <a:gd name="connsiteY4" fmla="*/ 409688 h 655590"/>
                <a:gd name="connsiteX5" fmla="*/ 41798 w 2555519"/>
                <a:gd name="connsiteY5" fmla="*/ 232267 h 655590"/>
                <a:gd name="connsiteX6" fmla="*/ 287458 w 2555519"/>
                <a:gd name="connsiteY6" fmla="*/ 13903 h 655590"/>
                <a:gd name="connsiteX7" fmla="*/ 287458 w 2555519"/>
                <a:gd name="connsiteY7" fmla="*/ 164028 h 655590"/>
                <a:gd name="connsiteX8" fmla="*/ 683243 w 2555519"/>
                <a:gd name="connsiteY8" fmla="*/ 314154 h 655590"/>
                <a:gd name="connsiteX9" fmla="*/ 1338335 w 2555519"/>
                <a:gd name="connsiteY9" fmla="*/ 368745 h 655590"/>
                <a:gd name="connsiteX10" fmla="*/ 1829655 w 2555519"/>
                <a:gd name="connsiteY10" fmla="*/ 327801 h 655590"/>
                <a:gd name="connsiteX11" fmla="*/ 2280031 w 2555519"/>
                <a:gd name="connsiteY11" fmla="*/ 177676 h 655590"/>
                <a:gd name="connsiteX12" fmla="*/ 2252735 w 2555519"/>
                <a:gd name="connsiteY12" fmla="*/ 255 h 655590"/>
                <a:gd name="connsiteX0-1" fmla="*/ 2218167 w 2520951"/>
                <a:gd name="connsiteY0-2" fmla="*/ 255 h 655482"/>
                <a:gd name="connsiteX1-3" fmla="*/ 2504770 w 2520951"/>
                <a:gd name="connsiteY1-4" fmla="*/ 218619 h 655482"/>
                <a:gd name="connsiteX2-5" fmla="*/ 2354645 w 2520951"/>
                <a:gd name="connsiteY2-6" fmla="*/ 450631 h 655482"/>
                <a:gd name="connsiteX3-7" fmla="*/ 1290119 w 2520951"/>
                <a:gd name="connsiteY3-8" fmla="*/ 655348 h 655482"/>
                <a:gd name="connsiteX4-9" fmla="*/ 184650 w 2520951"/>
                <a:gd name="connsiteY4-10" fmla="*/ 477927 h 655482"/>
                <a:gd name="connsiteX5-11" fmla="*/ 7230 w 2520951"/>
                <a:gd name="connsiteY5-12" fmla="*/ 232267 h 655482"/>
                <a:gd name="connsiteX6-13" fmla="*/ 252890 w 2520951"/>
                <a:gd name="connsiteY6-14" fmla="*/ 13903 h 655482"/>
                <a:gd name="connsiteX7-15" fmla="*/ 252890 w 2520951"/>
                <a:gd name="connsiteY7-16" fmla="*/ 164028 h 655482"/>
                <a:gd name="connsiteX8-17" fmla="*/ 648675 w 2520951"/>
                <a:gd name="connsiteY8-18" fmla="*/ 314154 h 655482"/>
                <a:gd name="connsiteX9-19" fmla="*/ 1303767 w 2520951"/>
                <a:gd name="connsiteY9-20" fmla="*/ 368745 h 655482"/>
                <a:gd name="connsiteX10-21" fmla="*/ 1795087 w 2520951"/>
                <a:gd name="connsiteY10-22" fmla="*/ 327801 h 655482"/>
                <a:gd name="connsiteX11-23" fmla="*/ 2245463 w 2520951"/>
                <a:gd name="connsiteY11-24" fmla="*/ 177676 h 655482"/>
                <a:gd name="connsiteX12-25" fmla="*/ 2218167 w 2520951"/>
                <a:gd name="connsiteY12-26" fmla="*/ 255 h 655482"/>
                <a:gd name="connsiteX0-27" fmla="*/ 2218167 w 2520951"/>
                <a:gd name="connsiteY0-28" fmla="*/ 255 h 655482"/>
                <a:gd name="connsiteX1-29" fmla="*/ 2504770 w 2520951"/>
                <a:gd name="connsiteY1-30" fmla="*/ 218619 h 655482"/>
                <a:gd name="connsiteX2-31" fmla="*/ 2354645 w 2520951"/>
                <a:gd name="connsiteY2-32" fmla="*/ 450631 h 655482"/>
                <a:gd name="connsiteX3-33" fmla="*/ 1290119 w 2520951"/>
                <a:gd name="connsiteY3-34" fmla="*/ 655348 h 655482"/>
                <a:gd name="connsiteX4-35" fmla="*/ 184650 w 2520951"/>
                <a:gd name="connsiteY4-36" fmla="*/ 477927 h 655482"/>
                <a:gd name="connsiteX5-37" fmla="*/ 7230 w 2520951"/>
                <a:gd name="connsiteY5-38" fmla="*/ 232267 h 655482"/>
                <a:gd name="connsiteX6-39" fmla="*/ 252890 w 2520951"/>
                <a:gd name="connsiteY6-40" fmla="*/ 13903 h 655482"/>
                <a:gd name="connsiteX7-41" fmla="*/ 252890 w 2520951"/>
                <a:gd name="connsiteY7-42" fmla="*/ 164028 h 655482"/>
                <a:gd name="connsiteX8-43" fmla="*/ 648675 w 2520951"/>
                <a:gd name="connsiteY8-44" fmla="*/ 314154 h 655482"/>
                <a:gd name="connsiteX9-45" fmla="*/ 1303767 w 2520951"/>
                <a:gd name="connsiteY9-46" fmla="*/ 368745 h 655482"/>
                <a:gd name="connsiteX10-47" fmla="*/ 1795087 w 2520951"/>
                <a:gd name="connsiteY10-48" fmla="*/ 327801 h 655482"/>
                <a:gd name="connsiteX11-49" fmla="*/ 2245463 w 2520951"/>
                <a:gd name="connsiteY11-50" fmla="*/ 177676 h 655482"/>
                <a:gd name="connsiteX12-51" fmla="*/ 2218167 w 2520951"/>
                <a:gd name="connsiteY12-52" fmla="*/ 255 h 655482"/>
                <a:gd name="connsiteX0-53" fmla="*/ 2211702 w 2514486"/>
                <a:gd name="connsiteY0-54" fmla="*/ 255 h 655995"/>
                <a:gd name="connsiteX1-55" fmla="*/ 2498305 w 2514486"/>
                <a:gd name="connsiteY1-56" fmla="*/ 218619 h 655995"/>
                <a:gd name="connsiteX2-57" fmla="*/ 2348180 w 2514486"/>
                <a:gd name="connsiteY2-58" fmla="*/ 450631 h 655995"/>
                <a:gd name="connsiteX3-59" fmla="*/ 1283654 w 2514486"/>
                <a:gd name="connsiteY3-60" fmla="*/ 655348 h 655995"/>
                <a:gd name="connsiteX4-61" fmla="*/ 219128 w 2514486"/>
                <a:gd name="connsiteY4-62" fmla="*/ 505223 h 655995"/>
                <a:gd name="connsiteX5-63" fmla="*/ 765 w 2514486"/>
                <a:gd name="connsiteY5-64" fmla="*/ 232267 h 655995"/>
                <a:gd name="connsiteX6-65" fmla="*/ 246425 w 2514486"/>
                <a:gd name="connsiteY6-66" fmla="*/ 13903 h 655995"/>
                <a:gd name="connsiteX7-67" fmla="*/ 246425 w 2514486"/>
                <a:gd name="connsiteY7-68" fmla="*/ 164028 h 655995"/>
                <a:gd name="connsiteX8-69" fmla="*/ 642210 w 2514486"/>
                <a:gd name="connsiteY8-70" fmla="*/ 314154 h 655995"/>
                <a:gd name="connsiteX9-71" fmla="*/ 1297302 w 2514486"/>
                <a:gd name="connsiteY9-72" fmla="*/ 368745 h 655995"/>
                <a:gd name="connsiteX10-73" fmla="*/ 1788622 w 2514486"/>
                <a:gd name="connsiteY10-74" fmla="*/ 327801 h 655995"/>
                <a:gd name="connsiteX11-75" fmla="*/ 2238998 w 2514486"/>
                <a:gd name="connsiteY11-76" fmla="*/ 177676 h 655995"/>
                <a:gd name="connsiteX12-77" fmla="*/ 2211702 w 2514486"/>
                <a:gd name="connsiteY12-78" fmla="*/ 255 h 655995"/>
                <a:gd name="connsiteX0-79" fmla="*/ 2211702 w 2503987"/>
                <a:gd name="connsiteY0-80" fmla="*/ 255 h 655394"/>
                <a:gd name="connsiteX1-81" fmla="*/ 2498305 w 2503987"/>
                <a:gd name="connsiteY1-82" fmla="*/ 218619 h 655394"/>
                <a:gd name="connsiteX2-83" fmla="*/ 2307236 w 2503987"/>
                <a:gd name="connsiteY2-84" fmla="*/ 491574 h 655394"/>
                <a:gd name="connsiteX3-85" fmla="*/ 1283654 w 2503987"/>
                <a:gd name="connsiteY3-86" fmla="*/ 655348 h 655394"/>
                <a:gd name="connsiteX4-87" fmla="*/ 219128 w 2503987"/>
                <a:gd name="connsiteY4-88" fmla="*/ 505223 h 655394"/>
                <a:gd name="connsiteX5-89" fmla="*/ 765 w 2503987"/>
                <a:gd name="connsiteY5-90" fmla="*/ 232267 h 655394"/>
                <a:gd name="connsiteX6-91" fmla="*/ 246425 w 2503987"/>
                <a:gd name="connsiteY6-92" fmla="*/ 13903 h 655394"/>
                <a:gd name="connsiteX7-93" fmla="*/ 246425 w 2503987"/>
                <a:gd name="connsiteY7-94" fmla="*/ 164028 h 655394"/>
                <a:gd name="connsiteX8-95" fmla="*/ 642210 w 2503987"/>
                <a:gd name="connsiteY8-96" fmla="*/ 314154 h 655394"/>
                <a:gd name="connsiteX9-97" fmla="*/ 1297302 w 2503987"/>
                <a:gd name="connsiteY9-98" fmla="*/ 368745 h 655394"/>
                <a:gd name="connsiteX10-99" fmla="*/ 1788622 w 2503987"/>
                <a:gd name="connsiteY10-100" fmla="*/ 327801 h 655394"/>
                <a:gd name="connsiteX11-101" fmla="*/ 2238998 w 2503987"/>
                <a:gd name="connsiteY11-102" fmla="*/ 177676 h 655394"/>
                <a:gd name="connsiteX12-103" fmla="*/ 2211702 w 2503987"/>
                <a:gd name="connsiteY12-104" fmla="*/ 255 h 655394"/>
                <a:gd name="connsiteX0-105" fmla="*/ 2211702 w 2503987"/>
                <a:gd name="connsiteY0-106" fmla="*/ 255 h 655394"/>
                <a:gd name="connsiteX1-107" fmla="*/ 2498305 w 2503987"/>
                <a:gd name="connsiteY1-108" fmla="*/ 218619 h 655394"/>
                <a:gd name="connsiteX2-109" fmla="*/ 2307236 w 2503987"/>
                <a:gd name="connsiteY2-110" fmla="*/ 491574 h 655394"/>
                <a:gd name="connsiteX3-111" fmla="*/ 1283654 w 2503987"/>
                <a:gd name="connsiteY3-112" fmla="*/ 655348 h 655394"/>
                <a:gd name="connsiteX4-113" fmla="*/ 219128 w 2503987"/>
                <a:gd name="connsiteY4-114" fmla="*/ 505223 h 655394"/>
                <a:gd name="connsiteX5-115" fmla="*/ 765 w 2503987"/>
                <a:gd name="connsiteY5-116" fmla="*/ 232267 h 655394"/>
                <a:gd name="connsiteX6-117" fmla="*/ 246425 w 2503987"/>
                <a:gd name="connsiteY6-118" fmla="*/ 13903 h 655394"/>
                <a:gd name="connsiteX7-119" fmla="*/ 246425 w 2503987"/>
                <a:gd name="connsiteY7-120" fmla="*/ 164028 h 655394"/>
                <a:gd name="connsiteX8-121" fmla="*/ 642210 w 2503987"/>
                <a:gd name="connsiteY8-122" fmla="*/ 314154 h 655394"/>
                <a:gd name="connsiteX9-123" fmla="*/ 1297302 w 2503987"/>
                <a:gd name="connsiteY9-124" fmla="*/ 368745 h 655394"/>
                <a:gd name="connsiteX10-125" fmla="*/ 1788622 w 2503987"/>
                <a:gd name="connsiteY10-126" fmla="*/ 327801 h 655394"/>
                <a:gd name="connsiteX11-127" fmla="*/ 2238998 w 2503987"/>
                <a:gd name="connsiteY11-128" fmla="*/ 177676 h 655394"/>
                <a:gd name="connsiteX12-129" fmla="*/ 2211702 w 2503987"/>
                <a:gd name="connsiteY12-130" fmla="*/ 255 h 655394"/>
                <a:gd name="connsiteX0-131" fmla="*/ 2211702 w 2503987"/>
                <a:gd name="connsiteY0-132" fmla="*/ 255 h 655394"/>
                <a:gd name="connsiteX1-133" fmla="*/ 2498305 w 2503987"/>
                <a:gd name="connsiteY1-134" fmla="*/ 218619 h 655394"/>
                <a:gd name="connsiteX2-135" fmla="*/ 2307236 w 2503987"/>
                <a:gd name="connsiteY2-136" fmla="*/ 491574 h 655394"/>
                <a:gd name="connsiteX3-137" fmla="*/ 1283654 w 2503987"/>
                <a:gd name="connsiteY3-138" fmla="*/ 655348 h 655394"/>
                <a:gd name="connsiteX4-139" fmla="*/ 219128 w 2503987"/>
                <a:gd name="connsiteY4-140" fmla="*/ 505223 h 655394"/>
                <a:gd name="connsiteX5-141" fmla="*/ 765 w 2503987"/>
                <a:gd name="connsiteY5-142" fmla="*/ 232267 h 655394"/>
                <a:gd name="connsiteX6-143" fmla="*/ 246425 w 2503987"/>
                <a:gd name="connsiteY6-144" fmla="*/ 13903 h 655394"/>
                <a:gd name="connsiteX7-145" fmla="*/ 246425 w 2503987"/>
                <a:gd name="connsiteY7-146" fmla="*/ 164028 h 655394"/>
                <a:gd name="connsiteX8-147" fmla="*/ 642210 w 2503987"/>
                <a:gd name="connsiteY8-148" fmla="*/ 314154 h 655394"/>
                <a:gd name="connsiteX9-149" fmla="*/ 1297302 w 2503987"/>
                <a:gd name="connsiteY9-150" fmla="*/ 368745 h 655394"/>
                <a:gd name="connsiteX10-151" fmla="*/ 1870509 w 2503987"/>
                <a:gd name="connsiteY10-152" fmla="*/ 314153 h 655394"/>
                <a:gd name="connsiteX11-153" fmla="*/ 2238998 w 2503987"/>
                <a:gd name="connsiteY11-154" fmla="*/ 177676 h 655394"/>
                <a:gd name="connsiteX12-155" fmla="*/ 2211702 w 2503987"/>
                <a:gd name="connsiteY12-156" fmla="*/ 255 h 6553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2503987" h="655394">
                  <a:moveTo>
                    <a:pt x="2211702" y="255"/>
                  </a:moveTo>
                  <a:cubicBezTo>
                    <a:pt x="2254920" y="7079"/>
                    <a:pt x="2482383" y="136733"/>
                    <a:pt x="2498305" y="218619"/>
                  </a:cubicBezTo>
                  <a:cubicBezTo>
                    <a:pt x="2514227" y="300505"/>
                    <a:pt x="2509678" y="418786"/>
                    <a:pt x="2307236" y="491574"/>
                  </a:cubicBezTo>
                  <a:cubicBezTo>
                    <a:pt x="2104794" y="564362"/>
                    <a:pt x="1631672" y="653073"/>
                    <a:pt x="1283654" y="655348"/>
                  </a:cubicBezTo>
                  <a:cubicBezTo>
                    <a:pt x="935636" y="657623"/>
                    <a:pt x="432943" y="575736"/>
                    <a:pt x="219128" y="505223"/>
                  </a:cubicBezTo>
                  <a:cubicBezTo>
                    <a:pt x="5313" y="434710"/>
                    <a:pt x="-3784" y="314154"/>
                    <a:pt x="765" y="232267"/>
                  </a:cubicBezTo>
                  <a:cubicBezTo>
                    <a:pt x="5314" y="150380"/>
                    <a:pt x="205482" y="25276"/>
                    <a:pt x="246425" y="13903"/>
                  </a:cubicBezTo>
                  <a:cubicBezTo>
                    <a:pt x="287368" y="2530"/>
                    <a:pt x="180461" y="113986"/>
                    <a:pt x="246425" y="164028"/>
                  </a:cubicBezTo>
                  <a:cubicBezTo>
                    <a:pt x="312389" y="214070"/>
                    <a:pt x="467064" y="280035"/>
                    <a:pt x="642210" y="314154"/>
                  </a:cubicBezTo>
                  <a:cubicBezTo>
                    <a:pt x="817356" y="348273"/>
                    <a:pt x="1092586" y="368745"/>
                    <a:pt x="1297302" y="368745"/>
                  </a:cubicBezTo>
                  <a:cubicBezTo>
                    <a:pt x="1502018" y="368745"/>
                    <a:pt x="1713560" y="345998"/>
                    <a:pt x="1870509" y="314153"/>
                  </a:cubicBezTo>
                  <a:cubicBezTo>
                    <a:pt x="2027458" y="282308"/>
                    <a:pt x="2182133" y="229992"/>
                    <a:pt x="2238998" y="177676"/>
                  </a:cubicBezTo>
                  <a:cubicBezTo>
                    <a:pt x="2295863" y="125360"/>
                    <a:pt x="2168484" y="-6569"/>
                    <a:pt x="2211702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Freeform 5"/>
            <p:cNvSpPr>
              <a:spLocks noEditPoints="1"/>
            </p:cNvSpPr>
            <p:nvPr/>
          </p:nvSpPr>
          <p:spPr bwMode="auto">
            <a:xfrm>
              <a:off x="7599546" y="3303844"/>
              <a:ext cx="583564" cy="616911"/>
            </a:xfrm>
            <a:custGeom>
              <a:avLst/>
              <a:gdLst>
                <a:gd name="T0" fmla="*/ 0 w 56"/>
                <a:gd name="T1" fmla="*/ 5 h 60"/>
                <a:gd name="T2" fmla="*/ 5 w 56"/>
                <a:gd name="T3" fmla="*/ 5 h 60"/>
                <a:gd name="T4" fmla="*/ 5 w 56"/>
                <a:gd name="T5" fmla="*/ 54 h 60"/>
                <a:gd name="T6" fmla="*/ 56 w 56"/>
                <a:gd name="T7" fmla="*/ 54 h 60"/>
                <a:gd name="T8" fmla="*/ 56 w 56"/>
                <a:gd name="T9" fmla="*/ 60 h 60"/>
                <a:gd name="T10" fmla="*/ 5 w 56"/>
                <a:gd name="T11" fmla="*/ 60 h 60"/>
                <a:gd name="T12" fmla="*/ 0 w 56"/>
                <a:gd name="T13" fmla="*/ 60 h 60"/>
                <a:gd name="T14" fmla="*/ 0 w 56"/>
                <a:gd name="T15" fmla="*/ 54 h 60"/>
                <a:gd name="T16" fmla="*/ 0 w 56"/>
                <a:gd name="T17" fmla="*/ 5 h 60"/>
                <a:gd name="T18" fmla="*/ 8 w 56"/>
                <a:gd name="T19" fmla="*/ 27 h 60"/>
                <a:gd name="T20" fmla="*/ 11 w 56"/>
                <a:gd name="T21" fmla="*/ 32 h 60"/>
                <a:gd name="T22" fmla="*/ 11 w 56"/>
                <a:gd name="T23" fmla="*/ 32 h 60"/>
                <a:gd name="T24" fmla="*/ 11 w 56"/>
                <a:gd name="T25" fmla="*/ 31 h 60"/>
                <a:gd name="T26" fmla="*/ 22 w 56"/>
                <a:gd name="T27" fmla="*/ 30 h 60"/>
                <a:gd name="T28" fmla="*/ 43 w 56"/>
                <a:gd name="T29" fmla="*/ 12 h 60"/>
                <a:gd name="T30" fmla="*/ 47 w 56"/>
                <a:gd name="T31" fmla="*/ 13 h 60"/>
                <a:gd name="T32" fmla="*/ 45 w 56"/>
                <a:gd name="T33" fmla="*/ 7 h 60"/>
                <a:gd name="T34" fmla="*/ 44 w 56"/>
                <a:gd name="T35" fmla="*/ 0 h 60"/>
                <a:gd name="T36" fmla="*/ 39 w 56"/>
                <a:gd name="T37" fmla="*/ 5 h 60"/>
                <a:gd name="T38" fmla="*/ 34 w 56"/>
                <a:gd name="T39" fmla="*/ 9 h 60"/>
                <a:gd name="T40" fmla="*/ 38 w 56"/>
                <a:gd name="T41" fmla="*/ 11 h 60"/>
                <a:gd name="T42" fmla="*/ 22 w 56"/>
                <a:gd name="T43" fmla="*/ 24 h 60"/>
                <a:gd name="T44" fmla="*/ 9 w 56"/>
                <a:gd name="T45" fmla="*/ 26 h 60"/>
                <a:gd name="T46" fmla="*/ 8 w 56"/>
                <a:gd name="T47" fmla="*/ 27 h 60"/>
                <a:gd name="T48" fmla="*/ 8 w 56"/>
                <a:gd name="T49" fmla="*/ 27 h 60"/>
                <a:gd name="T50" fmla="*/ 40 w 56"/>
                <a:gd name="T51" fmla="*/ 52 h 60"/>
                <a:gd name="T52" fmla="*/ 49 w 56"/>
                <a:gd name="T53" fmla="*/ 52 h 60"/>
                <a:gd name="T54" fmla="*/ 49 w 56"/>
                <a:gd name="T55" fmla="*/ 18 h 60"/>
                <a:gd name="T56" fmla="*/ 40 w 56"/>
                <a:gd name="T57" fmla="*/ 29 h 60"/>
                <a:gd name="T58" fmla="*/ 40 w 56"/>
                <a:gd name="T59" fmla="*/ 52 h 60"/>
                <a:gd name="T60" fmla="*/ 26 w 56"/>
                <a:gd name="T61" fmla="*/ 52 h 60"/>
                <a:gd name="T62" fmla="*/ 36 w 56"/>
                <a:gd name="T63" fmla="*/ 52 h 60"/>
                <a:gd name="T64" fmla="*/ 36 w 56"/>
                <a:gd name="T65" fmla="*/ 40 h 60"/>
                <a:gd name="T66" fmla="*/ 26 w 56"/>
                <a:gd name="T67" fmla="*/ 40 h 60"/>
                <a:gd name="T68" fmla="*/ 26 w 56"/>
                <a:gd name="T69" fmla="*/ 52 h 60"/>
                <a:gd name="T70" fmla="*/ 13 w 56"/>
                <a:gd name="T71" fmla="*/ 52 h 60"/>
                <a:gd name="T72" fmla="*/ 22 w 56"/>
                <a:gd name="T73" fmla="*/ 52 h 60"/>
                <a:gd name="T74" fmla="*/ 22 w 56"/>
                <a:gd name="T75" fmla="*/ 35 h 60"/>
                <a:gd name="T76" fmla="*/ 13 w 56"/>
                <a:gd name="T77" fmla="*/ 35 h 60"/>
                <a:gd name="T78" fmla="*/ 13 w 56"/>
                <a:gd name="T79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60">
                  <a:moveTo>
                    <a:pt x="0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"/>
                    <a:pt x="0" y="5"/>
                    <a:pt x="0" y="5"/>
                  </a:cubicBezTo>
                  <a:close/>
                  <a:moveTo>
                    <a:pt x="8" y="27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5" y="30"/>
                    <a:pt x="18" y="30"/>
                    <a:pt x="22" y="30"/>
                  </a:cubicBezTo>
                  <a:cubicBezTo>
                    <a:pt x="30" y="30"/>
                    <a:pt x="38" y="30"/>
                    <a:pt x="43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3" y="24"/>
                    <a:pt x="28" y="24"/>
                    <a:pt x="22" y="24"/>
                  </a:cubicBezTo>
                  <a:cubicBezTo>
                    <a:pt x="18" y="24"/>
                    <a:pt x="13" y="24"/>
                    <a:pt x="9" y="26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lose/>
                  <a:moveTo>
                    <a:pt x="40" y="52"/>
                  </a:moveTo>
                  <a:cubicBezTo>
                    <a:pt x="49" y="52"/>
                    <a:pt x="49" y="52"/>
                    <a:pt x="49" y="5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52"/>
                    <a:pt x="40" y="52"/>
                    <a:pt x="40" y="52"/>
                  </a:cubicBezTo>
                  <a:close/>
                  <a:moveTo>
                    <a:pt x="2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52"/>
                    <a:pt x="26" y="52"/>
                    <a:pt x="26" y="52"/>
                  </a:cubicBezTo>
                  <a:close/>
                  <a:moveTo>
                    <a:pt x="13" y="52"/>
                  </a:moveTo>
                  <a:cubicBezTo>
                    <a:pt x="22" y="52"/>
                    <a:pt x="22" y="52"/>
                    <a:pt x="22" y="52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13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274" name="组合 54273"/>
          <p:cNvGrpSpPr/>
          <p:nvPr/>
        </p:nvGrpSpPr>
        <p:grpSpPr>
          <a:xfrm>
            <a:off x="8910006" y="3399290"/>
            <a:ext cx="1010644" cy="776730"/>
            <a:chOff x="7386006" y="3399290"/>
            <a:chExt cx="1010644" cy="776730"/>
          </a:xfrm>
        </p:grpSpPr>
        <p:sp>
          <p:nvSpPr>
            <p:cNvPr id="62" name="任意多边形 61"/>
            <p:cNvSpPr/>
            <p:nvPr/>
          </p:nvSpPr>
          <p:spPr>
            <a:xfrm>
              <a:off x="7386006" y="3911494"/>
              <a:ext cx="1010644" cy="264526"/>
            </a:xfrm>
            <a:custGeom>
              <a:avLst/>
              <a:gdLst>
                <a:gd name="connsiteX0" fmla="*/ 2252735 w 2555519"/>
                <a:gd name="connsiteY0" fmla="*/ 255 h 655590"/>
                <a:gd name="connsiteX1" fmla="*/ 2539338 w 2555519"/>
                <a:gd name="connsiteY1" fmla="*/ 218619 h 655590"/>
                <a:gd name="connsiteX2" fmla="*/ 2389213 w 2555519"/>
                <a:gd name="connsiteY2" fmla="*/ 450631 h 655590"/>
                <a:gd name="connsiteX3" fmla="*/ 1324687 w 2555519"/>
                <a:gd name="connsiteY3" fmla="*/ 655348 h 655590"/>
                <a:gd name="connsiteX4" fmla="*/ 137332 w 2555519"/>
                <a:gd name="connsiteY4" fmla="*/ 409688 h 655590"/>
                <a:gd name="connsiteX5" fmla="*/ 41798 w 2555519"/>
                <a:gd name="connsiteY5" fmla="*/ 232267 h 655590"/>
                <a:gd name="connsiteX6" fmla="*/ 287458 w 2555519"/>
                <a:gd name="connsiteY6" fmla="*/ 13903 h 655590"/>
                <a:gd name="connsiteX7" fmla="*/ 287458 w 2555519"/>
                <a:gd name="connsiteY7" fmla="*/ 164028 h 655590"/>
                <a:gd name="connsiteX8" fmla="*/ 683243 w 2555519"/>
                <a:gd name="connsiteY8" fmla="*/ 314154 h 655590"/>
                <a:gd name="connsiteX9" fmla="*/ 1338335 w 2555519"/>
                <a:gd name="connsiteY9" fmla="*/ 368745 h 655590"/>
                <a:gd name="connsiteX10" fmla="*/ 1829655 w 2555519"/>
                <a:gd name="connsiteY10" fmla="*/ 327801 h 655590"/>
                <a:gd name="connsiteX11" fmla="*/ 2280031 w 2555519"/>
                <a:gd name="connsiteY11" fmla="*/ 177676 h 655590"/>
                <a:gd name="connsiteX12" fmla="*/ 2252735 w 2555519"/>
                <a:gd name="connsiteY12" fmla="*/ 255 h 655590"/>
                <a:gd name="connsiteX0-1" fmla="*/ 2218167 w 2520951"/>
                <a:gd name="connsiteY0-2" fmla="*/ 255 h 655482"/>
                <a:gd name="connsiteX1-3" fmla="*/ 2504770 w 2520951"/>
                <a:gd name="connsiteY1-4" fmla="*/ 218619 h 655482"/>
                <a:gd name="connsiteX2-5" fmla="*/ 2354645 w 2520951"/>
                <a:gd name="connsiteY2-6" fmla="*/ 450631 h 655482"/>
                <a:gd name="connsiteX3-7" fmla="*/ 1290119 w 2520951"/>
                <a:gd name="connsiteY3-8" fmla="*/ 655348 h 655482"/>
                <a:gd name="connsiteX4-9" fmla="*/ 184650 w 2520951"/>
                <a:gd name="connsiteY4-10" fmla="*/ 477927 h 655482"/>
                <a:gd name="connsiteX5-11" fmla="*/ 7230 w 2520951"/>
                <a:gd name="connsiteY5-12" fmla="*/ 232267 h 655482"/>
                <a:gd name="connsiteX6-13" fmla="*/ 252890 w 2520951"/>
                <a:gd name="connsiteY6-14" fmla="*/ 13903 h 655482"/>
                <a:gd name="connsiteX7-15" fmla="*/ 252890 w 2520951"/>
                <a:gd name="connsiteY7-16" fmla="*/ 164028 h 655482"/>
                <a:gd name="connsiteX8-17" fmla="*/ 648675 w 2520951"/>
                <a:gd name="connsiteY8-18" fmla="*/ 314154 h 655482"/>
                <a:gd name="connsiteX9-19" fmla="*/ 1303767 w 2520951"/>
                <a:gd name="connsiteY9-20" fmla="*/ 368745 h 655482"/>
                <a:gd name="connsiteX10-21" fmla="*/ 1795087 w 2520951"/>
                <a:gd name="connsiteY10-22" fmla="*/ 327801 h 655482"/>
                <a:gd name="connsiteX11-23" fmla="*/ 2245463 w 2520951"/>
                <a:gd name="connsiteY11-24" fmla="*/ 177676 h 655482"/>
                <a:gd name="connsiteX12-25" fmla="*/ 2218167 w 2520951"/>
                <a:gd name="connsiteY12-26" fmla="*/ 255 h 655482"/>
                <a:gd name="connsiteX0-27" fmla="*/ 2218167 w 2520951"/>
                <a:gd name="connsiteY0-28" fmla="*/ 255 h 655482"/>
                <a:gd name="connsiteX1-29" fmla="*/ 2504770 w 2520951"/>
                <a:gd name="connsiteY1-30" fmla="*/ 218619 h 655482"/>
                <a:gd name="connsiteX2-31" fmla="*/ 2354645 w 2520951"/>
                <a:gd name="connsiteY2-32" fmla="*/ 450631 h 655482"/>
                <a:gd name="connsiteX3-33" fmla="*/ 1290119 w 2520951"/>
                <a:gd name="connsiteY3-34" fmla="*/ 655348 h 655482"/>
                <a:gd name="connsiteX4-35" fmla="*/ 184650 w 2520951"/>
                <a:gd name="connsiteY4-36" fmla="*/ 477927 h 655482"/>
                <a:gd name="connsiteX5-37" fmla="*/ 7230 w 2520951"/>
                <a:gd name="connsiteY5-38" fmla="*/ 232267 h 655482"/>
                <a:gd name="connsiteX6-39" fmla="*/ 252890 w 2520951"/>
                <a:gd name="connsiteY6-40" fmla="*/ 13903 h 655482"/>
                <a:gd name="connsiteX7-41" fmla="*/ 252890 w 2520951"/>
                <a:gd name="connsiteY7-42" fmla="*/ 164028 h 655482"/>
                <a:gd name="connsiteX8-43" fmla="*/ 648675 w 2520951"/>
                <a:gd name="connsiteY8-44" fmla="*/ 314154 h 655482"/>
                <a:gd name="connsiteX9-45" fmla="*/ 1303767 w 2520951"/>
                <a:gd name="connsiteY9-46" fmla="*/ 368745 h 655482"/>
                <a:gd name="connsiteX10-47" fmla="*/ 1795087 w 2520951"/>
                <a:gd name="connsiteY10-48" fmla="*/ 327801 h 655482"/>
                <a:gd name="connsiteX11-49" fmla="*/ 2245463 w 2520951"/>
                <a:gd name="connsiteY11-50" fmla="*/ 177676 h 655482"/>
                <a:gd name="connsiteX12-51" fmla="*/ 2218167 w 2520951"/>
                <a:gd name="connsiteY12-52" fmla="*/ 255 h 655482"/>
                <a:gd name="connsiteX0-53" fmla="*/ 2211702 w 2514486"/>
                <a:gd name="connsiteY0-54" fmla="*/ 255 h 655995"/>
                <a:gd name="connsiteX1-55" fmla="*/ 2498305 w 2514486"/>
                <a:gd name="connsiteY1-56" fmla="*/ 218619 h 655995"/>
                <a:gd name="connsiteX2-57" fmla="*/ 2348180 w 2514486"/>
                <a:gd name="connsiteY2-58" fmla="*/ 450631 h 655995"/>
                <a:gd name="connsiteX3-59" fmla="*/ 1283654 w 2514486"/>
                <a:gd name="connsiteY3-60" fmla="*/ 655348 h 655995"/>
                <a:gd name="connsiteX4-61" fmla="*/ 219128 w 2514486"/>
                <a:gd name="connsiteY4-62" fmla="*/ 505223 h 655995"/>
                <a:gd name="connsiteX5-63" fmla="*/ 765 w 2514486"/>
                <a:gd name="connsiteY5-64" fmla="*/ 232267 h 655995"/>
                <a:gd name="connsiteX6-65" fmla="*/ 246425 w 2514486"/>
                <a:gd name="connsiteY6-66" fmla="*/ 13903 h 655995"/>
                <a:gd name="connsiteX7-67" fmla="*/ 246425 w 2514486"/>
                <a:gd name="connsiteY7-68" fmla="*/ 164028 h 655995"/>
                <a:gd name="connsiteX8-69" fmla="*/ 642210 w 2514486"/>
                <a:gd name="connsiteY8-70" fmla="*/ 314154 h 655995"/>
                <a:gd name="connsiteX9-71" fmla="*/ 1297302 w 2514486"/>
                <a:gd name="connsiteY9-72" fmla="*/ 368745 h 655995"/>
                <a:gd name="connsiteX10-73" fmla="*/ 1788622 w 2514486"/>
                <a:gd name="connsiteY10-74" fmla="*/ 327801 h 655995"/>
                <a:gd name="connsiteX11-75" fmla="*/ 2238998 w 2514486"/>
                <a:gd name="connsiteY11-76" fmla="*/ 177676 h 655995"/>
                <a:gd name="connsiteX12-77" fmla="*/ 2211702 w 2514486"/>
                <a:gd name="connsiteY12-78" fmla="*/ 255 h 655995"/>
                <a:gd name="connsiteX0-79" fmla="*/ 2211702 w 2503987"/>
                <a:gd name="connsiteY0-80" fmla="*/ 255 h 655394"/>
                <a:gd name="connsiteX1-81" fmla="*/ 2498305 w 2503987"/>
                <a:gd name="connsiteY1-82" fmla="*/ 218619 h 655394"/>
                <a:gd name="connsiteX2-83" fmla="*/ 2307236 w 2503987"/>
                <a:gd name="connsiteY2-84" fmla="*/ 491574 h 655394"/>
                <a:gd name="connsiteX3-85" fmla="*/ 1283654 w 2503987"/>
                <a:gd name="connsiteY3-86" fmla="*/ 655348 h 655394"/>
                <a:gd name="connsiteX4-87" fmla="*/ 219128 w 2503987"/>
                <a:gd name="connsiteY4-88" fmla="*/ 505223 h 655394"/>
                <a:gd name="connsiteX5-89" fmla="*/ 765 w 2503987"/>
                <a:gd name="connsiteY5-90" fmla="*/ 232267 h 655394"/>
                <a:gd name="connsiteX6-91" fmla="*/ 246425 w 2503987"/>
                <a:gd name="connsiteY6-92" fmla="*/ 13903 h 655394"/>
                <a:gd name="connsiteX7-93" fmla="*/ 246425 w 2503987"/>
                <a:gd name="connsiteY7-94" fmla="*/ 164028 h 655394"/>
                <a:gd name="connsiteX8-95" fmla="*/ 642210 w 2503987"/>
                <a:gd name="connsiteY8-96" fmla="*/ 314154 h 655394"/>
                <a:gd name="connsiteX9-97" fmla="*/ 1297302 w 2503987"/>
                <a:gd name="connsiteY9-98" fmla="*/ 368745 h 655394"/>
                <a:gd name="connsiteX10-99" fmla="*/ 1788622 w 2503987"/>
                <a:gd name="connsiteY10-100" fmla="*/ 327801 h 655394"/>
                <a:gd name="connsiteX11-101" fmla="*/ 2238998 w 2503987"/>
                <a:gd name="connsiteY11-102" fmla="*/ 177676 h 655394"/>
                <a:gd name="connsiteX12-103" fmla="*/ 2211702 w 2503987"/>
                <a:gd name="connsiteY12-104" fmla="*/ 255 h 655394"/>
                <a:gd name="connsiteX0-105" fmla="*/ 2211702 w 2503987"/>
                <a:gd name="connsiteY0-106" fmla="*/ 255 h 655394"/>
                <a:gd name="connsiteX1-107" fmla="*/ 2498305 w 2503987"/>
                <a:gd name="connsiteY1-108" fmla="*/ 218619 h 655394"/>
                <a:gd name="connsiteX2-109" fmla="*/ 2307236 w 2503987"/>
                <a:gd name="connsiteY2-110" fmla="*/ 491574 h 655394"/>
                <a:gd name="connsiteX3-111" fmla="*/ 1283654 w 2503987"/>
                <a:gd name="connsiteY3-112" fmla="*/ 655348 h 655394"/>
                <a:gd name="connsiteX4-113" fmla="*/ 219128 w 2503987"/>
                <a:gd name="connsiteY4-114" fmla="*/ 505223 h 655394"/>
                <a:gd name="connsiteX5-115" fmla="*/ 765 w 2503987"/>
                <a:gd name="connsiteY5-116" fmla="*/ 232267 h 655394"/>
                <a:gd name="connsiteX6-117" fmla="*/ 246425 w 2503987"/>
                <a:gd name="connsiteY6-118" fmla="*/ 13903 h 655394"/>
                <a:gd name="connsiteX7-119" fmla="*/ 246425 w 2503987"/>
                <a:gd name="connsiteY7-120" fmla="*/ 164028 h 655394"/>
                <a:gd name="connsiteX8-121" fmla="*/ 642210 w 2503987"/>
                <a:gd name="connsiteY8-122" fmla="*/ 314154 h 655394"/>
                <a:gd name="connsiteX9-123" fmla="*/ 1297302 w 2503987"/>
                <a:gd name="connsiteY9-124" fmla="*/ 368745 h 655394"/>
                <a:gd name="connsiteX10-125" fmla="*/ 1788622 w 2503987"/>
                <a:gd name="connsiteY10-126" fmla="*/ 327801 h 655394"/>
                <a:gd name="connsiteX11-127" fmla="*/ 2238998 w 2503987"/>
                <a:gd name="connsiteY11-128" fmla="*/ 177676 h 655394"/>
                <a:gd name="connsiteX12-129" fmla="*/ 2211702 w 2503987"/>
                <a:gd name="connsiteY12-130" fmla="*/ 255 h 655394"/>
                <a:gd name="connsiteX0-131" fmla="*/ 2211702 w 2503987"/>
                <a:gd name="connsiteY0-132" fmla="*/ 255 h 655394"/>
                <a:gd name="connsiteX1-133" fmla="*/ 2498305 w 2503987"/>
                <a:gd name="connsiteY1-134" fmla="*/ 218619 h 655394"/>
                <a:gd name="connsiteX2-135" fmla="*/ 2307236 w 2503987"/>
                <a:gd name="connsiteY2-136" fmla="*/ 491574 h 655394"/>
                <a:gd name="connsiteX3-137" fmla="*/ 1283654 w 2503987"/>
                <a:gd name="connsiteY3-138" fmla="*/ 655348 h 655394"/>
                <a:gd name="connsiteX4-139" fmla="*/ 219128 w 2503987"/>
                <a:gd name="connsiteY4-140" fmla="*/ 505223 h 655394"/>
                <a:gd name="connsiteX5-141" fmla="*/ 765 w 2503987"/>
                <a:gd name="connsiteY5-142" fmla="*/ 232267 h 655394"/>
                <a:gd name="connsiteX6-143" fmla="*/ 246425 w 2503987"/>
                <a:gd name="connsiteY6-144" fmla="*/ 13903 h 655394"/>
                <a:gd name="connsiteX7-145" fmla="*/ 246425 w 2503987"/>
                <a:gd name="connsiteY7-146" fmla="*/ 164028 h 655394"/>
                <a:gd name="connsiteX8-147" fmla="*/ 642210 w 2503987"/>
                <a:gd name="connsiteY8-148" fmla="*/ 314154 h 655394"/>
                <a:gd name="connsiteX9-149" fmla="*/ 1297302 w 2503987"/>
                <a:gd name="connsiteY9-150" fmla="*/ 368745 h 655394"/>
                <a:gd name="connsiteX10-151" fmla="*/ 1870509 w 2503987"/>
                <a:gd name="connsiteY10-152" fmla="*/ 314153 h 655394"/>
                <a:gd name="connsiteX11-153" fmla="*/ 2238998 w 2503987"/>
                <a:gd name="connsiteY11-154" fmla="*/ 177676 h 655394"/>
                <a:gd name="connsiteX12-155" fmla="*/ 2211702 w 2503987"/>
                <a:gd name="connsiteY12-156" fmla="*/ 255 h 6553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2503987" h="655394">
                  <a:moveTo>
                    <a:pt x="2211702" y="255"/>
                  </a:moveTo>
                  <a:cubicBezTo>
                    <a:pt x="2254920" y="7079"/>
                    <a:pt x="2482383" y="136733"/>
                    <a:pt x="2498305" y="218619"/>
                  </a:cubicBezTo>
                  <a:cubicBezTo>
                    <a:pt x="2514227" y="300505"/>
                    <a:pt x="2509678" y="418786"/>
                    <a:pt x="2307236" y="491574"/>
                  </a:cubicBezTo>
                  <a:cubicBezTo>
                    <a:pt x="2104794" y="564362"/>
                    <a:pt x="1631672" y="653073"/>
                    <a:pt x="1283654" y="655348"/>
                  </a:cubicBezTo>
                  <a:cubicBezTo>
                    <a:pt x="935636" y="657623"/>
                    <a:pt x="432943" y="575736"/>
                    <a:pt x="219128" y="505223"/>
                  </a:cubicBezTo>
                  <a:cubicBezTo>
                    <a:pt x="5313" y="434710"/>
                    <a:pt x="-3784" y="314154"/>
                    <a:pt x="765" y="232267"/>
                  </a:cubicBezTo>
                  <a:cubicBezTo>
                    <a:pt x="5314" y="150380"/>
                    <a:pt x="205482" y="25276"/>
                    <a:pt x="246425" y="13903"/>
                  </a:cubicBezTo>
                  <a:cubicBezTo>
                    <a:pt x="287368" y="2530"/>
                    <a:pt x="180461" y="113986"/>
                    <a:pt x="246425" y="164028"/>
                  </a:cubicBezTo>
                  <a:cubicBezTo>
                    <a:pt x="312389" y="214070"/>
                    <a:pt x="467064" y="280035"/>
                    <a:pt x="642210" y="314154"/>
                  </a:cubicBezTo>
                  <a:cubicBezTo>
                    <a:pt x="817356" y="348273"/>
                    <a:pt x="1092586" y="368745"/>
                    <a:pt x="1297302" y="368745"/>
                  </a:cubicBezTo>
                  <a:cubicBezTo>
                    <a:pt x="1502018" y="368745"/>
                    <a:pt x="1713560" y="345998"/>
                    <a:pt x="1870509" y="314153"/>
                  </a:cubicBezTo>
                  <a:cubicBezTo>
                    <a:pt x="2027458" y="282308"/>
                    <a:pt x="2182133" y="229992"/>
                    <a:pt x="2238998" y="177676"/>
                  </a:cubicBezTo>
                  <a:cubicBezTo>
                    <a:pt x="2295863" y="125360"/>
                    <a:pt x="2168484" y="-6569"/>
                    <a:pt x="2211702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7569952" y="3399290"/>
              <a:ext cx="663576" cy="530225"/>
              <a:chOff x="4240213" y="3160713"/>
              <a:chExt cx="663576" cy="530225"/>
            </a:xfrm>
            <a:solidFill>
              <a:srgbClr val="000000"/>
            </a:solidFill>
          </p:grpSpPr>
          <p:sp>
            <p:nvSpPr>
              <p:cNvPr id="12" name="Freeform 9"/>
              <p:cNvSpPr>
                <a:spLocks noEditPoints="1"/>
              </p:cNvSpPr>
              <p:nvPr/>
            </p:nvSpPr>
            <p:spPr bwMode="auto">
              <a:xfrm>
                <a:off x="4240213" y="3225801"/>
                <a:ext cx="576263" cy="411163"/>
              </a:xfrm>
              <a:custGeom>
                <a:avLst/>
                <a:gdLst>
                  <a:gd name="T0" fmla="*/ 81 w 151"/>
                  <a:gd name="T1" fmla="*/ 11 h 107"/>
                  <a:gd name="T2" fmla="*/ 41 w 151"/>
                  <a:gd name="T3" fmla="*/ 20 h 107"/>
                  <a:gd name="T4" fmla="*/ 25 w 151"/>
                  <a:gd name="T5" fmla="*/ 2 h 107"/>
                  <a:gd name="T6" fmla="*/ 27 w 151"/>
                  <a:gd name="T7" fmla="*/ 28 h 107"/>
                  <a:gd name="T8" fmla="*/ 12 w 151"/>
                  <a:gd name="T9" fmla="*/ 49 h 107"/>
                  <a:gd name="T10" fmla="*/ 7 w 151"/>
                  <a:gd name="T11" fmla="*/ 49 h 107"/>
                  <a:gd name="T12" fmla="*/ 4 w 151"/>
                  <a:gd name="T13" fmla="*/ 47 h 107"/>
                  <a:gd name="T14" fmla="*/ 0 w 151"/>
                  <a:gd name="T15" fmla="*/ 59 h 107"/>
                  <a:gd name="T16" fmla="*/ 4 w 151"/>
                  <a:gd name="T17" fmla="*/ 71 h 107"/>
                  <a:gd name="T18" fmla="*/ 7 w 151"/>
                  <a:gd name="T19" fmla="*/ 69 h 107"/>
                  <a:gd name="T20" fmla="*/ 12 w 151"/>
                  <a:gd name="T21" fmla="*/ 69 h 107"/>
                  <a:gd name="T22" fmla="*/ 81 w 151"/>
                  <a:gd name="T23" fmla="*/ 107 h 107"/>
                  <a:gd name="T24" fmla="*/ 151 w 151"/>
                  <a:gd name="T25" fmla="*/ 59 h 107"/>
                  <a:gd name="T26" fmla="*/ 81 w 151"/>
                  <a:gd name="T27" fmla="*/ 11 h 107"/>
                  <a:gd name="T28" fmla="*/ 108 w 151"/>
                  <a:gd name="T29" fmla="*/ 29 h 107"/>
                  <a:gd name="T30" fmla="*/ 104 w 151"/>
                  <a:gd name="T31" fmla="*/ 31 h 107"/>
                  <a:gd name="T32" fmla="*/ 81 w 151"/>
                  <a:gd name="T33" fmla="*/ 26 h 107"/>
                  <a:gd name="T34" fmla="*/ 58 w 151"/>
                  <a:gd name="T35" fmla="*/ 31 h 107"/>
                  <a:gd name="T36" fmla="*/ 57 w 151"/>
                  <a:gd name="T37" fmla="*/ 31 h 107"/>
                  <a:gd name="T38" fmla="*/ 57 w 151"/>
                  <a:gd name="T39" fmla="*/ 31 h 107"/>
                  <a:gd name="T40" fmla="*/ 56 w 151"/>
                  <a:gd name="T41" fmla="*/ 31 h 107"/>
                  <a:gd name="T42" fmla="*/ 54 w 151"/>
                  <a:gd name="T43" fmla="*/ 29 h 107"/>
                  <a:gd name="T44" fmla="*/ 55 w 151"/>
                  <a:gd name="T45" fmla="*/ 25 h 107"/>
                  <a:gd name="T46" fmla="*/ 81 w 151"/>
                  <a:gd name="T47" fmla="*/ 20 h 107"/>
                  <a:gd name="T48" fmla="*/ 106 w 151"/>
                  <a:gd name="T49" fmla="*/ 25 h 107"/>
                  <a:gd name="T50" fmla="*/ 108 w 151"/>
                  <a:gd name="T51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1" h="107">
                    <a:moveTo>
                      <a:pt x="81" y="11"/>
                    </a:moveTo>
                    <a:cubicBezTo>
                      <a:pt x="66" y="11"/>
                      <a:pt x="52" y="14"/>
                      <a:pt x="41" y="20"/>
                    </a:cubicBezTo>
                    <a:cubicBezTo>
                      <a:pt x="38" y="11"/>
                      <a:pt x="30" y="0"/>
                      <a:pt x="25" y="2"/>
                    </a:cubicBezTo>
                    <a:cubicBezTo>
                      <a:pt x="31" y="13"/>
                      <a:pt x="28" y="25"/>
                      <a:pt x="27" y="28"/>
                    </a:cubicBezTo>
                    <a:cubicBezTo>
                      <a:pt x="20" y="34"/>
                      <a:pt x="15" y="41"/>
                      <a:pt x="12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6" y="48"/>
                      <a:pt x="5" y="47"/>
                      <a:pt x="4" y="47"/>
                    </a:cubicBezTo>
                    <a:cubicBezTo>
                      <a:pt x="2" y="47"/>
                      <a:pt x="0" y="53"/>
                      <a:pt x="0" y="59"/>
                    </a:cubicBezTo>
                    <a:cubicBezTo>
                      <a:pt x="0" y="66"/>
                      <a:pt x="2" y="71"/>
                      <a:pt x="4" y="71"/>
                    </a:cubicBezTo>
                    <a:cubicBezTo>
                      <a:pt x="5" y="71"/>
                      <a:pt x="6" y="70"/>
                      <a:pt x="7" y="69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9" y="91"/>
                      <a:pt x="47" y="107"/>
                      <a:pt x="81" y="107"/>
                    </a:cubicBezTo>
                    <a:cubicBezTo>
                      <a:pt x="120" y="107"/>
                      <a:pt x="151" y="85"/>
                      <a:pt x="151" y="59"/>
                    </a:cubicBezTo>
                    <a:cubicBezTo>
                      <a:pt x="151" y="33"/>
                      <a:pt x="120" y="11"/>
                      <a:pt x="81" y="11"/>
                    </a:cubicBezTo>
                    <a:close/>
                    <a:moveTo>
                      <a:pt x="108" y="29"/>
                    </a:moveTo>
                    <a:cubicBezTo>
                      <a:pt x="107" y="31"/>
                      <a:pt x="105" y="31"/>
                      <a:pt x="104" y="31"/>
                    </a:cubicBezTo>
                    <a:cubicBezTo>
                      <a:pt x="96" y="27"/>
                      <a:pt x="88" y="26"/>
                      <a:pt x="81" y="26"/>
                    </a:cubicBezTo>
                    <a:cubicBezTo>
                      <a:pt x="68" y="26"/>
                      <a:pt x="59" y="30"/>
                      <a:pt x="58" y="31"/>
                    </a:cubicBezTo>
                    <a:cubicBezTo>
                      <a:pt x="58" y="31"/>
                      <a:pt x="57" y="31"/>
                      <a:pt x="57" y="31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7" y="31"/>
                      <a:pt x="57" y="31"/>
                      <a:pt x="56" y="31"/>
                    </a:cubicBezTo>
                    <a:cubicBezTo>
                      <a:pt x="55" y="31"/>
                      <a:pt x="54" y="30"/>
                      <a:pt x="54" y="29"/>
                    </a:cubicBezTo>
                    <a:cubicBezTo>
                      <a:pt x="53" y="28"/>
                      <a:pt x="53" y="26"/>
                      <a:pt x="55" y="25"/>
                    </a:cubicBezTo>
                    <a:cubicBezTo>
                      <a:pt x="55" y="25"/>
                      <a:pt x="66" y="20"/>
                      <a:pt x="81" y="20"/>
                    </a:cubicBezTo>
                    <a:cubicBezTo>
                      <a:pt x="89" y="20"/>
                      <a:pt x="98" y="21"/>
                      <a:pt x="106" y="25"/>
                    </a:cubicBezTo>
                    <a:cubicBezTo>
                      <a:pt x="108" y="26"/>
                      <a:pt x="108" y="28"/>
                      <a:pt x="10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4495801" y="316071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1"/>
              <p:cNvSpPr/>
              <p:nvPr/>
            </p:nvSpPr>
            <p:spPr bwMode="auto">
              <a:xfrm>
                <a:off x="4403726" y="3532188"/>
                <a:ext cx="65088" cy="158750"/>
              </a:xfrm>
              <a:custGeom>
                <a:avLst/>
                <a:gdLst>
                  <a:gd name="T0" fmla="*/ 41 w 41"/>
                  <a:gd name="T1" fmla="*/ 100 h 100"/>
                  <a:gd name="T2" fmla="*/ 22 w 41"/>
                  <a:gd name="T3" fmla="*/ 88 h 100"/>
                  <a:gd name="T4" fmla="*/ 0 w 41"/>
                  <a:gd name="T5" fmla="*/ 100 h 100"/>
                  <a:gd name="T6" fmla="*/ 0 w 41"/>
                  <a:gd name="T7" fmla="*/ 49 h 100"/>
                  <a:gd name="T8" fmla="*/ 0 w 41"/>
                  <a:gd name="T9" fmla="*/ 0 h 100"/>
                  <a:gd name="T10" fmla="*/ 22 w 41"/>
                  <a:gd name="T11" fmla="*/ 0 h 100"/>
                  <a:gd name="T12" fmla="*/ 41 w 41"/>
                  <a:gd name="T13" fmla="*/ 0 h 100"/>
                  <a:gd name="T14" fmla="*/ 41 w 41"/>
                  <a:gd name="T15" fmla="*/ 49 h 100"/>
                  <a:gd name="T16" fmla="*/ 41 w 41"/>
                  <a:gd name="T1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100">
                    <a:moveTo>
                      <a:pt x="41" y="100"/>
                    </a:moveTo>
                    <a:lnTo>
                      <a:pt x="22" y="88"/>
                    </a:lnTo>
                    <a:lnTo>
                      <a:pt x="0" y="100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1" y="0"/>
                    </a:lnTo>
                    <a:lnTo>
                      <a:pt x="41" y="49"/>
                    </a:lnTo>
                    <a:lnTo>
                      <a:pt x="4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2"/>
              <p:cNvSpPr/>
              <p:nvPr/>
            </p:nvSpPr>
            <p:spPr bwMode="auto">
              <a:xfrm>
                <a:off x="4648201" y="3532188"/>
                <a:ext cx="65088" cy="158750"/>
              </a:xfrm>
              <a:custGeom>
                <a:avLst/>
                <a:gdLst>
                  <a:gd name="T0" fmla="*/ 41 w 41"/>
                  <a:gd name="T1" fmla="*/ 100 h 100"/>
                  <a:gd name="T2" fmla="*/ 22 w 41"/>
                  <a:gd name="T3" fmla="*/ 88 h 100"/>
                  <a:gd name="T4" fmla="*/ 0 w 41"/>
                  <a:gd name="T5" fmla="*/ 100 h 100"/>
                  <a:gd name="T6" fmla="*/ 0 w 41"/>
                  <a:gd name="T7" fmla="*/ 49 h 100"/>
                  <a:gd name="T8" fmla="*/ 0 w 41"/>
                  <a:gd name="T9" fmla="*/ 0 h 100"/>
                  <a:gd name="T10" fmla="*/ 22 w 41"/>
                  <a:gd name="T11" fmla="*/ 0 h 100"/>
                  <a:gd name="T12" fmla="*/ 41 w 41"/>
                  <a:gd name="T13" fmla="*/ 0 h 100"/>
                  <a:gd name="T14" fmla="*/ 41 w 41"/>
                  <a:gd name="T15" fmla="*/ 49 h 100"/>
                  <a:gd name="T16" fmla="*/ 41 w 41"/>
                  <a:gd name="T1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100">
                    <a:moveTo>
                      <a:pt x="41" y="100"/>
                    </a:moveTo>
                    <a:lnTo>
                      <a:pt x="22" y="88"/>
                    </a:lnTo>
                    <a:lnTo>
                      <a:pt x="0" y="100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1" y="0"/>
                    </a:lnTo>
                    <a:lnTo>
                      <a:pt x="41" y="49"/>
                    </a:lnTo>
                    <a:lnTo>
                      <a:pt x="4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4800601" y="3425826"/>
                <a:ext cx="103188" cy="60325"/>
              </a:xfrm>
              <a:custGeom>
                <a:avLst/>
                <a:gdLst>
                  <a:gd name="T0" fmla="*/ 0 w 27"/>
                  <a:gd name="T1" fmla="*/ 10 h 16"/>
                  <a:gd name="T2" fmla="*/ 0 w 27"/>
                  <a:gd name="T3" fmla="*/ 10 h 16"/>
                  <a:gd name="T4" fmla="*/ 1 w 27"/>
                  <a:gd name="T5" fmla="*/ 8 h 16"/>
                  <a:gd name="T6" fmla="*/ 3 w 27"/>
                  <a:gd name="T7" fmla="*/ 9 h 16"/>
                  <a:gd name="T8" fmla="*/ 3 w 27"/>
                  <a:gd name="T9" fmla="*/ 9 h 16"/>
                  <a:gd name="T10" fmla="*/ 3 w 27"/>
                  <a:gd name="T11" fmla="*/ 9 h 16"/>
                  <a:gd name="T12" fmla="*/ 3 w 27"/>
                  <a:gd name="T13" fmla="*/ 9 h 16"/>
                  <a:gd name="T14" fmla="*/ 5 w 27"/>
                  <a:gd name="T15" fmla="*/ 11 h 16"/>
                  <a:gd name="T16" fmla="*/ 11 w 27"/>
                  <a:gd name="T17" fmla="*/ 13 h 16"/>
                  <a:gd name="T18" fmla="*/ 10 w 27"/>
                  <a:gd name="T19" fmla="*/ 12 h 16"/>
                  <a:gd name="T20" fmla="*/ 7 w 27"/>
                  <a:gd name="T21" fmla="*/ 9 h 16"/>
                  <a:gd name="T22" fmla="*/ 7 w 27"/>
                  <a:gd name="T23" fmla="*/ 7 h 16"/>
                  <a:gd name="T24" fmla="*/ 9 w 27"/>
                  <a:gd name="T25" fmla="*/ 2 h 16"/>
                  <a:gd name="T26" fmla="*/ 14 w 27"/>
                  <a:gd name="T27" fmla="*/ 0 h 16"/>
                  <a:gd name="T28" fmla="*/ 15 w 27"/>
                  <a:gd name="T29" fmla="*/ 0 h 16"/>
                  <a:gd name="T30" fmla="*/ 19 w 27"/>
                  <a:gd name="T31" fmla="*/ 2 h 16"/>
                  <a:gd name="T32" fmla="*/ 21 w 27"/>
                  <a:gd name="T33" fmla="*/ 7 h 16"/>
                  <a:gd name="T34" fmla="*/ 20 w 27"/>
                  <a:gd name="T35" fmla="*/ 10 h 16"/>
                  <a:gd name="T36" fmla="*/ 25 w 27"/>
                  <a:gd name="T37" fmla="*/ 8 h 16"/>
                  <a:gd name="T38" fmla="*/ 27 w 27"/>
                  <a:gd name="T39" fmla="*/ 8 h 16"/>
                  <a:gd name="T40" fmla="*/ 26 w 27"/>
                  <a:gd name="T41" fmla="*/ 10 h 16"/>
                  <a:gd name="T42" fmla="*/ 17 w 27"/>
                  <a:gd name="T43" fmla="*/ 14 h 16"/>
                  <a:gd name="T44" fmla="*/ 15 w 27"/>
                  <a:gd name="T45" fmla="*/ 15 h 16"/>
                  <a:gd name="T46" fmla="*/ 11 w 27"/>
                  <a:gd name="T47" fmla="*/ 16 h 16"/>
                  <a:gd name="T48" fmla="*/ 3 w 27"/>
                  <a:gd name="T49" fmla="*/ 13 h 16"/>
                  <a:gd name="T50" fmla="*/ 14 w 27"/>
                  <a:gd name="T51" fmla="*/ 3 h 16"/>
                  <a:gd name="T52" fmla="*/ 11 w 27"/>
                  <a:gd name="T53" fmla="*/ 4 h 16"/>
                  <a:gd name="T54" fmla="*/ 10 w 27"/>
                  <a:gd name="T55" fmla="*/ 7 h 16"/>
                  <a:gd name="T56" fmla="*/ 10 w 27"/>
                  <a:gd name="T57" fmla="*/ 8 h 16"/>
                  <a:gd name="T58" fmla="*/ 11 w 27"/>
                  <a:gd name="T59" fmla="*/ 10 h 16"/>
                  <a:gd name="T60" fmla="*/ 16 w 27"/>
                  <a:gd name="T61" fmla="*/ 11 h 16"/>
                  <a:gd name="T62" fmla="*/ 16 w 27"/>
                  <a:gd name="T63" fmla="*/ 11 h 16"/>
                  <a:gd name="T64" fmla="*/ 18 w 27"/>
                  <a:gd name="T65" fmla="*/ 7 h 16"/>
                  <a:gd name="T66" fmla="*/ 17 w 27"/>
                  <a:gd name="T67" fmla="*/ 4 h 16"/>
                  <a:gd name="T68" fmla="*/ 15 w 27"/>
                  <a:gd name="T6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16">
                    <a:moveTo>
                      <a:pt x="3" y="13"/>
                    </a:moveTo>
                    <a:cubicBezTo>
                      <a:pt x="1" y="12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0"/>
                      <a:pt x="4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2"/>
                      <a:pt x="8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1"/>
                      <a:pt x="8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5"/>
                      <a:pt x="7" y="4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1"/>
                      <a:pt x="12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3"/>
                      <a:pt x="21" y="5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2" y="10"/>
                      <a:pt x="23" y="9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7"/>
                      <a:pt x="26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9"/>
                      <a:pt x="27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3" y="13"/>
                      <a:pt x="20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4"/>
                      <a:pt x="16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3" y="15"/>
                      <a:pt x="12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7" y="16"/>
                      <a:pt x="5" y="14"/>
                      <a:pt x="3" y="13"/>
                    </a:cubicBezTo>
                    <a:close/>
                    <a:moveTo>
                      <a:pt x="15" y="3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12" y="3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5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1" y="9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0"/>
                      <a:pt x="14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0"/>
                      <a:pt x="18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6"/>
                      <a:pt x="18" y="5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3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4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45" name="组合 6"/>
          <p:cNvGrpSpPr/>
          <p:nvPr/>
        </p:nvGrpSpPr>
        <p:grpSpPr bwMode="auto"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51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0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61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63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64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65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71" name="等腰三角形 70"/>
          <p:cNvSpPr>
            <a:spLocks noChangeAspect="1"/>
          </p:cNvSpPr>
          <p:nvPr/>
        </p:nvSpPr>
        <p:spPr>
          <a:xfrm rot="16200000">
            <a:off x="1925964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  <p:bldP spid="25" grpId="0"/>
      <p:bldP spid="19" grpId="0" animBg="1"/>
      <p:bldP spid="66" grpId="0"/>
      <p:bldP spid="67" grpId="0"/>
      <p:bldP spid="68" grpId="0"/>
      <p:bldP spid="69" grpId="0" animBg="1"/>
      <p:bldP spid="70" grpId="0" animBg="1"/>
      <p:bldP spid="43" grpId="0" animBg="1"/>
      <p:bldP spid="44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116389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输入子标题</a:t>
            </a:r>
            <a:endParaRPr lang="zh-CN" altLang="en-US" sz="2000" b="1" dirty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96250" y="-217714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998250" y="1071440"/>
            <a:ext cx="396000" cy="396000"/>
            <a:chOff x="6876256" y="1436534"/>
            <a:chExt cx="396000" cy="396000"/>
          </a:xfrm>
        </p:grpSpPr>
        <p:sp>
          <p:nvSpPr>
            <p:cNvPr id="15" name="椭圆 14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394249" y="1084774"/>
            <a:ext cx="355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改名为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工大泡泡工作室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82589" y="1084774"/>
            <a:ext cx="211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16388" y="1697547"/>
            <a:ext cx="6119812" cy="4429118"/>
          </a:xfrm>
          <a:prstGeom prst="rect">
            <a:avLst/>
          </a:prstGeom>
          <a:noFill/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6196250" y="6126666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50" y="2263862"/>
            <a:ext cx="5234101" cy="2944182"/>
          </a:xfrm>
          <a:prstGeom prst="rect">
            <a:avLst/>
          </a:prstGeom>
          <a:ln w="25400">
            <a:solidFill>
              <a:srgbClr val="0053A3"/>
            </a:solidFill>
          </a:ln>
        </p:spPr>
      </p:pic>
      <p:sp>
        <p:nvSpPr>
          <p:cNvPr id="44" name="矩形 43"/>
          <p:cNvSpPr>
            <a:spLocks noChangeAspect="1"/>
          </p:cNvSpPr>
          <p:nvPr/>
        </p:nvSpPr>
        <p:spPr>
          <a:xfrm>
            <a:off x="5673725" y="5438151"/>
            <a:ext cx="3003550" cy="310104"/>
          </a:xfrm>
          <a:prstGeom prst="rect">
            <a:avLst/>
          </a:prstGeom>
          <a:solidFill>
            <a:srgbClr val="0053A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承接各种很吊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的定制服务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28" name="组合 6"/>
          <p:cNvGrpSpPr/>
          <p:nvPr/>
        </p:nvGrpSpPr>
        <p:grpSpPr bwMode="auto"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29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4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6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7" name="等腰三角形 36"/>
          <p:cNvSpPr>
            <a:spLocks noChangeAspect="1"/>
          </p:cNvSpPr>
          <p:nvPr/>
        </p:nvSpPr>
        <p:spPr>
          <a:xfrm rot="16200000">
            <a:off x="1925964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  <p:bldP spid="25" grpId="0"/>
      <p:bldP spid="19" grpId="0" animBg="1"/>
      <p:bldP spid="44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116389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输入子标题</a:t>
            </a:r>
            <a:endParaRPr lang="zh-CN" altLang="en-US" sz="2000" b="1" dirty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96250" y="-217714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998250" y="1071440"/>
            <a:ext cx="396000" cy="396000"/>
            <a:chOff x="6876256" y="1436534"/>
            <a:chExt cx="396000" cy="396000"/>
          </a:xfrm>
        </p:grpSpPr>
        <p:sp>
          <p:nvSpPr>
            <p:cNvPr id="15" name="椭圆 14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394249" y="1084774"/>
            <a:ext cx="355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组织校园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杀手训练营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82589" y="1084774"/>
            <a:ext cx="211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16388" y="1697547"/>
            <a:ext cx="6119812" cy="4429118"/>
          </a:xfrm>
          <a:prstGeom prst="rect">
            <a:avLst/>
          </a:prstGeom>
          <a:noFill/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6196250" y="6126666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减号 80"/>
          <p:cNvSpPr/>
          <p:nvPr/>
        </p:nvSpPr>
        <p:spPr>
          <a:xfrm rot="21300000">
            <a:off x="4069414" y="3565207"/>
            <a:ext cx="6058586" cy="693799"/>
          </a:xfrm>
          <a:prstGeom prst="mathMinus">
            <a:avLst/>
          </a:prstGeom>
          <a:solidFill>
            <a:srgbClr val="0053A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2" name="下箭头 81"/>
          <p:cNvSpPr/>
          <p:nvPr/>
        </p:nvSpPr>
        <p:spPr>
          <a:xfrm>
            <a:off x="4782228" y="2083306"/>
            <a:ext cx="1828800" cy="1625600"/>
          </a:xfrm>
          <a:prstGeom prst="downArrow">
            <a:avLst/>
          </a:prstGeom>
          <a:solidFill>
            <a:srgbClr val="0053A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3" name="上箭头 82"/>
          <p:cNvSpPr/>
          <p:nvPr/>
        </p:nvSpPr>
        <p:spPr>
          <a:xfrm>
            <a:off x="7586388" y="4115306"/>
            <a:ext cx="1828800" cy="1625600"/>
          </a:xfrm>
          <a:prstGeom prst="upArrow">
            <a:avLst/>
          </a:prstGeom>
          <a:solidFill>
            <a:srgbClr val="0053A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4" name="文本框 83"/>
          <p:cNvSpPr txBox="1"/>
          <p:nvPr/>
        </p:nvSpPr>
        <p:spPr>
          <a:xfrm>
            <a:off x="6209368" y="2409362"/>
            <a:ext cx="370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）培训学员</a:t>
            </a:r>
            <a:r>
              <a:rPr lang="en-US" altLang="zh-CN" dirty="0"/>
              <a:t>20</a:t>
            </a:r>
            <a:r>
              <a:rPr lang="zh-CN" altLang="en-US" dirty="0"/>
              <a:t>人，为期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</p:txBody>
      </p:sp>
      <p:sp>
        <p:nvSpPr>
          <p:cNvPr id="85" name="文本框 84"/>
          <p:cNvSpPr txBox="1"/>
          <p:nvPr/>
        </p:nvSpPr>
        <p:spPr>
          <a:xfrm>
            <a:off x="4417106" y="5104074"/>
            <a:ext cx="370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6</a:t>
            </a:r>
            <a:r>
              <a:rPr lang="zh-CN" altLang="en-US" dirty="0"/>
              <a:t>名同学加入工作室，接受训练。</a:t>
            </a:r>
            <a:endParaRPr lang="zh-CN" altLang="en-US" dirty="0"/>
          </a:p>
        </p:txBody>
      </p:sp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30" name="组合 6"/>
          <p:cNvGrpSpPr/>
          <p:nvPr/>
        </p:nvGrpSpPr>
        <p:grpSpPr bwMode="auto"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31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4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6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7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8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9" name="等腰三角形 38"/>
          <p:cNvSpPr>
            <a:spLocks noChangeAspect="1"/>
          </p:cNvSpPr>
          <p:nvPr/>
        </p:nvSpPr>
        <p:spPr>
          <a:xfrm rot="16200000">
            <a:off x="1925964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  <p:bldP spid="25" grpId="0"/>
      <p:bldP spid="19" grpId="0" animBg="1"/>
      <p:bldP spid="84" grpId="0"/>
      <p:bldP spid="85" grpId="0"/>
      <p:bldP spid="28" grpId="0" animBg="1"/>
      <p:bldP spid="29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116389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输入子标题</a:t>
            </a:r>
            <a:endParaRPr lang="zh-CN" altLang="en-US" sz="2000" b="1" dirty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96250" y="-217714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998250" y="1071440"/>
            <a:ext cx="396000" cy="396000"/>
            <a:chOff x="6876256" y="1436534"/>
            <a:chExt cx="396000" cy="396000"/>
          </a:xfrm>
        </p:grpSpPr>
        <p:sp>
          <p:nvSpPr>
            <p:cNvPr id="15" name="椭圆 14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394249" y="1084774"/>
            <a:ext cx="355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获评演界网年度贡献设计师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82589" y="1084774"/>
            <a:ext cx="211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16388" y="1697547"/>
            <a:ext cx="6119812" cy="4429118"/>
          </a:xfrm>
          <a:prstGeom prst="rect">
            <a:avLst/>
          </a:prstGeom>
          <a:noFill/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6196250" y="6126666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 25"/>
          <p:cNvSpPr/>
          <p:nvPr/>
        </p:nvSpPr>
        <p:spPr>
          <a:xfrm>
            <a:off x="6455918" y="3192524"/>
            <a:ext cx="1439167" cy="1439167"/>
          </a:xfrm>
          <a:custGeom>
            <a:avLst/>
            <a:gdLst>
              <a:gd name="connsiteX0" fmla="*/ 0 w 1439167"/>
              <a:gd name="connsiteY0" fmla="*/ 719584 h 1439167"/>
              <a:gd name="connsiteX1" fmla="*/ 719584 w 1439167"/>
              <a:gd name="connsiteY1" fmla="*/ 0 h 1439167"/>
              <a:gd name="connsiteX2" fmla="*/ 1439168 w 1439167"/>
              <a:gd name="connsiteY2" fmla="*/ 719584 h 1439167"/>
              <a:gd name="connsiteX3" fmla="*/ 719584 w 1439167"/>
              <a:gd name="connsiteY3" fmla="*/ 1439168 h 1439167"/>
              <a:gd name="connsiteX4" fmla="*/ 0 w 1439167"/>
              <a:gd name="connsiteY4" fmla="*/ 719584 h 143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167" h="1439167">
                <a:moveTo>
                  <a:pt x="0" y="719584"/>
                </a:moveTo>
                <a:cubicBezTo>
                  <a:pt x="0" y="322169"/>
                  <a:pt x="322169" y="0"/>
                  <a:pt x="719584" y="0"/>
                </a:cubicBezTo>
                <a:cubicBezTo>
                  <a:pt x="1116999" y="0"/>
                  <a:pt x="1439168" y="322169"/>
                  <a:pt x="1439168" y="719584"/>
                </a:cubicBezTo>
                <a:cubicBezTo>
                  <a:pt x="1439168" y="1116999"/>
                  <a:pt x="1116999" y="1439168"/>
                  <a:pt x="719584" y="1439168"/>
                </a:cubicBezTo>
                <a:cubicBezTo>
                  <a:pt x="322169" y="1439168"/>
                  <a:pt x="0" y="1116999"/>
                  <a:pt x="0" y="719584"/>
                </a:cubicBezTo>
                <a:close/>
              </a:path>
            </a:pathLst>
          </a:custGeom>
          <a:solidFill>
            <a:srgbClr val="0053A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131" tIns="250131" rIns="250131" bIns="250131" numCol="1" spcCol="1270" anchor="ctr" anchorCtr="0">
            <a:noAutofit/>
          </a:bodyPr>
          <a:lstStyle/>
          <a:p>
            <a:pPr algn="ctr" defTabSz="1377950">
              <a:lnSpc>
                <a:spcPct val="90000"/>
              </a:lnSpc>
              <a:spcAft>
                <a:spcPct val="35000"/>
              </a:spcAft>
            </a:pPr>
            <a:r>
              <a:rPr lang="zh-CN" altLang="en-US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期间活动</a:t>
            </a:r>
            <a:endParaRPr lang="zh-CN" altLang="en-US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475163" y="1861822"/>
            <a:ext cx="251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组织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230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人的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校园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讲座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175500" y="5276226"/>
            <a:ext cx="251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在校院等部门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靠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打工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526413" y="2762068"/>
            <a:ext cx="156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店铺商品突破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274670" y="4449233"/>
            <a:ext cx="156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完成蓝色扁平系列前三部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145344" y="1881950"/>
            <a:ext cx="4060312" cy="4060312"/>
            <a:chOff x="3621344" y="1881950"/>
            <a:chExt cx="4060312" cy="4060312"/>
          </a:xfrm>
        </p:grpSpPr>
        <p:sp>
          <p:nvSpPr>
            <p:cNvPr id="32" name="空心弧 31"/>
            <p:cNvSpPr/>
            <p:nvPr/>
          </p:nvSpPr>
          <p:spPr>
            <a:xfrm>
              <a:off x="4088786" y="2349392"/>
              <a:ext cx="3125428" cy="3125428"/>
            </a:xfrm>
            <a:prstGeom prst="blockArc">
              <a:avLst>
                <a:gd name="adj1" fmla="val 10800000"/>
                <a:gd name="adj2" fmla="val 16200000"/>
                <a:gd name="adj3" fmla="val 4642"/>
              </a:avLst>
            </a:prstGeom>
            <a:solidFill>
              <a:srgbClr val="7F7F7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空心弧 32"/>
            <p:cNvSpPr/>
            <p:nvPr/>
          </p:nvSpPr>
          <p:spPr>
            <a:xfrm>
              <a:off x="4088786" y="2349392"/>
              <a:ext cx="3125428" cy="3125428"/>
            </a:xfrm>
            <a:prstGeom prst="blockArc">
              <a:avLst>
                <a:gd name="adj1" fmla="val 5400000"/>
                <a:gd name="adj2" fmla="val 10800000"/>
                <a:gd name="adj3" fmla="val 4642"/>
              </a:avLst>
            </a:prstGeom>
            <a:solidFill>
              <a:srgbClr val="7F7F7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空心弧 33"/>
            <p:cNvSpPr/>
            <p:nvPr/>
          </p:nvSpPr>
          <p:spPr>
            <a:xfrm>
              <a:off x="4088786" y="2349392"/>
              <a:ext cx="3125428" cy="3125428"/>
            </a:xfrm>
            <a:prstGeom prst="blockArc">
              <a:avLst>
                <a:gd name="adj1" fmla="val 0"/>
                <a:gd name="adj2" fmla="val 5400000"/>
                <a:gd name="adj3" fmla="val 4642"/>
              </a:avLst>
            </a:prstGeom>
            <a:solidFill>
              <a:srgbClr val="7F7F7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空心弧 35"/>
            <p:cNvSpPr/>
            <p:nvPr/>
          </p:nvSpPr>
          <p:spPr>
            <a:xfrm>
              <a:off x="4088786" y="2349392"/>
              <a:ext cx="3125428" cy="3125428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7" name="组合 36"/>
            <p:cNvGrpSpPr/>
            <p:nvPr/>
          </p:nvGrpSpPr>
          <p:grpSpPr>
            <a:xfrm>
              <a:off x="5147792" y="4934845"/>
              <a:ext cx="1007417" cy="1007417"/>
              <a:chOff x="5147792" y="4934845"/>
              <a:chExt cx="1007417" cy="1007417"/>
            </a:xfrm>
          </p:grpSpPr>
          <p:sp>
            <p:nvSpPr>
              <p:cNvPr id="75" name="任意多边形 74"/>
              <p:cNvSpPr/>
              <p:nvPr/>
            </p:nvSpPr>
            <p:spPr>
              <a:xfrm>
                <a:off x="5147792" y="4934845"/>
                <a:ext cx="1007417" cy="1007417"/>
              </a:xfrm>
              <a:custGeom>
                <a:avLst/>
                <a:gdLst>
                  <a:gd name="connsiteX0" fmla="*/ 0 w 1007417"/>
                  <a:gd name="connsiteY0" fmla="*/ 503709 h 1007417"/>
                  <a:gd name="connsiteX1" fmla="*/ 503709 w 1007417"/>
                  <a:gd name="connsiteY1" fmla="*/ 0 h 1007417"/>
                  <a:gd name="connsiteX2" fmla="*/ 1007418 w 1007417"/>
                  <a:gd name="connsiteY2" fmla="*/ 503709 h 1007417"/>
                  <a:gd name="connsiteX3" fmla="*/ 503709 w 1007417"/>
                  <a:gd name="connsiteY3" fmla="*/ 1007418 h 1007417"/>
                  <a:gd name="connsiteX4" fmla="*/ 0 w 1007417"/>
                  <a:gd name="connsiteY4" fmla="*/ 503709 h 100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417" h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rgbClr val="0053A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5473" tIns="175473" rIns="175473" bIns="175473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Aft>
                    <a:spcPct val="35000"/>
                  </a:spcAft>
                </a:pPr>
                <a:endParaRPr lang="zh-CN" altLang="en-US" sz="2200"/>
              </a:p>
            </p:txBody>
          </p:sp>
          <p:grpSp>
            <p:nvGrpSpPr>
              <p:cNvPr id="76" name="Group 4"/>
              <p:cNvGrpSpPr>
                <a:grpSpLocks noChangeAspect="1"/>
              </p:cNvGrpSpPr>
              <p:nvPr/>
            </p:nvGrpSpPr>
            <p:grpSpPr bwMode="auto">
              <a:xfrm>
                <a:off x="5418313" y="5176357"/>
                <a:ext cx="466374" cy="524392"/>
                <a:chOff x="3313" y="3205"/>
                <a:chExt cx="418" cy="470"/>
              </a:xfrm>
              <a:solidFill>
                <a:schemeClr val="bg1"/>
              </a:solidFill>
            </p:grpSpPr>
            <p:sp>
              <p:nvSpPr>
                <p:cNvPr id="77" name="Freeform 5"/>
                <p:cNvSpPr/>
                <p:nvPr/>
              </p:nvSpPr>
              <p:spPr bwMode="auto">
                <a:xfrm>
                  <a:off x="3392" y="3507"/>
                  <a:ext cx="206" cy="12"/>
                </a:xfrm>
                <a:custGeom>
                  <a:avLst/>
                  <a:gdLst>
                    <a:gd name="T0" fmla="*/ 84 w 86"/>
                    <a:gd name="T1" fmla="*/ 0 h 5"/>
                    <a:gd name="T2" fmla="*/ 3 w 86"/>
                    <a:gd name="T3" fmla="*/ 0 h 5"/>
                    <a:gd name="T4" fmla="*/ 0 w 86"/>
                    <a:gd name="T5" fmla="*/ 3 h 5"/>
                    <a:gd name="T6" fmla="*/ 3 w 86"/>
                    <a:gd name="T7" fmla="*/ 5 h 5"/>
                    <a:gd name="T8" fmla="*/ 84 w 86"/>
                    <a:gd name="T9" fmla="*/ 5 h 5"/>
                    <a:gd name="T10" fmla="*/ 86 w 86"/>
                    <a:gd name="T11" fmla="*/ 3 h 5"/>
                    <a:gd name="T12" fmla="*/ 84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Freeform 6"/>
                <p:cNvSpPr/>
                <p:nvPr/>
              </p:nvSpPr>
              <p:spPr bwMode="auto">
                <a:xfrm>
                  <a:off x="3392" y="3442"/>
                  <a:ext cx="206" cy="12"/>
                </a:xfrm>
                <a:custGeom>
                  <a:avLst/>
                  <a:gdLst>
                    <a:gd name="T0" fmla="*/ 84 w 86"/>
                    <a:gd name="T1" fmla="*/ 0 h 5"/>
                    <a:gd name="T2" fmla="*/ 3 w 86"/>
                    <a:gd name="T3" fmla="*/ 0 h 5"/>
                    <a:gd name="T4" fmla="*/ 0 w 86"/>
                    <a:gd name="T5" fmla="*/ 2 h 5"/>
                    <a:gd name="T6" fmla="*/ 3 w 86"/>
                    <a:gd name="T7" fmla="*/ 5 h 5"/>
                    <a:gd name="T8" fmla="*/ 84 w 86"/>
                    <a:gd name="T9" fmla="*/ 5 h 5"/>
                    <a:gd name="T10" fmla="*/ 86 w 86"/>
                    <a:gd name="T11" fmla="*/ 2 h 5"/>
                    <a:gd name="T12" fmla="*/ 84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5" y="5"/>
                        <a:pt x="86" y="4"/>
                        <a:pt x="86" y="2"/>
                      </a:cubicBezTo>
                      <a:cubicBezTo>
                        <a:pt x="86" y="1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Freeform 7"/>
                <p:cNvSpPr/>
                <p:nvPr/>
              </p:nvSpPr>
              <p:spPr bwMode="auto">
                <a:xfrm>
                  <a:off x="3392" y="3375"/>
                  <a:ext cx="206" cy="14"/>
                </a:xfrm>
                <a:custGeom>
                  <a:avLst/>
                  <a:gdLst>
                    <a:gd name="T0" fmla="*/ 84 w 86"/>
                    <a:gd name="T1" fmla="*/ 0 h 6"/>
                    <a:gd name="T2" fmla="*/ 3 w 86"/>
                    <a:gd name="T3" fmla="*/ 0 h 6"/>
                    <a:gd name="T4" fmla="*/ 0 w 86"/>
                    <a:gd name="T5" fmla="*/ 3 h 6"/>
                    <a:gd name="T6" fmla="*/ 3 w 86"/>
                    <a:gd name="T7" fmla="*/ 6 h 6"/>
                    <a:gd name="T8" fmla="*/ 84 w 86"/>
                    <a:gd name="T9" fmla="*/ 6 h 6"/>
                    <a:gd name="T10" fmla="*/ 86 w 86"/>
                    <a:gd name="T11" fmla="*/ 3 h 6"/>
                    <a:gd name="T12" fmla="*/ 84 w 8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6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5"/>
                        <a:pt x="1" y="6"/>
                        <a:pt x="3" y="6"/>
                      </a:cubicBezTo>
                      <a:cubicBezTo>
                        <a:pt x="84" y="6"/>
                        <a:pt x="84" y="6"/>
                        <a:pt x="84" y="6"/>
                      </a:cubicBezTo>
                      <a:cubicBezTo>
                        <a:pt x="85" y="6"/>
                        <a:pt x="86" y="5"/>
                        <a:pt x="86" y="3"/>
                      </a:cubicBezTo>
                      <a:cubicBezTo>
                        <a:pt x="86" y="2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8"/>
                <p:cNvSpPr>
                  <a:spLocks noEditPoints="1"/>
                </p:cNvSpPr>
                <p:nvPr/>
              </p:nvSpPr>
              <p:spPr bwMode="auto">
                <a:xfrm>
                  <a:off x="3313" y="3205"/>
                  <a:ext cx="418" cy="470"/>
                </a:xfrm>
                <a:custGeom>
                  <a:avLst/>
                  <a:gdLst>
                    <a:gd name="T0" fmla="*/ 174 w 174"/>
                    <a:gd name="T1" fmla="*/ 25 h 196"/>
                    <a:gd name="T2" fmla="*/ 149 w 174"/>
                    <a:gd name="T3" fmla="*/ 0 h 196"/>
                    <a:gd name="T4" fmla="*/ 25 w 174"/>
                    <a:gd name="T5" fmla="*/ 0 h 196"/>
                    <a:gd name="T6" fmla="*/ 25 w 174"/>
                    <a:gd name="T7" fmla="*/ 0 h 196"/>
                    <a:gd name="T8" fmla="*/ 25 w 174"/>
                    <a:gd name="T9" fmla="*/ 0 h 196"/>
                    <a:gd name="T10" fmla="*/ 0 w 174"/>
                    <a:gd name="T11" fmla="*/ 25 h 196"/>
                    <a:gd name="T12" fmla="*/ 0 w 174"/>
                    <a:gd name="T13" fmla="*/ 169 h 196"/>
                    <a:gd name="T14" fmla="*/ 2 w 174"/>
                    <a:gd name="T15" fmla="*/ 174 h 196"/>
                    <a:gd name="T16" fmla="*/ 22 w 174"/>
                    <a:gd name="T17" fmla="*/ 193 h 196"/>
                    <a:gd name="T18" fmla="*/ 31 w 174"/>
                    <a:gd name="T19" fmla="*/ 193 h 196"/>
                    <a:gd name="T20" fmla="*/ 52 w 174"/>
                    <a:gd name="T21" fmla="*/ 173 h 196"/>
                    <a:gd name="T22" fmla="*/ 73 w 174"/>
                    <a:gd name="T23" fmla="*/ 194 h 196"/>
                    <a:gd name="T24" fmla="*/ 82 w 174"/>
                    <a:gd name="T25" fmla="*/ 194 h 196"/>
                    <a:gd name="T26" fmla="*/ 104 w 174"/>
                    <a:gd name="T27" fmla="*/ 173 h 196"/>
                    <a:gd name="T28" fmla="*/ 125 w 174"/>
                    <a:gd name="T29" fmla="*/ 194 h 196"/>
                    <a:gd name="T30" fmla="*/ 130 w 174"/>
                    <a:gd name="T31" fmla="*/ 196 h 196"/>
                    <a:gd name="T32" fmla="*/ 134 w 174"/>
                    <a:gd name="T33" fmla="*/ 194 h 196"/>
                    <a:gd name="T34" fmla="*/ 153 w 174"/>
                    <a:gd name="T35" fmla="*/ 175 h 196"/>
                    <a:gd name="T36" fmla="*/ 155 w 174"/>
                    <a:gd name="T37" fmla="*/ 170 h 196"/>
                    <a:gd name="T38" fmla="*/ 155 w 174"/>
                    <a:gd name="T39" fmla="*/ 49 h 196"/>
                    <a:gd name="T40" fmla="*/ 174 w 174"/>
                    <a:gd name="T41" fmla="*/ 25 h 196"/>
                    <a:gd name="T42" fmla="*/ 130 w 174"/>
                    <a:gd name="T43" fmla="*/ 180 h 196"/>
                    <a:gd name="T44" fmla="*/ 108 w 174"/>
                    <a:gd name="T45" fmla="*/ 159 h 196"/>
                    <a:gd name="T46" fmla="*/ 99 w 174"/>
                    <a:gd name="T47" fmla="*/ 159 h 196"/>
                    <a:gd name="T48" fmla="*/ 78 w 174"/>
                    <a:gd name="T49" fmla="*/ 180 h 196"/>
                    <a:gd name="T50" fmla="*/ 57 w 174"/>
                    <a:gd name="T51" fmla="*/ 159 h 196"/>
                    <a:gd name="T52" fmla="*/ 47 w 174"/>
                    <a:gd name="T53" fmla="*/ 159 h 196"/>
                    <a:gd name="T54" fmla="*/ 27 w 174"/>
                    <a:gd name="T55" fmla="*/ 179 h 196"/>
                    <a:gd name="T56" fmla="*/ 13 w 174"/>
                    <a:gd name="T57" fmla="*/ 166 h 196"/>
                    <a:gd name="T58" fmla="*/ 13 w 174"/>
                    <a:gd name="T59" fmla="*/ 25 h 196"/>
                    <a:gd name="T60" fmla="*/ 25 w 174"/>
                    <a:gd name="T61" fmla="*/ 14 h 196"/>
                    <a:gd name="T62" fmla="*/ 25 w 174"/>
                    <a:gd name="T63" fmla="*/ 14 h 196"/>
                    <a:gd name="T64" fmla="*/ 25 w 174"/>
                    <a:gd name="T65" fmla="*/ 14 h 196"/>
                    <a:gd name="T66" fmla="*/ 25 w 174"/>
                    <a:gd name="T67" fmla="*/ 14 h 196"/>
                    <a:gd name="T68" fmla="*/ 37 w 174"/>
                    <a:gd name="T69" fmla="*/ 25 h 196"/>
                    <a:gd name="T70" fmla="*/ 25 w 174"/>
                    <a:gd name="T71" fmla="*/ 36 h 196"/>
                    <a:gd name="T72" fmla="*/ 18 w 174"/>
                    <a:gd name="T73" fmla="*/ 43 h 196"/>
                    <a:gd name="T74" fmla="*/ 25 w 174"/>
                    <a:gd name="T75" fmla="*/ 50 h 196"/>
                    <a:gd name="T76" fmla="*/ 142 w 174"/>
                    <a:gd name="T77" fmla="*/ 50 h 196"/>
                    <a:gd name="T78" fmla="*/ 142 w 174"/>
                    <a:gd name="T79" fmla="*/ 168 h 196"/>
                    <a:gd name="T80" fmla="*/ 130 w 174"/>
                    <a:gd name="T81" fmla="*/ 180 h 196"/>
                    <a:gd name="T82" fmla="*/ 149 w 174"/>
                    <a:gd name="T83" fmla="*/ 36 h 196"/>
                    <a:gd name="T84" fmla="*/ 47 w 174"/>
                    <a:gd name="T85" fmla="*/ 36 h 196"/>
                    <a:gd name="T86" fmla="*/ 50 w 174"/>
                    <a:gd name="T87" fmla="*/ 25 h 196"/>
                    <a:gd name="T88" fmla="*/ 47 w 174"/>
                    <a:gd name="T89" fmla="*/ 14 h 196"/>
                    <a:gd name="T90" fmla="*/ 149 w 174"/>
                    <a:gd name="T91" fmla="*/ 14 h 196"/>
                    <a:gd name="T92" fmla="*/ 161 w 174"/>
                    <a:gd name="T93" fmla="*/ 25 h 196"/>
                    <a:gd name="T94" fmla="*/ 149 w 174"/>
                    <a:gd name="T95" fmla="*/ 3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4" h="196">
                      <a:moveTo>
                        <a:pt x="174" y="25"/>
                      </a:moveTo>
                      <a:cubicBezTo>
                        <a:pt x="174" y="11"/>
                        <a:pt x="163" y="0"/>
                        <a:pt x="149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71"/>
                        <a:pt x="1" y="172"/>
                        <a:pt x="2" y="174"/>
                      </a:cubicBezTo>
                      <a:cubicBezTo>
                        <a:pt x="22" y="193"/>
                        <a:pt x="22" y="193"/>
                        <a:pt x="22" y="193"/>
                      </a:cubicBezTo>
                      <a:cubicBezTo>
                        <a:pt x="25" y="196"/>
                        <a:pt x="29" y="196"/>
                        <a:pt x="31" y="193"/>
                      </a:cubicBezTo>
                      <a:cubicBezTo>
                        <a:pt x="52" y="173"/>
                        <a:pt x="52" y="173"/>
                        <a:pt x="52" y="173"/>
                      </a:cubicBezTo>
                      <a:cubicBezTo>
                        <a:pt x="73" y="194"/>
                        <a:pt x="73" y="194"/>
                        <a:pt x="73" y="194"/>
                      </a:cubicBezTo>
                      <a:cubicBezTo>
                        <a:pt x="76" y="196"/>
                        <a:pt x="80" y="196"/>
                        <a:pt x="82" y="194"/>
                      </a:cubicBezTo>
                      <a:cubicBezTo>
                        <a:pt x="104" y="173"/>
                        <a:pt x="104" y="173"/>
                        <a:pt x="104" y="173"/>
                      </a:cubicBezTo>
                      <a:cubicBezTo>
                        <a:pt x="125" y="194"/>
                        <a:pt x="125" y="194"/>
                        <a:pt x="125" y="194"/>
                      </a:cubicBezTo>
                      <a:cubicBezTo>
                        <a:pt x="126" y="195"/>
                        <a:pt x="128" y="196"/>
                        <a:pt x="130" y="196"/>
                      </a:cubicBezTo>
                      <a:cubicBezTo>
                        <a:pt x="131" y="196"/>
                        <a:pt x="133" y="195"/>
                        <a:pt x="134" y="194"/>
                      </a:cubicBezTo>
                      <a:cubicBezTo>
                        <a:pt x="153" y="175"/>
                        <a:pt x="153" y="175"/>
                        <a:pt x="153" y="175"/>
                      </a:cubicBezTo>
                      <a:cubicBezTo>
                        <a:pt x="155" y="174"/>
                        <a:pt x="155" y="172"/>
                        <a:pt x="155" y="170"/>
                      </a:cubicBezTo>
                      <a:cubicBezTo>
                        <a:pt x="155" y="49"/>
                        <a:pt x="155" y="49"/>
                        <a:pt x="155" y="49"/>
                      </a:cubicBezTo>
                      <a:cubicBezTo>
                        <a:pt x="166" y="46"/>
                        <a:pt x="174" y="36"/>
                        <a:pt x="174" y="25"/>
                      </a:cubicBezTo>
                      <a:close/>
                      <a:moveTo>
                        <a:pt x="130" y="180"/>
                      </a:moveTo>
                      <a:cubicBezTo>
                        <a:pt x="108" y="159"/>
                        <a:pt x="108" y="159"/>
                        <a:pt x="108" y="159"/>
                      </a:cubicBezTo>
                      <a:cubicBezTo>
                        <a:pt x="106" y="157"/>
                        <a:pt x="102" y="157"/>
                        <a:pt x="99" y="159"/>
                      </a:cubicBezTo>
                      <a:cubicBezTo>
                        <a:pt x="78" y="180"/>
                        <a:pt x="78" y="180"/>
                        <a:pt x="78" y="180"/>
                      </a:cubicBezTo>
                      <a:cubicBezTo>
                        <a:pt x="57" y="159"/>
                        <a:pt x="57" y="159"/>
                        <a:pt x="57" y="159"/>
                      </a:cubicBezTo>
                      <a:cubicBezTo>
                        <a:pt x="54" y="157"/>
                        <a:pt x="50" y="157"/>
                        <a:pt x="47" y="159"/>
                      </a:cubicBezTo>
                      <a:cubicBezTo>
                        <a:pt x="27" y="179"/>
                        <a:pt x="27" y="179"/>
                        <a:pt x="27" y="179"/>
                      </a:cubicBezTo>
                      <a:cubicBezTo>
                        <a:pt x="13" y="166"/>
                        <a:pt x="13" y="166"/>
                        <a:pt x="13" y="166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19"/>
                        <a:pt x="18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32" y="14"/>
                        <a:pt x="37" y="19"/>
                        <a:pt x="37" y="25"/>
                      </a:cubicBezTo>
                      <a:cubicBezTo>
                        <a:pt x="37" y="31"/>
                        <a:pt x="32" y="36"/>
                        <a:pt x="25" y="36"/>
                      </a:cubicBezTo>
                      <a:cubicBezTo>
                        <a:pt x="21" y="36"/>
                        <a:pt x="18" y="39"/>
                        <a:pt x="18" y="43"/>
                      </a:cubicBezTo>
                      <a:cubicBezTo>
                        <a:pt x="18" y="47"/>
                        <a:pt x="21" y="50"/>
                        <a:pt x="25" y="50"/>
                      </a:cubicBezTo>
                      <a:cubicBezTo>
                        <a:pt x="142" y="50"/>
                        <a:pt x="142" y="50"/>
                        <a:pt x="142" y="50"/>
                      </a:cubicBezTo>
                      <a:cubicBezTo>
                        <a:pt x="142" y="168"/>
                        <a:pt x="142" y="168"/>
                        <a:pt x="142" y="168"/>
                      </a:cubicBezTo>
                      <a:lnTo>
                        <a:pt x="130" y="180"/>
                      </a:lnTo>
                      <a:close/>
                      <a:moveTo>
                        <a:pt x="149" y="36"/>
                      </a:moveTo>
                      <a:cubicBezTo>
                        <a:pt x="47" y="36"/>
                        <a:pt x="47" y="36"/>
                        <a:pt x="47" y="36"/>
                      </a:cubicBezTo>
                      <a:cubicBezTo>
                        <a:pt x="49" y="33"/>
                        <a:pt x="50" y="29"/>
                        <a:pt x="50" y="25"/>
                      </a:cubicBezTo>
                      <a:cubicBezTo>
                        <a:pt x="50" y="21"/>
                        <a:pt x="49" y="17"/>
                        <a:pt x="47" y="14"/>
                      </a:cubicBezTo>
                      <a:cubicBezTo>
                        <a:pt x="149" y="14"/>
                        <a:pt x="149" y="14"/>
                        <a:pt x="149" y="14"/>
                      </a:cubicBezTo>
                      <a:cubicBezTo>
                        <a:pt x="155" y="14"/>
                        <a:pt x="161" y="19"/>
                        <a:pt x="161" y="25"/>
                      </a:cubicBezTo>
                      <a:cubicBezTo>
                        <a:pt x="161" y="31"/>
                        <a:pt x="155" y="36"/>
                        <a:pt x="149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8" name="组合 37"/>
            <p:cNvGrpSpPr/>
            <p:nvPr/>
          </p:nvGrpSpPr>
          <p:grpSpPr>
            <a:xfrm>
              <a:off x="3621344" y="3408398"/>
              <a:ext cx="1007417" cy="1007417"/>
              <a:chOff x="3621344" y="3408398"/>
              <a:chExt cx="1007417" cy="1007417"/>
            </a:xfrm>
          </p:grpSpPr>
          <p:sp>
            <p:nvSpPr>
              <p:cNvPr id="68" name="任意多边形 67"/>
              <p:cNvSpPr/>
              <p:nvPr/>
            </p:nvSpPr>
            <p:spPr>
              <a:xfrm>
                <a:off x="3621344" y="3408398"/>
                <a:ext cx="1007417" cy="1007417"/>
              </a:xfrm>
              <a:custGeom>
                <a:avLst/>
                <a:gdLst>
                  <a:gd name="connsiteX0" fmla="*/ 0 w 1007417"/>
                  <a:gd name="connsiteY0" fmla="*/ 503709 h 1007417"/>
                  <a:gd name="connsiteX1" fmla="*/ 503709 w 1007417"/>
                  <a:gd name="connsiteY1" fmla="*/ 0 h 1007417"/>
                  <a:gd name="connsiteX2" fmla="*/ 1007418 w 1007417"/>
                  <a:gd name="connsiteY2" fmla="*/ 503709 h 1007417"/>
                  <a:gd name="connsiteX3" fmla="*/ 503709 w 1007417"/>
                  <a:gd name="connsiteY3" fmla="*/ 1007418 h 1007417"/>
                  <a:gd name="connsiteX4" fmla="*/ 0 w 1007417"/>
                  <a:gd name="connsiteY4" fmla="*/ 503709 h 100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417" h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rgbClr val="0053A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5473" tIns="175473" rIns="175473" bIns="175473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Aft>
                    <a:spcPct val="35000"/>
                  </a:spcAft>
                </a:pPr>
                <a:endParaRPr lang="zh-CN" altLang="en-US" sz="2200"/>
              </a:p>
            </p:txBody>
          </p:sp>
          <p:grpSp>
            <p:nvGrpSpPr>
              <p:cNvPr id="69" name="Group 11"/>
              <p:cNvGrpSpPr>
                <a:grpSpLocks noChangeAspect="1"/>
              </p:cNvGrpSpPr>
              <p:nvPr/>
            </p:nvGrpSpPr>
            <p:grpSpPr bwMode="auto">
              <a:xfrm>
                <a:off x="3916411" y="3654075"/>
                <a:ext cx="417282" cy="524392"/>
                <a:chOff x="2398" y="2256"/>
                <a:chExt cx="374" cy="470"/>
              </a:xfrm>
              <a:solidFill>
                <a:schemeClr val="bg1"/>
              </a:solidFill>
            </p:grpSpPr>
            <p:sp>
              <p:nvSpPr>
                <p:cNvPr id="70" name="Freeform 12"/>
                <p:cNvSpPr/>
                <p:nvPr/>
              </p:nvSpPr>
              <p:spPr bwMode="auto">
                <a:xfrm>
                  <a:off x="2478" y="2558"/>
                  <a:ext cx="207" cy="12"/>
                </a:xfrm>
                <a:custGeom>
                  <a:avLst/>
                  <a:gdLst>
                    <a:gd name="T0" fmla="*/ 83 w 86"/>
                    <a:gd name="T1" fmla="*/ 0 h 5"/>
                    <a:gd name="T2" fmla="*/ 2 w 86"/>
                    <a:gd name="T3" fmla="*/ 0 h 5"/>
                    <a:gd name="T4" fmla="*/ 0 w 86"/>
                    <a:gd name="T5" fmla="*/ 3 h 5"/>
                    <a:gd name="T6" fmla="*/ 2 w 86"/>
                    <a:gd name="T7" fmla="*/ 5 h 5"/>
                    <a:gd name="T8" fmla="*/ 83 w 86"/>
                    <a:gd name="T9" fmla="*/ 5 h 5"/>
                    <a:gd name="T10" fmla="*/ 86 w 86"/>
                    <a:gd name="T11" fmla="*/ 3 h 5"/>
                    <a:gd name="T12" fmla="*/ 83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Freeform 13"/>
                <p:cNvSpPr/>
                <p:nvPr/>
              </p:nvSpPr>
              <p:spPr bwMode="auto">
                <a:xfrm>
                  <a:off x="2478" y="2505"/>
                  <a:ext cx="207" cy="12"/>
                </a:xfrm>
                <a:custGeom>
                  <a:avLst/>
                  <a:gdLst>
                    <a:gd name="T0" fmla="*/ 83 w 86"/>
                    <a:gd name="T1" fmla="*/ 0 h 5"/>
                    <a:gd name="T2" fmla="*/ 2 w 86"/>
                    <a:gd name="T3" fmla="*/ 0 h 5"/>
                    <a:gd name="T4" fmla="*/ 0 w 86"/>
                    <a:gd name="T5" fmla="*/ 3 h 5"/>
                    <a:gd name="T6" fmla="*/ 2 w 86"/>
                    <a:gd name="T7" fmla="*/ 5 h 5"/>
                    <a:gd name="T8" fmla="*/ 83 w 86"/>
                    <a:gd name="T9" fmla="*/ 5 h 5"/>
                    <a:gd name="T10" fmla="*/ 86 w 86"/>
                    <a:gd name="T11" fmla="*/ 3 h 5"/>
                    <a:gd name="T12" fmla="*/ 83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Freeform 14"/>
                <p:cNvSpPr/>
                <p:nvPr/>
              </p:nvSpPr>
              <p:spPr bwMode="auto">
                <a:xfrm>
                  <a:off x="2478" y="2452"/>
                  <a:ext cx="207" cy="12"/>
                </a:xfrm>
                <a:custGeom>
                  <a:avLst/>
                  <a:gdLst>
                    <a:gd name="T0" fmla="*/ 83 w 86"/>
                    <a:gd name="T1" fmla="*/ 0 h 5"/>
                    <a:gd name="T2" fmla="*/ 2 w 86"/>
                    <a:gd name="T3" fmla="*/ 0 h 5"/>
                    <a:gd name="T4" fmla="*/ 0 w 86"/>
                    <a:gd name="T5" fmla="*/ 3 h 5"/>
                    <a:gd name="T6" fmla="*/ 2 w 86"/>
                    <a:gd name="T7" fmla="*/ 5 h 5"/>
                    <a:gd name="T8" fmla="*/ 83 w 86"/>
                    <a:gd name="T9" fmla="*/ 5 h 5"/>
                    <a:gd name="T10" fmla="*/ 86 w 86"/>
                    <a:gd name="T11" fmla="*/ 3 h 5"/>
                    <a:gd name="T12" fmla="*/ 83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Freeform 15"/>
                <p:cNvSpPr/>
                <p:nvPr/>
              </p:nvSpPr>
              <p:spPr bwMode="auto">
                <a:xfrm>
                  <a:off x="2478" y="2402"/>
                  <a:ext cx="101" cy="12"/>
                </a:xfrm>
                <a:custGeom>
                  <a:avLst/>
                  <a:gdLst>
                    <a:gd name="T0" fmla="*/ 2 w 42"/>
                    <a:gd name="T1" fmla="*/ 5 h 5"/>
                    <a:gd name="T2" fmla="*/ 39 w 42"/>
                    <a:gd name="T3" fmla="*/ 5 h 5"/>
                    <a:gd name="T4" fmla="*/ 42 w 42"/>
                    <a:gd name="T5" fmla="*/ 2 h 5"/>
                    <a:gd name="T6" fmla="*/ 39 w 42"/>
                    <a:gd name="T7" fmla="*/ 0 h 5"/>
                    <a:gd name="T8" fmla="*/ 2 w 42"/>
                    <a:gd name="T9" fmla="*/ 0 h 5"/>
                    <a:gd name="T10" fmla="*/ 0 w 42"/>
                    <a:gd name="T11" fmla="*/ 2 h 5"/>
                    <a:gd name="T12" fmla="*/ 2 w 42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5">
                      <a:moveTo>
                        <a:pt x="2" y="5"/>
                      </a:move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41" y="5"/>
                        <a:pt x="42" y="4"/>
                        <a:pt x="42" y="2"/>
                      </a:cubicBezTo>
                      <a:cubicBezTo>
                        <a:pt x="42" y="1"/>
                        <a:pt x="41" y="0"/>
                        <a:pt x="39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Freeform 16"/>
                <p:cNvSpPr>
                  <a:spLocks noEditPoints="1"/>
                </p:cNvSpPr>
                <p:nvPr/>
              </p:nvSpPr>
              <p:spPr bwMode="auto">
                <a:xfrm>
                  <a:off x="2398" y="2256"/>
                  <a:ext cx="374" cy="470"/>
                </a:xfrm>
                <a:custGeom>
                  <a:avLst/>
                  <a:gdLst>
                    <a:gd name="T0" fmla="*/ 153 w 155"/>
                    <a:gd name="T1" fmla="*/ 31 h 196"/>
                    <a:gd name="T2" fmla="*/ 125 w 155"/>
                    <a:gd name="T3" fmla="*/ 2 h 196"/>
                    <a:gd name="T4" fmla="*/ 120 w 155"/>
                    <a:gd name="T5" fmla="*/ 0 h 196"/>
                    <a:gd name="T6" fmla="*/ 6 w 155"/>
                    <a:gd name="T7" fmla="*/ 0 h 196"/>
                    <a:gd name="T8" fmla="*/ 0 w 155"/>
                    <a:gd name="T9" fmla="*/ 7 h 196"/>
                    <a:gd name="T10" fmla="*/ 0 w 155"/>
                    <a:gd name="T11" fmla="*/ 169 h 196"/>
                    <a:gd name="T12" fmla="*/ 2 w 155"/>
                    <a:gd name="T13" fmla="*/ 174 h 196"/>
                    <a:gd name="T14" fmla="*/ 22 w 155"/>
                    <a:gd name="T15" fmla="*/ 193 h 196"/>
                    <a:gd name="T16" fmla="*/ 31 w 155"/>
                    <a:gd name="T17" fmla="*/ 193 h 196"/>
                    <a:gd name="T18" fmla="*/ 52 w 155"/>
                    <a:gd name="T19" fmla="*/ 173 h 196"/>
                    <a:gd name="T20" fmla="*/ 73 w 155"/>
                    <a:gd name="T21" fmla="*/ 194 h 196"/>
                    <a:gd name="T22" fmla="*/ 82 w 155"/>
                    <a:gd name="T23" fmla="*/ 194 h 196"/>
                    <a:gd name="T24" fmla="*/ 103 w 155"/>
                    <a:gd name="T25" fmla="*/ 173 h 196"/>
                    <a:gd name="T26" fmla="*/ 125 w 155"/>
                    <a:gd name="T27" fmla="*/ 194 h 196"/>
                    <a:gd name="T28" fmla="*/ 129 w 155"/>
                    <a:gd name="T29" fmla="*/ 196 h 196"/>
                    <a:gd name="T30" fmla="*/ 134 w 155"/>
                    <a:gd name="T31" fmla="*/ 194 h 196"/>
                    <a:gd name="T32" fmla="*/ 153 w 155"/>
                    <a:gd name="T33" fmla="*/ 175 h 196"/>
                    <a:gd name="T34" fmla="*/ 155 w 155"/>
                    <a:gd name="T35" fmla="*/ 170 h 196"/>
                    <a:gd name="T36" fmla="*/ 155 w 155"/>
                    <a:gd name="T37" fmla="*/ 35 h 196"/>
                    <a:gd name="T38" fmla="*/ 153 w 155"/>
                    <a:gd name="T39" fmla="*/ 31 h 196"/>
                    <a:gd name="T40" fmla="*/ 129 w 155"/>
                    <a:gd name="T41" fmla="*/ 180 h 196"/>
                    <a:gd name="T42" fmla="*/ 108 w 155"/>
                    <a:gd name="T43" fmla="*/ 159 h 196"/>
                    <a:gd name="T44" fmla="*/ 99 w 155"/>
                    <a:gd name="T45" fmla="*/ 159 h 196"/>
                    <a:gd name="T46" fmla="*/ 77 w 155"/>
                    <a:gd name="T47" fmla="*/ 180 h 196"/>
                    <a:gd name="T48" fmla="*/ 56 w 155"/>
                    <a:gd name="T49" fmla="*/ 159 h 196"/>
                    <a:gd name="T50" fmla="*/ 52 w 155"/>
                    <a:gd name="T51" fmla="*/ 157 h 196"/>
                    <a:gd name="T52" fmla="*/ 47 w 155"/>
                    <a:gd name="T53" fmla="*/ 159 h 196"/>
                    <a:gd name="T54" fmla="*/ 26 w 155"/>
                    <a:gd name="T55" fmla="*/ 179 h 196"/>
                    <a:gd name="T56" fmla="*/ 13 w 155"/>
                    <a:gd name="T57" fmla="*/ 166 h 196"/>
                    <a:gd name="T58" fmla="*/ 13 w 155"/>
                    <a:gd name="T59" fmla="*/ 14 h 196"/>
                    <a:gd name="T60" fmla="*/ 116 w 155"/>
                    <a:gd name="T61" fmla="*/ 14 h 196"/>
                    <a:gd name="T62" fmla="*/ 116 w 155"/>
                    <a:gd name="T63" fmla="*/ 35 h 196"/>
                    <a:gd name="T64" fmla="*/ 120 w 155"/>
                    <a:gd name="T65" fmla="*/ 39 h 196"/>
                    <a:gd name="T66" fmla="*/ 142 w 155"/>
                    <a:gd name="T67" fmla="*/ 39 h 196"/>
                    <a:gd name="T68" fmla="*/ 142 w 155"/>
                    <a:gd name="T69" fmla="*/ 168 h 196"/>
                    <a:gd name="T70" fmla="*/ 129 w 155"/>
                    <a:gd name="T71" fmla="*/ 18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55" h="196">
                      <a:moveTo>
                        <a:pt x="153" y="31"/>
                      </a:moveTo>
                      <a:cubicBezTo>
                        <a:pt x="125" y="2"/>
                        <a:pt x="125" y="2"/>
                        <a:pt x="125" y="2"/>
                      </a:cubicBezTo>
                      <a:cubicBezTo>
                        <a:pt x="123" y="1"/>
                        <a:pt x="122" y="0"/>
                        <a:pt x="12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71"/>
                        <a:pt x="0" y="172"/>
                        <a:pt x="2" y="174"/>
                      </a:cubicBezTo>
                      <a:cubicBezTo>
                        <a:pt x="22" y="193"/>
                        <a:pt x="22" y="193"/>
                        <a:pt x="22" y="193"/>
                      </a:cubicBezTo>
                      <a:cubicBezTo>
                        <a:pt x="24" y="196"/>
                        <a:pt x="28" y="196"/>
                        <a:pt x="31" y="193"/>
                      </a:cubicBezTo>
                      <a:cubicBezTo>
                        <a:pt x="52" y="173"/>
                        <a:pt x="52" y="173"/>
                        <a:pt x="52" y="173"/>
                      </a:cubicBezTo>
                      <a:cubicBezTo>
                        <a:pt x="73" y="194"/>
                        <a:pt x="73" y="194"/>
                        <a:pt x="73" y="194"/>
                      </a:cubicBezTo>
                      <a:cubicBezTo>
                        <a:pt x="75" y="196"/>
                        <a:pt x="80" y="196"/>
                        <a:pt x="82" y="194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125" y="194"/>
                        <a:pt x="125" y="194"/>
                        <a:pt x="125" y="194"/>
                      </a:cubicBezTo>
                      <a:cubicBezTo>
                        <a:pt x="126" y="195"/>
                        <a:pt x="128" y="196"/>
                        <a:pt x="129" y="196"/>
                      </a:cubicBezTo>
                      <a:cubicBezTo>
                        <a:pt x="131" y="196"/>
                        <a:pt x="133" y="195"/>
                        <a:pt x="134" y="194"/>
                      </a:cubicBezTo>
                      <a:cubicBezTo>
                        <a:pt x="153" y="175"/>
                        <a:pt x="153" y="175"/>
                        <a:pt x="153" y="175"/>
                      </a:cubicBezTo>
                      <a:cubicBezTo>
                        <a:pt x="154" y="174"/>
                        <a:pt x="155" y="172"/>
                        <a:pt x="155" y="170"/>
                      </a:cubicBezTo>
                      <a:cubicBezTo>
                        <a:pt x="155" y="35"/>
                        <a:pt x="155" y="35"/>
                        <a:pt x="155" y="35"/>
                      </a:cubicBezTo>
                      <a:cubicBezTo>
                        <a:pt x="155" y="34"/>
                        <a:pt x="155" y="32"/>
                        <a:pt x="153" y="31"/>
                      </a:cubicBezTo>
                      <a:close/>
                      <a:moveTo>
                        <a:pt x="129" y="180"/>
                      </a:moveTo>
                      <a:cubicBezTo>
                        <a:pt x="108" y="159"/>
                        <a:pt x="108" y="159"/>
                        <a:pt x="108" y="159"/>
                      </a:cubicBezTo>
                      <a:cubicBezTo>
                        <a:pt x="105" y="157"/>
                        <a:pt x="101" y="157"/>
                        <a:pt x="99" y="159"/>
                      </a:cubicBezTo>
                      <a:cubicBezTo>
                        <a:pt x="77" y="180"/>
                        <a:pt x="77" y="180"/>
                        <a:pt x="77" y="180"/>
                      </a:cubicBezTo>
                      <a:cubicBezTo>
                        <a:pt x="56" y="159"/>
                        <a:pt x="56" y="159"/>
                        <a:pt x="56" y="159"/>
                      </a:cubicBezTo>
                      <a:cubicBezTo>
                        <a:pt x="55" y="158"/>
                        <a:pt x="53" y="157"/>
                        <a:pt x="52" y="157"/>
                      </a:cubicBezTo>
                      <a:cubicBezTo>
                        <a:pt x="50" y="157"/>
                        <a:pt x="48" y="158"/>
                        <a:pt x="47" y="159"/>
                      </a:cubicBezTo>
                      <a:cubicBezTo>
                        <a:pt x="26" y="179"/>
                        <a:pt x="26" y="179"/>
                        <a:pt x="26" y="179"/>
                      </a:cubicBezTo>
                      <a:cubicBezTo>
                        <a:pt x="13" y="166"/>
                        <a:pt x="13" y="166"/>
                        <a:pt x="13" y="166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16" y="14"/>
                        <a:pt x="116" y="14"/>
                        <a:pt x="116" y="14"/>
                      </a:cubicBezTo>
                      <a:cubicBezTo>
                        <a:pt x="116" y="35"/>
                        <a:pt x="116" y="35"/>
                        <a:pt x="116" y="35"/>
                      </a:cubicBezTo>
                      <a:cubicBezTo>
                        <a:pt x="116" y="38"/>
                        <a:pt x="118" y="39"/>
                        <a:pt x="120" y="39"/>
                      </a:cubicBezTo>
                      <a:cubicBezTo>
                        <a:pt x="142" y="39"/>
                        <a:pt x="142" y="39"/>
                        <a:pt x="142" y="39"/>
                      </a:cubicBezTo>
                      <a:cubicBezTo>
                        <a:pt x="142" y="168"/>
                        <a:pt x="142" y="168"/>
                        <a:pt x="142" y="168"/>
                      </a:cubicBezTo>
                      <a:lnTo>
                        <a:pt x="129" y="1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9" name="组合 38"/>
            <p:cNvGrpSpPr/>
            <p:nvPr/>
          </p:nvGrpSpPr>
          <p:grpSpPr>
            <a:xfrm>
              <a:off x="5147792" y="1881950"/>
              <a:ext cx="1007417" cy="1007417"/>
              <a:chOff x="5147792" y="1881950"/>
              <a:chExt cx="1007417" cy="1007417"/>
            </a:xfrm>
          </p:grpSpPr>
          <p:sp>
            <p:nvSpPr>
              <p:cNvPr id="60" name="任意多边形 59"/>
              <p:cNvSpPr/>
              <p:nvPr/>
            </p:nvSpPr>
            <p:spPr>
              <a:xfrm>
                <a:off x="5147792" y="1881950"/>
                <a:ext cx="1007417" cy="1007417"/>
              </a:xfrm>
              <a:custGeom>
                <a:avLst/>
                <a:gdLst>
                  <a:gd name="connsiteX0" fmla="*/ 0 w 1007417"/>
                  <a:gd name="connsiteY0" fmla="*/ 503709 h 1007417"/>
                  <a:gd name="connsiteX1" fmla="*/ 503709 w 1007417"/>
                  <a:gd name="connsiteY1" fmla="*/ 0 h 1007417"/>
                  <a:gd name="connsiteX2" fmla="*/ 1007418 w 1007417"/>
                  <a:gd name="connsiteY2" fmla="*/ 503709 h 1007417"/>
                  <a:gd name="connsiteX3" fmla="*/ 503709 w 1007417"/>
                  <a:gd name="connsiteY3" fmla="*/ 1007418 h 1007417"/>
                  <a:gd name="connsiteX4" fmla="*/ 0 w 1007417"/>
                  <a:gd name="connsiteY4" fmla="*/ 503709 h 100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417" h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rgbClr val="0053A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5473" tIns="175473" rIns="175473" bIns="175473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Aft>
                    <a:spcPct val="35000"/>
                  </a:spcAft>
                </a:pPr>
                <a:endParaRPr lang="zh-CN" altLang="en-US" sz="2200"/>
              </a:p>
            </p:txBody>
          </p:sp>
          <p:grpSp>
            <p:nvGrpSpPr>
              <p:cNvPr id="61" name="Group 19"/>
              <p:cNvGrpSpPr>
                <a:grpSpLocks noChangeAspect="1"/>
              </p:cNvGrpSpPr>
              <p:nvPr/>
            </p:nvGrpSpPr>
            <p:grpSpPr bwMode="auto">
              <a:xfrm>
                <a:off x="5388004" y="2104695"/>
                <a:ext cx="532201" cy="524391"/>
                <a:chOff x="3869" y="1065"/>
                <a:chExt cx="477" cy="470"/>
              </a:xfrm>
              <a:solidFill>
                <a:schemeClr val="bg1"/>
              </a:solidFill>
            </p:grpSpPr>
            <p:sp>
              <p:nvSpPr>
                <p:cNvPr id="62" name="Freeform 20"/>
                <p:cNvSpPr/>
                <p:nvPr/>
              </p:nvSpPr>
              <p:spPr bwMode="auto">
                <a:xfrm>
                  <a:off x="3936" y="1411"/>
                  <a:ext cx="211" cy="14"/>
                </a:xfrm>
                <a:custGeom>
                  <a:avLst/>
                  <a:gdLst>
                    <a:gd name="T0" fmla="*/ 86 w 88"/>
                    <a:gd name="T1" fmla="*/ 0 h 6"/>
                    <a:gd name="T2" fmla="*/ 3 w 88"/>
                    <a:gd name="T3" fmla="*/ 0 h 6"/>
                    <a:gd name="T4" fmla="*/ 0 w 88"/>
                    <a:gd name="T5" fmla="*/ 3 h 6"/>
                    <a:gd name="T6" fmla="*/ 3 w 88"/>
                    <a:gd name="T7" fmla="*/ 6 h 6"/>
                    <a:gd name="T8" fmla="*/ 86 w 88"/>
                    <a:gd name="T9" fmla="*/ 6 h 6"/>
                    <a:gd name="T10" fmla="*/ 88 w 88"/>
                    <a:gd name="T11" fmla="*/ 3 h 6"/>
                    <a:gd name="T12" fmla="*/ 86 w 88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6">
                      <a:moveTo>
                        <a:pt x="8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5"/>
                        <a:pt x="1" y="6"/>
                        <a:pt x="3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7" y="6"/>
                        <a:pt x="88" y="5"/>
                        <a:pt x="88" y="3"/>
                      </a:cubicBezTo>
                      <a:cubicBezTo>
                        <a:pt x="88" y="2"/>
                        <a:pt x="87" y="0"/>
                        <a:pt x="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Freeform 21"/>
                <p:cNvSpPr/>
                <p:nvPr/>
              </p:nvSpPr>
              <p:spPr bwMode="auto">
                <a:xfrm>
                  <a:off x="3936" y="1358"/>
                  <a:ext cx="211" cy="12"/>
                </a:xfrm>
                <a:custGeom>
                  <a:avLst/>
                  <a:gdLst>
                    <a:gd name="T0" fmla="*/ 86 w 88"/>
                    <a:gd name="T1" fmla="*/ 0 h 5"/>
                    <a:gd name="T2" fmla="*/ 3 w 88"/>
                    <a:gd name="T3" fmla="*/ 0 h 5"/>
                    <a:gd name="T4" fmla="*/ 0 w 88"/>
                    <a:gd name="T5" fmla="*/ 3 h 5"/>
                    <a:gd name="T6" fmla="*/ 3 w 88"/>
                    <a:gd name="T7" fmla="*/ 5 h 5"/>
                    <a:gd name="T8" fmla="*/ 86 w 88"/>
                    <a:gd name="T9" fmla="*/ 5 h 5"/>
                    <a:gd name="T10" fmla="*/ 88 w 88"/>
                    <a:gd name="T11" fmla="*/ 3 h 5"/>
                    <a:gd name="T12" fmla="*/ 86 w 88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5">
                      <a:moveTo>
                        <a:pt x="8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6" y="5"/>
                        <a:pt x="86" y="5"/>
                        <a:pt x="86" y="5"/>
                      </a:cubicBezTo>
                      <a:cubicBezTo>
                        <a:pt x="87" y="5"/>
                        <a:pt x="88" y="4"/>
                        <a:pt x="88" y="3"/>
                      </a:cubicBezTo>
                      <a:cubicBezTo>
                        <a:pt x="88" y="1"/>
                        <a:pt x="87" y="0"/>
                        <a:pt x="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" name="Freeform 22"/>
                <p:cNvSpPr/>
                <p:nvPr/>
              </p:nvSpPr>
              <p:spPr bwMode="auto">
                <a:xfrm>
                  <a:off x="3936" y="1303"/>
                  <a:ext cx="211" cy="14"/>
                </a:xfrm>
                <a:custGeom>
                  <a:avLst/>
                  <a:gdLst>
                    <a:gd name="T0" fmla="*/ 86 w 88"/>
                    <a:gd name="T1" fmla="*/ 0 h 6"/>
                    <a:gd name="T2" fmla="*/ 3 w 88"/>
                    <a:gd name="T3" fmla="*/ 0 h 6"/>
                    <a:gd name="T4" fmla="*/ 0 w 88"/>
                    <a:gd name="T5" fmla="*/ 3 h 6"/>
                    <a:gd name="T6" fmla="*/ 3 w 88"/>
                    <a:gd name="T7" fmla="*/ 6 h 6"/>
                    <a:gd name="T8" fmla="*/ 86 w 88"/>
                    <a:gd name="T9" fmla="*/ 6 h 6"/>
                    <a:gd name="T10" fmla="*/ 88 w 88"/>
                    <a:gd name="T11" fmla="*/ 3 h 6"/>
                    <a:gd name="T12" fmla="*/ 86 w 88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6">
                      <a:moveTo>
                        <a:pt x="8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3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7" y="6"/>
                        <a:pt x="88" y="4"/>
                        <a:pt x="88" y="3"/>
                      </a:cubicBezTo>
                      <a:cubicBezTo>
                        <a:pt x="88" y="1"/>
                        <a:pt x="87" y="0"/>
                        <a:pt x="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Freeform 23"/>
                <p:cNvSpPr/>
                <p:nvPr/>
              </p:nvSpPr>
              <p:spPr bwMode="auto">
                <a:xfrm>
                  <a:off x="3936" y="1250"/>
                  <a:ext cx="103" cy="14"/>
                </a:xfrm>
                <a:custGeom>
                  <a:avLst/>
                  <a:gdLst>
                    <a:gd name="T0" fmla="*/ 3 w 43"/>
                    <a:gd name="T1" fmla="*/ 6 h 6"/>
                    <a:gd name="T2" fmla="*/ 41 w 43"/>
                    <a:gd name="T3" fmla="*/ 6 h 6"/>
                    <a:gd name="T4" fmla="*/ 43 w 43"/>
                    <a:gd name="T5" fmla="*/ 3 h 6"/>
                    <a:gd name="T6" fmla="*/ 41 w 43"/>
                    <a:gd name="T7" fmla="*/ 0 h 6"/>
                    <a:gd name="T8" fmla="*/ 3 w 43"/>
                    <a:gd name="T9" fmla="*/ 0 h 6"/>
                    <a:gd name="T10" fmla="*/ 0 w 43"/>
                    <a:gd name="T11" fmla="*/ 3 h 6"/>
                    <a:gd name="T12" fmla="*/ 3 w 43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6">
                      <a:moveTo>
                        <a:pt x="3" y="6"/>
                      </a:move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3" y="4"/>
                        <a:pt x="43" y="3"/>
                      </a:cubicBezTo>
                      <a:cubicBezTo>
                        <a:pt x="43" y="1"/>
                        <a:pt x="42" y="0"/>
                        <a:pt x="41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Freeform 24"/>
                <p:cNvSpPr>
                  <a:spLocks noEditPoints="1"/>
                </p:cNvSpPr>
                <p:nvPr/>
              </p:nvSpPr>
              <p:spPr bwMode="auto">
                <a:xfrm>
                  <a:off x="3869" y="1065"/>
                  <a:ext cx="345" cy="470"/>
                </a:xfrm>
                <a:custGeom>
                  <a:avLst/>
                  <a:gdLst>
                    <a:gd name="T0" fmla="*/ 116 w 144"/>
                    <a:gd name="T1" fmla="*/ 2 h 196"/>
                    <a:gd name="T2" fmla="*/ 111 w 144"/>
                    <a:gd name="T3" fmla="*/ 0 h 196"/>
                    <a:gd name="T4" fmla="*/ 7 w 144"/>
                    <a:gd name="T5" fmla="*/ 0 h 196"/>
                    <a:gd name="T6" fmla="*/ 0 w 144"/>
                    <a:gd name="T7" fmla="*/ 7 h 196"/>
                    <a:gd name="T8" fmla="*/ 0 w 144"/>
                    <a:gd name="T9" fmla="*/ 189 h 196"/>
                    <a:gd name="T10" fmla="*/ 7 w 144"/>
                    <a:gd name="T11" fmla="*/ 196 h 196"/>
                    <a:gd name="T12" fmla="*/ 138 w 144"/>
                    <a:gd name="T13" fmla="*/ 196 h 196"/>
                    <a:gd name="T14" fmla="*/ 144 w 144"/>
                    <a:gd name="T15" fmla="*/ 189 h 196"/>
                    <a:gd name="T16" fmla="*/ 144 w 144"/>
                    <a:gd name="T17" fmla="*/ 33 h 196"/>
                    <a:gd name="T18" fmla="*/ 142 w 144"/>
                    <a:gd name="T19" fmla="*/ 28 h 196"/>
                    <a:gd name="T20" fmla="*/ 116 w 144"/>
                    <a:gd name="T21" fmla="*/ 2 h 196"/>
                    <a:gd name="T22" fmla="*/ 13 w 144"/>
                    <a:gd name="T23" fmla="*/ 182 h 196"/>
                    <a:gd name="T24" fmla="*/ 13 w 144"/>
                    <a:gd name="T25" fmla="*/ 13 h 196"/>
                    <a:gd name="T26" fmla="*/ 104 w 144"/>
                    <a:gd name="T27" fmla="*/ 13 h 196"/>
                    <a:gd name="T28" fmla="*/ 104 w 144"/>
                    <a:gd name="T29" fmla="*/ 36 h 196"/>
                    <a:gd name="T30" fmla="*/ 108 w 144"/>
                    <a:gd name="T31" fmla="*/ 40 h 196"/>
                    <a:gd name="T32" fmla="*/ 131 w 144"/>
                    <a:gd name="T33" fmla="*/ 40 h 196"/>
                    <a:gd name="T34" fmla="*/ 131 w 144"/>
                    <a:gd name="T35" fmla="*/ 182 h 196"/>
                    <a:gd name="T36" fmla="*/ 13 w 144"/>
                    <a:gd name="T37" fmla="*/ 18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4" h="196">
                      <a:moveTo>
                        <a:pt x="116" y="2"/>
                      </a:moveTo>
                      <a:cubicBezTo>
                        <a:pt x="115" y="1"/>
                        <a:pt x="113" y="0"/>
                        <a:pt x="111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89"/>
                        <a:pt x="0" y="189"/>
                        <a:pt x="0" y="189"/>
                      </a:cubicBezTo>
                      <a:cubicBezTo>
                        <a:pt x="0" y="193"/>
                        <a:pt x="3" y="196"/>
                        <a:pt x="7" y="196"/>
                      </a:cubicBezTo>
                      <a:cubicBezTo>
                        <a:pt x="138" y="196"/>
                        <a:pt x="138" y="196"/>
                        <a:pt x="138" y="196"/>
                      </a:cubicBezTo>
                      <a:cubicBezTo>
                        <a:pt x="141" y="196"/>
                        <a:pt x="144" y="193"/>
                        <a:pt x="144" y="189"/>
                      </a:cubicBezTo>
                      <a:cubicBezTo>
                        <a:pt x="144" y="33"/>
                        <a:pt x="144" y="33"/>
                        <a:pt x="144" y="33"/>
                      </a:cubicBezTo>
                      <a:cubicBezTo>
                        <a:pt x="144" y="31"/>
                        <a:pt x="144" y="29"/>
                        <a:pt x="142" y="28"/>
                      </a:cubicBezTo>
                      <a:lnTo>
                        <a:pt x="116" y="2"/>
                      </a:lnTo>
                      <a:close/>
                      <a:moveTo>
                        <a:pt x="13" y="182"/>
                      </a:move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8"/>
                        <a:pt x="106" y="40"/>
                        <a:pt x="108" y="40"/>
                      </a:cubicBezTo>
                      <a:cubicBezTo>
                        <a:pt x="131" y="40"/>
                        <a:pt x="131" y="40"/>
                        <a:pt x="131" y="40"/>
                      </a:cubicBezTo>
                      <a:cubicBezTo>
                        <a:pt x="131" y="182"/>
                        <a:pt x="131" y="182"/>
                        <a:pt x="131" y="182"/>
                      </a:cubicBezTo>
                      <a:lnTo>
                        <a:pt x="13" y="1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Freeform 25"/>
                <p:cNvSpPr>
                  <a:spLocks noEditPoints="1"/>
                </p:cNvSpPr>
                <p:nvPr/>
              </p:nvSpPr>
              <p:spPr bwMode="auto">
                <a:xfrm>
                  <a:off x="4252" y="1087"/>
                  <a:ext cx="94" cy="444"/>
                </a:xfrm>
                <a:custGeom>
                  <a:avLst/>
                  <a:gdLst>
                    <a:gd name="T0" fmla="*/ 35 w 39"/>
                    <a:gd name="T1" fmla="*/ 0 h 185"/>
                    <a:gd name="T2" fmla="*/ 4 w 39"/>
                    <a:gd name="T3" fmla="*/ 0 h 185"/>
                    <a:gd name="T4" fmla="*/ 0 w 39"/>
                    <a:gd name="T5" fmla="*/ 4 h 185"/>
                    <a:gd name="T6" fmla="*/ 0 w 39"/>
                    <a:gd name="T7" fmla="*/ 144 h 185"/>
                    <a:gd name="T8" fmla="*/ 0 w 39"/>
                    <a:gd name="T9" fmla="*/ 146 h 185"/>
                    <a:gd name="T10" fmla="*/ 16 w 39"/>
                    <a:gd name="T11" fmla="*/ 182 h 185"/>
                    <a:gd name="T12" fmla="*/ 20 w 39"/>
                    <a:gd name="T13" fmla="*/ 185 h 185"/>
                    <a:gd name="T14" fmla="*/ 23 w 39"/>
                    <a:gd name="T15" fmla="*/ 182 h 185"/>
                    <a:gd name="T16" fmla="*/ 39 w 39"/>
                    <a:gd name="T17" fmla="*/ 146 h 185"/>
                    <a:gd name="T18" fmla="*/ 39 w 39"/>
                    <a:gd name="T19" fmla="*/ 144 h 185"/>
                    <a:gd name="T20" fmla="*/ 39 w 39"/>
                    <a:gd name="T21" fmla="*/ 4 h 185"/>
                    <a:gd name="T22" fmla="*/ 35 w 39"/>
                    <a:gd name="T23" fmla="*/ 0 h 185"/>
                    <a:gd name="T24" fmla="*/ 31 w 39"/>
                    <a:gd name="T25" fmla="*/ 143 h 185"/>
                    <a:gd name="T26" fmla="*/ 25 w 39"/>
                    <a:gd name="T27" fmla="*/ 157 h 185"/>
                    <a:gd name="T28" fmla="*/ 14 w 39"/>
                    <a:gd name="T29" fmla="*/ 157 h 185"/>
                    <a:gd name="T30" fmla="*/ 8 w 39"/>
                    <a:gd name="T31" fmla="*/ 143 h 185"/>
                    <a:gd name="T32" fmla="*/ 8 w 39"/>
                    <a:gd name="T33" fmla="*/ 8 h 185"/>
                    <a:gd name="T34" fmla="*/ 18 w 39"/>
                    <a:gd name="T35" fmla="*/ 8 h 185"/>
                    <a:gd name="T36" fmla="*/ 18 w 39"/>
                    <a:gd name="T37" fmla="*/ 8 h 185"/>
                    <a:gd name="T38" fmla="*/ 18 w 39"/>
                    <a:gd name="T39" fmla="*/ 137 h 185"/>
                    <a:gd name="T40" fmla="*/ 21 w 39"/>
                    <a:gd name="T41" fmla="*/ 139 h 185"/>
                    <a:gd name="T42" fmla="*/ 24 w 39"/>
                    <a:gd name="T43" fmla="*/ 137 h 185"/>
                    <a:gd name="T44" fmla="*/ 24 w 39"/>
                    <a:gd name="T45" fmla="*/ 8 h 185"/>
                    <a:gd name="T46" fmla="*/ 24 w 39"/>
                    <a:gd name="T47" fmla="*/ 8 h 185"/>
                    <a:gd name="T48" fmla="*/ 31 w 39"/>
                    <a:gd name="T49" fmla="*/ 8 h 185"/>
                    <a:gd name="T50" fmla="*/ 31 w 39"/>
                    <a:gd name="T51" fmla="*/ 143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9" h="185">
                      <a:moveTo>
                        <a:pt x="35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0" y="145"/>
                        <a:pt x="0" y="145"/>
                        <a:pt x="0" y="146"/>
                      </a:cubicBezTo>
                      <a:cubicBezTo>
                        <a:pt x="16" y="182"/>
                        <a:pt x="16" y="182"/>
                        <a:pt x="16" y="182"/>
                      </a:cubicBezTo>
                      <a:cubicBezTo>
                        <a:pt x="17" y="184"/>
                        <a:pt x="18" y="185"/>
                        <a:pt x="20" y="185"/>
                      </a:cubicBezTo>
                      <a:cubicBezTo>
                        <a:pt x="21" y="185"/>
                        <a:pt x="23" y="184"/>
                        <a:pt x="23" y="182"/>
                      </a:cubicBezTo>
                      <a:cubicBezTo>
                        <a:pt x="39" y="146"/>
                        <a:pt x="39" y="146"/>
                        <a:pt x="39" y="146"/>
                      </a:cubicBezTo>
                      <a:cubicBezTo>
                        <a:pt x="39" y="145"/>
                        <a:pt x="39" y="145"/>
                        <a:pt x="39" y="144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1"/>
                        <a:pt x="37" y="0"/>
                        <a:pt x="35" y="0"/>
                      </a:cubicBezTo>
                      <a:close/>
                      <a:moveTo>
                        <a:pt x="31" y="143"/>
                      </a:moveTo>
                      <a:cubicBezTo>
                        <a:pt x="25" y="157"/>
                        <a:pt x="25" y="157"/>
                        <a:pt x="25" y="157"/>
                      </a:cubicBezTo>
                      <a:cubicBezTo>
                        <a:pt x="14" y="157"/>
                        <a:pt x="14" y="157"/>
                        <a:pt x="14" y="157"/>
                      </a:cubicBezTo>
                      <a:cubicBezTo>
                        <a:pt x="8" y="143"/>
                        <a:pt x="8" y="143"/>
                        <a:pt x="8" y="143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137"/>
                        <a:pt x="18" y="137"/>
                        <a:pt x="18" y="137"/>
                      </a:cubicBezTo>
                      <a:cubicBezTo>
                        <a:pt x="18" y="138"/>
                        <a:pt x="19" y="139"/>
                        <a:pt x="21" y="139"/>
                      </a:cubicBezTo>
                      <a:cubicBezTo>
                        <a:pt x="22" y="139"/>
                        <a:pt x="24" y="138"/>
                        <a:pt x="24" y="137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lnTo>
                        <a:pt x="31" y="1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0" name="组合 39"/>
            <p:cNvGrpSpPr/>
            <p:nvPr/>
          </p:nvGrpSpPr>
          <p:grpSpPr>
            <a:xfrm>
              <a:off x="6674239" y="3408398"/>
              <a:ext cx="1007417" cy="1007417"/>
              <a:chOff x="6674239" y="3408398"/>
              <a:chExt cx="1007417" cy="1007417"/>
            </a:xfrm>
          </p:grpSpPr>
          <p:sp>
            <p:nvSpPr>
              <p:cNvPr id="45" name="任意多边形 44"/>
              <p:cNvSpPr/>
              <p:nvPr/>
            </p:nvSpPr>
            <p:spPr>
              <a:xfrm>
                <a:off x="6674239" y="3408398"/>
                <a:ext cx="1007417" cy="1007417"/>
              </a:xfrm>
              <a:custGeom>
                <a:avLst/>
                <a:gdLst>
                  <a:gd name="connsiteX0" fmla="*/ 0 w 1007417"/>
                  <a:gd name="connsiteY0" fmla="*/ 503709 h 1007417"/>
                  <a:gd name="connsiteX1" fmla="*/ 503709 w 1007417"/>
                  <a:gd name="connsiteY1" fmla="*/ 0 h 1007417"/>
                  <a:gd name="connsiteX2" fmla="*/ 1007418 w 1007417"/>
                  <a:gd name="connsiteY2" fmla="*/ 503709 h 1007417"/>
                  <a:gd name="connsiteX3" fmla="*/ 503709 w 1007417"/>
                  <a:gd name="connsiteY3" fmla="*/ 1007418 h 1007417"/>
                  <a:gd name="connsiteX4" fmla="*/ 0 w 1007417"/>
                  <a:gd name="connsiteY4" fmla="*/ 503709 h 100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417" h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rgbClr val="0053A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5473" tIns="175473" rIns="175473" bIns="175473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Aft>
                    <a:spcPct val="35000"/>
                  </a:spcAft>
                </a:pPr>
                <a:endParaRPr lang="zh-CN" altLang="en-US" sz="2200"/>
              </a:p>
            </p:txBody>
          </p:sp>
          <p:grpSp>
            <p:nvGrpSpPr>
              <p:cNvPr id="51" name="Group 28"/>
              <p:cNvGrpSpPr>
                <a:grpSpLocks noChangeAspect="1"/>
              </p:cNvGrpSpPr>
              <p:nvPr/>
            </p:nvGrpSpPr>
            <p:grpSpPr bwMode="auto">
              <a:xfrm>
                <a:off x="6969306" y="3649352"/>
                <a:ext cx="417282" cy="525508"/>
                <a:chOff x="4401" y="2266"/>
                <a:chExt cx="374" cy="471"/>
              </a:xfrm>
              <a:solidFill>
                <a:schemeClr val="bg1"/>
              </a:solidFill>
            </p:grpSpPr>
            <p:sp>
              <p:nvSpPr>
                <p:cNvPr id="55" name="Freeform 29"/>
                <p:cNvSpPr/>
                <p:nvPr/>
              </p:nvSpPr>
              <p:spPr bwMode="auto">
                <a:xfrm>
                  <a:off x="4538" y="2390"/>
                  <a:ext cx="85" cy="108"/>
                </a:xfrm>
                <a:custGeom>
                  <a:avLst/>
                  <a:gdLst>
                    <a:gd name="T0" fmla="*/ 0 w 35"/>
                    <a:gd name="T1" fmla="*/ 26 h 45"/>
                    <a:gd name="T2" fmla="*/ 3 w 35"/>
                    <a:gd name="T3" fmla="*/ 29 h 45"/>
                    <a:gd name="T4" fmla="*/ 3 w 35"/>
                    <a:gd name="T5" fmla="*/ 29 h 45"/>
                    <a:gd name="T6" fmla="*/ 17 w 35"/>
                    <a:gd name="T7" fmla="*/ 45 h 45"/>
                    <a:gd name="T8" fmla="*/ 32 w 35"/>
                    <a:gd name="T9" fmla="*/ 29 h 45"/>
                    <a:gd name="T10" fmla="*/ 32 w 35"/>
                    <a:gd name="T11" fmla="*/ 29 h 45"/>
                    <a:gd name="T12" fmla="*/ 35 w 35"/>
                    <a:gd name="T13" fmla="*/ 26 h 45"/>
                    <a:gd name="T14" fmla="*/ 33 w 35"/>
                    <a:gd name="T15" fmla="*/ 23 h 45"/>
                    <a:gd name="T16" fmla="*/ 34 w 35"/>
                    <a:gd name="T17" fmla="*/ 17 h 45"/>
                    <a:gd name="T18" fmla="*/ 17 w 35"/>
                    <a:gd name="T19" fmla="*/ 0 h 45"/>
                    <a:gd name="T20" fmla="*/ 1 w 35"/>
                    <a:gd name="T21" fmla="*/ 17 h 45"/>
                    <a:gd name="T22" fmla="*/ 2 w 35"/>
                    <a:gd name="T23" fmla="*/ 23 h 45"/>
                    <a:gd name="T24" fmla="*/ 0 w 35"/>
                    <a:gd name="T25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5">
                      <a:moveTo>
                        <a:pt x="0" y="26"/>
                      </a:moveTo>
                      <a:cubicBezTo>
                        <a:pt x="0" y="28"/>
                        <a:pt x="1" y="29"/>
                        <a:pt x="3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37"/>
                        <a:pt x="10" y="45"/>
                        <a:pt x="17" y="45"/>
                      </a:cubicBezTo>
                      <a:cubicBezTo>
                        <a:pt x="25" y="45"/>
                        <a:pt x="31" y="37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3" y="29"/>
                        <a:pt x="35" y="28"/>
                        <a:pt x="35" y="26"/>
                      </a:cubicBezTo>
                      <a:cubicBezTo>
                        <a:pt x="35" y="25"/>
                        <a:pt x="34" y="24"/>
                        <a:pt x="33" y="23"/>
                      </a:cubicBezTo>
                      <a:cubicBezTo>
                        <a:pt x="34" y="21"/>
                        <a:pt x="34" y="19"/>
                        <a:pt x="34" y="17"/>
                      </a:cubicBezTo>
                      <a:cubicBezTo>
                        <a:pt x="34" y="8"/>
                        <a:pt x="26" y="0"/>
                        <a:pt x="17" y="0"/>
                      </a:cubicBezTo>
                      <a:cubicBezTo>
                        <a:pt x="8" y="0"/>
                        <a:pt x="1" y="8"/>
                        <a:pt x="1" y="17"/>
                      </a:cubicBezTo>
                      <a:cubicBezTo>
                        <a:pt x="1" y="19"/>
                        <a:pt x="1" y="21"/>
                        <a:pt x="2" y="23"/>
                      </a:cubicBezTo>
                      <a:cubicBezTo>
                        <a:pt x="1" y="24"/>
                        <a:pt x="0" y="25"/>
                        <a:pt x="0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Freeform 30"/>
                <p:cNvSpPr/>
                <p:nvPr/>
              </p:nvSpPr>
              <p:spPr bwMode="auto">
                <a:xfrm>
                  <a:off x="4490" y="2512"/>
                  <a:ext cx="178" cy="53"/>
                </a:xfrm>
                <a:custGeom>
                  <a:avLst/>
                  <a:gdLst>
                    <a:gd name="T0" fmla="*/ 2 w 74"/>
                    <a:gd name="T1" fmla="*/ 22 h 22"/>
                    <a:gd name="T2" fmla="*/ 73 w 74"/>
                    <a:gd name="T3" fmla="*/ 22 h 22"/>
                    <a:gd name="T4" fmla="*/ 74 w 74"/>
                    <a:gd name="T5" fmla="*/ 21 h 22"/>
                    <a:gd name="T6" fmla="*/ 74 w 74"/>
                    <a:gd name="T7" fmla="*/ 15 h 22"/>
                    <a:gd name="T8" fmla="*/ 74 w 74"/>
                    <a:gd name="T9" fmla="*/ 14 h 22"/>
                    <a:gd name="T10" fmla="*/ 50 w 74"/>
                    <a:gd name="T11" fmla="*/ 0 h 22"/>
                    <a:gd name="T12" fmla="*/ 49 w 74"/>
                    <a:gd name="T13" fmla="*/ 0 h 22"/>
                    <a:gd name="T14" fmla="*/ 48 w 74"/>
                    <a:gd name="T15" fmla="*/ 0 h 22"/>
                    <a:gd name="T16" fmla="*/ 47 w 74"/>
                    <a:gd name="T17" fmla="*/ 0 h 22"/>
                    <a:gd name="T18" fmla="*/ 37 w 74"/>
                    <a:gd name="T19" fmla="*/ 3 h 22"/>
                    <a:gd name="T20" fmla="*/ 27 w 74"/>
                    <a:gd name="T21" fmla="*/ 0 h 22"/>
                    <a:gd name="T22" fmla="*/ 26 w 74"/>
                    <a:gd name="T23" fmla="*/ 0 h 22"/>
                    <a:gd name="T24" fmla="*/ 26 w 74"/>
                    <a:gd name="T25" fmla="*/ 0 h 22"/>
                    <a:gd name="T26" fmla="*/ 25 w 74"/>
                    <a:gd name="T27" fmla="*/ 0 h 22"/>
                    <a:gd name="T28" fmla="*/ 1 w 74"/>
                    <a:gd name="T29" fmla="*/ 14 h 22"/>
                    <a:gd name="T30" fmla="*/ 0 w 74"/>
                    <a:gd name="T31" fmla="*/ 15 h 22"/>
                    <a:gd name="T32" fmla="*/ 0 w 74"/>
                    <a:gd name="T33" fmla="*/ 21 h 22"/>
                    <a:gd name="T34" fmla="*/ 2 w 74"/>
                    <a:gd name="T3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4" h="22">
                      <a:moveTo>
                        <a:pt x="2" y="22"/>
                      </a:move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3" y="22"/>
                        <a:pt x="74" y="21"/>
                        <a:pt x="74" y="21"/>
                      </a:cubicBezTo>
                      <a:cubicBezTo>
                        <a:pt x="74" y="15"/>
                        <a:pt x="74" y="15"/>
                        <a:pt x="74" y="15"/>
                      </a:cubicBezTo>
                      <a:cubicBezTo>
                        <a:pt x="74" y="15"/>
                        <a:pt x="74" y="14"/>
                        <a:pt x="74" y="14"/>
                      </a:cubicBezTo>
                      <a:cubicBezTo>
                        <a:pt x="67" y="7"/>
                        <a:pt x="59" y="3"/>
                        <a:pt x="50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7" y="0"/>
                      </a:cubicBezTo>
                      <a:cubicBezTo>
                        <a:pt x="45" y="2"/>
                        <a:pt x="41" y="3"/>
                        <a:pt x="37" y="3"/>
                      </a:cubicBezTo>
                      <a:cubicBezTo>
                        <a:pt x="34" y="3"/>
                        <a:pt x="30" y="2"/>
                        <a:pt x="27" y="0"/>
                      </a:cubicBezTo>
                      <a:cubicBezTo>
                        <a:pt x="27" y="0"/>
                        <a:pt x="27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5" y="0"/>
                      </a:cubicBezTo>
                      <a:cubicBezTo>
                        <a:pt x="16" y="2"/>
                        <a:pt x="8" y="7"/>
                        <a:pt x="1" y="14"/>
                      </a:cubicBezTo>
                      <a:cubicBezTo>
                        <a:pt x="1" y="14"/>
                        <a:pt x="0" y="15"/>
                        <a:pt x="0" y="15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1" y="22"/>
                        <a:pt x="2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Freeform 31"/>
                <p:cNvSpPr/>
                <p:nvPr/>
              </p:nvSpPr>
              <p:spPr bwMode="auto">
                <a:xfrm>
                  <a:off x="4476" y="2613"/>
                  <a:ext cx="207" cy="12"/>
                </a:xfrm>
                <a:custGeom>
                  <a:avLst/>
                  <a:gdLst>
                    <a:gd name="T0" fmla="*/ 84 w 86"/>
                    <a:gd name="T1" fmla="*/ 0 h 5"/>
                    <a:gd name="T2" fmla="*/ 3 w 86"/>
                    <a:gd name="T3" fmla="*/ 0 h 5"/>
                    <a:gd name="T4" fmla="*/ 0 w 86"/>
                    <a:gd name="T5" fmla="*/ 2 h 5"/>
                    <a:gd name="T6" fmla="*/ 3 w 86"/>
                    <a:gd name="T7" fmla="*/ 5 h 5"/>
                    <a:gd name="T8" fmla="*/ 84 w 86"/>
                    <a:gd name="T9" fmla="*/ 5 h 5"/>
                    <a:gd name="T10" fmla="*/ 86 w 86"/>
                    <a:gd name="T11" fmla="*/ 2 h 5"/>
                    <a:gd name="T12" fmla="*/ 84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5" y="5"/>
                        <a:pt x="86" y="4"/>
                        <a:pt x="86" y="2"/>
                      </a:cubicBezTo>
                      <a:cubicBezTo>
                        <a:pt x="86" y="1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32"/>
                <p:cNvSpPr>
                  <a:spLocks noEditPoints="1"/>
                </p:cNvSpPr>
                <p:nvPr/>
              </p:nvSpPr>
              <p:spPr bwMode="auto">
                <a:xfrm>
                  <a:off x="4401" y="2266"/>
                  <a:ext cx="374" cy="471"/>
                </a:xfrm>
                <a:custGeom>
                  <a:avLst/>
                  <a:gdLst>
                    <a:gd name="T0" fmla="*/ 153 w 155"/>
                    <a:gd name="T1" fmla="*/ 31 h 197"/>
                    <a:gd name="T2" fmla="*/ 124 w 155"/>
                    <a:gd name="T3" fmla="*/ 2 h 197"/>
                    <a:gd name="T4" fmla="*/ 120 w 155"/>
                    <a:gd name="T5" fmla="*/ 0 h 197"/>
                    <a:gd name="T6" fmla="*/ 6 w 155"/>
                    <a:gd name="T7" fmla="*/ 0 h 197"/>
                    <a:gd name="T8" fmla="*/ 0 w 155"/>
                    <a:gd name="T9" fmla="*/ 7 h 197"/>
                    <a:gd name="T10" fmla="*/ 0 w 155"/>
                    <a:gd name="T11" fmla="*/ 190 h 197"/>
                    <a:gd name="T12" fmla="*/ 6 w 155"/>
                    <a:gd name="T13" fmla="*/ 197 h 197"/>
                    <a:gd name="T14" fmla="*/ 148 w 155"/>
                    <a:gd name="T15" fmla="*/ 197 h 197"/>
                    <a:gd name="T16" fmla="*/ 155 w 155"/>
                    <a:gd name="T17" fmla="*/ 190 h 197"/>
                    <a:gd name="T18" fmla="*/ 155 w 155"/>
                    <a:gd name="T19" fmla="*/ 35 h 197"/>
                    <a:gd name="T20" fmla="*/ 153 w 155"/>
                    <a:gd name="T21" fmla="*/ 31 h 197"/>
                    <a:gd name="T22" fmla="*/ 13 w 155"/>
                    <a:gd name="T23" fmla="*/ 183 h 197"/>
                    <a:gd name="T24" fmla="*/ 13 w 155"/>
                    <a:gd name="T25" fmla="*/ 14 h 197"/>
                    <a:gd name="T26" fmla="*/ 116 w 155"/>
                    <a:gd name="T27" fmla="*/ 14 h 197"/>
                    <a:gd name="T28" fmla="*/ 116 w 155"/>
                    <a:gd name="T29" fmla="*/ 35 h 197"/>
                    <a:gd name="T30" fmla="*/ 120 w 155"/>
                    <a:gd name="T31" fmla="*/ 39 h 197"/>
                    <a:gd name="T32" fmla="*/ 142 w 155"/>
                    <a:gd name="T33" fmla="*/ 39 h 197"/>
                    <a:gd name="T34" fmla="*/ 142 w 155"/>
                    <a:gd name="T35" fmla="*/ 183 h 197"/>
                    <a:gd name="T36" fmla="*/ 13 w 155"/>
                    <a:gd name="T37" fmla="*/ 183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5" h="197">
                      <a:moveTo>
                        <a:pt x="153" y="31"/>
                      </a:moveTo>
                      <a:cubicBezTo>
                        <a:pt x="124" y="2"/>
                        <a:pt x="124" y="2"/>
                        <a:pt x="124" y="2"/>
                      </a:cubicBezTo>
                      <a:cubicBezTo>
                        <a:pt x="123" y="1"/>
                        <a:pt x="121" y="0"/>
                        <a:pt x="12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0" y="194"/>
                        <a:pt x="3" y="197"/>
                        <a:pt x="6" y="197"/>
                      </a:cubicBezTo>
                      <a:cubicBezTo>
                        <a:pt x="148" y="197"/>
                        <a:pt x="148" y="197"/>
                        <a:pt x="148" y="197"/>
                      </a:cubicBezTo>
                      <a:cubicBezTo>
                        <a:pt x="152" y="197"/>
                        <a:pt x="155" y="194"/>
                        <a:pt x="155" y="190"/>
                      </a:cubicBezTo>
                      <a:cubicBezTo>
                        <a:pt x="155" y="35"/>
                        <a:pt x="155" y="35"/>
                        <a:pt x="155" y="35"/>
                      </a:cubicBezTo>
                      <a:cubicBezTo>
                        <a:pt x="155" y="34"/>
                        <a:pt x="154" y="32"/>
                        <a:pt x="153" y="31"/>
                      </a:cubicBezTo>
                      <a:close/>
                      <a:moveTo>
                        <a:pt x="13" y="183"/>
                      </a:move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16" y="14"/>
                        <a:pt x="116" y="14"/>
                        <a:pt x="116" y="14"/>
                      </a:cubicBezTo>
                      <a:cubicBezTo>
                        <a:pt x="116" y="35"/>
                        <a:pt x="116" y="35"/>
                        <a:pt x="116" y="35"/>
                      </a:cubicBezTo>
                      <a:cubicBezTo>
                        <a:pt x="116" y="38"/>
                        <a:pt x="118" y="39"/>
                        <a:pt x="120" y="39"/>
                      </a:cubicBezTo>
                      <a:cubicBezTo>
                        <a:pt x="142" y="39"/>
                        <a:pt x="142" y="39"/>
                        <a:pt x="142" y="39"/>
                      </a:cubicBezTo>
                      <a:cubicBezTo>
                        <a:pt x="142" y="183"/>
                        <a:pt x="142" y="183"/>
                        <a:pt x="142" y="183"/>
                      </a:cubicBezTo>
                      <a:lnTo>
                        <a:pt x="13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1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2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83" name="组合 6"/>
          <p:cNvGrpSpPr/>
          <p:nvPr/>
        </p:nvGrpSpPr>
        <p:grpSpPr bwMode="auto"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84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6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87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88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89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90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91" name="等腰三角形 90"/>
          <p:cNvSpPr>
            <a:spLocks noChangeAspect="1"/>
          </p:cNvSpPr>
          <p:nvPr/>
        </p:nvSpPr>
        <p:spPr>
          <a:xfrm rot="16200000">
            <a:off x="1925964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  <p:bldP spid="25" grpId="0"/>
      <p:bldP spid="19" grpId="0" animBg="1"/>
      <p:bldP spid="26" grpId="0" animBg="1"/>
      <p:bldP spid="27" grpId="0"/>
      <p:bldP spid="28" grpId="0"/>
      <p:bldP spid="29" grpId="0"/>
      <p:bldP spid="30" grpId="0"/>
      <p:bldP spid="81" grpId="0" animBg="1"/>
      <p:bldP spid="82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22" name="组合 6"/>
          <p:cNvGrpSpPr/>
          <p:nvPr/>
        </p:nvGrpSpPr>
        <p:grpSpPr bwMode="auto"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047" y="409646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6591360" y="3198169"/>
            <a:ext cx="3203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black">
                    <a:alpha val="75000"/>
                  </a:prstClr>
                </a:solidFill>
              </a:rPr>
              <a:t>四、在此输入标题四</a:t>
            </a:r>
            <a:endParaRPr lang="zh-CN" altLang="en-US" sz="2400" dirty="0">
              <a:solidFill>
                <a:prstClr val="black">
                  <a:alpha val="75000"/>
                </a:prst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65639" y="2528889"/>
            <a:ext cx="1800225" cy="1800225"/>
            <a:chOff x="2941638" y="2528888"/>
            <a:chExt cx="1800225" cy="1800225"/>
          </a:xfrm>
        </p:grpSpPr>
        <p:sp>
          <p:nvSpPr>
            <p:cNvPr id="38" name="椭圆 37"/>
            <p:cNvSpPr/>
            <p:nvPr/>
          </p:nvSpPr>
          <p:spPr bwMode="auto">
            <a:xfrm>
              <a:off x="2941638" y="2528888"/>
              <a:ext cx="1800225" cy="1800225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300186" y="2887437"/>
              <a:ext cx="1083128" cy="1083126"/>
            </a:xfrm>
            <a:custGeom>
              <a:avLst/>
              <a:gdLst>
                <a:gd name="T0" fmla="*/ 19 w 58"/>
                <a:gd name="T1" fmla="*/ 0 h 58"/>
                <a:gd name="T2" fmla="*/ 21 w 58"/>
                <a:gd name="T3" fmla="*/ 2 h 58"/>
                <a:gd name="T4" fmla="*/ 56 w 58"/>
                <a:gd name="T5" fmla="*/ 6 h 58"/>
                <a:gd name="T6" fmla="*/ 58 w 58"/>
                <a:gd name="T7" fmla="*/ 8 h 58"/>
                <a:gd name="T8" fmla="*/ 58 w 58"/>
                <a:gd name="T9" fmla="*/ 16 h 58"/>
                <a:gd name="T10" fmla="*/ 53 w 58"/>
                <a:gd name="T11" fmla="*/ 16 h 58"/>
                <a:gd name="T12" fmla="*/ 48 w 58"/>
                <a:gd name="T13" fmla="*/ 18 h 58"/>
                <a:gd name="T14" fmla="*/ 50 w 58"/>
                <a:gd name="T15" fmla="*/ 33 h 58"/>
                <a:gd name="T16" fmla="*/ 49 w 58"/>
                <a:gd name="T17" fmla="*/ 42 h 58"/>
                <a:gd name="T18" fmla="*/ 46 w 58"/>
                <a:gd name="T19" fmla="*/ 48 h 58"/>
                <a:gd name="T20" fmla="*/ 51 w 58"/>
                <a:gd name="T21" fmla="*/ 48 h 58"/>
                <a:gd name="T22" fmla="*/ 45 w 58"/>
                <a:gd name="T23" fmla="*/ 44 h 58"/>
                <a:gd name="T24" fmla="*/ 43 w 58"/>
                <a:gd name="T25" fmla="*/ 42 h 58"/>
                <a:gd name="T26" fmla="*/ 45 w 58"/>
                <a:gd name="T27" fmla="*/ 33 h 58"/>
                <a:gd name="T28" fmla="*/ 40 w 58"/>
                <a:gd name="T29" fmla="*/ 18 h 58"/>
                <a:gd name="T30" fmla="*/ 21 w 58"/>
                <a:gd name="T31" fmla="*/ 16 h 58"/>
                <a:gd name="T32" fmla="*/ 21 w 58"/>
                <a:gd name="T33" fmla="*/ 22 h 58"/>
                <a:gd name="T34" fmla="*/ 21 w 58"/>
                <a:gd name="T35" fmla="*/ 32 h 58"/>
                <a:gd name="T36" fmla="*/ 21 w 58"/>
                <a:gd name="T37" fmla="*/ 41 h 58"/>
                <a:gd name="T38" fmla="*/ 21 w 58"/>
                <a:gd name="T39" fmla="*/ 50 h 58"/>
                <a:gd name="T40" fmla="*/ 34 w 58"/>
                <a:gd name="T41" fmla="*/ 58 h 58"/>
                <a:gd name="T42" fmla="*/ 0 w 58"/>
                <a:gd name="T43" fmla="*/ 50 h 58"/>
                <a:gd name="T44" fmla="*/ 6 w 58"/>
                <a:gd name="T45" fmla="*/ 16 h 58"/>
                <a:gd name="T46" fmla="*/ 0 w 58"/>
                <a:gd name="T47" fmla="*/ 16 h 58"/>
                <a:gd name="T48" fmla="*/ 0 w 58"/>
                <a:gd name="T49" fmla="*/ 8 h 58"/>
                <a:gd name="T50" fmla="*/ 2 w 58"/>
                <a:gd name="T51" fmla="*/ 6 h 58"/>
                <a:gd name="T52" fmla="*/ 6 w 58"/>
                <a:gd name="T53" fmla="*/ 2 h 58"/>
                <a:gd name="T54" fmla="*/ 7 w 58"/>
                <a:gd name="T55" fmla="*/ 0 h 58"/>
                <a:gd name="T56" fmla="*/ 9 w 58"/>
                <a:gd name="T57" fmla="*/ 18 h 58"/>
                <a:gd name="T58" fmla="*/ 15 w 58"/>
                <a:gd name="T59" fmla="*/ 22 h 58"/>
                <a:gd name="T60" fmla="*/ 14 w 58"/>
                <a:gd name="T61" fmla="*/ 17 h 58"/>
                <a:gd name="T62" fmla="*/ 17 w 58"/>
                <a:gd name="T63" fmla="*/ 17 h 58"/>
                <a:gd name="T64" fmla="*/ 9 w 58"/>
                <a:gd name="T65" fmla="*/ 27 h 58"/>
                <a:gd name="T66" fmla="*/ 16 w 58"/>
                <a:gd name="T67" fmla="*/ 32 h 58"/>
                <a:gd name="T68" fmla="*/ 14 w 58"/>
                <a:gd name="T69" fmla="*/ 26 h 58"/>
                <a:gd name="T70" fmla="*/ 17 w 58"/>
                <a:gd name="T71" fmla="*/ 26 h 58"/>
                <a:gd name="T72" fmla="*/ 9 w 58"/>
                <a:gd name="T73" fmla="*/ 37 h 58"/>
                <a:gd name="T74" fmla="*/ 16 w 58"/>
                <a:gd name="T75" fmla="*/ 41 h 58"/>
                <a:gd name="T76" fmla="*/ 14 w 58"/>
                <a:gd name="T77" fmla="*/ 36 h 58"/>
                <a:gd name="T78" fmla="*/ 17 w 58"/>
                <a:gd name="T79" fmla="*/ 36 h 58"/>
                <a:gd name="T80" fmla="*/ 9 w 58"/>
                <a:gd name="T81" fmla="*/ 46 h 58"/>
                <a:gd name="T82" fmla="*/ 16 w 58"/>
                <a:gd name="T83" fmla="*/ 50 h 58"/>
                <a:gd name="T84" fmla="*/ 14 w 58"/>
                <a:gd name="T85" fmla="*/ 45 h 58"/>
                <a:gd name="T86" fmla="*/ 17 w 58"/>
                <a:gd name="T87" fmla="*/ 45 h 58"/>
                <a:gd name="T88" fmla="*/ 21 w 58"/>
                <a:gd name="T89" fmla="*/ 12 h 58"/>
                <a:gd name="T90" fmla="*/ 54 w 58"/>
                <a:gd name="T91" fmla="*/ 10 h 58"/>
                <a:gd name="T92" fmla="*/ 6 w 58"/>
                <a:gd name="T93" fmla="*/ 12 h 58"/>
                <a:gd name="T94" fmla="*/ 4 w 58"/>
                <a:gd name="T95" fmla="*/ 10 h 58"/>
                <a:gd name="T96" fmla="*/ 6 w 58"/>
                <a:gd name="T97" fmla="*/ 12 h 58"/>
                <a:gd name="T98" fmla="*/ 17 w 58"/>
                <a:gd name="T99" fmla="*/ 6 h 58"/>
                <a:gd name="T100" fmla="*/ 9 w 58"/>
                <a:gd name="T101" fmla="*/ 4 h 58"/>
                <a:gd name="T102" fmla="*/ 17 w 58"/>
                <a:gd name="T103" fmla="*/ 10 h 58"/>
                <a:gd name="T104" fmla="*/ 9 w 58"/>
                <a:gd name="T105" fmla="*/ 12 h 58"/>
                <a:gd name="T106" fmla="*/ 17 w 58"/>
                <a:gd name="T107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8" y="46"/>
                    <a:pt x="47" y="47"/>
                    <a:pt x="46" y="48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53"/>
                    <a:pt x="44" y="53"/>
                    <a:pt x="43" y="49"/>
                  </a:cubicBezTo>
                  <a:cubicBezTo>
                    <a:pt x="44" y="47"/>
                    <a:pt x="44" y="46"/>
                    <a:pt x="45" y="44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lose/>
                  <a:moveTo>
                    <a:pt x="15" y="22"/>
                  </a:moveTo>
                  <a:cubicBezTo>
                    <a:pt x="14" y="21"/>
                    <a:pt x="11" y="19"/>
                    <a:pt x="9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7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5" y="18"/>
                    <a:pt x="16" y="19"/>
                    <a:pt x="17" y="20"/>
                  </a:cubicBezTo>
                  <a:cubicBezTo>
                    <a:pt x="17" y="17"/>
                    <a:pt x="17" y="17"/>
                    <a:pt x="17" y="17"/>
                  </a:cubicBezTo>
                  <a:close/>
                  <a:moveTo>
                    <a:pt x="16" y="32"/>
                  </a:moveTo>
                  <a:cubicBezTo>
                    <a:pt x="15" y="31"/>
                    <a:pt x="12" y="29"/>
                    <a:pt x="9" y="2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6" y="32"/>
                    <a:pt x="16" y="32"/>
                    <a:pt x="16" y="32"/>
                  </a:cubicBezTo>
                  <a:close/>
                  <a:moveTo>
                    <a:pt x="17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5" y="27"/>
                    <a:pt x="16" y="28"/>
                    <a:pt x="17" y="29"/>
                  </a:cubicBezTo>
                  <a:cubicBezTo>
                    <a:pt x="17" y="26"/>
                    <a:pt x="17" y="26"/>
                    <a:pt x="17" y="26"/>
                  </a:cubicBezTo>
                  <a:close/>
                  <a:moveTo>
                    <a:pt x="16" y="41"/>
                  </a:moveTo>
                  <a:cubicBezTo>
                    <a:pt x="14" y="40"/>
                    <a:pt x="12" y="38"/>
                    <a:pt x="9" y="37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6" y="41"/>
                    <a:pt x="16" y="41"/>
                    <a:pt x="16" y="41"/>
                  </a:cubicBezTo>
                  <a:close/>
                  <a:moveTo>
                    <a:pt x="17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6" y="37"/>
                    <a:pt x="17" y="38"/>
                  </a:cubicBezTo>
                  <a:cubicBezTo>
                    <a:pt x="17" y="36"/>
                    <a:pt x="17" y="36"/>
                    <a:pt x="17" y="36"/>
                  </a:cubicBezTo>
                  <a:close/>
                  <a:moveTo>
                    <a:pt x="16" y="50"/>
                  </a:moveTo>
                  <a:cubicBezTo>
                    <a:pt x="15" y="49"/>
                    <a:pt x="12" y="48"/>
                    <a:pt x="9" y="4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17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6" y="47"/>
                    <a:pt x="17" y="48"/>
                  </a:cubicBezTo>
                  <a:cubicBezTo>
                    <a:pt x="17" y="45"/>
                    <a:pt x="17" y="45"/>
                    <a:pt x="17" y="45"/>
                  </a:cubicBezTo>
                  <a:close/>
                  <a:moveTo>
                    <a:pt x="21" y="10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21" y="10"/>
                    <a:pt x="21" y="10"/>
                    <a:pt x="21" y="10"/>
                  </a:cubicBezTo>
                  <a:close/>
                  <a:moveTo>
                    <a:pt x="6" y="12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  <a:moveTo>
                    <a:pt x="9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9" y="6"/>
                    <a:pt x="9" y="6"/>
                  </a:cubicBezTo>
                  <a:close/>
                  <a:moveTo>
                    <a:pt x="17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475164" y="1491860"/>
            <a:ext cx="5724525" cy="1015663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这里放置四项并列关系文字；</a:t>
            </a:r>
            <a:endParaRPr lang="en-US" altLang="zh-CN" sz="1600" dirty="0">
              <a:solidFill>
                <a:schemeClr val="tx1">
                  <a:lumMod val="95000"/>
                  <a:lumOff val="5000"/>
                  <a:alpha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这里放置四项并列关系文字；</a:t>
            </a:r>
            <a:endParaRPr lang="zh-CN" altLang="en-US" sz="1600" dirty="0">
              <a:solidFill>
                <a:schemeClr val="tx1">
                  <a:lumMod val="95000"/>
                  <a:lumOff val="5000"/>
                  <a:alpha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这里放置四项并列关系文字。</a:t>
            </a:r>
            <a:endParaRPr lang="zh-CN" altLang="en-US" sz="1600" dirty="0">
              <a:solidFill>
                <a:schemeClr val="tx1">
                  <a:lumMod val="95000"/>
                  <a:lumOff val="5000"/>
                  <a:alpha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4116389" y="1167232"/>
            <a:ext cx="3139497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在此输入关键字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75164" y="3057928"/>
            <a:ext cx="5724525" cy="1015663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这里放置四项并列关系文字；</a:t>
            </a:r>
            <a:endParaRPr lang="en-US" altLang="zh-CN" sz="1600" dirty="0">
              <a:solidFill>
                <a:schemeClr val="tx1">
                  <a:lumMod val="95000"/>
                  <a:lumOff val="5000"/>
                  <a:alpha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这里放置四项并列关系文字；</a:t>
            </a:r>
            <a:endParaRPr lang="zh-CN" altLang="en-US" sz="1600" dirty="0">
              <a:solidFill>
                <a:schemeClr val="tx1">
                  <a:lumMod val="95000"/>
                  <a:lumOff val="5000"/>
                  <a:alpha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这里放置四项并列关系文字。</a:t>
            </a:r>
            <a:endParaRPr lang="zh-CN" altLang="en-US" sz="1600" dirty="0">
              <a:solidFill>
                <a:schemeClr val="tx1">
                  <a:lumMod val="95000"/>
                  <a:lumOff val="5000"/>
                  <a:alpha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4116389" y="2733300"/>
            <a:ext cx="3139497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在此输入关键字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75164" y="4575868"/>
            <a:ext cx="5724525" cy="40011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这里放置四项并列关系文字。</a:t>
            </a:r>
            <a:endParaRPr lang="zh-CN" altLang="en-US" sz="1600" dirty="0">
              <a:solidFill>
                <a:schemeClr val="tx1">
                  <a:lumMod val="95000"/>
                  <a:lumOff val="5000"/>
                  <a:alpha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4116389" y="4251241"/>
            <a:ext cx="3139497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在此输入关键字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75164" y="5498298"/>
            <a:ext cx="5724525" cy="707886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这里放置四项并列关系文字；</a:t>
            </a:r>
            <a:endParaRPr lang="en-US" altLang="zh-CN" sz="1600" dirty="0">
              <a:solidFill>
                <a:schemeClr val="tx1">
                  <a:lumMod val="95000"/>
                  <a:lumOff val="5000"/>
                  <a:alpha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这里放置四项并列关系文字。</a:t>
            </a:r>
            <a:endParaRPr lang="zh-CN" altLang="en-US" sz="1600" dirty="0">
              <a:solidFill>
                <a:schemeClr val="tx1">
                  <a:lumMod val="95000"/>
                  <a:lumOff val="5000"/>
                  <a:alpha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4116389" y="5173671"/>
            <a:ext cx="3139497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在此输入关键字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116388" y="563789"/>
            <a:ext cx="611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在此输入子标题</a:t>
            </a:r>
            <a:endParaRPr lang="zh-CN" altLang="en-US" sz="2000" b="1" dirty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38" name="组合 6"/>
          <p:cNvGrpSpPr/>
          <p:nvPr/>
        </p:nvGrpSpPr>
        <p:grpSpPr bwMode="auto"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39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42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43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44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45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46" name="等腰三角形 45"/>
          <p:cNvSpPr>
            <a:spLocks noChangeAspect="1"/>
          </p:cNvSpPr>
          <p:nvPr/>
        </p:nvSpPr>
        <p:spPr>
          <a:xfrm rot="16200000">
            <a:off x="1925047" y="409646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/>
          <p:cNvCxnSpPr>
            <a:stCxn id="41" idx="3"/>
            <a:endCxn id="42" idx="1"/>
          </p:cNvCxnSpPr>
          <p:nvPr/>
        </p:nvCxnSpPr>
        <p:spPr>
          <a:xfrm>
            <a:off x="6707162" y="875568"/>
            <a:ext cx="750706" cy="6559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082515" y="-217714"/>
            <a:ext cx="0" cy="4963885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6884515" y="676712"/>
            <a:ext cx="396000" cy="396000"/>
            <a:chOff x="6876256" y="1436534"/>
            <a:chExt cx="396000" cy="396000"/>
          </a:xfrm>
        </p:grpSpPr>
        <p:sp>
          <p:nvSpPr>
            <p:cNvPr id="39" name="椭圆 38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4475162" y="676712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在这里输入时间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457868" y="576126"/>
            <a:ext cx="2449016" cy="612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在这里输入文字；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457868" y="1705656"/>
            <a:ext cx="2454482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在这里输入时间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475164" y="1591040"/>
            <a:ext cx="2231999" cy="612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在这里输入文字；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475163" y="2719658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在这里输入时间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478515" y="2620896"/>
            <a:ext cx="2449016" cy="612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在这里输入文字；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457868" y="3750426"/>
            <a:ext cx="2454482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在这里输入时间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475164" y="3633986"/>
            <a:ext cx="2231999" cy="612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在这里输入文字；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116389" y="4669253"/>
            <a:ext cx="6083299" cy="1521947"/>
          </a:xfrm>
          <a:prstGeom prst="rect">
            <a:avLst/>
          </a:prstGeom>
          <a:solidFill>
            <a:srgbClr val="FFFFFF"/>
          </a:solidFill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这几页都没有打广告，是不是有些不习惯了呢，只是这几页都没有放图的地方，没图说个哔，当然有图有真相，我才能说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工大泡泡工作室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承担各种风格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模板制作，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定制，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美化服务啊。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0" name="直接连接符 49"/>
          <p:cNvCxnSpPr>
            <a:stCxn id="44" idx="3"/>
            <a:endCxn id="43" idx="1"/>
          </p:cNvCxnSpPr>
          <p:nvPr/>
        </p:nvCxnSpPr>
        <p:spPr>
          <a:xfrm>
            <a:off x="6707162" y="1897041"/>
            <a:ext cx="750706" cy="7471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45" idx="3"/>
            <a:endCxn id="46" idx="1"/>
          </p:cNvCxnSpPr>
          <p:nvPr/>
        </p:nvCxnSpPr>
        <p:spPr>
          <a:xfrm>
            <a:off x="6707163" y="2918514"/>
            <a:ext cx="771352" cy="8383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stCxn id="48" idx="3"/>
            <a:endCxn id="47" idx="1"/>
          </p:cNvCxnSpPr>
          <p:nvPr/>
        </p:nvCxnSpPr>
        <p:spPr>
          <a:xfrm>
            <a:off x="6707162" y="3939987"/>
            <a:ext cx="750706" cy="9295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6884515" y="1698802"/>
            <a:ext cx="396000" cy="396000"/>
            <a:chOff x="6876256" y="1436534"/>
            <a:chExt cx="396000" cy="396000"/>
          </a:xfrm>
        </p:grpSpPr>
        <p:sp>
          <p:nvSpPr>
            <p:cNvPr id="54" name="椭圆 53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884515" y="2720892"/>
            <a:ext cx="396000" cy="396000"/>
            <a:chOff x="6876256" y="1436534"/>
            <a:chExt cx="396000" cy="396000"/>
          </a:xfrm>
        </p:grpSpPr>
        <p:sp>
          <p:nvSpPr>
            <p:cNvPr id="57" name="椭圆 56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884515" y="3742983"/>
            <a:ext cx="396000" cy="396000"/>
            <a:chOff x="6876256" y="1436534"/>
            <a:chExt cx="396000" cy="396000"/>
          </a:xfrm>
        </p:grpSpPr>
        <p:sp>
          <p:nvSpPr>
            <p:cNvPr id="60" name="椭圆 59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2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4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65" name="组合 6"/>
          <p:cNvGrpSpPr/>
          <p:nvPr/>
        </p:nvGrpSpPr>
        <p:grpSpPr bwMode="auto"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66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8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69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70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71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72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73" name="等腰三角形 72"/>
          <p:cNvSpPr>
            <a:spLocks noChangeAspect="1"/>
          </p:cNvSpPr>
          <p:nvPr/>
        </p:nvSpPr>
        <p:spPr>
          <a:xfrm rot="16200000">
            <a:off x="1925047" y="409646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62" grpId="0" animBg="1"/>
      <p:bldP spid="63" grpId="0" animBg="1"/>
      <p:bldP spid="64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475162" y="1570791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校园风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680754" y="1570791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工大泡泡工作室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115080" y="1067290"/>
            <a:ext cx="612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457200">
              <a:lnSpc>
                <a:spcPct val="125000"/>
              </a:lnSpc>
            </a:pPr>
            <a:r>
              <a:rPr lang="zh-CN" altLang="en-US" dirty="0"/>
              <a:t>某项指标项目及其对应的要求</a:t>
            </a:r>
            <a:endParaRPr lang="zh-CN" altLang="en-US" dirty="0"/>
          </a:p>
        </p:txBody>
      </p:sp>
      <p:sp>
        <p:nvSpPr>
          <p:cNvPr id="70" name="文本框 69"/>
          <p:cNvSpPr txBox="1"/>
          <p:nvPr/>
        </p:nvSpPr>
        <p:spPr>
          <a:xfrm>
            <a:off x="4115080" y="3742833"/>
            <a:ext cx="612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457200">
              <a:lnSpc>
                <a:spcPct val="125000"/>
              </a:lnSpc>
            </a:pPr>
            <a:r>
              <a:rPr lang="zh-CN" altLang="en-US" dirty="0"/>
              <a:t>某项指标项目及其对应的要求</a:t>
            </a:r>
            <a:endParaRPr lang="zh-CN" altLang="en-US" dirty="0"/>
          </a:p>
        </p:txBody>
      </p:sp>
      <p:sp>
        <p:nvSpPr>
          <p:cNvPr id="71" name="矩形 70"/>
          <p:cNvSpPr/>
          <p:nvPr/>
        </p:nvSpPr>
        <p:spPr>
          <a:xfrm>
            <a:off x="4475162" y="2138050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学术风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7680754" y="2138050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工大泡泡工作室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475162" y="2705309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680754" y="2705309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工大泡泡工作室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475162" y="3272569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扁平化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7680754" y="3272569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工大泡泡工作室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475162" y="4215498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微立体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680754" y="4215498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工大泡泡工作室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475162" y="4782757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低面风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7680754" y="4782757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工大泡泡工作室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475162" y="5350016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中国风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7680754" y="5350016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工大泡泡工作室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4475162" y="5917276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电子相册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7680754" y="5917276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工大泡泡工作室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5" name="直接箭头连接符 84"/>
          <p:cNvCxnSpPr>
            <a:stCxn id="67" idx="3"/>
            <a:endCxn id="68" idx="1"/>
          </p:cNvCxnSpPr>
          <p:nvPr/>
        </p:nvCxnSpPr>
        <p:spPr>
          <a:xfrm>
            <a:off x="6707162" y="1769646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>
            <a:stCxn id="71" idx="3"/>
            <a:endCxn id="72" idx="1"/>
          </p:cNvCxnSpPr>
          <p:nvPr/>
        </p:nvCxnSpPr>
        <p:spPr>
          <a:xfrm>
            <a:off x="6707162" y="2336905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>
            <a:stCxn id="73" idx="3"/>
            <a:endCxn id="74" idx="1"/>
          </p:cNvCxnSpPr>
          <p:nvPr/>
        </p:nvCxnSpPr>
        <p:spPr>
          <a:xfrm>
            <a:off x="6707162" y="2904164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>
            <a:stCxn id="75" idx="3"/>
            <a:endCxn id="76" idx="1"/>
          </p:cNvCxnSpPr>
          <p:nvPr/>
        </p:nvCxnSpPr>
        <p:spPr>
          <a:xfrm>
            <a:off x="6707162" y="3471424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>
            <a:stCxn id="77" idx="3"/>
            <a:endCxn id="78" idx="1"/>
          </p:cNvCxnSpPr>
          <p:nvPr/>
        </p:nvCxnSpPr>
        <p:spPr>
          <a:xfrm>
            <a:off x="6707162" y="4414353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>
            <a:stCxn id="79" idx="3"/>
            <a:endCxn id="80" idx="1"/>
          </p:cNvCxnSpPr>
          <p:nvPr/>
        </p:nvCxnSpPr>
        <p:spPr>
          <a:xfrm>
            <a:off x="6707162" y="4981612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>
            <a:stCxn id="81" idx="3"/>
            <a:endCxn id="82" idx="1"/>
          </p:cNvCxnSpPr>
          <p:nvPr/>
        </p:nvCxnSpPr>
        <p:spPr>
          <a:xfrm>
            <a:off x="6707162" y="5548871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>
            <a:stCxn id="83" idx="3"/>
            <a:endCxn id="84" idx="1"/>
          </p:cNvCxnSpPr>
          <p:nvPr/>
        </p:nvCxnSpPr>
        <p:spPr>
          <a:xfrm>
            <a:off x="6707162" y="6116131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92"/>
          <p:cNvSpPr txBox="1"/>
          <p:nvPr/>
        </p:nvSpPr>
        <p:spPr>
          <a:xfrm>
            <a:off x="4116388" y="563789"/>
            <a:ext cx="611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在此输入子标题</a:t>
            </a:r>
            <a:endParaRPr lang="zh-CN" altLang="en-US" sz="2000" b="1" dirty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43" name="组合 6"/>
          <p:cNvGrpSpPr/>
          <p:nvPr/>
        </p:nvGrpSpPr>
        <p:grpSpPr bwMode="auto"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44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47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48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50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51" name="等腰三角形 50"/>
          <p:cNvSpPr>
            <a:spLocks noChangeAspect="1"/>
          </p:cNvSpPr>
          <p:nvPr/>
        </p:nvSpPr>
        <p:spPr>
          <a:xfrm rot="16200000">
            <a:off x="1925047" y="409646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7" grpId="0" animBg="1"/>
      <p:bldP spid="68" grpId="0" animBg="1"/>
      <p:bldP spid="69" grpId="0"/>
      <p:bldP spid="70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93" grpId="0"/>
      <p:bldP spid="41" grpId="0" animBg="1"/>
      <p:bldP spid="42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2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-2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22" name="组合 6"/>
          <p:cNvGrpSpPr/>
          <p:nvPr/>
        </p:nvGrpSpPr>
        <p:grpSpPr bwMode="auto">
          <a:xfrm>
            <a:off x="107948" y="133380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2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-2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2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2" y="462957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2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5" y="493675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1"/>
          <p:cNvGrpSpPr/>
          <p:nvPr/>
        </p:nvGrpSpPr>
        <p:grpSpPr bwMode="auto">
          <a:xfrm>
            <a:off x="4465639" y="2528889"/>
            <a:ext cx="1800225" cy="1800225"/>
            <a:chOff x="2484256" y="2529000"/>
            <a:chExt cx="1800000" cy="1800000"/>
          </a:xfrm>
        </p:grpSpPr>
        <p:sp>
          <p:nvSpPr>
            <p:cNvPr id="18" name="椭圆 17"/>
            <p:cNvSpPr/>
            <p:nvPr/>
          </p:nvSpPr>
          <p:spPr>
            <a:xfrm>
              <a:off x="2484256" y="2529000"/>
              <a:ext cx="1800000" cy="1800000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2732075" y="2964469"/>
              <a:ext cx="1304362" cy="928979"/>
              <a:chOff x="2536" y="1916"/>
              <a:chExt cx="688" cy="490"/>
            </a:xfrm>
            <a:solidFill>
              <a:schemeClr val="bg1"/>
            </a:solidFill>
          </p:grpSpPr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2536" y="2308"/>
                <a:ext cx="98" cy="9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" name="Rectangle 6"/>
              <p:cNvSpPr>
                <a:spLocks noChangeArrowheads="1"/>
              </p:cNvSpPr>
              <p:nvPr/>
            </p:nvSpPr>
            <p:spPr bwMode="auto">
              <a:xfrm>
                <a:off x="2682" y="2210"/>
                <a:ext cx="100" cy="1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2832" y="2112"/>
                <a:ext cx="98" cy="2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" name="Rectangle 8"/>
              <p:cNvSpPr>
                <a:spLocks noChangeArrowheads="1"/>
              </p:cNvSpPr>
              <p:nvPr/>
            </p:nvSpPr>
            <p:spPr bwMode="auto">
              <a:xfrm>
                <a:off x="2978" y="2014"/>
                <a:ext cx="98" cy="39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7" name="Rectangle 9"/>
              <p:cNvSpPr>
                <a:spLocks noChangeArrowheads="1"/>
              </p:cNvSpPr>
              <p:nvPr/>
            </p:nvSpPr>
            <p:spPr bwMode="auto">
              <a:xfrm>
                <a:off x="3126" y="1916"/>
                <a:ext cx="98" cy="4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6591360" y="3198169"/>
            <a:ext cx="3203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black">
                    <a:alpha val="75000"/>
                  </a:prstClr>
                </a:solidFill>
              </a:rPr>
              <a:t>五、在此输入标题五</a:t>
            </a:r>
            <a:endParaRPr lang="zh-CN" altLang="en-US" sz="2400" dirty="0">
              <a:solidFill>
                <a:prstClr val="black">
                  <a:alpha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4668336" y="4512411"/>
            <a:ext cx="264000" cy="432000"/>
          </a:xfrm>
          <a:custGeom>
            <a:avLst/>
            <a:gdLst>
              <a:gd name="T0" fmla="*/ 29 w 65"/>
              <a:gd name="T1" fmla="*/ 0 h 113"/>
              <a:gd name="T2" fmla="*/ 1 w 65"/>
              <a:gd name="T3" fmla="*/ 84 h 113"/>
              <a:gd name="T4" fmla="*/ 37 w 65"/>
              <a:gd name="T5" fmla="*/ 112 h 113"/>
              <a:gd name="T6" fmla="*/ 60 w 65"/>
              <a:gd name="T7" fmla="*/ 68 h 113"/>
              <a:gd name="T8" fmla="*/ 29 w 65"/>
              <a:gd name="T9" fmla="*/ 0 h 113"/>
              <a:gd name="T10" fmla="*/ 12 w 65"/>
              <a:gd name="T11" fmla="*/ 66 h 113"/>
              <a:gd name="T12" fmla="*/ 27 w 65"/>
              <a:gd name="T13" fmla="*/ 105 h 113"/>
              <a:gd name="T14" fmla="*/ 8 w 65"/>
              <a:gd name="T15" fmla="*/ 93 h 113"/>
              <a:gd name="T16" fmla="*/ 12 w 65"/>
              <a:gd name="T17" fmla="*/ 66 h 113"/>
              <a:gd name="T18" fmla="*/ 42 w 65"/>
              <a:gd name="T19" fmla="*/ 86 h 113"/>
              <a:gd name="T20" fmla="*/ 39 w 65"/>
              <a:gd name="T21" fmla="*/ 29 h 113"/>
              <a:gd name="T22" fmla="*/ 53 w 65"/>
              <a:gd name="T23" fmla="*/ 59 h 113"/>
              <a:gd name="T24" fmla="*/ 42 w 65"/>
              <a:gd name="T25" fmla="*/ 86 h 113"/>
              <a:gd name="T26" fmla="*/ 22 w 65"/>
              <a:gd name="T27" fmla="*/ 91 h 113"/>
              <a:gd name="T28" fmla="*/ 56 w 65"/>
              <a:gd name="T29" fmla="*/ 79 h 113"/>
              <a:gd name="T30" fmla="*/ 45 w 65"/>
              <a:gd name="T31" fmla="*/ 99 h 113"/>
              <a:gd name="T32" fmla="*/ 22 w 65"/>
              <a:gd name="T33" fmla="*/ 91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113">
                <a:moveTo>
                  <a:pt x="29" y="0"/>
                </a:moveTo>
                <a:cubicBezTo>
                  <a:pt x="31" y="34"/>
                  <a:pt x="0" y="50"/>
                  <a:pt x="1" y="84"/>
                </a:cubicBezTo>
                <a:cubicBezTo>
                  <a:pt x="2" y="100"/>
                  <a:pt x="12" y="113"/>
                  <a:pt x="37" y="112"/>
                </a:cubicBezTo>
                <a:cubicBezTo>
                  <a:pt x="62" y="110"/>
                  <a:pt x="65" y="90"/>
                  <a:pt x="60" y="68"/>
                </a:cubicBezTo>
                <a:cubicBezTo>
                  <a:pt x="53" y="38"/>
                  <a:pt x="29" y="0"/>
                  <a:pt x="29" y="0"/>
                </a:cubicBezTo>
                <a:close/>
                <a:moveTo>
                  <a:pt x="12" y="66"/>
                </a:moveTo>
                <a:cubicBezTo>
                  <a:pt x="11" y="83"/>
                  <a:pt x="17" y="95"/>
                  <a:pt x="27" y="105"/>
                </a:cubicBezTo>
                <a:cubicBezTo>
                  <a:pt x="23" y="106"/>
                  <a:pt x="14" y="107"/>
                  <a:pt x="8" y="93"/>
                </a:cubicBezTo>
                <a:cubicBezTo>
                  <a:pt x="2" y="79"/>
                  <a:pt x="12" y="66"/>
                  <a:pt x="12" y="66"/>
                </a:cubicBezTo>
                <a:close/>
                <a:moveTo>
                  <a:pt x="42" y="86"/>
                </a:moveTo>
                <a:cubicBezTo>
                  <a:pt x="49" y="65"/>
                  <a:pt x="44" y="47"/>
                  <a:pt x="39" y="29"/>
                </a:cubicBezTo>
                <a:cubicBezTo>
                  <a:pt x="39" y="29"/>
                  <a:pt x="49" y="44"/>
                  <a:pt x="53" y="59"/>
                </a:cubicBezTo>
                <a:cubicBezTo>
                  <a:pt x="57" y="73"/>
                  <a:pt x="44" y="89"/>
                  <a:pt x="42" y="86"/>
                </a:cubicBezTo>
                <a:close/>
                <a:moveTo>
                  <a:pt x="22" y="91"/>
                </a:moveTo>
                <a:cubicBezTo>
                  <a:pt x="34" y="95"/>
                  <a:pt x="49" y="96"/>
                  <a:pt x="56" y="79"/>
                </a:cubicBezTo>
                <a:cubicBezTo>
                  <a:pt x="59" y="91"/>
                  <a:pt x="53" y="97"/>
                  <a:pt x="45" y="99"/>
                </a:cubicBezTo>
                <a:cubicBezTo>
                  <a:pt x="35" y="102"/>
                  <a:pt x="25" y="99"/>
                  <a:pt x="22" y="9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5"/>
          <p:cNvSpPr/>
          <p:nvPr/>
        </p:nvSpPr>
        <p:spPr bwMode="auto">
          <a:xfrm>
            <a:off x="4668336" y="3466774"/>
            <a:ext cx="264000" cy="432000"/>
          </a:xfrm>
          <a:custGeom>
            <a:avLst/>
            <a:gdLst>
              <a:gd name="T0" fmla="*/ 114 w 647"/>
              <a:gd name="T1" fmla="*/ 0 h 976"/>
              <a:gd name="T2" fmla="*/ 0 w 647"/>
              <a:gd name="T3" fmla="*/ 542 h 976"/>
              <a:gd name="T4" fmla="*/ 381 w 647"/>
              <a:gd name="T5" fmla="*/ 578 h 976"/>
              <a:gd name="T6" fmla="*/ 228 w 647"/>
              <a:gd name="T7" fmla="*/ 976 h 976"/>
              <a:gd name="T8" fmla="*/ 647 w 647"/>
              <a:gd name="T9" fmla="*/ 506 h 976"/>
              <a:gd name="T10" fmla="*/ 381 w 647"/>
              <a:gd name="T11" fmla="*/ 434 h 976"/>
              <a:gd name="T12" fmla="*/ 533 w 647"/>
              <a:gd name="T13" fmla="*/ 109 h 976"/>
              <a:gd name="T14" fmla="*/ 114 w 647"/>
              <a:gd name="T15" fmla="*/ 0 h 976"/>
              <a:gd name="T16" fmla="*/ 114 w 647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7" h="976">
                <a:moveTo>
                  <a:pt x="114" y="0"/>
                </a:moveTo>
                <a:lnTo>
                  <a:pt x="0" y="542"/>
                </a:lnTo>
                <a:lnTo>
                  <a:pt x="381" y="578"/>
                </a:lnTo>
                <a:lnTo>
                  <a:pt x="228" y="976"/>
                </a:lnTo>
                <a:lnTo>
                  <a:pt x="647" y="506"/>
                </a:lnTo>
                <a:lnTo>
                  <a:pt x="381" y="434"/>
                </a:lnTo>
                <a:lnTo>
                  <a:pt x="533" y="109"/>
                </a:lnTo>
                <a:lnTo>
                  <a:pt x="114" y="0"/>
                </a:lnTo>
                <a:lnTo>
                  <a:pt x="11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9"/>
          <p:cNvSpPr>
            <a:spLocks noEditPoints="1"/>
          </p:cNvSpPr>
          <p:nvPr/>
        </p:nvSpPr>
        <p:spPr bwMode="auto">
          <a:xfrm>
            <a:off x="4584336" y="2421137"/>
            <a:ext cx="432000" cy="432000"/>
          </a:xfrm>
          <a:custGeom>
            <a:avLst/>
            <a:gdLst>
              <a:gd name="T0" fmla="*/ 69 w 79"/>
              <a:gd name="T1" fmla="*/ 21 h 55"/>
              <a:gd name="T2" fmla="*/ 77 w 79"/>
              <a:gd name="T3" fmla="*/ 25 h 55"/>
              <a:gd name="T4" fmla="*/ 66 w 79"/>
              <a:gd name="T5" fmla="*/ 36 h 55"/>
              <a:gd name="T6" fmla="*/ 60 w 79"/>
              <a:gd name="T7" fmla="*/ 27 h 55"/>
              <a:gd name="T8" fmla="*/ 55 w 79"/>
              <a:gd name="T9" fmla="*/ 27 h 55"/>
              <a:gd name="T10" fmla="*/ 62 w 79"/>
              <a:gd name="T11" fmla="*/ 24 h 55"/>
              <a:gd name="T12" fmla="*/ 60 w 79"/>
              <a:gd name="T13" fmla="*/ 18 h 55"/>
              <a:gd name="T14" fmla="*/ 60 w 79"/>
              <a:gd name="T15" fmla="*/ 5 h 55"/>
              <a:gd name="T16" fmla="*/ 75 w 79"/>
              <a:gd name="T17" fmla="*/ 17 h 55"/>
              <a:gd name="T18" fmla="*/ 25 w 79"/>
              <a:gd name="T19" fmla="*/ 31 h 55"/>
              <a:gd name="T20" fmla="*/ 64 w 79"/>
              <a:gd name="T21" fmla="*/ 50 h 55"/>
              <a:gd name="T22" fmla="*/ 53 w 79"/>
              <a:gd name="T23" fmla="*/ 31 h 55"/>
              <a:gd name="T24" fmla="*/ 48 w 79"/>
              <a:gd name="T25" fmla="*/ 26 h 55"/>
              <a:gd name="T26" fmla="*/ 53 w 79"/>
              <a:gd name="T27" fmla="*/ 20 h 55"/>
              <a:gd name="T28" fmla="*/ 53 w 79"/>
              <a:gd name="T29" fmla="*/ 16 h 55"/>
              <a:gd name="T30" fmla="*/ 52 w 79"/>
              <a:gd name="T31" fmla="*/ 15 h 55"/>
              <a:gd name="T32" fmla="*/ 33 w 79"/>
              <a:gd name="T33" fmla="*/ 4 h 55"/>
              <a:gd name="T34" fmla="*/ 30 w 79"/>
              <a:gd name="T35" fmla="*/ 15 h 55"/>
              <a:gd name="T36" fmla="*/ 30 w 79"/>
              <a:gd name="T37" fmla="*/ 16 h 55"/>
              <a:gd name="T38" fmla="*/ 32 w 79"/>
              <a:gd name="T39" fmla="*/ 22 h 55"/>
              <a:gd name="T40" fmla="*/ 34 w 79"/>
              <a:gd name="T41" fmla="*/ 30 h 55"/>
              <a:gd name="T42" fmla="*/ 25 w 79"/>
              <a:gd name="T43" fmla="*/ 31 h 55"/>
              <a:gd name="T44" fmla="*/ 8 w 79"/>
              <a:gd name="T45" fmla="*/ 22 h 55"/>
              <a:gd name="T46" fmla="*/ 11 w 79"/>
              <a:gd name="T47" fmla="*/ 18 h 55"/>
              <a:gd name="T48" fmla="*/ 8 w 79"/>
              <a:gd name="T49" fmla="*/ 14 h 55"/>
              <a:gd name="T50" fmla="*/ 8 w 79"/>
              <a:gd name="T51" fmla="*/ 11 h 55"/>
              <a:gd name="T52" fmla="*/ 8 w 79"/>
              <a:gd name="T53" fmla="*/ 11 h 55"/>
              <a:gd name="T54" fmla="*/ 21 w 79"/>
              <a:gd name="T55" fmla="*/ 3 h 55"/>
              <a:gd name="T56" fmla="*/ 24 w 79"/>
              <a:gd name="T57" fmla="*/ 11 h 55"/>
              <a:gd name="T58" fmla="*/ 24 w 79"/>
              <a:gd name="T59" fmla="*/ 11 h 55"/>
              <a:gd name="T60" fmla="*/ 23 w 79"/>
              <a:gd name="T61" fmla="*/ 15 h 55"/>
              <a:gd name="T62" fmla="*/ 22 w 79"/>
              <a:gd name="T63" fmla="*/ 21 h 55"/>
              <a:gd name="T64" fmla="*/ 27 w 79"/>
              <a:gd name="T65" fmla="*/ 21 h 55"/>
              <a:gd name="T66" fmla="*/ 30 w 79"/>
              <a:gd name="T67" fmla="*/ 27 h 55"/>
              <a:gd name="T68" fmla="*/ 25 w 79"/>
              <a:gd name="T69" fmla="*/ 27 h 55"/>
              <a:gd name="T70" fmla="*/ 23 w 79"/>
              <a:gd name="T71" fmla="*/ 28 h 55"/>
              <a:gd name="T72" fmla="*/ 0 w 79"/>
              <a:gd name="T73" fmla="*/ 3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9" h="55">
                <a:moveTo>
                  <a:pt x="72" y="18"/>
                </a:moveTo>
                <a:cubicBezTo>
                  <a:pt x="72" y="19"/>
                  <a:pt x="71" y="20"/>
                  <a:pt x="69" y="21"/>
                </a:cubicBezTo>
                <a:cubicBezTo>
                  <a:pt x="70" y="22"/>
                  <a:pt x="70" y="23"/>
                  <a:pt x="70" y="24"/>
                </a:cubicBezTo>
                <a:cubicBezTo>
                  <a:pt x="71" y="24"/>
                  <a:pt x="77" y="24"/>
                  <a:pt x="77" y="25"/>
                </a:cubicBezTo>
                <a:cubicBezTo>
                  <a:pt x="79" y="27"/>
                  <a:pt x="79" y="32"/>
                  <a:pt x="79" y="34"/>
                </a:cubicBezTo>
                <a:cubicBezTo>
                  <a:pt x="76" y="35"/>
                  <a:pt x="71" y="36"/>
                  <a:pt x="66" y="36"/>
                </a:cubicBezTo>
                <a:cubicBezTo>
                  <a:pt x="64" y="33"/>
                  <a:pt x="63" y="30"/>
                  <a:pt x="61" y="28"/>
                </a:cubicBezTo>
                <a:cubicBezTo>
                  <a:pt x="60" y="27"/>
                  <a:pt x="60" y="27"/>
                  <a:pt x="60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7" y="27"/>
                  <a:pt x="56" y="27"/>
                  <a:pt x="55" y="27"/>
                </a:cubicBezTo>
                <a:cubicBezTo>
                  <a:pt x="55" y="26"/>
                  <a:pt x="55" y="26"/>
                  <a:pt x="56" y="25"/>
                </a:cubicBezTo>
                <a:cubicBezTo>
                  <a:pt x="56" y="24"/>
                  <a:pt x="62" y="24"/>
                  <a:pt x="62" y="24"/>
                </a:cubicBezTo>
                <a:cubicBezTo>
                  <a:pt x="63" y="23"/>
                  <a:pt x="63" y="22"/>
                  <a:pt x="63" y="21"/>
                </a:cubicBezTo>
                <a:cubicBezTo>
                  <a:pt x="62" y="20"/>
                  <a:pt x="61" y="19"/>
                  <a:pt x="60" y="18"/>
                </a:cubicBezTo>
                <a:cubicBezTo>
                  <a:pt x="60" y="18"/>
                  <a:pt x="58" y="18"/>
                  <a:pt x="58" y="18"/>
                </a:cubicBezTo>
                <a:cubicBezTo>
                  <a:pt x="57" y="13"/>
                  <a:pt x="58" y="6"/>
                  <a:pt x="60" y="5"/>
                </a:cubicBezTo>
                <a:cubicBezTo>
                  <a:pt x="63" y="2"/>
                  <a:pt x="69" y="2"/>
                  <a:pt x="72" y="4"/>
                </a:cubicBezTo>
                <a:cubicBezTo>
                  <a:pt x="74" y="6"/>
                  <a:pt x="76" y="13"/>
                  <a:pt x="75" y="17"/>
                </a:cubicBezTo>
                <a:cubicBezTo>
                  <a:pt x="75" y="18"/>
                  <a:pt x="73" y="18"/>
                  <a:pt x="72" y="18"/>
                </a:cubicBezTo>
                <a:close/>
                <a:moveTo>
                  <a:pt x="25" y="31"/>
                </a:moveTo>
                <a:cubicBezTo>
                  <a:pt x="20" y="36"/>
                  <a:pt x="19" y="45"/>
                  <a:pt x="19" y="50"/>
                </a:cubicBezTo>
                <a:cubicBezTo>
                  <a:pt x="24" y="55"/>
                  <a:pt x="57" y="55"/>
                  <a:pt x="64" y="50"/>
                </a:cubicBezTo>
                <a:cubicBezTo>
                  <a:pt x="65" y="44"/>
                  <a:pt x="62" y="35"/>
                  <a:pt x="58" y="31"/>
                </a:cubicBezTo>
                <a:cubicBezTo>
                  <a:pt x="56" y="31"/>
                  <a:pt x="55" y="31"/>
                  <a:pt x="53" y="31"/>
                </a:cubicBezTo>
                <a:cubicBezTo>
                  <a:pt x="52" y="31"/>
                  <a:pt x="51" y="31"/>
                  <a:pt x="50" y="31"/>
                </a:cubicBezTo>
                <a:cubicBezTo>
                  <a:pt x="49" y="30"/>
                  <a:pt x="49" y="28"/>
                  <a:pt x="48" y="26"/>
                </a:cubicBezTo>
                <a:cubicBezTo>
                  <a:pt x="50" y="25"/>
                  <a:pt x="51" y="23"/>
                  <a:pt x="51" y="22"/>
                </a:cubicBezTo>
                <a:cubicBezTo>
                  <a:pt x="52" y="21"/>
                  <a:pt x="52" y="21"/>
                  <a:pt x="53" y="20"/>
                </a:cubicBezTo>
                <a:cubicBezTo>
                  <a:pt x="53" y="19"/>
                  <a:pt x="53" y="18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5"/>
                  <a:pt x="52" y="15"/>
                  <a:pt x="52" y="15"/>
                </a:cubicBezTo>
                <a:cubicBezTo>
                  <a:pt x="53" y="10"/>
                  <a:pt x="52" y="6"/>
                  <a:pt x="49" y="4"/>
                </a:cubicBezTo>
                <a:cubicBezTo>
                  <a:pt x="45" y="1"/>
                  <a:pt x="37" y="1"/>
                  <a:pt x="33" y="4"/>
                </a:cubicBezTo>
                <a:cubicBezTo>
                  <a:pt x="30" y="6"/>
                  <a:pt x="30" y="9"/>
                  <a:pt x="31" y="15"/>
                </a:cubicBezTo>
                <a:cubicBezTo>
                  <a:pt x="31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8"/>
                  <a:pt x="30" y="19"/>
                  <a:pt x="31" y="20"/>
                </a:cubicBezTo>
                <a:cubicBezTo>
                  <a:pt x="31" y="21"/>
                  <a:pt x="31" y="21"/>
                  <a:pt x="32" y="22"/>
                </a:cubicBezTo>
                <a:cubicBezTo>
                  <a:pt x="33" y="23"/>
                  <a:pt x="34" y="25"/>
                  <a:pt x="35" y="26"/>
                </a:cubicBezTo>
                <a:cubicBezTo>
                  <a:pt x="35" y="28"/>
                  <a:pt x="34" y="29"/>
                  <a:pt x="34" y="30"/>
                </a:cubicBezTo>
                <a:cubicBezTo>
                  <a:pt x="33" y="31"/>
                  <a:pt x="32" y="31"/>
                  <a:pt x="30" y="31"/>
                </a:cubicBezTo>
                <a:cubicBezTo>
                  <a:pt x="29" y="31"/>
                  <a:pt x="27" y="31"/>
                  <a:pt x="25" y="31"/>
                </a:cubicBezTo>
                <a:close/>
                <a:moveTo>
                  <a:pt x="5" y="22"/>
                </a:moveTo>
                <a:cubicBezTo>
                  <a:pt x="6" y="22"/>
                  <a:pt x="7" y="22"/>
                  <a:pt x="8" y="22"/>
                </a:cubicBezTo>
                <a:cubicBezTo>
                  <a:pt x="9" y="22"/>
                  <a:pt x="10" y="21"/>
                  <a:pt x="11" y="21"/>
                </a:cubicBezTo>
                <a:cubicBezTo>
                  <a:pt x="11" y="20"/>
                  <a:pt x="11" y="19"/>
                  <a:pt x="11" y="18"/>
                </a:cubicBezTo>
                <a:cubicBezTo>
                  <a:pt x="11" y="17"/>
                  <a:pt x="10" y="16"/>
                  <a:pt x="9" y="15"/>
                </a:cubicBezTo>
                <a:cubicBezTo>
                  <a:pt x="9" y="15"/>
                  <a:pt x="9" y="14"/>
                  <a:pt x="8" y="14"/>
                </a:cubicBezTo>
                <a:cubicBezTo>
                  <a:pt x="8" y="13"/>
                  <a:pt x="8" y="12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6"/>
                  <a:pt x="8" y="4"/>
                  <a:pt x="10" y="3"/>
                </a:cubicBezTo>
                <a:cubicBezTo>
                  <a:pt x="13" y="0"/>
                  <a:pt x="18" y="0"/>
                  <a:pt x="21" y="3"/>
                </a:cubicBezTo>
                <a:cubicBezTo>
                  <a:pt x="23" y="4"/>
                  <a:pt x="24" y="7"/>
                  <a:pt x="23" y="10"/>
                </a:cubicBezTo>
                <a:cubicBezTo>
                  <a:pt x="24" y="10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2"/>
                  <a:pt x="24" y="13"/>
                  <a:pt x="24" y="14"/>
                </a:cubicBezTo>
                <a:cubicBezTo>
                  <a:pt x="23" y="14"/>
                  <a:pt x="23" y="15"/>
                  <a:pt x="23" y="15"/>
                </a:cubicBezTo>
                <a:cubicBezTo>
                  <a:pt x="22" y="16"/>
                  <a:pt x="22" y="17"/>
                  <a:pt x="21" y="18"/>
                </a:cubicBezTo>
                <a:cubicBezTo>
                  <a:pt x="21" y="19"/>
                  <a:pt x="22" y="20"/>
                  <a:pt x="22" y="21"/>
                </a:cubicBezTo>
                <a:cubicBezTo>
                  <a:pt x="23" y="21"/>
                  <a:pt x="23" y="21"/>
                  <a:pt x="24" y="21"/>
                </a:cubicBezTo>
                <a:cubicBezTo>
                  <a:pt x="25" y="21"/>
                  <a:pt x="26" y="21"/>
                  <a:pt x="27" y="21"/>
                </a:cubicBezTo>
                <a:cubicBezTo>
                  <a:pt x="27" y="22"/>
                  <a:pt x="28" y="23"/>
                  <a:pt x="29" y="24"/>
                </a:cubicBezTo>
                <a:cubicBezTo>
                  <a:pt x="29" y="25"/>
                  <a:pt x="30" y="26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29" y="27"/>
                  <a:pt x="27" y="27"/>
                  <a:pt x="25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8"/>
                  <a:pt x="23" y="28"/>
                  <a:pt x="23" y="28"/>
                </a:cubicBezTo>
                <a:cubicBezTo>
                  <a:pt x="20" y="31"/>
                  <a:pt x="18" y="34"/>
                  <a:pt x="17" y="37"/>
                </a:cubicBezTo>
                <a:cubicBezTo>
                  <a:pt x="10" y="38"/>
                  <a:pt x="2" y="37"/>
                  <a:pt x="0" y="35"/>
                </a:cubicBezTo>
                <a:cubicBezTo>
                  <a:pt x="0" y="31"/>
                  <a:pt x="1" y="25"/>
                  <a:pt x="5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7"/>
          <p:cNvSpPr>
            <a:spLocks noEditPoints="1"/>
          </p:cNvSpPr>
          <p:nvPr/>
        </p:nvSpPr>
        <p:spPr bwMode="auto">
          <a:xfrm>
            <a:off x="4584336" y="5558049"/>
            <a:ext cx="432000" cy="432000"/>
          </a:xfrm>
          <a:custGeom>
            <a:avLst/>
            <a:gdLst>
              <a:gd name="T0" fmla="*/ 190 w 202"/>
              <a:gd name="T1" fmla="*/ 80 h 203"/>
              <a:gd name="T2" fmla="*/ 193 w 202"/>
              <a:gd name="T3" fmla="*/ 67 h 203"/>
              <a:gd name="T4" fmla="*/ 119 w 202"/>
              <a:gd name="T5" fmla="*/ 3 h 203"/>
              <a:gd name="T6" fmla="*/ 2 w 202"/>
              <a:gd name="T7" fmla="*/ 129 h 203"/>
              <a:gd name="T8" fmla="*/ 37 w 202"/>
              <a:gd name="T9" fmla="*/ 172 h 203"/>
              <a:gd name="T10" fmla="*/ 104 w 202"/>
              <a:gd name="T11" fmla="*/ 203 h 203"/>
              <a:gd name="T12" fmla="*/ 170 w 202"/>
              <a:gd name="T13" fmla="*/ 172 h 203"/>
              <a:gd name="T14" fmla="*/ 170 w 202"/>
              <a:gd name="T15" fmla="*/ 127 h 203"/>
              <a:gd name="T16" fmla="*/ 199 w 202"/>
              <a:gd name="T17" fmla="*/ 103 h 203"/>
              <a:gd name="T18" fmla="*/ 200 w 202"/>
              <a:gd name="T19" fmla="*/ 94 h 203"/>
              <a:gd name="T20" fmla="*/ 37 w 202"/>
              <a:gd name="T21" fmla="*/ 127 h 203"/>
              <a:gd name="T22" fmla="*/ 17 w 202"/>
              <a:gd name="T23" fmla="*/ 124 h 203"/>
              <a:gd name="T24" fmla="*/ 178 w 202"/>
              <a:gd name="T25" fmla="*/ 72 h 203"/>
              <a:gd name="T26" fmla="*/ 104 w 202"/>
              <a:gd name="T27" fmla="*/ 100 h 203"/>
              <a:gd name="T28" fmla="*/ 104 w 202"/>
              <a:gd name="T29" fmla="*/ 192 h 203"/>
              <a:gd name="T30" fmla="*/ 56 w 202"/>
              <a:gd name="T31" fmla="*/ 183 h 203"/>
              <a:gd name="T32" fmla="*/ 49 w 202"/>
              <a:gd name="T33" fmla="*/ 176 h 203"/>
              <a:gd name="T34" fmla="*/ 68 w 202"/>
              <a:gd name="T35" fmla="*/ 175 h 203"/>
              <a:gd name="T36" fmla="*/ 74 w 202"/>
              <a:gd name="T37" fmla="*/ 176 h 203"/>
              <a:gd name="T38" fmla="*/ 94 w 202"/>
              <a:gd name="T39" fmla="*/ 179 h 203"/>
              <a:gd name="T40" fmla="*/ 154 w 202"/>
              <a:gd name="T41" fmla="*/ 170 h 203"/>
              <a:gd name="T42" fmla="*/ 104 w 202"/>
              <a:gd name="T43" fmla="*/ 192 h 203"/>
              <a:gd name="T44" fmla="*/ 147 w 202"/>
              <a:gd name="T45" fmla="*/ 161 h 203"/>
              <a:gd name="T46" fmla="*/ 110 w 202"/>
              <a:gd name="T47" fmla="*/ 168 h 203"/>
              <a:gd name="T48" fmla="*/ 103 w 202"/>
              <a:gd name="T49" fmla="*/ 168 h 203"/>
              <a:gd name="T50" fmla="*/ 84 w 202"/>
              <a:gd name="T51" fmla="*/ 167 h 203"/>
              <a:gd name="T52" fmla="*/ 60 w 202"/>
              <a:gd name="T53" fmla="*/ 161 h 203"/>
              <a:gd name="T54" fmla="*/ 49 w 202"/>
              <a:gd name="T55" fmla="*/ 151 h 203"/>
              <a:gd name="T56" fmla="*/ 71 w 202"/>
              <a:gd name="T57" fmla="*/ 151 h 203"/>
              <a:gd name="T58" fmla="*/ 96 w 202"/>
              <a:gd name="T59" fmla="*/ 155 h 203"/>
              <a:gd name="T60" fmla="*/ 104 w 202"/>
              <a:gd name="T61" fmla="*/ 155 h 203"/>
              <a:gd name="T62" fmla="*/ 117 w 202"/>
              <a:gd name="T63" fmla="*/ 154 h 203"/>
              <a:gd name="T64" fmla="*/ 137 w 202"/>
              <a:gd name="T65" fmla="*/ 151 h 203"/>
              <a:gd name="T66" fmla="*/ 158 w 202"/>
              <a:gd name="T67" fmla="*/ 151 h 203"/>
              <a:gd name="T68" fmla="*/ 161 w 202"/>
              <a:gd name="T69" fmla="*/ 113 h 203"/>
              <a:gd name="T70" fmla="*/ 180 w 202"/>
              <a:gd name="T71" fmla="*/ 91 h 203"/>
              <a:gd name="T72" fmla="*/ 161 w 202"/>
              <a:gd name="T73" fmla="*/ 11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2" h="203">
                <a:moveTo>
                  <a:pt x="200" y="94"/>
                </a:moveTo>
                <a:cubicBezTo>
                  <a:pt x="200" y="93"/>
                  <a:pt x="194" y="85"/>
                  <a:pt x="190" y="80"/>
                </a:cubicBezTo>
                <a:cubicBezTo>
                  <a:pt x="193" y="77"/>
                  <a:pt x="193" y="77"/>
                  <a:pt x="193" y="77"/>
                </a:cubicBezTo>
                <a:cubicBezTo>
                  <a:pt x="196" y="74"/>
                  <a:pt x="196" y="70"/>
                  <a:pt x="193" y="67"/>
                </a:cubicBezTo>
                <a:cubicBezTo>
                  <a:pt x="129" y="3"/>
                  <a:pt x="129" y="3"/>
                  <a:pt x="129" y="3"/>
                </a:cubicBezTo>
                <a:cubicBezTo>
                  <a:pt x="126" y="0"/>
                  <a:pt x="122" y="0"/>
                  <a:pt x="119" y="3"/>
                </a:cubicBezTo>
                <a:cubicBezTo>
                  <a:pt x="2" y="119"/>
                  <a:pt x="2" y="119"/>
                  <a:pt x="2" y="119"/>
                </a:cubicBezTo>
                <a:cubicBezTo>
                  <a:pt x="0" y="122"/>
                  <a:pt x="0" y="127"/>
                  <a:pt x="2" y="129"/>
                </a:cubicBezTo>
                <a:cubicBezTo>
                  <a:pt x="37" y="164"/>
                  <a:pt x="37" y="164"/>
                  <a:pt x="37" y="164"/>
                </a:cubicBezTo>
                <a:cubicBezTo>
                  <a:pt x="37" y="172"/>
                  <a:pt x="37" y="172"/>
                  <a:pt x="37" y="172"/>
                </a:cubicBezTo>
                <a:cubicBezTo>
                  <a:pt x="37" y="172"/>
                  <a:pt x="37" y="175"/>
                  <a:pt x="37" y="176"/>
                </a:cubicBezTo>
                <a:cubicBezTo>
                  <a:pt x="37" y="194"/>
                  <a:pt x="71" y="203"/>
                  <a:pt x="104" y="203"/>
                </a:cubicBezTo>
                <a:cubicBezTo>
                  <a:pt x="136" y="203"/>
                  <a:pt x="170" y="194"/>
                  <a:pt x="170" y="176"/>
                </a:cubicBezTo>
                <a:cubicBezTo>
                  <a:pt x="170" y="175"/>
                  <a:pt x="170" y="172"/>
                  <a:pt x="170" y="172"/>
                </a:cubicBezTo>
                <a:cubicBezTo>
                  <a:pt x="170" y="151"/>
                  <a:pt x="170" y="151"/>
                  <a:pt x="170" y="151"/>
                </a:cubicBezTo>
                <a:cubicBezTo>
                  <a:pt x="170" y="127"/>
                  <a:pt x="170" y="127"/>
                  <a:pt x="170" y="127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99" y="103"/>
                  <a:pt x="199" y="103"/>
                  <a:pt x="199" y="103"/>
                </a:cubicBezTo>
                <a:cubicBezTo>
                  <a:pt x="200" y="102"/>
                  <a:pt x="201" y="101"/>
                  <a:pt x="201" y="99"/>
                </a:cubicBezTo>
                <a:cubicBezTo>
                  <a:pt x="202" y="97"/>
                  <a:pt x="201" y="95"/>
                  <a:pt x="200" y="94"/>
                </a:cubicBezTo>
                <a:close/>
                <a:moveTo>
                  <a:pt x="38" y="126"/>
                </a:moveTo>
                <a:cubicBezTo>
                  <a:pt x="37" y="126"/>
                  <a:pt x="37" y="127"/>
                  <a:pt x="37" y="127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78" y="72"/>
                  <a:pt x="178" y="72"/>
                  <a:pt x="178" y="72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33" y="101"/>
                  <a:pt x="118" y="100"/>
                  <a:pt x="104" y="100"/>
                </a:cubicBezTo>
                <a:cubicBezTo>
                  <a:pt x="71" y="100"/>
                  <a:pt x="39" y="109"/>
                  <a:pt x="38" y="126"/>
                </a:cubicBezTo>
                <a:close/>
                <a:moveTo>
                  <a:pt x="104" y="192"/>
                </a:moveTo>
                <a:cubicBezTo>
                  <a:pt x="95" y="192"/>
                  <a:pt x="87" y="191"/>
                  <a:pt x="80" y="190"/>
                </a:cubicBezTo>
                <a:cubicBezTo>
                  <a:pt x="69" y="189"/>
                  <a:pt x="61" y="186"/>
                  <a:pt x="56" y="183"/>
                </a:cubicBezTo>
                <a:cubicBezTo>
                  <a:pt x="51" y="180"/>
                  <a:pt x="49" y="178"/>
                  <a:pt x="49" y="176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9" y="174"/>
                  <a:pt x="50" y="172"/>
                  <a:pt x="53" y="170"/>
                </a:cubicBezTo>
                <a:cubicBezTo>
                  <a:pt x="58" y="172"/>
                  <a:pt x="63" y="174"/>
                  <a:pt x="68" y="175"/>
                </a:cubicBezTo>
                <a:cubicBezTo>
                  <a:pt x="70" y="176"/>
                  <a:pt x="72" y="176"/>
                  <a:pt x="74" y="176"/>
                </a:cubicBezTo>
                <a:cubicBezTo>
                  <a:pt x="74" y="176"/>
                  <a:pt x="74" y="176"/>
                  <a:pt x="74" y="176"/>
                </a:cubicBezTo>
                <a:cubicBezTo>
                  <a:pt x="80" y="178"/>
                  <a:pt x="86" y="178"/>
                  <a:pt x="92" y="179"/>
                </a:cubicBezTo>
                <a:cubicBezTo>
                  <a:pt x="93" y="179"/>
                  <a:pt x="94" y="179"/>
                  <a:pt x="94" y="179"/>
                </a:cubicBezTo>
                <a:cubicBezTo>
                  <a:pt x="97" y="179"/>
                  <a:pt x="101" y="179"/>
                  <a:pt x="104" y="179"/>
                </a:cubicBezTo>
                <a:cubicBezTo>
                  <a:pt x="122" y="179"/>
                  <a:pt x="141" y="176"/>
                  <a:pt x="154" y="170"/>
                </a:cubicBezTo>
                <a:cubicBezTo>
                  <a:pt x="157" y="172"/>
                  <a:pt x="158" y="174"/>
                  <a:pt x="158" y="176"/>
                </a:cubicBezTo>
                <a:cubicBezTo>
                  <a:pt x="158" y="181"/>
                  <a:pt x="139" y="192"/>
                  <a:pt x="104" y="192"/>
                </a:cubicBezTo>
                <a:close/>
                <a:moveTo>
                  <a:pt x="154" y="157"/>
                </a:moveTo>
                <a:cubicBezTo>
                  <a:pt x="152" y="158"/>
                  <a:pt x="150" y="159"/>
                  <a:pt x="147" y="161"/>
                </a:cubicBezTo>
                <a:cubicBezTo>
                  <a:pt x="145" y="162"/>
                  <a:pt x="142" y="163"/>
                  <a:pt x="138" y="164"/>
                </a:cubicBezTo>
                <a:cubicBezTo>
                  <a:pt x="131" y="166"/>
                  <a:pt x="121" y="167"/>
                  <a:pt x="110" y="168"/>
                </a:cubicBezTo>
                <a:cubicBezTo>
                  <a:pt x="108" y="168"/>
                  <a:pt x="106" y="168"/>
                  <a:pt x="104" y="168"/>
                </a:cubicBezTo>
                <a:cubicBezTo>
                  <a:pt x="103" y="168"/>
                  <a:pt x="103" y="168"/>
                  <a:pt x="103" y="168"/>
                </a:cubicBezTo>
                <a:cubicBezTo>
                  <a:pt x="97" y="168"/>
                  <a:pt x="92" y="167"/>
                  <a:pt x="87" y="167"/>
                </a:cubicBezTo>
                <a:cubicBezTo>
                  <a:pt x="86" y="167"/>
                  <a:pt x="85" y="167"/>
                  <a:pt x="84" y="167"/>
                </a:cubicBezTo>
                <a:cubicBezTo>
                  <a:pt x="78" y="166"/>
                  <a:pt x="73" y="165"/>
                  <a:pt x="69" y="164"/>
                </a:cubicBezTo>
                <a:cubicBezTo>
                  <a:pt x="65" y="163"/>
                  <a:pt x="62" y="162"/>
                  <a:pt x="60" y="161"/>
                </a:cubicBezTo>
                <a:cubicBezTo>
                  <a:pt x="57" y="159"/>
                  <a:pt x="55" y="158"/>
                  <a:pt x="53" y="157"/>
                </a:cubicBezTo>
                <a:cubicBezTo>
                  <a:pt x="50" y="155"/>
                  <a:pt x="49" y="153"/>
                  <a:pt x="49" y="151"/>
                </a:cubicBezTo>
                <a:cubicBezTo>
                  <a:pt x="49" y="150"/>
                  <a:pt x="50" y="148"/>
                  <a:pt x="53" y="146"/>
                </a:cubicBezTo>
                <a:cubicBezTo>
                  <a:pt x="58" y="148"/>
                  <a:pt x="64" y="150"/>
                  <a:pt x="71" y="151"/>
                </a:cubicBezTo>
                <a:cubicBezTo>
                  <a:pt x="77" y="153"/>
                  <a:pt x="83" y="154"/>
                  <a:pt x="90" y="154"/>
                </a:cubicBezTo>
                <a:cubicBezTo>
                  <a:pt x="92" y="154"/>
                  <a:pt x="94" y="155"/>
                  <a:pt x="96" y="155"/>
                </a:cubicBezTo>
                <a:cubicBezTo>
                  <a:pt x="98" y="155"/>
                  <a:pt x="101" y="155"/>
                  <a:pt x="103" y="155"/>
                </a:cubicBezTo>
                <a:cubicBezTo>
                  <a:pt x="103" y="155"/>
                  <a:pt x="104" y="155"/>
                  <a:pt x="104" y="155"/>
                </a:cubicBezTo>
                <a:cubicBezTo>
                  <a:pt x="108" y="155"/>
                  <a:pt x="112" y="155"/>
                  <a:pt x="116" y="154"/>
                </a:cubicBezTo>
                <a:cubicBezTo>
                  <a:pt x="116" y="154"/>
                  <a:pt x="117" y="154"/>
                  <a:pt x="117" y="154"/>
                </a:cubicBezTo>
                <a:cubicBezTo>
                  <a:pt x="122" y="154"/>
                  <a:pt x="126" y="153"/>
                  <a:pt x="131" y="153"/>
                </a:cubicBezTo>
                <a:cubicBezTo>
                  <a:pt x="133" y="152"/>
                  <a:pt x="135" y="152"/>
                  <a:pt x="137" y="151"/>
                </a:cubicBezTo>
                <a:cubicBezTo>
                  <a:pt x="143" y="150"/>
                  <a:pt x="149" y="148"/>
                  <a:pt x="154" y="146"/>
                </a:cubicBezTo>
                <a:cubicBezTo>
                  <a:pt x="157" y="148"/>
                  <a:pt x="158" y="150"/>
                  <a:pt x="158" y="151"/>
                </a:cubicBezTo>
                <a:cubicBezTo>
                  <a:pt x="158" y="153"/>
                  <a:pt x="157" y="155"/>
                  <a:pt x="154" y="157"/>
                </a:cubicBezTo>
                <a:close/>
                <a:moveTo>
                  <a:pt x="161" y="113"/>
                </a:moveTo>
                <a:cubicBezTo>
                  <a:pt x="161" y="113"/>
                  <a:pt x="159" y="112"/>
                  <a:pt x="158" y="111"/>
                </a:cubicBezTo>
                <a:cubicBezTo>
                  <a:pt x="158" y="111"/>
                  <a:pt x="179" y="91"/>
                  <a:pt x="180" y="91"/>
                </a:cubicBezTo>
                <a:cubicBezTo>
                  <a:pt x="180" y="91"/>
                  <a:pt x="183" y="95"/>
                  <a:pt x="185" y="96"/>
                </a:cubicBezTo>
                <a:lnTo>
                  <a:pt x="161" y="113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9" name="Group 20"/>
          <p:cNvGrpSpPr>
            <a:grpSpLocks noChangeAspect="1"/>
          </p:cNvGrpSpPr>
          <p:nvPr/>
        </p:nvGrpSpPr>
        <p:grpSpPr bwMode="auto">
          <a:xfrm>
            <a:off x="4584336" y="1375500"/>
            <a:ext cx="432000" cy="432000"/>
            <a:chOff x="1935" y="3002"/>
            <a:chExt cx="918" cy="891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Freeform 21"/>
            <p:cNvSpPr/>
            <p:nvPr/>
          </p:nvSpPr>
          <p:spPr bwMode="auto">
            <a:xfrm>
              <a:off x="2496" y="3074"/>
              <a:ext cx="307" cy="304"/>
            </a:xfrm>
            <a:custGeom>
              <a:avLst/>
              <a:gdLst>
                <a:gd name="T0" fmla="*/ 208 w 307"/>
                <a:gd name="T1" fmla="*/ 150 h 304"/>
                <a:gd name="T2" fmla="*/ 262 w 307"/>
                <a:gd name="T3" fmla="*/ 127 h 304"/>
                <a:gd name="T4" fmla="*/ 307 w 307"/>
                <a:gd name="T5" fmla="*/ 64 h 304"/>
                <a:gd name="T6" fmla="*/ 244 w 307"/>
                <a:gd name="T7" fmla="*/ 0 h 304"/>
                <a:gd name="T8" fmla="*/ 181 w 307"/>
                <a:gd name="T9" fmla="*/ 50 h 304"/>
                <a:gd name="T10" fmla="*/ 158 w 307"/>
                <a:gd name="T11" fmla="*/ 100 h 304"/>
                <a:gd name="T12" fmla="*/ 0 w 307"/>
                <a:gd name="T13" fmla="*/ 258 h 304"/>
                <a:gd name="T14" fmla="*/ 54 w 307"/>
                <a:gd name="T15" fmla="*/ 304 h 304"/>
                <a:gd name="T16" fmla="*/ 208 w 307"/>
                <a:gd name="T17" fmla="*/ 15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304">
                  <a:moveTo>
                    <a:pt x="208" y="150"/>
                  </a:moveTo>
                  <a:lnTo>
                    <a:pt x="262" y="127"/>
                  </a:lnTo>
                  <a:lnTo>
                    <a:pt x="307" y="64"/>
                  </a:lnTo>
                  <a:lnTo>
                    <a:pt x="244" y="0"/>
                  </a:lnTo>
                  <a:lnTo>
                    <a:pt x="181" y="50"/>
                  </a:lnTo>
                  <a:lnTo>
                    <a:pt x="158" y="100"/>
                  </a:lnTo>
                  <a:lnTo>
                    <a:pt x="0" y="258"/>
                  </a:lnTo>
                  <a:lnTo>
                    <a:pt x="54" y="304"/>
                  </a:lnTo>
                  <a:lnTo>
                    <a:pt x="208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1935" y="3002"/>
              <a:ext cx="918" cy="891"/>
            </a:xfrm>
            <a:custGeom>
              <a:avLst/>
              <a:gdLst>
                <a:gd name="T0" fmla="*/ 191 w 203"/>
                <a:gd name="T1" fmla="*/ 144 h 197"/>
                <a:gd name="T2" fmla="*/ 127 w 203"/>
                <a:gd name="T3" fmla="*/ 89 h 197"/>
                <a:gd name="T4" fmla="*/ 125 w 203"/>
                <a:gd name="T5" fmla="*/ 87 h 197"/>
                <a:gd name="T6" fmla="*/ 107 w 203"/>
                <a:gd name="T7" fmla="*/ 71 h 197"/>
                <a:gd name="T8" fmla="*/ 97 w 203"/>
                <a:gd name="T9" fmla="*/ 16 h 197"/>
                <a:gd name="T10" fmla="*/ 58 w 203"/>
                <a:gd name="T11" fmla="*/ 0 h 197"/>
                <a:gd name="T12" fmla="*/ 47 w 203"/>
                <a:gd name="T13" fmla="*/ 1 h 197"/>
                <a:gd name="T14" fmla="*/ 45 w 203"/>
                <a:gd name="T15" fmla="*/ 3 h 197"/>
                <a:gd name="T16" fmla="*/ 46 w 203"/>
                <a:gd name="T17" fmla="*/ 5 h 197"/>
                <a:gd name="T18" fmla="*/ 69 w 203"/>
                <a:gd name="T19" fmla="*/ 29 h 197"/>
                <a:gd name="T20" fmla="*/ 74 w 203"/>
                <a:gd name="T21" fmla="*/ 52 h 197"/>
                <a:gd name="T22" fmla="*/ 55 w 203"/>
                <a:gd name="T23" fmla="*/ 72 h 197"/>
                <a:gd name="T24" fmla="*/ 32 w 203"/>
                <a:gd name="T25" fmla="*/ 67 h 197"/>
                <a:gd name="T26" fmla="*/ 8 w 203"/>
                <a:gd name="T27" fmla="*/ 43 h 197"/>
                <a:gd name="T28" fmla="*/ 5 w 203"/>
                <a:gd name="T29" fmla="*/ 43 h 197"/>
                <a:gd name="T30" fmla="*/ 3 w 203"/>
                <a:gd name="T31" fmla="*/ 45 h 197"/>
                <a:gd name="T32" fmla="*/ 18 w 203"/>
                <a:gd name="T33" fmla="*/ 95 h 197"/>
                <a:gd name="T34" fmla="*/ 54 w 203"/>
                <a:gd name="T35" fmla="*/ 107 h 197"/>
                <a:gd name="T36" fmla="*/ 54 w 203"/>
                <a:gd name="T37" fmla="*/ 107 h 197"/>
                <a:gd name="T38" fmla="*/ 74 w 203"/>
                <a:gd name="T39" fmla="*/ 105 h 197"/>
                <a:gd name="T40" fmla="*/ 147 w 203"/>
                <a:gd name="T41" fmla="*/ 188 h 197"/>
                <a:gd name="T42" fmla="*/ 169 w 203"/>
                <a:gd name="T43" fmla="*/ 197 h 197"/>
                <a:gd name="T44" fmla="*/ 191 w 203"/>
                <a:gd name="T45" fmla="*/ 188 h 197"/>
                <a:gd name="T46" fmla="*/ 191 w 203"/>
                <a:gd name="T47" fmla="*/ 144 h 197"/>
                <a:gd name="T48" fmla="*/ 174 w 203"/>
                <a:gd name="T49" fmla="*/ 172 h 197"/>
                <a:gd name="T50" fmla="*/ 163 w 203"/>
                <a:gd name="T51" fmla="*/ 172 h 197"/>
                <a:gd name="T52" fmla="*/ 163 w 203"/>
                <a:gd name="T53" fmla="*/ 172 h 197"/>
                <a:gd name="T54" fmla="*/ 163 w 203"/>
                <a:gd name="T55" fmla="*/ 161 h 197"/>
                <a:gd name="T56" fmla="*/ 174 w 203"/>
                <a:gd name="T57" fmla="*/ 161 h 197"/>
                <a:gd name="T58" fmla="*/ 174 w 203"/>
                <a:gd name="T59" fmla="*/ 161 h 197"/>
                <a:gd name="T60" fmla="*/ 174 w 203"/>
                <a:gd name="T61" fmla="*/ 17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197">
                  <a:moveTo>
                    <a:pt x="191" y="144"/>
                  </a:moveTo>
                  <a:cubicBezTo>
                    <a:pt x="127" y="89"/>
                    <a:pt x="127" y="89"/>
                    <a:pt x="127" y="89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9" y="61"/>
                    <a:pt x="113" y="32"/>
                    <a:pt x="97" y="16"/>
                  </a:cubicBezTo>
                  <a:cubicBezTo>
                    <a:pt x="87" y="6"/>
                    <a:pt x="73" y="0"/>
                    <a:pt x="58" y="0"/>
                  </a:cubicBezTo>
                  <a:cubicBezTo>
                    <a:pt x="54" y="0"/>
                    <a:pt x="51" y="0"/>
                    <a:pt x="47" y="1"/>
                  </a:cubicBezTo>
                  <a:cubicBezTo>
                    <a:pt x="46" y="1"/>
                    <a:pt x="45" y="2"/>
                    <a:pt x="45" y="3"/>
                  </a:cubicBezTo>
                  <a:cubicBezTo>
                    <a:pt x="45" y="4"/>
                    <a:pt x="45" y="5"/>
                    <a:pt x="46" y="5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2"/>
                    <a:pt x="6" y="42"/>
                    <a:pt x="5" y="43"/>
                  </a:cubicBezTo>
                  <a:cubicBezTo>
                    <a:pt x="4" y="43"/>
                    <a:pt x="3" y="44"/>
                    <a:pt x="3" y="45"/>
                  </a:cubicBezTo>
                  <a:cubicBezTo>
                    <a:pt x="0" y="63"/>
                    <a:pt x="5" y="82"/>
                    <a:pt x="18" y="95"/>
                  </a:cubicBezTo>
                  <a:cubicBezTo>
                    <a:pt x="26" y="103"/>
                    <a:pt x="38" y="107"/>
                    <a:pt x="54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60" y="107"/>
                    <a:pt x="67" y="106"/>
                    <a:pt x="74" y="105"/>
                  </a:cubicBezTo>
                  <a:cubicBezTo>
                    <a:pt x="147" y="188"/>
                    <a:pt x="147" y="188"/>
                    <a:pt x="147" y="188"/>
                  </a:cubicBezTo>
                  <a:cubicBezTo>
                    <a:pt x="153" y="194"/>
                    <a:pt x="160" y="197"/>
                    <a:pt x="169" y="197"/>
                  </a:cubicBezTo>
                  <a:cubicBezTo>
                    <a:pt x="177" y="197"/>
                    <a:pt x="185" y="194"/>
                    <a:pt x="191" y="188"/>
                  </a:cubicBezTo>
                  <a:cubicBezTo>
                    <a:pt x="203" y="176"/>
                    <a:pt x="203" y="156"/>
                    <a:pt x="191" y="144"/>
                  </a:cubicBezTo>
                  <a:close/>
                  <a:moveTo>
                    <a:pt x="174" y="172"/>
                  </a:moveTo>
                  <a:cubicBezTo>
                    <a:pt x="171" y="175"/>
                    <a:pt x="166" y="175"/>
                    <a:pt x="163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60" y="169"/>
                    <a:pt x="160" y="164"/>
                    <a:pt x="163" y="161"/>
                  </a:cubicBezTo>
                  <a:cubicBezTo>
                    <a:pt x="166" y="158"/>
                    <a:pt x="171" y="158"/>
                    <a:pt x="174" y="161"/>
                  </a:cubicBezTo>
                  <a:cubicBezTo>
                    <a:pt x="174" y="161"/>
                    <a:pt x="174" y="161"/>
                    <a:pt x="174" y="161"/>
                  </a:cubicBezTo>
                  <a:cubicBezTo>
                    <a:pt x="177" y="164"/>
                    <a:pt x="177" y="169"/>
                    <a:pt x="174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3"/>
            <p:cNvSpPr/>
            <p:nvPr/>
          </p:nvSpPr>
          <p:spPr bwMode="auto">
            <a:xfrm>
              <a:off x="1985" y="3531"/>
              <a:ext cx="357" cy="362"/>
            </a:xfrm>
            <a:custGeom>
              <a:avLst/>
              <a:gdLst>
                <a:gd name="T0" fmla="*/ 59 w 79"/>
                <a:gd name="T1" fmla="*/ 3 h 80"/>
                <a:gd name="T2" fmla="*/ 49 w 79"/>
                <a:gd name="T3" fmla="*/ 3 h 80"/>
                <a:gd name="T4" fmla="*/ 2 w 79"/>
                <a:gd name="T5" fmla="*/ 49 h 80"/>
                <a:gd name="T6" fmla="*/ 2 w 79"/>
                <a:gd name="T7" fmla="*/ 59 h 80"/>
                <a:gd name="T8" fmla="*/ 21 w 79"/>
                <a:gd name="T9" fmla="*/ 77 h 80"/>
                <a:gd name="T10" fmla="*/ 31 w 79"/>
                <a:gd name="T11" fmla="*/ 77 h 80"/>
                <a:gd name="T12" fmla="*/ 76 w 79"/>
                <a:gd name="T13" fmla="*/ 32 h 80"/>
                <a:gd name="T14" fmla="*/ 76 w 79"/>
                <a:gd name="T15" fmla="*/ 22 h 80"/>
                <a:gd name="T16" fmla="*/ 59 w 79"/>
                <a:gd name="T17" fmla="*/ 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80">
                  <a:moveTo>
                    <a:pt x="59" y="3"/>
                  </a:moveTo>
                  <a:cubicBezTo>
                    <a:pt x="56" y="0"/>
                    <a:pt x="52" y="0"/>
                    <a:pt x="49" y="3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2"/>
                    <a:pt x="0" y="57"/>
                    <a:pt x="2" y="59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3" y="80"/>
                    <a:pt x="28" y="80"/>
                    <a:pt x="31" y="77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9" y="30"/>
                    <a:pt x="79" y="25"/>
                    <a:pt x="76" y="22"/>
                  </a:cubicBezTo>
                  <a:lnTo>
                    <a:pt x="5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5280336" y="1417083"/>
            <a:ext cx="4919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设备安装使用费</a:t>
            </a:r>
            <a:endParaRPr lang="zh-CN" altLang="en-US" sz="1600" b="1" dirty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280336" y="2467860"/>
            <a:ext cx="4919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人员工资费用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5243826" y="3482010"/>
            <a:ext cx="4955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电费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5243826" y="4561451"/>
            <a:ext cx="4955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水费</a:t>
            </a:r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5243826" y="5640892"/>
            <a:ext cx="4955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总费用</a:t>
            </a:r>
            <a:endParaRPr lang="zh-CN" altLang="en-US" dirty="0"/>
          </a:p>
        </p:txBody>
      </p:sp>
      <p:sp>
        <p:nvSpPr>
          <p:cNvPr id="48" name="文本框 47"/>
          <p:cNvSpPr txBox="1"/>
          <p:nvPr/>
        </p:nvSpPr>
        <p:spPr>
          <a:xfrm>
            <a:off x="4116388" y="563789"/>
            <a:ext cx="611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在此输入子标题</a:t>
            </a:r>
            <a:endParaRPr lang="zh-CN" altLang="en-US" sz="2000" b="1" dirty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1"/>
          <p:cNvSpPr>
            <a:spLocks noChangeArrowheads="1"/>
          </p:cNvSpPr>
          <p:nvPr/>
        </p:nvSpPr>
        <p:spPr bwMode="auto">
          <a:xfrm>
            <a:off x="-2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矩形 53"/>
          <p:cNvSpPr>
            <a:spLocks noChangeArrowheads="1"/>
          </p:cNvSpPr>
          <p:nvPr/>
        </p:nvSpPr>
        <p:spPr bwMode="auto">
          <a:xfrm>
            <a:off x="-2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50" name="组合 6"/>
          <p:cNvGrpSpPr/>
          <p:nvPr/>
        </p:nvGrpSpPr>
        <p:grpSpPr bwMode="auto">
          <a:xfrm>
            <a:off x="107948" y="133380"/>
            <a:ext cx="1943100" cy="1108075"/>
            <a:chOff x="0" y="1313877"/>
            <a:chExt cx="1943100" cy="1107996"/>
          </a:xfrm>
        </p:grpSpPr>
        <p:sp>
          <p:nvSpPr>
            <p:cNvPr id="51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矩形 53"/>
          <p:cNvSpPr>
            <a:spLocks noChangeArrowheads="1"/>
          </p:cNvSpPr>
          <p:nvPr/>
        </p:nvSpPr>
        <p:spPr bwMode="auto">
          <a:xfrm>
            <a:off x="-2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-2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55" name="矩形 53"/>
          <p:cNvSpPr>
            <a:spLocks noChangeArrowheads="1"/>
          </p:cNvSpPr>
          <p:nvPr/>
        </p:nvSpPr>
        <p:spPr bwMode="auto">
          <a:xfrm>
            <a:off x="-2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56" name="矩形 53"/>
          <p:cNvSpPr>
            <a:spLocks noChangeArrowheads="1"/>
          </p:cNvSpPr>
          <p:nvPr/>
        </p:nvSpPr>
        <p:spPr bwMode="auto">
          <a:xfrm>
            <a:off x="-2" y="462957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57" name="矩形 53"/>
          <p:cNvSpPr>
            <a:spLocks noChangeArrowheads="1"/>
          </p:cNvSpPr>
          <p:nvPr/>
        </p:nvSpPr>
        <p:spPr bwMode="auto">
          <a:xfrm>
            <a:off x="-2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58" name="等腰三角形 57"/>
          <p:cNvSpPr>
            <a:spLocks noChangeAspect="1"/>
          </p:cNvSpPr>
          <p:nvPr/>
        </p:nvSpPr>
        <p:spPr>
          <a:xfrm rot="16200000">
            <a:off x="1925965" y="493675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5" grpId="0" animBg="1"/>
      <p:bldP spid="36" grpId="0" animBg="1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37" grpId="0" animBg="1"/>
      <p:bldP spid="38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1"/>
          <p:cNvSpPr>
            <a:spLocks noChangeArrowheads="1"/>
          </p:cNvSpPr>
          <p:nvPr/>
        </p:nvSpPr>
        <p:spPr bwMode="auto">
          <a:xfrm>
            <a:off x="-6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251" name="组合 6"/>
          <p:cNvGrpSpPr/>
          <p:nvPr/>
        </p:nvGrpSpPr>
        <p:grpSpPr bwMode="auto">
          <a:xfrm>
            <a:off x="107944" y="2874964"/>
            <a:ext cx="1943100" cy="1108075"/>
            <a:chOff x="0" y="1313877"/>
            <a:chExt cx="1943100" cy="1107996"/>
          </a:xfrm>
        </p:grpSpPr>
        <p:sp>
          <p:nvSpPr>
            <p:cNvPr id="53282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283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253" name="组合 96"/>
          <p:cNvGrpSpPr/>
          <p:nvPr/>
        </p:nvGrpSpPr>
        <p:grpSpPr bwMode="auto">
          <a:xfrm>
            <a:off x="4764088" y="1083212"/>
            <a:ext cx="444500" cy="449263"/>
            <a:chOff x="2944759" y="497532"/>
            <a:chExt cx="657188" cy="663945"/>
          </a:xfrm>
        </p:grpSpPr>
        <p:sp>
          <p:nvSpPr>
            <p:cNvPr id="100" name="矩形 99"/>
            <p:cNvSpPr/>
            <p:nvPr/>
          </p:nvSpPr>
          <p:spPr>
            <a:xfrm>
              <a:off x="3026907" y="584338"/>
              <a:ext cx="575040" cy="577139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2944759" y="497532"/>
              <a:ext cx="575039" cy="577139"/>
            </a:xfrm>
            <a:prstGeom prst="rect">
              <a:avLst/>
            </a:prstGeom>
            <a:solidFill>
              <a:srgbClr val="0053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8" name="文本框 97"/>
          <p:cNvSpPr txBox="1"/>
          <p:nvPr/>
        </p:nvSpPr>
        <p:spPr>
          <a:xfrm>
            <a:off x="5441791" y="1076474"/>
            <a:ext cx="4757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在此输入标题一</a:t>
            </a:r>
            <a:endParaRPr lang="zh-CN" altLang="en-US" sz="2400" dirty="0">
              <a:solidFill>
                <a:schemeClr val="tx1">
                  <a:lumMod val="95000"/>
                  <a:lumOff val="5000"/>
                  <a:alpha val="75000"/>
                </a:schemeClr>
              </a:solidFill>
            </a:endParaRPr>
          </a:p>
        </p:txBody>
      </p:sp>
      <p:grpSp>
        <p:nvGrpSpPr>
          <p:cNvPr id="53255" name="组合 102"/>
          <p:cNvGrpSpPr/>
          <p:nvPr/>
        </p:nvGrpSpPr>
        <p:grpSpPr bwMode="auto">
          <a:xfrm>
            <a:off x="4764088" y="1938536"/>
            <a:ext cx="444500" cy="449262"/>
            <a:chOff x="2944759" y="497532"/>
            <a:chExt cx="657188" cy="663945"/>
          </a:xfrm>
        </p:grpSpPr>
        <p:sp>
          <p:nvSpPr>
            <p:cNvPr id="106" name="矩形 105"/>
            <p:cNvSpPr/>
            <p:nvPr/>
          </p:nvSpPr>
          <p:spPr>
            <a:xfrm>
              <a:off x="3026907" y="584337"/>
              <a:ext cx="575040" cy="57714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2944759" y="497532"/>
              <a:ext cx="575039" cy="577140"/>
            </a:xfrm>
            <a:prstGeom prst="rect">
              <a:avLst/>
            </a:prstGeom>
            <a:solidFill>
              <a:srgbClr val="0053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5441791" y="1932771"/>
            <a:ext cx="4757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在此输入标题二</a:t>
            </a:r>
            <a:endParaRPr lang="zh-CN" altLang="en-US" sz="2400" dirty="0">
              <a:solidFill>
                <a:schemeClr val="tx1">
                  <a:lumMod val="95000"/>
                  <a:lumOff val="5000"/>
                  <a:alpha val="75000"/>
                </a:schemeClr>
              </a:solidFill>
            </a:endParaRPr>
          </a:p>
        </p:txBody>
      </p:sp>
      <p:grpSp>
        <p:nvGrpSpPr>
          <p:cNvPr id="53257" name="组合 108"/>
          <p:cNvGrpSpPr/>
          <p:nvPr/>
        </p:nvGrpSpPr>
        <p:grpSpPr bwMode="auto">
          <a:xfrm>
            <a:off x="4764088" y="3652361"/>
            <a:ext cx="444500" cy="447675"/>
            <a:chOff x="2944759" y="497532"/>
            <a:chExt cx="657188" cy="663945"/>
          </a:xfrm>
        </p:grpSpPr>
        <p:sp>
          <p:nvSpPr>
            <p:cNvPr id="112" name="矩形 111"/>
            <p:cNvSpPr/>
            <p:nvPr/>
          </p:nvSpPr>
          <p:spPr>
            <a:xfrm>
              <a:off x="3026907" y="584645"/>
              <a:ext cx="575040" cy="5768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2944759" y="497532"/>
              <a:ext cx="575039" cy="576831"/>
            </a:xfrm>
            <a:prstGeom prst="rect">
              <a:avLst/>
            </a:prstGeom>
            <a:solidFill>
              <a:srgbClr val="0053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endPara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5441790" y="3645365"/>
            <a:ext cx="4757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在此输入标题四</a:t>
            </a:r>
            <a:endParaRPr lang="zh-CN" altLang="en-US" sz="2400" dirty="0">
              <a:solidFill>
                <a:schemeClr val="tx1">
                  <a:lumMod val="95000"/>
                  <a:lumOff val="5000"/>
                  <a:alpha val="75000"/>
                </a:schemeClr>
              </a:solidFill>
            </a:endParaRPr>
          </a:p>
        </p:txBody>
      </p:sp>
      <p:grpSp>
        <p:nvGrpSpPr>
          <p:cNvPr id="53259" name="组合 114"/>
          <p:cNvGrpSpPr/>
          <p:nvPr/>
        </p:nvGrpSpPr>
        <p:grpSpPr bwMode="auto">
          <a:xfrm>
            <a:off x="4764088" y="2795268"/>
            <a:ext cx="444500" cy="449262"/>
            <a:chOff x="2944759" y="497532"/>
            <a:chExt cx="657188" cy="663945"/>
          </a:xfrm>
        </p:grpSpPr>
        <p:sp>
          <p:nvSpPr>
            <p:cNvPr id="118" name="矩形 117"/>
            <p:cNvSpPr/>
            <p:nvPr/>
          </p:nvSpPr>
          <p:spPr>
            <a:xfrm>
              <a:off x="3026907" y="584337"/>
              <a:ext cx="575040" cy="57714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2944759" y="497532"/>
              <a:ext cx="575039" cy="577140"/>
            </a:xfrm>
            <a:prstGeom prst="rect">
              <a:avLst/>
            </a:prstGeom>
            <a:solidFill>
              <a:srgbClr val="0053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6" name="文本框 115"/>
          <p:cNvSpPr txBox="1"/>
          <p:nvPr/>
        </p:nvSpPr>
        <p:spPr>
          <a:xfrm>
            <a:off x="5441791" y="2789068"/>
            <a:ext cx="4757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在此输入标题三</a:t>
            </a:r>
            <a:endParaRPr lang="zh-CN" altLang="en-US" sz="2400" dirty="0">
              <a:solidFill>
                <a:schemeClr val="tx1">
                  <a:lumMod val="95000"/>
                  <a:lumOff val="5000"/>
                  <a:alpha val="75000"/>
                </a:schemeClr>
              </a:solidFill>
            </a:endParaRPr>
          </a:p>
        </p:txBody>
      </p:sp>
      <p:grpSp>
        <p:nvGrpSpPr>
          <p:cNvPr id="53261" name="组合 120"/>
          <p:cNvGrpSpPr/>
          <p:nvPr/>
        </p:nvGrpSpPr>
        <p:grpSpPr bwMode="auto">
          <a:xfrm>
            <a:off x="4764088" y="4507685"/>
            <a:ext cx="444500" cy="449263"/>
            <a:chOff x="2944759" y="497532"/>
            <a:chExt cx="657188" cy="663945"/>
          </a:xfrm>
        </p:grpSpPr>
        <p:sp>
          <p:nvSpPr>
            <p:cNvPr id="124" name="矩形 123"/>
            <p:cNvSpPr/>
            <p:nvPr/>
          </p:nvSpPr>
          <p:spPr>
            <a:xfrm>
              <a:off x="3026907" y="584338"/>
              <a:ext cx="575040" cy="577139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2944759" y="497532"/>
              <a:ext cx="575039" cy="577139"/>
            </a:xfrm>
            <a:prstGeom prst="rect">
              <a:avLst/>
            </a:prstGeom>
            <a:solidFill>
              <a:srgbClr val="0053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</a:t>
              </a:r>
              <a:endPara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2" name="文本框 121"/>
          <p:cNvSpPr txBox="1"/>
          <p:nvPr/>
        </p:nvSpPr>
        <p:spPr>
          <a:xfrm>
            <a:off x="5441791" y="4501662"/>
            <a:ext cx="4757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在此输入标题五</a:t>
            </a:r>
            <a:endParaRPr lang="zh-CN" altLang="en-US" sz="2400" dirty="0">
              <a:solidFill>
                <a:schemeClr val="tx1">
                  <a:lumMod val="95000"/>
                  <a:lumOff val="5000"/>
                  <a:alpha val="75000"/>
                </a:schemeClr>
              </a:solidFill>
            </a:endParaRPr>
          </a:p>
        </p:txBody>
      </p:sp>
      <p:grpSp>
        <p:nvGrpSpPr>
          <p:cNvPr id="53263" name="组合 126"/>
          <p:cNvGrpSpPr/>
          <p:nvPr/>
        </p:nvGrpSpPr>
        <p:grpSpPr bwMode="auto">
          <a:xfrm>
            <a:off x="4764088" y="5364598"/>
            <a:ext cx="444500" cy="449263"/>
            <a:chOff x="2944759" y="497532"/>
            <a:chExt cx="657188" cy="663945"/>
          </a:xfrm>
        </p:grpSpPr>
        <p:sp>
          <p:nvSpPr>
            <p:cNvPr id="130" name="矩形 129"/>
            <p:cNvSpPr/>
            <p:nvPr/>
          </p:nvSpPr>
          <p:spPr>
            <a:xfrm>
              <a:off x="3026907" y="584338"/>
              <a:ext cx="575040" cy="577139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2944759" y="497532"/>
              <a:ext cx="575039" cy="577139"/>
            </a:xfrm>
            <a:prstGeom prst="rect">
              <a:avLst/>
            </a:prstGeom>
            <a:solidFill>
              <a:srgbClr val="0053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六</a:t>
              </a:r>
              <a:endPara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8" name="文本框 127"/>
          <p:cNvSpPr txBox="1"/>
          <p:nvPr/>
        </p:nvSpPr>
        <p:spPr>
          <a:xfrm>
            <a:off x="5441791" y="5357960"/>
            <a:ext cx="4757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在此输入标题六</a:t>
            </a:r>
            <a:endParaRPr lang="zh-CN" altLang="en-US" sz="2400" dirty="0">
              <a:solidFill>
                <a:schemeClr val="tx1">
                  <a:lumMod val="95000"/>
                  <a:lumOff val="5000"/>
                  <a:alpha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98" grpId="0"/>
      <p:bldP spid="104" grpId="0"/>
      <p:bldP spid="110" grpId="0"/>
      <p:bldP spid="116" grpId="0"/>
      <p:bldP spid="122" grpId="0"/>
      <p:bldP spid="1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2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-2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22" name="组合 6"/>
          <p:cNvGrpSpPr/>
          <p:nvPr/>
        </p:nvGrpSpPr>
        <p:grpSpPr bwMode="auto">
          <a:xfrm>
            <a:off x="107948" y="133380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2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-2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2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2" y="462957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2" y="5469861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25" name="组合 8"/>
          <p:cNvGrpSpPr/>
          <p:nvPr/>
        </p:nvGrpSpPr>
        <p:grpSpPr bwMode="auto">
          <a:xfrm>
            <a:off x="4465639" y="2528889"/>
            <a:ext cx="1800225" cy="1800225"/>
            <a:chOff x="2484256" y="2529000"/>
            <a:chExt cx="1800000" cy="1800000"/>
          </a:xfrm>
        </p:grpSpPr>
        <p:sp>
          <p:nvSpPr>
            <p:cNvPr id="28" name="椭圆 27"/>
            <p:cNvSpPr/>
            <p:nvPr/>
          </p:nvSpPr>
          <p:spPr>
            <a:xfrm>
              <a:off x="2484256" y="2529000"/>
              <a:ext cx="1800000" cy="1800000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5" name="Group 4"/>
            <p:cNvGrpSpPr>
              <a:grpSpLocks noChangeAspect="1"/>
            </p:cNvGrpSpPr>
            <p:nvPr/>
          </p:nvGrpSpPr>
          <p:grpSpPr bwMode="auto">
            <a:xfrm>
              <a:off x="2838156" y="2905126"/>
              <a:ext cx="1092200" cy="1052513"/>
              <a:chOff x="2536" y="1830"/>
              <a:chExt cx="688" cy="663"/>
            </a:xfrm>
            <a:solidFill>
              <a:schemeClr val="bg1"/>
            </a:solidFill>
          </p:grpSpPr>
          <p:sp>
            <p:nvSpPr>
              <p:cNvPr id="36" name="Freeform 5"/>
              <p:cNvSpPr/>
              <p:nvPr/>
            </p:nvSpPr>
            <p:spPr bwMode="auto">
              <a:xfrm>
                <a:off x="2536" y="2084"/>
                <a:ext cx="667" cy="409"/>
              </a:xfrm>
              <a:custGeom>
                <a:avLst/>
                <a:gdLst>
                  <a:gd name="T0" fmla="*/ 239 w 279"/>
                  <a:gd name="T1" fmla="*/ 39 h 171"/>
                  <a:gd name="T2" fmla="*/ 239 w 279"/>
                  <a:gd name="T3" fmla="*/ 81 h 171"/>
                  <a:gd name="T4" fmla="*/ 226 w 279"/>
                  <a:gd name="T5" fmla="*/ 94 h 171"/>
                  <a:gd name="T6" fmla="*/ 59 w 279"/>
                  <a:gd name="T7" fmla="*/ 94 h 171"/>
                  <a:gd name="T8" fmla="*/ 59 w 279"/>
                  <a:gd name="T9" fmla="*/ 92 h 171"/>
                  <a:gd name="T10" fmla="*/ 59 w 279"/>
                  <a:gd name="T11" fmla="*/ 52 h 171"/>
                  <a:gd name="T12" fmla="*/ 0 w 279"/>
                  <a:gd name="T13" fmla="*/ 111 h 171"/>
                  <a:gd name="T14" fmla="*/ 59 w 279"/>
                  <a:gd name="T15" fmla="*/ 171 h 171"/>
                  <a:gd name="T16" fmla="*/ 59 w 279"/>
                  <a:gd name="T17" fmla="*/ 133 h 171"/>
                  <a:gd name="T18" fmla="*/ 235 w 279"/>
                  <a:gd name="T19" fmla="*/ 133 h 171"/>
                  <a:gd name="T20" fmla="*/ 279 w 279"/>
                  <a:gd name="T21" fmla="*/ 89 h 171"/>
                  <a:gd name="T22" fmla="*/ 279 w 279"/>
                  <a:gd name="T23" fmla="*/ 0 h 171"/>
                  <a:gd name="T24" fmla="*/ 248 w 279"/>
                  <a:gd name="T25" fmla="*/ 31 h 171"/>
                  <a:gd name="T26" fmla="*/ 239 w 279"/>
                  <a:gd name="T27" fmla="*/ 39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9" h="171">
                    <a:moveTo>
                      <a:pt x="239" y="39"/>
                    </a:moveTo>
                    <a:cubicBezTo>
                      <a:pt x="239" y="81"/>
                      <a:pt x="239" y="81"/>
                      <a:pt x="239" y="81"/>
                    </a:cubicBezTo>
                    <a:cubicBezTo>
                      <a:pt x="239" y="88"/>
                      <a:pt x="233" y="94"/>
                      <a:pt x="226" y="94"/>
                    </a:cubicBezTo>
                    <a:cubicBezTo>
                      <a:pt x="59" y="94"/>
                      <a:pt x="59" y="94"/>
                      <a:pt x="59" y="94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59" y="171"/>
                      <a:pt x="59" y="171"/>
                      <a:pt x="59" y="171"/>
                    </a:cubicBezTo>
                    <a:cubicBezTo>
                      <a:pt x="59" y="133"/>
                      <a:pt x="59" y="133"/>
                      <a:pt x="59" y="133"/>
                    </a:cubicBezTo>
                    <a:cubicBezTo>
                      <a:pt x="235" y="133"/>
                      <a:pt x="235" y="133"/>
                      <a:pt x="235" y="133"/>
                    </a:cubicBezTo>
                    <a:cubicBezTo>
                      <a:pt x="264" y="133"/>
                      <a:pt x="279" y="119"/>
                      <a:pt x="279" y="89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48" y="31"/>
                      <a:pt x="248" y="31"/>
                      <a:pt x="248" y="31"/>
                    </a:cubicBezTo>
                    <a:lnTo>
                      <a:pt x="239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9" name="Freeform 6"/>
              <p:cNvSpPr/>
              <p:nvPr/>
            </p:nvSpPr>
            <p:spPr bwMode="auto">
              <a:xfrm>
                <a:off x="2558" y="1830"/>
                <a:ext cx="666" cy="409"/>
              </a:xfrm>
              <a:custGeom>
                <a:avLst/>
                <a:gdLst>
                  <a:gd name="T0" fmla="*/ 39 w 279"/>
                  <a:gd name="T1" fmla="*/ 131 h 171"/>
                  <a:gd name="T2" fmla="*/ 39 w 279"/>
                  <a:gd name="T3" fmla="*/ 90 h 171"/>
                  <a:gd name="T4" fmla="*/ 53 w 279"/>
                  <a:gd name="T5" fmla="*/ 77 h 171"/>
                  <a:gd name="T6" fmla="*/ 220 w 279"/>
                  <a:gd name="T7" fmla="*/ 77 h 171"/>
                  <a:gd name="T8" fmla="*/ 220 w 279"/>
                  <a:gd name="T9" fmla="*/ 79 h 171"/>
                  <a:gd name="T10" fmla="*/ 220 w 279"/>
                  <a:gd name="T11" fmla="*/ 118 h 171"/>
                  <a:gd name="T12" fmla="*/ 279 w 279"/>
                  <a:gd name="T13" fmla="*/ 59 h 171"/>
                  <a:gd name="T14" fmla="*/ 220 w 279"/>
                  <a:gd name="T15" fmla="*/ 0 h 171"/>
                  <a:gd name="T16" fmla="*/ 220 w 279"/>
                  <a:gd name="T17" fmla="*/ 37 h 171"/>
                  <a:gd name="T18" fmla="*/ 44 w 279"/>
                  <a:gd name="T19" fmla="*/ 37 h 171"/>
                  <a:gd name="T20" fmla="*/ 0 w 279"/>
                  <a:gd name="T21" fmla="*/ 81 h 171"/>
                  <a:gd name="T22" fmla="*/ 0 w 279"/>
                  <a:gd name="T23" fmla="*/ 171 h 171"/>
                  <a:gd name="T24" fmla="*/ 31 w 279"/>
                  <a:gd name="T25" fmla="*/ 139 h 171"/>
                  <a:gd name="T26" fmla="*/ 39 w 279"/>
                  <a:gd name="T2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9" h="171">
                    <a:moveTo>
                      <a:pt x="39" y="131"/>
                    </a:move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83"/>
                      <a:pt x="45" y="77"/>
                      <a:pt x="53" y="77"/>
                    </a:cubicBezTo>
                    <a:cubicBezTo>
                      <a:pt x="220" y="77"/>
                      <a:pt x="220" y="77"/>
                      <a:pt x="220" y="77"/>
                    </a:cubicBezTo>
                    <a:cubicBezTo>
                      <a:pt x="220" y="79"/>
                      <a:pt x="220" y="79"/>
                      <a:pt x="220" y="79"/>
                    </a:cubicBezTo>
                    <a:cubicBezTo>
                      <a:pt x="220" y="118"/>
                      <a:pt x="220" y="118"/>
                      <a:pt x="220" y="118"/>
                    </a:cubicBezTo>
                    <a:cubicBezTo>
                      <a:pt x="279" y="59"/>
                      <a:pt x="279" y="59"/>
                      <a:pt x="279" y="59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20" y="37"/>
                      <a:pt x="220" y="37"/>
                      <a:pt x="220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15" y="37"/>
                      <a:pt x="0" y="52"/>
                      <a:pt x="0" y="8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31" y="139"/>
                      <a:pt x="31" y="139"/>
                      <a:pt x="31" y="139"/>
                    </a:cubicBezTo>
                    <a:lnTo>
                      <a:pt x="39" y="1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40" name="文本框 39"/>
          <p:cNvSpPr txBox="1"/>
          <p:nvPr/>
        </p:nvSpPr>
        <p:spPr>
          <a:xfrm>
            <a:off x="6591360" y="3198169"/>
            <a:ext cx="3203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black">
                    <a:alpha val="75000"/>
                  </a:prstClr>
                </a:solidFill>
              </a:rPr>
              <a:t>六、在此输入标题六</a:t>
            </a:r>
            <a:endParaRPr lang="zh-CN" altLang="en-US" sz="2400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1" name="等腰三角形 40"/>
          <p:cNvSpPr>
            <a:spLocks noChangeAspect="1"/>
          </p:cNvSpPr>
          <p:nvPr/>
        </p:nvSpPr>
        <p:spPr>
          <a:xfrm rot="16200000">
            <a:off x="1925965" y="5777040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0" grpId="0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130504" y="1453890"/>
            <a:ext cx="610542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 smtClean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最后唠叨两句：</a:t>
            </a:r>
            <a:endParaRPr lang="en-US" altLang="zh-CN" b="1" dirty="0" smtClean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为什么学术风要用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我的洗发液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当背景音乐呢？因为段公子有睡前逛一下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站鬼畜区的习惯，深受各大镇站之宝的影响，已被这个视频洗脑，最后推荐一下这个万恶之首，虽然我不认识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主，但是深深被他折服。</a:t>
            </a:r>
            <a:endParaRPr lang="en-US" altLang="zh-CN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《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我的洗发液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》</a:t>
            </a:r>
            <a:endParaRPr lang="en-US" altLang="zh-CN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503" y="636166"/>
            <a:ext cx="323116" cy="26824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20" y="6040479"/>
            <a:ext cx="329213" cy="268247"/>
          </a:xfrm>
          <a:prstGeom prst="rect">
            <a:avLst/>
          </a:prstGeom>
        </p:spPr>
      </p:pic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-2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矩形 53"/>
          <p:cNvSpPr>
            <a:spLocks noChangeArrowheads="1"/>
          </p:cNvSpPr>
          <p:nvPr/>
        </p:nvSpPr>
        <p:spPr bwMode="auto">
          <a:xfrm>
            <a:off x="-2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18" name="组合 6"/>
          <p:cNvGrpSpPr/>
          <p:nvPr/>
        </p:nvGrpSpPr>
        <p:grpSpPr bwMode="auto">
          <a:xfrm>
            <a:off x="107948" y="133380"/>
            <a:ext cx="1943100" cy="1108075"/>
            <a:chOff x="0" y="1313877"/>
            <a:chExt cx="1943100" cy="1107996"/>
          </a:xfrm>
        </p:grpSpPr>
        <p:sp>
          <p:nvSpPr>
            <p:cNvPr id="19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矩形 53"/>
          <p:cNvSpPr>
            <a:spLocks noChangeArrowheads="1"/>
          </p:cNvSpPr>
          <p:nvPr/>
        </p:nvSpPr>
        <p:spPr bwMode="auto">
          <a:xfrm>
            <a:off x="-2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5" name="矩形 53"/>
          <p:cNvSpPr>
            <a:spLocks noChangeArrowheads="1"/>
          </p:cNvSpPr>
          <p:nvPr/>
        </p:nvSpPr>
        <p:spPr bwMode="auto">
          <a:xfrm>
            <a:off x="-2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8" name="矩形 53"/>
          <p:cNvSpPr>
            <a:spLocks noChangeArrowheads="1"/>
          </p:cNvSpPr>
          <p:nvPr/>
        </p:nvSpPr>
        <p:spPr bwMode="auto">
          <a:xfrm>
            <a:off x="-2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5" name="矩形 53"/>
          <p:cNvSpPr>
            <a:spLocks noChangeArrowheads="1"/>
          </p:cNvSpPr>
          <p:nvPr/>
        </p:nvSpPr>
        <p:spPr bwMode="auto">
          <a:xfrm>
            <a:off x="-2" y="462957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6" name="矩形 53"/>
          <p:cNvSpPr>
            <a:spLocks noChangeArrowheads="1"/>
          </p:cNvSpPr>
          <p:nvPr/>
        </p:nvSpPr>
        <p:spPr bwMode="auto">
          <a:xfrm>
            <a:off x="-2" y="5469861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7" name="等腰三角形 36"/>
          <p:cNvSpPr>
            <a:spLocks noChangeAspect="1"/>
          </p:cNvSpPr>
          <p:nvPr/>
        </p:nvSpPr>
        <p:spPr>
          <a:xfrm rot="16200000">
            <a:off x="1925965" y="5777040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3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16" grpId="0" animBg="1"/>
          <p:bldP spid="17" grpId="0" animBg="1"/>
          <p:bldP spid="21" grpId="0" animBg="1"/>
          <p:bldP spid="25" grpId="0" animBg="1"/>
          <p:bldP spid="28" grpId="0" animBg="1"/>
          <p:bldP spid="35" grpId="0" animBg="1"/>
          <p:bldP spid="36" grpId="0" animBg="1"/>
          <p:bldP spid="3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16" grpId="0" animBg="1"/>
          <p:bldP spid="17" grpId="0" animBg="1"/>
          <p:bldP spid="21" grpId="0" animBg="1"/>
          <p:bldP spid="25" grpId="0" animBg="1"/>
          <p:bldP spid="28" grpId="0" animBg="1"/>
          <p:bldP spid="35" grpId="0" animBg="1"/>
          <p:bldP spid="36" grpId="0" animBg="1"/>
          <p:bldP spid="37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直角三角形 132"/>
          <p:cNvSpPr/>
          <p:nvPr/>
        </p:nvSpPr>
        <p:spPr>
          <a:xfrm rot="10800000" flipV="1">
            <a:off x="3962403" y="4646614"/>
            <a:ext cx="8229600" cy="2211387"/>
          </a:xfrm>
          <a:prstGeom prst="rtTriangle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2" name="直角三角形 131"/>
          <p:cNvSpPr/>
          <p:nvPr/>
        </p:nvSpPr>
        <p:spPr>
          <a:xfrm rot="5400000">
            <a:off x="1857373" y="-1857375"/>
            <a:ext cx="1409700" cy="5124450"/>
          </a:xfrm>
          <a:prstGeom prst="rtTriangle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228" name="文本框 133"/>
          <p:cNvSpPr txBox="1">
            <a:spLocks noChangeArrowheads="1"/>
          </p:cNvSpPr>
          <p:nvPr/>
        </p:nvSpPr>
        <p:spPr bwMode="auto">
          <a:xfrm>
            <a:off x="1524000" y="2536448"/>
            <a:ext cx="9144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4400" b="1" dirty="0">
                <a:solidFill>
                  <a:srgbClr val="0053A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感谢聆听</a:t>
            </a:r>
            <a:endParaRPr lang="zh-CN" altLang="en-US" sz="4400" b="1" dirty="0">
              <a:solidFill>
                <a:srgbClr val="0053A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4400" b="1" dirty="0">
                <a:solidFill>
                  <a:srgbClr val="0053A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蓝色扁平化学术答</a:t>
            </a:r>
            <a:r>
              <a:rPr lang="zh-CN" altLang="en-US" sz="4400" b="1" dirty="0" smtClean="0">
                <a:solidFill>
                  <a:srgbClr val="0053A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辩</a:t>
            </a:r>
            <a:r>
              <a:rPr lang="zh-CN" altLang="en-US" sz="4400" b="1" dirty="0">
                <a:solidFill>
                  <a:srgbClr val="0053A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模板</a:t>
            </a:r>
            <a:endParaRPr lang="en-US" altLang="zh-CN" sz="4400" b="1" dirty="0">
              <a:solidFill>
                <a:srgbClr val="0053A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229" name="文本框 143"/>
          <p:cNvSpPr txBox="1">
            <a:spLocks noChangeArrowheads="1"/>
          </p:cNvSpPr>
          <p:nvPr/>
        </p:nvSpPr>
        <p:spPr bwMode="auto">
          <a:xfrm>
            <a:off x="9163054" y="6284913"/>
            <a:ext cx="268446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汇报人：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230" name="文本框 144"/>
          <p:cNvSpPr txBox="1">
            <a:spLocks noChangeArrowheads="1"/>
          </p:cNvSpPr>
          <p:nvPr/>
        </p:nvSpPr>
        <p:spPr bwMode="auto">
          <a:xfrm>
            <a:off x="6819904" y="5753100"/>
            <a:ext cx="502761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营工作室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2231" name="Group 39"/>
          <p:cNvGrpSpPr>
            <a:grpSpLocks noChangeAspect="1"/>
          </p:cNvGrpSpPr>
          <p:nvPr/>
        </p:nvGrpSpPr>
        <p:grpSpPr bwMode="auto">
          <a:xfrm>
            <a:off x="368298" y="220664"/>
            <a:ext cx="666750" cy="625475"/>
            <a:chOff x="3999" y="78"/>
            <a:chExt cx="1268" cy="1186"/>
          </a:xfrm>
        </p:grpSpPr>
        <p:sp>
          <p:nvSpPr>
            <p:cNvPr id="52232" name="Freeform 40"/>
            <p:cNvSpPr/>
            <p:nvPr/>
          </p:nvSpPr>
          <p:spPr bwMode="auto">
            <a:xfrm>
              <a:off x="3999" y="162"/>
              <a:ext cx="1268" cy="848"/>
            </a:xfrm>
            <a:custGeom>
              <a:avLst/>
              <a:gdLst>
                <a:gd name="T0" fmla="*/ 1059488 w 120"/>
                <a:gd name="T1" fmla="*/ 0 h 80"/>
                <a:gd name="T2" fmla="*/ 0 w 120"/>
                <a:gd name="T3" fmla="*/ 8029807 h 80"/>
                <a:gd name="T4" fmla="*/ 5273771 w 120"/>
                <a:gd name="T5" fmla="*/ 8029807 h 80"/>
                <a:gd name="T6" fmla="*/ 7903571 w 120"/>
                <a:gd name="T7" fmla="*/ 10706000 h 80"/>
                <a:gd name="T8" fmla="*/ 10534597 w 120"/>
                <a:gd name="T9" fmla="*/ 8029807 h 80"/>
                <a:gd name="T10" fmla="*/ 15808378 w 120"/>
                <a:gd name="T11" fmla="*/ 8029807 h 80"/>
                <a:gd name="T12" fmla="*/ 14747654 w 120"/>
                <a:gd name="T13" fmla="*/ 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80"/>
                <a:gd name="T23" fmla="*/ 120 w 120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80">
                  <a:moveTo>
                    <a:pt x="8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71"/>
                    <a:pt x="49" y="80"/>
                    <a:pt x="60" y="80"/>
                  </a:cubicBezTo>
                  <a:cubicBezTo>
                    <a:pt x="71" y="80"/>
                    <a:pt x="80" y="71"/>
                    <a:pt x="8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3" name="Freeform 41"/>
            <p:cNvSpPr/>
            <p:nvPr/>
          </p:nvSpPr>
          <p:spPr bwMode="auto">
            <a:xfrm>
              <a:off x="3999" y="925"/>
              <a:ext cx="1268" cy="339"/>
            </a:xfrm>
            <a:custGeom>
              <a:avLst/>
              <a:gdLst>
                <a:gd name="T0" fmla="*/ 0 w 1268"/>
                <a:gd name="T1" fmla="*/ 0 h 339"/>
                <a:gd name="T2" fmla="*/ 0 w 1268"/>
                <a:gd name="T3" fmla="*/ 339 h 339"/>
                <a:gd name="T4" fmla="*/ 1268 w 1268"/>
                <a:gd name="T5" fmla="*/ 339 h 339"/>
                <a:gd name="T6" fmla="*/ 1268 w 126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8"/>
                <a:gd name="T13" fmla="*/ 0 h 339"/>
                <a:gd name="T14" fmla="*/ 1268 w 126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8" h="339">
                  <a:moveTo>
                    <a:pt x="0" y="0"/>
                  </a:moveTo>
                  <a:lnTo>
                    <a:pt x="0" y="339"/>
                  </a:lnTo>
                  <a:lnTo>
                    <a:pt x="1268" y="339"/>
                  </a:lnTo>
                  <a:lnTo>
                    <a:pt x="1268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4" name="Freeform 42"/>
            <p:cNvSpPr/>
            <p:nvPr/>
          </p:nvSpPr>
          <p:spPr bwMode="auto">
            <a:xfrm>
              <a:off x="4253" y="78"/>
              <a:ext cx="760" cy="593"/>
            </a:xfrm>
            <a:custGeom>
              <a:avLst/>
              <a:gdLst>
                <a:gd name="T0" fmla="*/ 760 w 760"/>
                <a:gd name="T1" fmla="*/ 593 h 593"/>
                <a:gd name="T2" fmla="*/ 760 w 760"/>
                <a:gd name="T3" fmla="*/ 0 h 593"/>
                <a:gd name="T4" fmla="*/ 0 w 760"/>
                <a:gd name="T5" fmla="*/ 0 h 593"/>
                <a:gd name="T6" fmla="*/ 0 w 760"/>
                <a:gd name="T7" fmla="*/ 593 h 5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0"/>
                <a:gd name="T13" fmla="*/ 0 h 593"/>
                <a:gd name="T14" fmla="*/ 760 w 760"/>
                <a:gd name="T15" fmla="*/ 593 h 5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0" h="593">
                  <a:moveTo>
                    <a:pt x="760" y="593"/>
                  </a:moveTo>
                  <a:lnTo>
                    <a:pt x="760" y="0"/>
                  </a:lnTo>
                  <a:lnTo>
                    <a:pt x="0" y="0"/>
                  </a:lnTo>
                  <a:lnTo>
                    <a:pt x="0" y="593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5" name="Line 43"/>
            <p:cNvSpPr>
              <a:spLocks noChangeShapeType="1"/>
            </p:cNvSpPr>
            <p:nvPr/>
          </p:nvSpPr>
          <p:spPr bwMode="auto">
            <a:xfrm>
              <a:off x="4379" y="247"/>
              <a:ext cx="21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6" name="Line 44"/>
            <p:cNvSpPr>
              <a:spLocks noChangeShapeType="1"/>
            </p:cNvSpPr>
            <p:nvPr/>
          </p:nvSpPr>
          <p:spPr bwMode="auto">
            <a:xfrm>
              <a:off x="4379" y="416"/>
              <a:ext cx="5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7" name="Line 45"/>
            <p:cNvSpPr>
              <a:spLocks noChangeShapeType="1"/>
            </p:cNvSpPr>
            <p:nvPr/>
          </p:nvSpPr>
          <p:spPr bwMode="auto">
            <a:xfrm>
              <a:off x="4379" y="586"/>
              <a:ext cx="5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2" grpId="0" animBg="1"/>
      <p:bldP spid="522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1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-1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22" name="组合 6"/>
          <p:cNvGrpSpPr/>
          <p:nvPr/>
        </p:nvGrpSpPr>
        <p:grpSpPr bwMode="auto">
          <a:xfrm>
            <a:off x="107949" y="133380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1" y="210870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-1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1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1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1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6" y="157559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2"/>
          <p:cNvGrpSpPr/>
          <p:nvPr/>
        </p:nvGrpSpPr>
        <p:grpSpPr bwMode="auto">
          <a:xfrm>
            <a:off x="4465639" y="2528889"/>
            <a:ext cx="1800225" cy="1800225"/>
            <a:chOff x="2515460" y="2529000"/>
            <a:chExt cx="1800000" cy="1800000"/>
          </a:xfrm>
        </p:grpSpPr>
        <p:sp>
          <p:nvSpPr>
            <p:cNvPr id="27" name="椭圆 26"/>
            <p:cNvSpPr/>
            <p:nvPr/>
          </p:nvSpPr>
          <p:spPr>
            <a:xfrm>
              <a:off x="2515460" y="2529000"/>
              <a:ext cx="1800000" cy="1800000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8" name="Group 4"/>
            <p:cNvGrpSpPr>
              <a:grpSpLocks noChangeAspect="1"/>
            </p:cNvGrpSpPr>
            <p:nvPr/>
          </p:nvGrpSpPr>
          <p:grpSpPr bwMode="auto">
            <a:xfrm>
              <a:off x="2989984" y="2852421"/>
              <a:ext cx="850952" cy="1153159"/>
              <a:chOff x="2773" y="2014"/>
              <a:chExt cx="214" cy="290"/>
            </a:xfrm>
          </p:grpSpPr>
          <p:sp>
            <p:nvSpPr>
              <p:cNvPr id="35" name="Freeform 5"/>
              <p:cNvSpPr/>
              <p:nvPr/>
            </p:nvSpPr>
            <p:spPr bwMode="auto">
              <a:xfrm>
                <a:off x="2773" y="2052"/>
                <a:ext cx="214" cy="252"/>
              </a:xfrm>
              <a:custGeom>
                <a:avLst/>
                <a:gdLst>
                  <a:gd name="T0" fmla="*/ 185 w 214"/>
                  <a:gd name="T1" fmla="*/ 0 h 252"/>
                  <a:gd name="T2" fmla="*/ 214 w 214"/>
                  <a:gd name="T3" fmla="*/ 0 h 252"/>
                  <a:gd name="T4" fmla="*/ 214 w 214"/>
                  <a:gd name="T5" fmla="*/ 252 h 252"/>
                  <a:gd name="T6" fmla="*/ 0 w 214"/>
                  <a:gd name="T7" fmla="*/ 252 h 252"/>
                  <a:gd name="T8" fmla="*/ 0 w 214"/>
                  <a:gd name="T9" fmla="*/ 0 h 252"/>
                  <a:gd name="T10" fmla="*/ 29 w 214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4"/>
                  <a:gd name="T19" fmla="*/ 0 h 252"/>
                  <a:gd name="T20" fmla="*/ 214 w 214"/>
                  <a:gd name="T21" fmla="*/ 252 h 2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4" h="252">
                    <a:moveTo>
                      <a:pt x="185" y="0"/>
                    </a:moveTo>
                    <a:lnTo>
                      <a:pt x="214" y="0"/>
                    </a:lnTo>
                    <a:lnTo>
                      <a:pt x="214" y="252"/>
                    </a:lnTo>
                    <a:lnTo>
                      <a:pt x="0" y="252"/>
                    </a:lnTo>
                    <a:lnTo>
                      <a:pt x="0" y="0"/>
                    </a:lnTo>
                    <a:lnTo>
                      <a:pt x="29" y="0"/>
                    </a:lnTo>
                  </a:path>
                </a:pathLst>
              </a:custGeom>
              <a:noFill/>
              <a:ln w="76200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6"/>
              <p:cNvSpPr/>
              <p:nvPr/>
            </p:nvSpPr>
            <p:spPr bwMode="auto">
              <a:xfrm>
                <a:off x="2831" y="2014"/>
                <a:ext cx="98" cy="58"/>
              </a:xfrm>
              <a:custGeom>
                <a:avLst/>
                <a:gdLst>
                  <a:gd name="T0" fmla="*/ 3530 w 40"/>
                  <a:gd name="T1" fmla="*/ 1974 h 24"/>
                  <a:gd name="T2" fmla="*/ 3530 w 40"/>
                  <a:gd name="T3" fmla="*/ 648 h 24"/>
                  <a:gd name="T4" fmla="*/ 2484 w 40"/>
                  <a:gd name="T5" fmla="*/ 648 h 24"/>
                  <a:gd name="T6" fmla="*/ 1764 w 40"/>
                  <a:gd name="T7" fmla="*/ 0 h 24"/>
                  <a:gd name="T8" fmla="*/ 1044 w 40"/>
                  <a:gd name="T9" fmla="*/ 648 h 24"/>
                  <a:gd name="T10" fmla="*/ 0 w 40"/>
                  <a:gd name="T11" fmla="*/ 648 h 24"/>
                  <a:gd name="T12" fmla="*/ 0 w 40"/>
                  <a:gd name="T13" fmla="*/ 1974 h 24"/>
                  <a:gd name="T14" fmla="*/ 3530 w 40"/>
                  <a:gd name="T15" fmla="*/ 1974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24"/>
                  <a:gd name="T26" fmla="*/ 40 w 40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24">
                    <a:moveTo>
                      <a:pt x="40" y="24"/>
                    </a:moveTo>
                    <a:cubicBezTo>
                      <a:pt x="40" y="8"/>
                      <a:pt x="40" y="8"/>
                      <a:pt x="40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4"/>
                      <a:pt x="24" y="0"/>
                      <a:pt x="20" y="0"/>
                    </a:cubicBezTo>
                    <a:cubicBezTo>
                      <a:pt x="16" y="0"/>
                      <a:pt x="12" y="4"/>
                      <a:pt x="1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40" y="24"/>
                    </a:lnTo>
                    <a:close/>
                  </a:path>
                </a:pathLst>
              </a:custGeom>
              <a:noFill/>
              <a:ln w="76200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Line 7"/>
              <p:cNvSpPr>
                <a:spLocks noChangeShapeType="1"/>
              </p:cNvSpPr>
              <p:nvPr/>
            </p:nvSpPr>
            <p:spPr bwMode="auto">
              <a:xfrm flipH="1">
                <a:off x="2822" y="2168"/>
                <a:ext cx="117" cy="0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Line 8"/>
              <p:cNvSpPr>
                <a:spLocks noChangeShapeType="1"/>
              </p:cNvSpPr>
              <p:nvPr/>
            </p:nvSpPr>
            <p:spPr bwMode="auto">
              <a:xfrm flipH="1">
                <a:off x="2822" y="2207"/>
                <a:ext cx="117" cy="0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Line 9"/>
              <p:cNvSpPr>
                <a:spLocks noChangeShapeType="1"/>
              </p:cNvSpPr>
              <p:nvPr/>
            </p:nvSpPr>
            <p:spPr bwMode="auto">
              <a:xfrm flipH="1">
                <a:off x="2822" y="2246"/>
                <a:ext cx="117" cy="0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Line 10"/>
              <p:cNvSpPr>
                <a:spLocks noChangeShapeType="1"/>
              </p:cNvSpPr>
              <p:nvPr/>
            </p:nvSpPr>
            <p:spPr bwMode="auto">
              <a:xfrm flipH="1">
                <a:off x="2822" y="2130"/>
                <a:ext cx="117" cy="0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1" name="文本框 40"/>
          <p:cNvSpPr txBox="1"/>
          <p:nvPr/>
        </p:nvSpPr>
        <p:spPr>
          <a:xfrm>
            <a:off x="6591360" y="3198169"/>
            <a:ext cx="3203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black">
                    <a:alpha val="75000"/>
                  </a:prstClr>
                </a:solidFill>
              </a:rPr>
              <a:t>一、在此输入标题一</a:t>
            </a:r>
            <a:endParaRPr lang="zh-CN" altLang="en-US" sz="2400" dirty="0">
              <a:solidFill>
                <a:prstClr val="black">
                  <a:alpha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1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-1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22" name="组合 6"/>
          <p:cNvGrpSpPr/>
          <p:nvPr/>
        </p:nvGrpSpPr>
        <p:grpSpPr bwMode="auto">
          <a:xfrm>
            <a:off x="107949" y="133380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1" y="210870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-1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1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1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1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6" y="157559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116388" y="563789"/>
            <a:ext cx="611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在这里输入子标题</a:t>
            </a:r>
            <a:endParaRPr lang="zh-CN" altLang="en-US" sz="2000" b="1" dirty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475164" y="5302338"/>
            <a:ext cx="540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这第四部模板拖了半个多月才完成，真是需要鄙视一下自己的行动力了，主要放假真的懒得动啊，还要走亲戚神马的，就把好多正事耽搁了。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137524" y="2912724"/>
            <a:ext cx="207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公司职员 高级白领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78254" y="4566298"/>
            <a:ext cx="110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台式机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874320" y="4566298"/>
            <a:ext cx="110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368536" y="4566298"/>
            <a:ext cx="110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笔记本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862752" y="4566298"/>
            <a:ext cx="110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打印机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924426" y="2488950"/>
            <a:ext cx="4500563" cy="1159812"/>
            <a:chOff x="3400425" y="2488950"/>
            <a:chExt cx="4500563" cy="1159812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5643982" y="2488950"/>
              <a:ext cx="0" cy="959100"/>
            </a:xfrm>
            <a:prstGeom prst="line">
              <a:avLst/>
            </a:prstGeom>
            <a:ln w="25400">
              <a:solidFill>
                <a:srgbClr val="005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5643982" y="3448050"/>
              <a:ext cx="2257006" cy="0"/>
            </a:xfrm>
            <a:prstGeom prst="line">
              <a:avLst/>
            </a:prstGeom>
            <a:ln w="25400">
              <a:solidFill>
                <a:srgbClr val="005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400425" y="3448050"/>
              <a:ext cx="2238376" cy="0"/>
            </a:xfrm>
            <a:prstGeom prst="line">
              <a:avLst/>
            </a:prstGeom>
            <a:ln w="25400">
              <a:solidFill>
                <a:srgbClr val="005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61" idx="0"/>
            </p:cNvCxnSpPr>
            <p:nvPr/>
          </p:nvCxnSpPr>
          <p:spPr>
            <a:xfrm flipV="1">
              <a:off x="3408327" y="3448050"/>
              <a:ext cx="1623" cy="200712"/>
            </a:xfrm>
            <a:prstGeom prst="line">
              <a:avLst/>
            </a:prstGeom>
            <a:ln w="25400">
              <a:solidFill>
                <a:srgbClr val="005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6400517" y="3448050"/>
              <a:ext cx="1623" cy="200712"/>
            </a:xfrm>
            <a:prstGeom prst="line">
              <a:avLst/>
            </a:prstGeom>
            <a:ln w="25400">
              <a:solidFill>
                <a:srgbClr val="005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4903355" y="3448050"/>
              <a:ext cx="1623" cy="200712"/>
            </a:xfrm>
            <a:prstGeom prst="line">
              <a:avLst/>
            </a:prstGeom>
            <a:ln w="25400">
              <a:solidFill>
                <a:srgbClr val="005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7895545" y="3448050"/>
              <a:ext cx="1623" cy="200712"/>
            </a:xfrm>
            <a:prstGeom prst="line">
              <a:avLst/>
            </a:prstGeom>
            <a:ln w="25400">
              <a:solidFill>
                <a:srgbClr val="005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6398716" y="1324153"/>
            <a:ext cx="1548000" cy="1548000"/>
            <a:chOff x="4874716" y="1324153"/>
            <a:chExt cx="1548000" cy="1548000"/>
          </a:xfrm>
        </p:grpSpPr>
        <p:sp>
          <p:nvSpPr>
            <p:cNvPr id="58" name="椭圆 57"/>
            <p:cNvSpPr/>
            <p:nvPr/>
          </p:nvSpPr>
          <p:spPr bwMode="auto">
            <a:xfrm>
              <a:off x="4874716" y="1324153"/>
              <a:ext cx="1548000" cy="1548000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5"/>
            <p:cNvSpPr>
              <a:spLocks noEditPoints="1"/>
            </p:cNvSpPr>
            <p:nvPr/>
          </p:nvSpPr>
          <p:spPr bwMode="auto">
            <a:xfrm>
              <a:off x="5227768" y="1620207"/>
              <a:ext cx="841896" cy="955892"/>
            </a:xfrm>
            <a:custGeom>
              <a:avLst/>
              <a:gdLst>
                <a:gd name="T0" fmla="*/ 8 w 56"/>
                <a:gd name="T1" fmla="*/ 37 h 64"/>
                <a:gd name="T2" fmla="*/ 14 w 56"/>
                <a:gd name="T3" fmla="*/ 37 h 64"/>
                <a:gd name="T4" fmla="*/ 18 w 56"/>
                <a:gd name="T5" fmla="*/ 35 h 64"/>
                <a:gd name="T6" fmla="*/ 25 w 56"/>
                <a:gd name="T7" fmla="*/ 51 h 64"/>
                <a:gd name="T8" fmla="*/ 27 w 56"/>
                <a:gd name="T9" fmla="*/ 41 h 64"/>
                <a:gd name="T10" fmla="*/ 26 w 56"/>
                <a:gd name="T11" fmla="*/ 40 h 64"/>
                <a:gd name="T12" fmla="*/ 26 w 56"/>
                <a:gd name="T13" fmla="*/ 39 h 64"/>
                <a:gd name="T14" fmla="*/ 31 w 56"/>
                <a:gd name="T15" fmla="*/ 39 h 64"/>
                <a:gd name="T16" fmla="*/ 31 w 56"/>
                <a:gd name="T17" fmla="*/ 40 h 64"/>
                <a:gd name="T18" fmla="*/ 30 w 56"/>
                <a:gd name="T19" fmla="*/ 41 h 64"/>
                <a:gd name="T20" fmla="*/ 32 w 56"/>
                <a:gd name="T21" fmla="*/ 50 h 64"/>
                <a:gd name="T22" fmla="*/ 38 w 56"/>
                <a:gd name="T23" fmla="*/ 36 h 64"/>
                <a:gd name="T24" fmla="*/ 42 w 56"/>
                <a:gd name="T25" fmla="*/ 36 h 64"/>
                <a:gd name="T26" fmla="*/ 47 w 56"/>
                <a:gd name="T27" fmla="*/ 36 h 64"/>
                <a:gd name="T28" fmla="*/ 55 w 56"/>
                <a:gd name="T29" fmla="*/ 60 h 64"/>
                <a:gd name="T30" fmla="*/ 47 w 56"/>
                <a:gd name="T31" fmla="*/ 62 h 64"/>
                <a:gd name="T32" fmla="*/ 46 w 56"/>
                <a:gd name="T33" fmla="*/ 59 h 64"/>
                <a:gd name="T34" fmla="*/ 44 w 56"/>
                <a:gd name="T35" fmla="*/ 63 h 64"/>
                <a:gd name="T36" fmla="*/ 11 w 56"/>
                <a:gd name="T37" fmla="*/ 63 h 64"/>
                <a:gd name="T38" fmla="*/ 8 w 56"/>
                <a:gd name="T39" fmla="*/ 59 h 64"/>
                <a:gd name="T40" fmla="*/ 7 w 56"/>
                <a:gd name="T41" fmla="*/ 62 h 64"/>
                <a:gd name="T42" fmla="*/ 0 w 56"/>
                <a:gd name="T43" fmla="*/ 60 h 64"/>
                <a:gd name="T44" fmla="*/ 8 w 56"/>
                <a:gd name="T45" fmla="*/ 37 h 64"/>
                <a:gd name="T46" fmla="*/ 16 w 56"/>
                <a:gd name="T47" fmla="*/ 25 h 64"/>
                <a:gd name="T48" fmla="*/ 14 w 56"/>
                <a:gd name="T49" fmla="*/ 23 h 64"/>
                <a:gd name="T50" fmla="*/ 14 w 56"/>
                <a:gd name="T51" fmla="*/ 19 h 64"/>
                <a:gd name="T52" fmla="*/ 14 w 56"/>
                <a:gd name="T53" fmla="*/ 18 h 64"/>
                <a:gd name="T54" fmla="*/ 14 w 56"/>
                <a:gd name="T55" fmla="*/ 18 h 64"/>
                <a:gd name="T56" fmla="*/ 14 w 56"/>
                <a:gd name="T57" fmla="*/ 18 h 64"/>
                <a:gd name="T58" fmla="*/ 17 w 56"/>
                <a:gd name="T59" fmla="*/ 4 h 64"/>
                <a:gd name="T60" fmla="*/ 37 w 56"/>
                <a:gd name="T61" fmla="*/ 4 h 64"/>
                <a:gd name="T62" fmla="*/ 41 w 56"/>
                <a:gd name="T63" fmla="*/ 17 h 64"/>
                <a:gd name="T64" fmla="*/ 41 w 56"/>
                <a:gd name="T65" fmla="*/ 18 h 64"/>
                <a:gd name="T66" fmla="*/ 41 w 56"/>
                <a:gd name="T67" fmla="*/ 18 h 64"/>
                <a:gd name="T68" fmla="*/ 41 w 56"/>
                <a:gd name="T69" fmla="*/ 19 h 64"/>
                <a:gd name="T70" fmla="*/ 41 w 56"/>
                <a:gd name="T71" fmla="*/ 23 h 64"/>
                <a:gd name="T72" fmla="*/ 39 w 56"/>
                <a:gd name="T73" fmla="*/ 25 h 64"/>
                <a:gd name="T74" fmla="*/ 29 w 56"/>
                <a:gd name="T75" fmla="*/ 34 h 64"/>
                <a:gd name="T76" fmla="*/ 26 w 56"/>
                <a:gd name="T77" fmla="*/ 34 h 64"/>
                <a:gd name="T78" fmla="*/ 16 w 56"/>
                <a:gd name="T79" fmla="*/ 2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64">
                  <a:moveTo>
                    <a:pt x="8" y="37"/>
                  </a:moveTo>
                  <a:cubicBezTo>
                    <a:pt x="10" y="37"/>
                    <a:pt x="12" y="37"/>
                    <a:pt x="14" y="37"/>
                  </a:cubicBezTo>
                  <a:cubicBezTo>
                    <a:pt x="16" y="37"/>
                    <a:pt x="17" y="36"/>
                    <a:pt x="18" y="35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40" y="36"/>
                    <a:pt x="42" y="36"/>
                  </a:cubicBezTo>
                  <a:cubicBezTo>
                    <a:pt x="44" y="36"/>
                    <a:pt x="45" y="36"/>
                    <a:pt x="47" y="36"/>
                  </a:cubicBezTo>
                  <a:cubicBezTo>
                    <a:pt x="52" y="41"/>
                    <a:pt x="56" y="52"/>
                    <a:pt x="55" y="60"/>
                  </a:cubicBezTo>
                  <a:cubicBezTo>
                    <a:pt x="53" y="61"/>
                    <a:pt x="51" y="62"/>
                    <a:pt x="47" y="62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34" y="64"/>
                    <a:pt x="20" y="64"/>
                    <a:pt x="11" y="63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4" y="62"/>
                    <a:pt x="2" y="61"/>
                    <a:pt x="0" y="60"/>
                  </a:cubicBezTo>
                  <a:cubicBezTo>
                    <a:pt x="1" y="53"/>
                    <a:pt x="2" y="42"/>
                    <a:pt x="8" y="37"/>
                  </a:cubicBezTo>
                  <a:close/>
                  <a:moveTo>
                    <a:pt x="16" y="25"/>
                  </a:moveTo>
                  <a:cubicBezTo>
                    <a:pt x="15" y="25"/>
                    <a:pt x="15" y="24"/>
                    <a:pt x="14" y="23"/>
                  </a:cubicBezTo>
                  <a:cubicBezTo>
                    <a:pt x="14" y="22"/>
                    <a:pt x="14" y="20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0"/>
                    <a:pt x="14" y="7"/>
                    <a:pt x="17" y="4"/>
                  </a:cubicBezTo>
                  <a:cubicBezTo>
                    <a:pt x="22" y="0"/>
                    <a:pt x="32" y="0"/>
                    <a:pt x="37" y="4"/>
                  </a:cubicBezTo>
                  <a:cubicBezTo>
                    <a:pt x="40" y="6"/>
                    <a:pt x="41" y="11"/>
                    <a:pt x="41" y="17"/>
                  </a:cubicBezTo>
                  <a:cubicBezTo>
                    <a:pt x="41" y="17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0"/>
                    <a:pt x="41" y="22"/>
                    <a:pt x="41" y="23"/>
                  </a:cubicBezTo>
                  <a:cubicBezTo>
                    <a:pt x="40" y="24"/>
                    <a:pt x="40" y="25"/>
                    <a:pt x="39" y="25"/>
                  </a:cubicBezTo>
                  <a:cubicBezTo>
                    <a:pt x="38" y="29"/>
                    <a:pt x="33" y="34"/>
                    <a:pt x="29" y="34"/>
                  </a:cubicBezTo>
                  <a:cubicBezTo>
                    <a:pt x="28" y="34"/>
                    <a:pt x="27" y="34"/>
                    <a:pt x="26" y="34"/>
                  </a:cubicBezTo>
                  <a:cubicBezTo>
                    <a:pt x="21" y="32"/>
                    <a:pt x="18" y="30"/>
                    <a:pt x="16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473313" y="3648762"/>
            <a:ext cx="918028" cy="918028"/>
            <a:chOff x="2949313" y="3648762"/>
            <a:chExt cx="918028" cy="918028"/>
          </a:xfrm>
        </p:grpSpPr>
        <p:sp>
          <p:nvSpPr>
            <p:cNvPr id="61" name="椭圆 60"/>
            <p:cNvSpPr/>
            <p:nvPr/>
          </p:nvSpPr>
          <p:spPr bwMode="auto">
            <a:xfrm>
              <a:off x="2949313" y="3648762"/>
              <a:ext cx="918028" cy="918028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9"/>
            <p:cNvSpPr>
              <a:spLocks noEditPoints="1"/>
            </p:cNvSpPr>
            <p:nvPr/>
          </p:nvSpPr>
          <p:spPr bwMode="auto">
            <a:xfrm>
              <a:off x="3149409" y="3910977"/>
              <a:ext cx="517836" cy="393599"/>
            </a:xfrm>
            <a:custGeom>
              <a:avLst/>
              <a:gdLst>
                <a:gd name="T0" fmla="*/ 134 w 517"/>
                <a:gd name="T1" fmla="*/ 77 h 383"/>
                <a:gd name="T2" fmla="*/ 118 w 517"/>
                <a:gd name="T3" fmla="*/ 94 h 383"/>
                <a:gd name="T4" fmla="*/ 118 w 517"/>
                <a:gd name="T5" fmla="*/ 320 h 383"/>
                <a:gd name="T6" fmla="*/ 501 w 517"/>
                <a:gd name="T7" fmla="*/ 320 h 383"/>
                <a:gd name="T8" fmla="*/ 517 w 517"/>
                <a:gd name="T9" fmla="*/ 303 h 383"/>
                <a:gd name="T10" fmla="*/ 517 w 517"/>
                <a:gd name="T11" fmla="*/ 77 h 383"/>
                <a:gd name="T12" fmla="*/ 501 w 517"/>
                <a:gd name="T13" fmla="*/ 77 h 383"/>
                <a:gd name="T14" fmla="*/ 0 w 517"/>
                <a:gd name="T15" fmla="*/ 383 h 383"/>
                <a:gd name="T16" fmla="*/ 175 w 517"/>
                <a:gd name="T17" fmla="*/ 0 h 383"/>
                <a:gd name="T18" fmla="*/ 125 w 517"/>
                <a:gd name="T19" fmla="*/ 53 h 383"/>
                <a:gd name="T20" fmla="*/ 24 w 517"/>
                <a:gd name="T21" fmla="*/ 53 h 383"/>
                <a:gd name="T22" fmla="*/ 15 w 517"/>
                <a:gd name="T23" fmla="*/ 60 h 383"/>
                <a:gd name="T24" fmla="*/ 15 w 517"/>
                <a:gd name="T25" fmla="*/ 116 h 383"/>
                <a:gd name="T26" fmla="*/ 94 w 517"/>
                <a:gd name="T27" fmla="*/ 116 h 383"/>
                <a:gd name="T28" fmla="*/ 24 w 517"/>
                <a:gd name="T29" fmla="*/ 130 h 383"/>
                <a:gd name="T30" fmla="*/ 15 w 517"/>
                <a:gd name="T31" fmla="*/ 137 h 383"/>
                <a:gd name="T32" fmla="*/ 15 w 517"/>
                <a:gd name="T33" fmla="*/ 193 h 383"/>
                <a:gd name="T34" fmla="*/ 94 w 517"/>
                <a:gd name="T35" fmla="*/ 193 h 383"/>
                <a:gd name="T36" fmla="*/ 175 w 517"/>
                <a:gd name="T37" fmla="*/ 347 h 383"/>
                <a:gd name="T38" fmla="*/ 175 w 517"/>
                <a:gd name="T39" fmla="*/ 383 h 383"/>
                <a:gd name="T40" fmla="*/ 17 w 517"/>
                <a:gd name="T41" fmla="*/ 217 h 383"/>
                <a:gd name="T42" fmla="*/ 51 w 517"/>
                <a:gd name="T43" fmla="*/ 234 h 383"/>
                <a:gd name="T44" fmla="*/ 51 w 517"/>
                <a:gd name="T45" fmla="*/ 217 h 383"/>
                <a:gd name="T46" fmla="*/ 17 w 517"/>
                <a:gd name="T47" fmla="*/ 246 h 383"/>
                <a:gd name="T48" fmla="*/ 51 w 517"/>
                <a:gd name="T49" fmla="*/ 265 h 383"/>
                <a:gd name="T50" fmla="*/ 51 w 517"/>
                <a:gd name="T51" fmla="*/ 246 h 383"/>
                <a:gd name="T52" fmla="*/ 31 w 517"/>
                <a:gd name="T53" fmla="*/ 70 h 383"/>
                <a:gd name="T54" fmla="*/ 94 w 517"/>
                <a:gd name="T55" fmla="*/ 101 h 383"/>
                <a:gd name="T56" fmla="*/ 94 w 517"/>
                <a:gd name="T57" fmla="*/ 70 h 383"/>
                <a:gd name="T58" fmla="*/ 31 w 517"/>
                <a:gd name="T59" fmla="*/ 147 h 383"/>
                <a:gd name="T60" fmla="*/ 94 w 517"/>
                <a:gd name="T61" fmla="*/ 178 h 383"/>
                <a:gd name="T62" fmla="*/ 94 w 517"/>
                <a:gd name="T63" fmla="*/ 147 h 383"/>
                <a:gd name="T64" fmla="*/ 383 w 517"/>
                <a:gd name="T65" fmla="*/ 364 h 383"/>
                <a:gd name="T66" fmla="*/ 254 w 517"/>
                <a:gd name="T67" fmla="*/ 332 h 383"/>
                <a:gd name="T68" fmla="*/ 230 w 517"/>
                <a:gd name="T69" fmla="*/ 364 h 383"/>
                <a:gd name="T70" fmla="*/ 412 w 517"/>
                <a:gd name="T71" fmla="*/ 383 h 383"/>
                <a:gd name="T72" fmla="*/ 412 w 517"/>
                <a:gd name="T73" fmla="*/ 364 h 383"/>
                <a:gd name="T74" fmla="*/ 472 w 517"/>
                <a:gd name="T75" fmla="*/ 120 h 383"/>
                <a:gd name="T76" fmla="*/ 163 w 517"/>
                <a:gd name="T77" fmla="*/ 27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7" h="383">
                  <a:moveTo>
                    <a:pt x="501" y="77"/>
                  </a:moveTo>
                  <a:lnTo>
                    <a:pt x="134" y="77"/>
                  </a:lnTo>
                  <a:lnTo>
                    <a:pt x="118" y="77"/>
                  </a:lnTo>
                  <a:lnTo>
                    <a:pt x="118" y="94"/>
                  </a:lnTo>
                  <a:lnTo>
                    <a:pt x="118" y="303"/>
                  </a:lnTo>
                  <a:lnTo>
                    <a:pt x="118" y="320"/>
                  </a:lnTo>
                  <a:lnTo>
                    <a:pt x="134" y="320"/>
                  </a:lnTo>
                  <a:lnTo>
                    <a:pt x="501" y="320"/>
                  </a:lnTo>
                  <a:lnTo>
                    <a:pt x="517" y="320"/>
                  </a:lnTo>
                  <a:lnTo>
                    <a:pt x="517" y="303"/>
                  </a:lnTo>
                  <a:lnTo>
                    <a:pt x="517" y="94"/>
                  </a:lnTo>
                  <a:lnTo>
                    <a:pt x="517" y="77"/>
                  </a:lnTo>
                  <a:lnTo>
                    <a:pt x="501" y="77"/>
                  </a:lnTo>
                  <a:lnTo>
                    <a:pt x="501" y="77"/>
                  </a:lnTo>
                  <a:close/>
                  <a:moveTo>
                    <a:pt x="175" y="383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75" y="0"/>
                  </a:lnTo>
                  <a:lnTo>
                    <a:pt x="175" y="53"/>
                  </a:lnTo>
                  <a:lnTo>
                    <a:pt x="125" y="53"/>
                  </a:lnTo>
                  <a:lnTo>
                    <a:pt x="94" y="53"/>
                  </a:lnTo>
                  <a:lnTo>
                    <a:pt x="24" y="53"/>
                  </a:lnTo>
                  <a:lnTo>
                    <a:pt x="15" y="53"/>
                  </a:lnTo>
                  <a:lnTo>
                    <a:pt x="15" y="60"/>
                  </a:lnTo>
                  <a:lnTo>
                    <a:pt x="15" y="108"/>
                  </a:lnTo>
                  <a:lnTo>
                    <a:pt x="15" y="116"/>
                  </a:lnTo>
                  <a:lnTo>
                    <a:pt x="24" y="116"/>
                  </a:lnTo>
                  <a:lnTo>
                    <a:pt x="94" y="116"/>
                  </a:lnTo>
                  <a:lnTo>
                    <a:pt x="94" y="130"/>
                  </a:lnTo>
                  <a:lnTo>
                    <a:pt x="24" y="130"/>
                  </a:lnTo>
                  <a:lnTo>
                    <a:pt x="15" y="130"/>
                  </a:lnTo>
                  <a:lnTo>
                    <a:pt x="15" y="137"/>
                  </a:lnTo>
                  <a:lnTo>
                    <a:pt x="15" y="185"/>
                  </a:lnTo>
                  <a:lnTo>
                    <a:pt x="15" y="193"/>
                  </a:lnTo>
                  <a:lnTo>
                    <a:pt x="24" y="193"/>
                  </a:lnTo>
                  <a:lnTo>
                    <a:pt x="94" y="193"/>
                  </a:lnTo>
                  <a:lnTo>
                    <a:pt x="94" y="347"/>
                  </a:lnTo>
                  <a:lnTo>
                    <a:pt x="175" y="347"/>
                  </a:lnTo>
                  <a:lnTo>
                    <a:pt x="175" y="383"/>
                  </a:lnTo>
                  <a:lnTo>
                    <a:pt x="175" y="383"/>
                  </a:lnTo>
                  <a:close/>
                  <a:moveTo>
                    <a:pt x="51" y="217"/>
                  </a:moveTo>
                  <a:lnTo>
                    <a:pt x="17" y="217"/>
                  </a:lnTo>
                  <a:lnTo>
                    <a:pt x="17" y="234"/>
                  </a:lnTo>
                  <a:lnTo>
                    <a:pt x="51" y="234"/>
                  </a:lnTo>
                  <a:lnTo>
                    <a:pt x="51" y="217"/>
                  </a:lnTo>
                  <a:lnTo>
                    <a:pt x="51" y="217"/>
                  </a:lnTo>
                  <a:close/>
                  <a:moveTo>
                    <a:pt x="51" y="246"/>
                  </a:moveTo>
                  <a:lnTo>
                    <a:pt x="17" y="246"/>
                  </a:lnTo>
                  <a:lnTo>
                    <a:pt x="17" y="265"/>
                  </a:lnTo>
                  <a:lnTo>
                    <a:pt x="51" y="265"/>
                  </a:lnTo>
                  <a:lnTo>
                    <a:pt x="51" y="246"/>
                  </a:lnTo>
                  <a:lnTo>
                    <a:pt x="51" y="246"/>
                  </a:lnTo>
                  <a:close/>
                  <a:moveTo>
                    <a:pt x="94" y="70"/>
                  </a:moveTo>
                  <a:lnTo>
                    <a:pt x="31" y="70"/>
                  </a:lnTo>
                  <a:lnTo>
                    <a:pt x="31" y="101"/>
                  </a:lnTo>
                  <a:lnTo>
                    <a:pt x="94" y="101"/>
                  </a:lnTo>
                  <a:lnTo>
                    <a:pt x="94" y="70"/>
                  </a:lnTo>
                  <a:lnTo>
                    <a:pt x="94" y="70"/>
                  </a:lnTo>
                  <a:close/>
                  <a:moveTo>
                    <a:pt x="94" y="147"/>
                  </a:moveTo>
                  <a:lnTo>
                    <a:pt x="31" y="147"/>
                  </a:lnTo>
                  <a:lnTo>
                    <a:pt x="31" y="178"/>
                  </a:lnTo>
                  <a:lnTo>
                    <a:pt x="94" y="178"/>
                  </a:lnTo>
                  <a:lnTo>
                    <a:pt x="94" y="147"/>
                  </a:lnTo>
                  <a:lnTo>
                    <a:pt x="94" y="147"/>
                  </a:lnTo>
                  <a:close/>
                  <a:moveTo>
                    <a:pt x="412" y="364"/>
                  </a:moveTo>
                  <a:lnTo>
                    <a:pt x="383" y="364"/>
                  </a:lnTo>
                  <a:lnTo>
                    <a:pt x="383" y="332"/>
                  </a:lnTo>
                  <a:lnTo>
                    <a:pt x="254" y="332"/>
                  </a:lnTo>
                  <a:lnTo>
                    <a:pt x="254" y="364"/>
                  </a:lnTo>
                  <a:lnTo>
                    <a:pt x="230" y="364"/>
                  </a:lnTo>
                  <a:lnTo>
                    <a:pt x="230" y="383"/>
                  </a:lnTo>
                  <a:lnTo>
                    <a:pt x="412" y="383"/>
                  </a:lnTo>
                  <a:lnTo>
                    <a:pt x="412" y="364"/>
                  </a:lnTo>
                  <a:lnTo>
                    <a:pt x="412" y="364"/>
                  </a:lnTo>
                  <a:close/>
                  <a:moveTo>
                    <a:pt x="163" y="120"/>
                  </a:moveTo>
                  <a:lnTo>
                    <a:pt x="472" y="120"/>
                  </a:lnTo>
                  <a:lnTo>
                    <a:pt x="472" y="279"/>
                  </a:lnTo>
                  <a:lnTo>
                    <a:pt x="163" y="279"/>
                  </a:lnTo>
                  <a:lnTo>
                    <a:pt x="163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957811" y="3648762"/>
            <a:ext cx="918028" cy="918028"/>
            <a:chOff x="7433811" y="3648762"/>
            <a:chExt cx="918028" cy="918028"/>
          </a:xfrm>
        </p:grpSpPr>
        <p:sp>
          <p:nvSpPr>
            <p:cNvPr id="64" name="椭圆 63"/>
            <p:cNvSpPr/>
            <p:nvPr/>
          </p:nvSpPr>
          <p:spPr bwMode="auto">
            <a:xfrm>
              <a:off x="7433811" y="3648762"/>
              <a:ext cx="918028" cy="918028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Freeform 13"/>
            <p:cNvSpPr>
              <a:spLocks noEditPoints="1"/>
            </p:cNvSpPr>
            <p:nvPr/>
          </p:nvSpPr>
          <p:spPr bwMode="auto">
            <a:xfrm>
              <a:off x="7651435" y="3847775"/>
              <a:ext cx="482780" cy="520002"/>
            </a:xfrm>
            <a:custGeom>
              <a:avLst/>
              <a:gdLst>
                <a:gd name="T0" fmla="*/ 122 w 482"/>
                <a:gd name="T1" fmla="*/ 297 h 506"/>
                <a:gd name="T2" fmla="*/ 0 w 482"/>
                <a:gd name="T3" fmla="*/ 427 h 506"/>
                <a:gd name="T4" fmla="*/ 0 w 482"/>
                <a:gd name="T5" fmla="*/ 230 h 506"/>
                <a:gd name="T6" fmla="*/ 417 w 482"/>
                <a:gd name="T7" fmla="*/ 220 h 506"/>
                <a:gd name="T8" fmla="*/ 378 w 482"/>
                <a:gd name="T9" fmla="*/ 249 h 506"/>
                <a:gd name="T10" fmla="*/ 378 w 482"/>
                <a:gd name="T11" fmla="*/ 232 h 506"/>
                <a:gd name="T12" fmla="*/ 235 w 482"/>
                <a:gd name="T13" fmla="*/ 115 h 506"/>
                <a:gd name="T14" fmla="*/ 110 w 482"/>
                <a:gd name="T15" fmla="*/ 165 h 506"/>
                <a:gd name="T16" fmla="*/ 108 w 482"/>
                <a:gd name="T17" fmla="*/ 148 h 506"/>
                <a:gd name="T18" fmla="*/ 103 w 482"/>
                <a:gd name="T19" fmla="*/ 127 h 506"/>
                <a:gd name="T20" fmla="*/ 225 w 482"/>
                <a:gd name="T21" fmla="*/ 76 h 506"/>
                <a:gd name="T22" fmla="*/ 98 w 482"/>
                <a:gd name="T23" fmla="*/ 112 h 506"/>
                <a:gd name="T24" fmla="*/ 215 w 482"/>
                <a:gd name="T25" fmla="*/ 43 h 506"/>
                <a:gd name="T26" fmla="*/ 93 w 482"/>
                <a:gd name="T27" fmla="*/ 91 h 506"/>
                <a:gd name="T28" fmla="*/ 88 w 482"/>
                <a:gd name="T29" fmla="*/ 76 h 506"/>
                <a:gd name="T30" fmla="*/ 438 w 482"/>
                <a:gd name="T31" fmla="*/ 412 h 506"/>
                <a:gd name="T32" fmla="*/ 405 w 482"/>
                <a:gd name="T33" fmla="*/ 357 h 506"/>
                <a:gd name="T34" fmla="*/ 405 w 482"/>
                <a:gd name="T35" fmla="*/ 304 h 506"/>
                <a:gd name="T36" fmla="*/ 194 w 482"/>
                <a:gd name="T37" fmla="*/ 429 h 506"/>
                <a:gd name="T38" fmla="*/ 268 w 482"/>
                <a:gd name="T39" fmla="*/ 470 h 506"/>
                <a:gd name="T40" fmla="*/ 482 w 482"/>
                <a:gd name="T41" fmla="*/ 398 h 506"/>
                <a:gd name="T42" fmla="*/ 438 w 482"/>
                <a:gd name="T43" fmla="*/ 192 h 506"/>
                <a:gd name="T44" fmla="*/ 295 w 482"/>
                <a:gd name="T45" fmla="*/ 141 h 506"/>
                <a:gd name="T46" fmla="*/ 266 w 482"/>
                <a:gd name="T47" fmla="*/ 115 h 506"/>
                <a:gd name="T48" fmla="*/ 237 w 482"/>
                <a:gd name="T49" fmla="*/ 0 h 506"/>
                <a:gd name="T50" fmla="*/ 52 w 482"/>
                <a:gd name="T51" fmla="*/ 48 h 506"/>
                <a:gd name="T52" fmla="*/ 48 w 482"/>
                <a:gd name="T53" fmla="*/ 57 h 506"/>
                <a:gd name="T54" fmla="*/ 55 w 482"/>
                <a:gd name="T55" fmla="*/ 168 h 506"/>
                <a:gd name="T56" fmla="*/ 26 w 482"/>
                <a:gd name="T57" fmla="*/ 218 h 506"/>
                <a:gd name="T58" fmla="*/ 143 w 482"/>
                <a:gd name="T59" fmla="*/ 484 h 506"/>
                <a:gd name="T60" fmla="*/ 268 w 482"/>
                <a:gd name="T61" fmla="*/ 506 h 506"/>
                <a:gd name="T62" fmla="*/ 482 w 482"/>
                <a:gd name="T63" fmla="*/ 434 h 506"/>
                <a:gd name="T64" fmla="*/ 259 w 482"/>
                <a:gd name="T65" fmla="*/ 156 h 506"/>
                <a:gd name="T66" fmla="*/ 64 w 482"/>
                <a:gd name="T67" fmla="*/ 60 h 506"/>
                <a:gd name="T68" fmla="*/ 132 w 482"/>
                <a:gd name="T69" fmla="*/ 213 h 506"/>
                <a:gd name="T70" fmla="*/ 263 w 482"/>
                <a:gd name="T71" fmla="*/ 15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2" h="506">
                  <a:moveTo>
                    <a:pt x="0" y="230"/>
                  </a:moveTo>
                  <a:lnTo>
                    <a:pt x="122" y="297"/>
                  </a:lnTo>
                  <a:lnTo>
                    <a:pt x="122" y="494"/>
                  </a:lnTo>
                  <a:lnTo>
                    <a:pt x="0" y="427"/>
                  </a:lnTo>
                  <a:lnTo>
                    <a:pt x="0" y="230"/>
                  </a:lnTo>
                  <a:lnTo>
                    <a:pt x="0" y="230"/>
                  </a:lnTo>
                  <a:close/>
                  <a:moveTo>
                    <a:pt x="378" y="232"/>
                  </a:moveTo>
                  <a:lnTo>
                    <a:pt x="417" y="220"/>
                  </a:lnTo>
                  <a:lnTo>
                    <a:pt x="417" y="235"/>
                  </a:lnTo>
                  <a:lnTo>
                    <a:pt x="378" y="249"/>
                  </a:lnTo>
                  <a:lnTo>
                    <a:pt x="378" y="232"/>
                  </a:lnTo>
                  <a:lnTo>
                    <a:pt x="378" y="232"/>
                  </a:lnTo>
                  <a:close/>
                  <a:moveTo>
                    <a:pt x="108" y="148"/>
                  </a:moveTo>
                  <a:lnTo>
                    <a:pt x="235" y="115"/>
                  </a:lnTo>
                  <a:lnTo>
                    <a:pt x="239" y="129"/>
                  </a:lnTo>
                  <a:lnTo>
                    <a:pt x="110" y="165"/>
                  </a:lnTo>
                  <a:lnTo>
                    <a:pt x="108" y="148"/>
                  </a:lnTo>
                  <a:lnTo>
                    <a:pt x="108" y="148"/>
                  </a:lnTo>
                  <a:close/>
                  <a:moveTo>
                    <a:pt x="98" y="112"/>
                  </a:moveTo>
                  <a:lnTo>
                    <a:pt x="103" y="127"/>
                  </a:lnTo>
                  <a:lnTo>
                    <a:pt x="230" y="93"/>
                  </a:lnTo>
                  <a:lnTo>
                    <a:pt x="225" y="76"/>
                  </a:lnTo>
                  <a:lnTo>
                    <a:pt x="98" y="112"/>
                  </a:lnTo>
                  <a:lnTo>
                    <a:pt x="98" y="112"/>
                  </a:lnTo>
                  <a:close/>
                  <a:moveTo>
                    <a:pt x="88" y="76"/>
                  </a:moveTo>
                  <a:lnTo>
                    <a:pt x="215" y="43"/>
                  </a:lnTo>
                  <a:lnTo>
                    <a:pt x="220" y="57"/>
                  </a:lnTo>
                  <a:lnTo>
                    <a:pt x="93" y="91"/>
                  </a:lnTo>
                  <a:lnTo>
                    <a:pt x="88" y="76"/>
                  </a:lnTo>
                  <a:lnTo>
                    <a:pt x="88" y="76"/>
                  </a:lnTo>
                  <a:close/>
                  <a:moveTo>
                    <a:pt x="268" y="470"/>
                  </a:moveTo>
                  <a:lnTo>
                    <a:pt x="438" y="412"/>
                  </a:lnTo>
                  <a:lnTo>
                    <a:pt x="405" y="396"/>
                  </a:lnTo>
                  <a:lnTo>
                    <a:pt x="405" y="357"/>
                  </a:lnTo>
                  <a:lnTo>
                    <a:pt x="405" y="357"/>
                  </a:lnTo>
                  <a:lnTo>
                    <a:pt x="405" y="304"/>
                  </a:lnTo>
                  <a:lnTo>
                    <a:pt x="194" y="369"/>
                  </a:lnTo>
                  <a:lnTo>
                    <a:pt x="194" y="429"/>
                  </a:lnTo>
                  <a:lnTo>
                    <a:pt x="268" y="470"/>
                  </a:lnTo>
                  <a:lnTo>
                    <a:pt x="268" y="470"/>
                  </a:lnTo>
                  <a:close/>
                  <a:moveTo>
                    <a:pt x="482" y="434"/>
                  </a:moveTo>
                  <a:lnTo>
                    <a:pt x="482" y="398"/>
                  </a:lnTo>
                  <a:lnTo>
                    <a:pt x="438" y="374"/>
                  </a:lnTo>
                  <a:lnTo>
                    <a:pt x="438" y="192"/>
                  </a:lnTo>
                  <a:lnTo>
                    <a:pt x="316" y="136"/>
                  </a:lnTo>
                  <a:lnTo>
                    <a:pt x="295" y="141"/>
                  </a:lnTo>
                  <a:lnTo>
                    <a:pt x="283" y="110"/>
                  </a:lnTo>
                  <a:lnTo>
                    <a:pt x="266" y="115"/>
                  </a:lnTo>
                  <a:lnTo>
                    <a:pt x="239" y="7"/>
                  </a:lnTo>
                  <a:lnTo>
                    <a:pt x="237" y="0"/>
                  </a:lnTo>
                  <a:lnTo>
                    <a:pt x="230" y="0"/>
                  </a:lnTo>
                  <a:lnTo>
                    <a:pt x="52" y="48"/>
                  </a:lnTo>
                  <a:lnTo>
                    <a:pt x="45" y="50"/>
                  </a:lnTo>
                  <a:lnTo>
                    <a:pt x="48" y="57"/>
                  </a:lnTo>
                  <a:lnTo>
                    <a:pt x="74" y="160"/>
                  </a:lnTo>
                  <a:lnTo>
                    <a:pt x="55" y="168"/>
                  </a:lnTo>
                  <a:lnTo>
                    <a:pt x="60" y="208"/>
                  </a:lnTo>
                  <a:lnTo>
                    <a:pt x="26" y="218"/>
                  </a:lnTo>
                  <a:lnTo>
                    <a:pt x="146" y="283"/>
                  </a:lnTo>
                  <a:lnTo>
                    <a:pt x="143" y="484"/>
                  </a:lnTo>
                  <a:lnTo>
                    <a:pt x="191" y="468"/>
                  </a:lnTo>
                  <a:lnTo>
                    <a:pt x="268" y="506"/>
                  </a:lnTo>
                  <a:lnTo>
                    <a:pt x="482" y="434"/>
                  </a:lnTo>
                  <a:lnTo>
                    <a:pt x="482" y="434"/>
                  </a:lnTo>
                  <a:close/>
                  <a:moveTo>
                    <a:pt x="263" y="153"/>
                  </a:moveTo>
                  <a:lnTo>
                    <a:pt x="259" y="156"/>
                  </a:lnTo>
                  <a:lnTo>
                    <a:pt x="227" y="19"/>
                  </a:lnTo>
                  <a:lnTo>
                    <a:pt x="64" y="60"/>
                  </a:lnTo>
                  <a:lnTo>
                    <a:pt x="98" y="199"/>
                  </a:lnTo>
                  <a:lnTo>
                    <a:pt x="132" y="213"/>
                  </a:lnTo>
                  <a:lnTo>
                    <a:pt x="295" y="165"/>
                  </a:lnTo>
                  <a:lnTo>
                    <a:pt x="263" y="1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969379" y="3648762"/>
            <a:ext cx="918028" cy="918028"/>
            <a:chOff x="4445379" y="3648762"/>
            <a:chExt cx="918028" cy="918028"/>
          </a:xfrm>
        </p:grpSpPr>
        <p:sp>
          <p:nvSpPr>
            <p:cNvPr id="67" name="椭圆 66"/>
            <p:cNvSpPr/>
            <p:nvPr/>
          </p:nvSpPr>
          <p:spPr bwMode="auto">
            <a:xfrm>
              <a:off x="4445379" y="3648762"/>
              <a:ext cx="918028" cy="918028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 17"/>
            <p:cNvSpPr>
              <a:spLocks noEditPoints="1"/>
            </p:cNvSpPr>
            <p:nvPr/>
          </p:nvSpPr>
          <p:spPr bwMode="auto">
            <a:xfrm>
              <a:off x="4736122" y="3851886"/>
              <a:ext cx="336543" cy="511780"/>
            </a:xfrm>
            <a:custGeom>
              <a:avLst/>
              <a:gdLst>
                <a:gd name="T0" fmla="*/ 14 w 139"/>
                <a:gd name="T1" fmla="*/ 21 h 208"/>
                <a:gd name="T2" fmla="*/ 126 w 139"/>
                <a:gd name="T3" fmla="*/ 21 h 208"/>
                <a:gd name="T4" fmla="*/ 126 w 139"/>
                <a:gd name="T5" fmla="*/ 187 h 208"/>
                <a:gd name="T6" fmla="*/ 14 w 139"/>
                <a:gd name="T7" fmla="*/ 187 h 208"/>
                <a:gd name="T8" fmla="*/ 14 w 139"/>
                <a:gd name="T9" fmla="*/ 21 h 208"/>
                <a:gd name="T10" fmla="*/ 55 w 139"/>
                <a:gd name="T11" fmla="*/ 193 h 208"/>
                <a:gd name="T12" fmla="*/ 83 w 139"/>
                <a:gd name="T13" fmla="*/ 193 h 208"/>
                <a:gd name="T14" fmla="*/ 83 w 139"/>
                <a:gd name="T15" fmla="*/ 203 h 208"/>
                <a:gd name="T16" fmla="*/ 55 w 139"/>
                <a:gd name="T17" fmla="*/ 203 h 208"/>
                <a:gd name="T18" fmla="*/ 55 w 139"/>
                <a:gd name="T19" fmla="*/ 193 h 208"/>
                <a:gd name="T20" fmla="*/ 52 w 139"/>
                <a:gd name="T21" fmla="*/ 9 h 208"/>
                <a:gd name="T22" fmla="*/ 90 w 139"/>
                <a:gd name="T23" fmla="*/ 9 h 208"/>
                <a:gd name="T24" fmla="*/ 90 w 139"/>
                <a:gd name="T25" fmla="*/ 14 h 208"/>
                <a:gd name="T26" fmla="*/ 52 w 139"/>
                <a:gd name="T27" fmla="*/ 14 h 208"/>
                <a:gd name="T28" fmla="*/ 52 w 139"/>
                <a:gd name="T29" fmla="*/ 9 h 208"/>
                <a:gd name="T30" fmla="*/ 13 w 139"/>
                <a:gd name="T31" fmla="*/ 0 h 208"/>
                <a:gd name="T32" fmla="*/ 0 w 139"/>
                <a:gd name="T33" fmla="*/ 13 h 208"/>
                <a:gd name="T34" fmla="*/ 0 w 139"/>
                <a:gd name="T35" fmla="*/ 195 h 208"/>
                <a:gd name="T36" fmla="*/ 13 w 139"/>
                <a:gd name="T37" fmla="*/ 208 h 208"/>
                <a:gd name="T38" fmla="*/ 127 w 139"/>
                <a:gd name="T39" fmla="*/ 208 h 208"/>
                <a:gd name="T40" fmla="*/ 139 w 139"/>
                <a:gd name="T41" fmla="*/ 195 h 208"/>
                <a:gd name="T42" fmla="*/ 139 w 139"/>
                <a:gd name="T43" fmla="*/ 13 h 208"/>
                <a:gd name="T44" fmla="*/ 127 w 139"/>
                <a:gd name="T45" fmla="*/ 0 h 208"/>
                <a:gd name="T46" fmla="*/ 13 w 139"/>
                <a:gd name="T4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9" h="208">
                  <a:moveTo>
                    <a:pt x="14" y="21"/>
                  </a:moveTo>
                  <a:cubicBezTo>
                    <a:pt x="126" y="21"/>
                    <a:pt x="126" y="21"/>
                    <a:pt x="126" y="21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55" y="193"/>
                  </a:moveTo>
                  <a:cubicBezTo>
                    <a:pt x="83" y="193"/>
                    <a:pt x="83" y="193"/>
                    <a:pt x="83" y="19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193"/>
                    <a:pt x="55" y="193"/>
                    <a:pt x="55" y="193"/>
                  </a:cubicBezTo>
                  <a:close/>
                  <a:moveTo>
                    <a:pt x="52" y="9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9"/>
                    <a:pt x="52" y="9"/>
                    <a:pt x="52" y="9"/>
                  </a:cubicBezTo>
                  <a:close/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02"/>
                    <a:pt x="6" y="208"/>
                    <a:pt x="13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34" y="208"/>
                    <a:pt x="139" y="202"/>
                    <a:pt x="139" y="195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6"/>
                    <a:pt x="134" y="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463595" y="3648762"/>
            <a:ext cx="918028" cy="918028"/>
            <a:chOff x="5939595" y="3648762"/>
            <a:chExt cx="918028" cy="918028"/>
          </a:xfrm>
        </p:grpSpPr>
        <p:sp>
          <p:nvSpPr>
            <p:cNvPr id="70" name="椭圆 69"/>
            <p:cNvSpPr/>
            <p:nvPr/>
          </p:nvSpPr>
          <p:spPr bwMode="auto">
            <a:xfrm>
              <a:off x="5939595" y="3648762"/>
              <a:ext cx="918028" cy="918028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 21"/>
            <p:cNvSpPr>
              <a:spLocks noEditPoints="1"/>
            </p:cNvSpPr>
            <p:nvPr/>
          </p:nvSpPr>
          <p:spPr bwMode="auto">
            <a:xfrm>
              <a:off x="6147704" y="3916115"/>
              <a:ext cx="501810" cy="383323"/>
            </a:xfrm>
            <a:custGeom>
              <a:avLst/>
              <a:gdLst>
                <a:gd name="T0" fmla="*/ 234 w 1114"/>
                <a:gd name="T1" fmla="*/ 528 h 826"/>
                <a:gd name="T2" fmla="*/ 128 w 1114"/>
                <a:gd name="T3" fmla="*/ 464 h 826"/>
                <a:gd name="T4" fmla="*/ 149 w 1114"/>
                <a:gd name="T5" fmla="*/ 21 h 826"/>
                <a:gd name="T6" fmla="*/ 954 w 1114"/>
                <a:gd name="T7" fmla="*/ 21 h 826"/>
                <a:gd name="T8" fmla="*/ 970 w 1114"/>
                <a:gd name="T9" fmla="*/ 464 h 826"/>
                <a:gd name="T10" fmla="*/ 858 w 1114"/>
                <a:gd name="T11" fmla="*/ 528 h 826"/>
                <a:gd name="T12" fmla="*/ 1114 w 1114"/>
                <a:gd name="T13" fmla="*/ 752 h 826"/>
                <a:gd name="T14" fmla="*/ 37 w 1114"/>
                <a:gd name="T15" fmla="*/ 826 h 826"/>
                <a:gd name="T16" fmla="*/ 336 w 1114"/>
                <a:gd name="T17" fmla="*/ 544 h 826"/>
                <a:gd name="T18" fmla="*/ 336 w 1114"/>
                <a:gd name="T19" fmla="*/ 528 h 826"/>
                <a:gd name="T20" fmla="*/ 192 w 1114"/>
                <a:gd name="T21" fmla="*/ 64 h 826"/>
                <a:gd name="T22" fmla="*/ 192 w 1114"/>
                <a:gd name="T23" fmla="*/ 64 h 826"/>
                <a:gd name="T24" fmla="*/ 192 w 1114"/>
                <a:gd name="T25" fmla="*/ 464 h 826"/>
                <a:gd name="T26" fmla="*/ 906 w 1114"/>
                <a:gd name="T27" fmla="*/ 464 h 826"/>
                <a:gd name="T28" fmla="*/ 906 w 1114"/>
                <a:gd name="T29" fmla="*/ 64 h 826"/>
                <a:gd name="T30" fmla="*/ 144 w 1114"/>
                <a:gd name="T31" fmla="*/ 709 h 826"/>
                <a:gd name="T32" fmla="*/ 165 w 1114"/>
                <a:gd name="T33" fmla="*/ 672 h 826"/>
                <a:gd name="T34" fmla="*/ 325 w 1114"/>
                <a:gd name="T35" fmla="*/ 613 h 826"/>
                <a:gd name="T36" fmla="*/ 837 w 1114"/>
                <a:gd name="T37" fmla="*/ 586 h 826"/>
                <a:gd name="T38" fmla="*/ 906 w 1114"/>
                <a:gd name="T39" fmla="*/ 586 h 826"/>
                <a:gd name="T40" fmla="*/ 746 w 1114"/>
                <a:gd name="T41" fmla="*/ 613 h 826"/>
                <a:gd name="T42" fmla="*/ 741 w 1114"/>
                <a:gd name="T43" fmla="*/ 586 h 826"/>
                <a:gd name="T44" fmla="*/ 725 w 1114"/>
                <a:gd name="T45" fmla="*/ 613 h 826"/>
                <a:gd name="T46" fmla="*/ 549 w 1114"/>
                <a:gd name="T47" fmla="*/ 586 h 826"/>
                <a:gd name="T48" fmla="*/ 624 w 1114"/>
                <a:gd name="T49" fmla="*/ 586 h 826"/>
                <a:gd name="T50" fmla="*/ 448 w 1114"/>
                <a:gd name="T51" fmla="*/ 613 h 826"/>
                <a:gd name="T52" fmla="*/ 453 w 1114"/>
                <a:gd name="T53" fmla="*/ 586 h 826"/>
                <a:gd name="T54" fmla="*/ 426 w 1114"/>
                <a:gd name="T55" fmla="*/ 613 h 826"/>
                <a:gd name="T56" fmla="*/ 810 w 1114"/>
                <a:gd name="T57" fmla="*/ 624 h 826"/>
                <a:gd name="T58" fmla="*/ 933 w 1114"/>
                <a:gd name="T59" fmla="*/ 624 h 826"/>
                <a:gd name="T60" fmla="*/ 714 w 1114"/>
                <a:gd name="T61" fmla="*/ 656 h 826"/>
                <a:gd name="T62" fmla="*/ 704 w 1114"/>
                <a:gd name="T63" fmla="*/ 624 h 826"/>
                <a:gd name="T64" fmla="*/ 688 w 1114"/>
                <a:gd name="T65" fmla="*/ 656 h 826"/>
                <a:gd name="T66" fmla="*/ 501 w 1114"/>
                <a:gd name="T67" fmla="*/ 624 h 826"/>
                <a:gd name="T68" fmla="*/ 581 w 1114"/>
                <a:gd name="T69" fmla="*/ 624 h 826"/>
                <a:gd name="T70" fmla="*/ 389 w 1114"/>
                <a:gd name="T71" fmla="*/ 656 h 826"/>
                <a:gd name="T72" fmla="*/ 400 w 1114"/>
                <a:gd name="T73" fmla="*/ 624 h 826"/>
                <a:gd name="T74" fmla="*/ 362 w 1114"/>
                <a:gd name="T75" fmla="*/ 656 h 826"/>
                <a:gd name="T76" fmla="*/ 197 w 1114"/>
                <a:gd name="T77" fmla="*/ 624 h 826"/>
                <a:gd name="T78" fmla="*/ 272 w 1114"/>
                <a:gd name="T79" fmla="*/ 624 h 826"/>
                <a:gd name="T80" fmla="*/ 869 w 1114"/>
                <a:gd name="T81" fmla="*/ 709 h 826"/>
                <a:gd name="T82" fmla="*/ 853 w 1114"/>
                <a:gd name="T83" fmla="*/ 672 h 826"/>
                <a:gd name="T84" fmla="*/ 842 w 1114"/>
                <a:gd name="T85" fmla="*/ 709 h 826"/>
                <a:gd name="T86" fmla="*/ 634 w 1114"/>
                <a:gd name="T87" fmla="*/ 672 h 826"/>
                <a:gd name="T88" fmla="*/ 720 w 1114"/>
                <a:gd name="T89" fmla="*/ 672 h 826"/>
                <a:gd name="T90" fmla="*/ 522 w 1114"/>
                <a:gd name="T91" fmla="*/ 709 h 826"/>
                <a:gd name="T92" fmla="*/ 522 w 1114"/>
                <a:gd name="T93" fmla="*/ 672 h 826"/>
                <a:gd name="T94" fmla="*/ 490 w 1114"/>
                <a:gd name="T95" fmla="*/ 709 h 826"/>
                <a:gd name="T96" fmla="*/ 304 w 1114"/>
                <a:gd name="T97" fmla="*/ 672 h 826"/>
                <a:gd name="T98" fmla="*/ 389 w 1114"/>
                <a:gd name="T99" fmla="*/ 67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4" h="826">
                  <a:moveTo>
                    <a:pt x="144" y="544"/>
                  </a:moveTo>
                  <a:cubicBezTo>
                    <a:pt x="234" y="544"/>
                    <a:pt x="234" y="544"/>
                    <a:pt x="234" y="544"/>
                  </a:cubicBezTo>
                  <a:cubicBezTo>
                    <a:pt x="234" y="528"/>
                    <a:pt x="234" y="528"/>
                    <a:pt x="234" y="528"/>
                  </a:cubicBezTo>
                  <a:cubicBezTo>
                    <a:pt x="192" y="528"/>
                    <a:pt x="192" y="528"/>
                    <a:pt x="192" y="528"/>
                  </a:cubicBezTo>
                  <a:cubicBezTo>
                    <a:pt x="176" y="528"/>
                    <a:pt x="160" y="522"/>
                    <a:pt x="149" y="512"/>
                  </a:cubicBezTo>
                  <a:cubicBezTo>
                    <a:pt x="133" y="496"/>
                    <a:pt x="128" y="480"/>
                    <a:pt x="128" y="4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48"/>
                    <a:pt x="133" y="32"/>
                    <a:pt x="149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60" y="5"/>
                    <a:pt x="176" y="0"/>
                    <a:pt x="192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22" y="0"/>
                    <a:pt x="944" y="5"/>
                    <a:pt x="954" y="21"/>
                  </a:cubicBezTo>
                  <a:cubicBezTo>
                    <a:pt x="954" y="21"/>
                    <a:pt x="954" y="21"/>
                    <a:pt x="954" y="21"/>
                  </a:cubicBezTo>
                  <a:cubicBezTo>
                    <a:pt x="965" y="32"/>
                    <a:pt x="970" y="48"/>
                    <a:pt x="970" y="64"/>
                  </a:cubicBezTo>
                  <a:cubicBezTo>
                    <a:pt x="970" y="464"/>
                    <a:pt x="970" y="464"/>
                    <a:pt x="970" y="464"/>
                  </a:cubicBezTo>
                  <a:cubicBezTo>
                    <a:pt x="970" y="480"/>
                    <a:pt x="965" y="496"/>
                    <a:pt x="954" y="512"/>
                  </a:cubicBezTo>
                  <a:cubicBezTo>
                    <a:pt x="944" y="522"/>
                    <a:pt x="922" y="528"/>
                    <a:pt x="906" y="528"/>
                  </a:cubicBezTo>
                  <a:cubicBezTo>
                    <a:pt x="858" y="528"/>
                    <a:pt x="858" y="528"/>
                    <a:pt x="858" y="528"/>
                  </a:cubicBezTo>
                  <a:cubicBezTo>
                    <a:pt x="858" y="544"/>
                    <a:pt x="858" y="544"/>
                    <a:pt x="858" y="544"/>
                  </a:cubicBezTo>
                  <a:cubicBezTo>
                    <a:pt x="960" y="544"/>
                    <a:pt x="960" y="544"/>
                    <a:pt x="960" y="544"/>
                  </a:cubicBezTo>
                  <a:cubicBezTo>
                    <a:pt x="1114" y="752"/>
                    <a:pt x="1114" y="752"/>
                    <a:pt x="1114" y="752"/>
                  </a:cubicBezTo>
                  <a:cubicBezTo>
                    <a:pt x="1114" y="752"/>
                    <a:pt x="1114" y="752"/>
                    <a:pt x="1114" y="752"/>
                  </a:cubicBezTo>
                  <a:cubicBezTo>
                    <a:pt x="1077" y="826"/>
                    <a:pt x="1077" y="826"/>
                    <a:pt x="1077" y="826"/>
                  </a:cubicBezTo>
                  <a:cubicBezTo>
                    <a:pt x="37" y="826"/>
                    <a:pt x="37" y="826"/>
                    <a:pt x="37" y="826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144" y="544"/>
                    <a:pt x="144" y="544"/>
                    <a:pt x="144" y="544"/>
                  </a:cubicBezTo>
                  <a:close/>
                  <a:moveTo>
                    <a:pt x="336" y="544"/>
                  </a:moveTo>
                  <a:cubicBezTo>
                    <a:pt x="762" y="544"/>
                    <a:pt x="762" y="544"/>
                    <a:pt x="762" y="544"/>
                  </a:cubicBezTo>
                  <a:cubicBezTo>
                    <a:pt x="762" y="528"/>
                    <a:pt x="762" y="528"/>
                    <a:pt x="762" y="528"/>
                  </a:cubicBezTo>
                  <a:cubicBezTo>
                    <a:pt x="336" y="528"/>
                    <a:pt x="336" y="528"/>
                    <a:pt x="336" y="528"/>
                  </a:cubicBezTo>
                  <a:cubicBezTo>
                    <a:pt x="336" y="544"/>
                    <a:pt x="336" y="544"/>
                    <a:pt x="336" y="544"/>
                  </a:cubicBezTo>
                  <a:close/>
                  <a:moveTo>
                    <a:pt x="906" y="64"/>
                  </a:moveTo>
                  <a:cubicBezTo>
                    <a:pt x="192" y="64"/>
                    <a:pt x="192" y="64"/>
                    <a:pt x="192" y="64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906" y="464"/>
                    <a:pt x="906" y="464"/>
                    <a:pt x="906" y="464"/>
                  </a:cubicBezTo>
                  <a:cubicBezTo>
                    <a:pt x="906" y="464"/>
                    <a:pt x="906" y="464"/>
                    <a:pt x="906" y="464"/>
                  </a:cubicBezTo>
                  <a:cubicBezTo>
                    <a:pt x="906" y="464"/>
                    <a:pt x="906" y="464"/>
                    <a:pt x="906" y="464"/>
                  </a:cubicBezTo>
                  <a:cubicBezTo>
                    <a:pt x="906" y="64"/>
                    <a:pt x="906" y="64"/>
                    <a:pt x="906" y="64"/>
                  </a:cubicBezTo>
                  <a:cubicBezTo>
                    <a:pt x="906" y="64"/>
                    <a:pt x="906" y="64"/>
                    <a:pt x="906" y="64"/>
                  </a:cubicBezTo>
                  <a:cubicBezTo>
                    <a:pt x="906" y="64"/>
                    <a:pt x="906" y="64"/>
                    <a:pt x="906" y="64"/>
                  </a:cubicBezTo>
                  <a:cubicBezTo>
                    <a:pt x="906" y="64"/>
                    <a:pt x="906" y="64"/>
                    <a:pt x="906" y="64"/>
                  </a:cubicBezTo>
                  <a:close/>
                  <a:moveTo>
                    <a:pt x="165" y="672"/>
                  </a:moveTo>
                  <a:cubicBezTo>
                    <a:pt x="160" y="682"/>
                    <a:pt x="149" y="698"/>
                    <a:pt x="144" y="709"/>
                  </a:cubicBezTo>
                  <a:cubicBezTo>
                    <a:pt x="181" y="709"/>
                    <a:pt x="218" y="709"/>
                    <a:pt x="256" y="709"/>
                  </a:cubicBezTo>
                  <a:cubicBezTo>
                    <a:pt x="261" y="698"/>
                    <a:pt x="266" y="682"/>
                    <a:pt x="272" y="672"/>
                  </a:cubicBezTo>
                  <a:cubicBezTo>
                    <a:pt x="234" y="672"/>
                    <a:pt x="202" y="672"/>
                    <a:pt x="165" y="672"/>
                  </a:cubicBezTo>
                  <a:close/>
                  <a:moveTo>
                    <a:pt x="218" y="586"/>
                  </a:moveTo>
                  <a:cubicBezTo>
                    <a:pt x="213" y="592"/>
                    <a:pt x="208" y="602"/>
                    <a:pt x="202" y="613"/>
                  </a:cubicBezTo>
                  <a:cubicBezTo>
                    <a:pt x="245" y="613"/>
                    <a:pt x="282" y="613"/>
                    <a:pt x="325" y="613"/>
                  </a:cubicBezTo>
                  <a:cubicBezTo>
                    <a:pt x="330" y="602"/>
                    <a:pt x="330" y="592"/>
                    <a:pt x="336" y="586"/>
                  </a:cubicBezTo>
                  <a:cubicBezTo>
                    <a:pt x="298" y="586"/>
                    <a:pt x="261" y="586"/>
                    <a:pt x="218" y="586"/>
                  </a:cubicBezTo>
                  <a:close/>
                  <a:moveTo>
                    <a:pt x="837" y="586"/>
                  </a:moveTo>
                  <a:cubicBezTo>
                    <a:pt x="837" y="592"/>
                    <a:pt x="842" y="602"/>
                    <a:pt x="848" y="613"/>
                  </a:cubicBezTo>
                  <a:cubicBezTo>
                    <a:pt x="874" y="613"/>
                    <a:pt x="901" y="613"/>
                    <a:pt x="922" y="613"/>
                  </a:cubicBezTo>
                  <a:cubicBezTo>
                    <a:pt x="917" y="602"/>
                    <a:pt x="912" y="592"/>
                    <a:pt x="906" y="586"/>
                  </a:cubicBezTo>
                  <a:cubicBezTo>
                    <a:pt x="885" y="586"/>
                    <a:pt x="858" y="586"/>
                    <a:pt x="837" y="586"/>
                  </a:cubicBezTo>
                  <a:close/>
                  <a:moveTo>
                    <a:pt x="741" y="586"/>
                  </a:moveTo>
                  <a:cubicBezTo>
                    <a:pt x="741" y="592"/>
                    <a:pt x="746" y="602"/>
                    <a:pt x="746" y="613"/>
                  </a:cubicBezTo>
                  <a:cubicBezTo>
                    <a:pt x="773" y="613"/>
                    <a:pt x="800" y="613"/>
                    <a:pt x="826" y="613"/>
                  </a:cubicBezTo>
                  <a:cubicBezTo>
                    <a:pt x="821" y="602"/>
                    <a:pt x="816" y="592"/>
                    <a:pt x="810" y="586"/>
                  </a:cubicBezTo>
                  <a:cubicBezTo>
                    <a:pt x="789" y="586"/>
                    <a:pt x="762" y="586"/>
                    <a:pt x="741" y="586"/>
                  </a:cubicBezTo>
                  <a:close/>
                  <a:moveTo>
                    <a:pt x="645" y="586"/>
                  </a:moveTo>
                  <a:cubicBezTo>
                    <a:pt x="645" y="592"/>
                    <a:pt x="645" y="602"/>
                    <a:pt x="650" y="613"/>
                  </a:cubicBezTo>
                  <a:cubicBezTo>
                    <a:pt x="672" y="613"/>
                    <a:pt x="698" y="613"/>
                    <a:pt x="725" y="613"/>
                  </a:cubicBezTo>
                  <a:cubicBezTo>
                    <a:pt x="720" y="602"/>
                    <a:pt x="720" y="592"/>
                    <a:pt x="714" y="586"/>
                  </a:cubicBezTo>
                  <a:cubicBezTo>
                    <a:pt x="693" y="586"/>
                    <a:pt x="666" y="586"/>
                    <a:pt x="645" y="586"/>
                  </a:cubicBezTo>
                  <a:close/>
                  <a:moveTo>
                    <a:pt x="549" y="586"/>
                  </a:moveTo>
                  <a:cubicBezTo>
                    <a:pt x="549" y="592"/>
                    <a:pt x="549" y="602"/>
                    <a:pt x="549" y="613"/>
                  </a:cubicBezTo>
                  <a:cubicBezTo>
                    <a:pt x="576" y="613"/>
                    <a:pt x="602" y="613"/>
                    <a:pt x="624" y="613"/>
                  </a:cubicBezTo>
                  <a:cubicBezTo>
                    <a:pt x="624" y="602"/>
                    <a:pt x="624" y="592"/>
                    <a:pt x="624" y="586"/>
                  </a:cubicBezTo>
                  <a:cubicBezTo>
                    <a:pt x="597" y="586"/>
                    <a:pt x="576" y="586"/>
                    <a:pt x="549" y="586"/>
                  </a:cubicBezTo>
                  <a:close/>
                  <a:moveTo>
                    <a:pt x="453" y="586"/>
                  </a:moveTo>
                  <a:cubicBezTo>
                    <a:pt x="453" y="592"/>
                    <a:pt x="453" y="602"/>
                    <a:pt x="448" y="613"/>
                  </a:cubicBezTo>
                  <a:cubicBezTo>
                    <a:pt x="474" y="613"/>
                    <a:pt x="501" y="613"/>
                    <a:pt x="522" y="613"/>
                  </a:cubicBezTo>
                  <a:cubicBezTo>
                    <a:pt x="528" y="602"/>
                    <a:pt x="528" y="592"/>
                    <a:pt x="528" y="586"/>
                  </a:cubicBezTo>
                  <a:cubicBezTo>
                    <a:pt x="501" y="586"/>
                    <a:pt x="480" y="586"/>
                    <a:pt x="453" y="586"/>
                  </a:cubicBezTo>
                  <a:close/>
                  <a:moveTo>
                    <a:pt x="357" y="586"/>
                  </a:moveTo>
                  <a:cubicBezTo>
                    <a:pt x="357" y="592"/>
                    <a:pt x="352" y="602"/>
                    <a:pt x="352" y="613"/>
                  </a:cubicBezTo>
                  <a:cubicBezTo>
                    <a:pt x="373" y="613"/>
                    <a:pt x="400" y="613"/>
                    <a:pt x="426" y="613"/>
                  </a:cubicBezTo>
                  <a:cubicBezTo>
                    <a:pt x="426" y="602"/>
                    <a:pt x="432" y="592"/>
                    <a:pt x="432" y="586"/>
                  </a:cubicBezTo>
                  <a:cubicBezTo>
                    <a:pt x="410" y="586"/>
                    <a:pt x="384" y="586"/>
                    <a:pt x="357" y="586"/>
                  </a:cubicBezTo>
                  <a:close/>
                  <a:moveTo>
                    <a:pt x="810" y="624"/>
                  </a:moveTo>
                  <a:cubicBezTo>
                    <a:pt x="816" y="634"/>
                    <a:pt x="816" y="645"/>
                    <a:pt x="821" y="656"/>
                  </a:cubicBezTo>
                  <a:cubicBezTo>
                    <a:pt x="864" y="656"/>
                    <a:pt x="906" y="656"/>
                    <a:pt x="949" y="656"/>
                  </a:cubicBezTo>
                  <a:cubicBezTo>
                    <a:pt x="944" y="645"/>
                    <a:pt x="938" y="634"/>
                    <a:pt x="933" y="624"/>
                  </a:cubicBezTo>
                  <a:cubicBezTo>
                    <a:pt x="890" y="624"/>
                    <a:pt x="853" y="624"/>
                    <a:pt x="810" y="624"/>
                  </a:cubicBezTo>
                  <a:close/>
                  <a:moveTo>
                    <a:pt x="704" y="624"/>
                  </a:moveTo>
                  <a:cubicBezTo>
                    <a:pt x="709" y="634"/>
                    <a:pt x="709" y="645"/>
                    <a:pt x="714" y="656"/>
                  </a:cubicBezTo>
                  <a:cubicBezTo>
                    <a:pt x="741" y="656"/>
                    <a:pt x="768" y="656"/>
                    <a:pt x="794" y="656"/>
                  </a:cubicBezTo>
                  <a:cubicBezTo>
                    <a:pt x="789" y="645"/>
                    <a:pt x="789" y="634"/>
                    <a:pt x="784" y="624"/>
                  </a:cubicBezTo>
                  <a:cubicBezTo>
                    <a:pt x="757" y="624"/>
                    <a:pt x="730" y="624"/>
                    <a:pt x="704" y="624"/>
                  </a:cubicBezTo>
                  <a:close/>
                  <a:moveTo>
                    <a:pt x="602" y="624"/>
                  </a:moveTo>
                  <a:cubicBezTo>
                    <a:pt x="602" y="634"/>
                    <a:pt x="608" y="645"/>
                    <a:pt x="608" y="656"/>
                  </a:cubicBezTo>
                  <a:cubicBezTo>
                    <a:pt x="634" y="656"/>
                    <a:pt x="661" y="656"/>
                    <a:pt x="688" y="656"/>
                  </a:cubicBezTo>
                  <a:cubicBezTo>
                    <a:pt x="688" y="645"/>
                    <a:pt x="682" y="634"/>
                    <a:pt x="682" y="624"/>
                  </a:cubicBezTo>
                  <a:cubicBezTo>
                    <a:pt x="656" y="624"/>
                    <a:pt x="629" y="624"/>
                    <a:pt x="602" y="624"/>
                  </a:cubicBezTo>
                  <a:close/>
                  <a:moveTo>
                    <a:pt x="501" y="624"/>
                  </a:moveTo>
                  <a:cubicBezTo>
                    <a:pt x="501" y="634"/>
                    <a:pt x="501" y="645"/>
                    <a:pt x="496" y="656"/>
                  </a:cubicBezTo>
                  <a:cubicBezTo>
                    <a:pt x="528" y="656"/>
                    <a:pt x="554" y="656"/>
                    <a:pt x="581" y="656"/>
                  </a:cubicBezTo>
                  <a:cubicBezTo>
                    <a:pt x="581" y="645"/>
                    <a:pt x="581" y="634"/>
                    <a:pt x="581" y="624"/>
                  </a:cubicBezTo>
                  <a:cubicBezTo>
                    <a:pt x="554" y="624"/>
                    <a:pt x="528" y="624"/>
                    <a:pt x="501" y="624"/>
                  </a:cubicBezTo>
                  <a:close/>
                  <a:moveTo>
                    <a:pt x="400" y="624"/>
                  </a:moveTo>
                  <a:cubicBezTo>
                    <a:pt x="394" y="634"/>
                    <a:pt x="394" y="645"/>
                    <a:pt x="389" y="656"/>
                  </a:cubicBezTo>
                  <a:cubicBezTo>
                    <a:pt x="421" y="656"/>
                    <a:pt x="448" y="656"/>
                    <a:pt x="474" y="656"/>
                  </a:cubicBezTo>
                  <a:cubicBezTo>
                    <a:pt x="474" y="645"/>
                    <a:pt x="474" y="634"/>
                    <a:pt x="480" y="624"/>
                  </a:cubicBezTo>
                  <a:cubicBezTo>
                    <a:pt x="453" y="624"/>
                    <a:pt x="426" y="624"/>
                    <a:pt x="400" y="624"/>
                  </a:cubicBezTo>
                  <a:close/>
                  <a:moveTo>
                    <a:pt x="298" y="624"/>
                  </a:moveTo>
                  <a:cubicBezTo>
                    <a:pt x="293" y="634"/>
                    <a:pt x="288" y="645"/>
                    <a:pt x="282" y="656"/>
                  </a:cubicBezTo>
                  <a:cubicBezTo>
                    <a:pt x="309" y="656"/>
                    <a:pt x="336" y="656"/>
                    <a:pt x="362" y="656"/>
                  </a:cubicBezTo>
                  <a:cubicBezTo>
                    <a:pt x="368" y="645"/>
                    <a:pt x="373" y="634"/>
                    <a:pt x="373" y="624"/>
                  </a:cubicBezTo>
                  <a:cubicBezTo>
                    <a:pt x="346" y="624"/>
                    <a:pt x="320" y="624"/>
                    <a:pt x="298" y="624"/>
                  </a:cubicBezTo>
                  <a:close/>
                  <a:moveTo>
                    <a:pt x="197" y="624"/>
                  </a:moveTo>
                  <a:cubicBezTo>
                    <a:pt x="186" y="634"/>
                    <a:pt x="181" y="645"/>
                    <a:pt x="176" y="656"/>
                  </a:cubicBezTo>
                  <a:cubicBezTo>
                    <a:pt x="202" y="656"/>
                    <a:pt x="229" y="656"/>
                    <a:pt x="256" y="656"/>
                  </a:cubicBezTo>
                  <a:cubicBezTo>
                    <a:pt x="261" y="645"/>
                    <a:pt x="266" y="634"/>
                    <a:pt x="272" y="624"/>
                  </a:cubicBezTo>
                  <a:cubicBezTo>
                    <a:pt x="245" y="624"/>
                    <a:pt x="218" y="624"/>
                    <a:pt x="197" y="624"/>
                  </a:cubicBezTo>
                  <a:close/>
                  <a:moveTo>
                    <a:pt x="853" y="672"/>
                  </a:moveTo>
                  <a:cubicBezTo>
                    <a:pt x="858" y="682"/>
                    <a:pt x="864" y="698"/>
                    <a:pt x="869" y="709"/>
                  </a:cubicBezTo>
                  <a:cubicBezTo>
                    <a:pt x="906" y="709"/>
                    <a:pt x="944" y="709"/>
                    <a:pt x="981" y="709"/>
                  </a:cubicBezTo>
                  <a:cubicBezTo>
                    <a:pt x="976" y="698"/>
                    <a:pt x="970" y="682"/>
                    <a:pt x="960" y="672"/>
                  </a:cubicBezTo>
                  <a:cubicBezTo>
                    <a:pt x="928" y="672"/>
                    <a:pt x="890" y="672"/>
                    <a:pt x="853" y="672"/>
                  </a:cubicBezTo>
                  <a:close/>
                  <a:moveTo>
                    <a:pt x="741" y="672"/>
                  </a:moveTo>
                  <a:cubicBezTo>
                    <a:pt x="746" y="682"/>
                    <a:pt x="752" y="698"/>
                    <a:pt x="752" y="709"/>
                  </a:cubicBezTo>
                  <a:cubicBezTo>
                    <a:pt x="784" y="709"/>
                    <a:pt x="810" y="709"/>
                    <a:pt x="842" y="709"/>
                  </a:cubicBezTo>
                  <a:cubicBezTo>
                    <a:pt x="837" y="698"/>
                    <a:pt x="832" y="682"/>
                    <a:pt x="826" y="672"/>
                  </a:cubicBezTo>
                  <a:cubicBezTo>
                    <a:pt x="800" y="672"/>
                    <a:pt x="773" y="672"/>
                    <a:pt x="741" y="672"/>
                  </a:cubicBezTo>
                  <a:close/>
                  <a:moveTo>
                    <a:pt x="634" y="672"/>
                  </a:moveTo>
                  <a:cubicBezTo>
                    <a:pt x="634" y="682"/>
                    <a:pt x="634" y="698"/>
                    <a:pt x="634" y="709"/>
                  </a:cubicBezTo>
                  <a:cubicBezTo>
                    <a:pt x="666" y="709"/>
                    <a:pt x="698" y="709"/>
                    <a:pt x="725" y="709"/>
                  </a:cubicBezTo>
                  <a:cubicBezTo>
                    <a:pt x="725" y="698"/>
                    <a:pt x="720" y="682"/>
                    <a:pt x="720" y="672"/>
                  </a:cubicBezTo>
                  <a:cubicBezTo>
                    <a:pt x="688" y="672"/>
                    <a:pt x="661" y="672"/>
                    <a:pt x="634" y="672"/>
                  </a:cubicBezTo>
                  <a:close/>
                  <a:moveTo>
                    <a:pt x="522" y="672"/>
                  </a:moveTo>
                  <a:cubicBezTo>
                    <a:pt x="522" y="682"/>
                    <a:pt x="522" y="698"/>
                    <a:pt x="522" y="709"/>
                  </a:cubicBezTo>
                  <a:cubicBezTo>
                    <a:pt x="549" y="709"/>
                    <a:pt x="581" y="709"/>
                    <a:pt x="613" y="709"/>
                  </a:cubicBezTo>
                  <a:cubicBezTo>
                    <a:pt x="608" y="698"/>
                    <a:pt x="608" y="682"/>
                    <a:pt x="608" y="672"/>
                  </a:cubicBezTo>
                  <a:cubicBezTo>
                    <a:pt x="581" y="672"/>
                    <a:pt x="549" y="672"/>
                    <a:pt x="522" y="672"/>
                  </a:cubicBezTo>
                  <a:close/>
                  <a:moveTo>
                    <a:pt x="410" y="672"/>
                  </a:moveTo>
                  <a:cubicBezTo>
                    <a:pt x="410" y="682"/>
                    <a:pt x="405" y="698"/>
                    <a:pt x="405" y="709"/>
                  </a:cubicBezTo>
                  <a:cubicBezTo>
                    <a:pt x="432" y="709"/>
                    <a:pt x="464" y="709"/>
                    <a:pt x="490" y="709"/>
                  </a:cubicBezTo>
                  <a:cubicBezTo>
                    <a:pt x="496" y="698"/>
                    <a:pt x="496" y="682"/>
                    <a:pt x="496" y="672"/>
                  </a:cubicBezTo>
                  <a:cubicBezTo>
                    <a:pt x="469" y="672"/>
                    <a:pt x="442" y="672"/>
                    <a:pt x="410" y="672"/>
                  </a:cubicBezTo>
                  <a:close/>
                  <a:moveTo>
                    <a:pt x="304" y="672"/>
                  </a:moveTo>
                  <a:cubicBezTo>
                    <a:pt x="298" y="682"/>
                    <a:pt x="293" y="698"/>
                    <a:pt x="288" y="709"/>
                  </a:cubicBezTo>
                  <a:cubicBezTo>
                    <a:pt x="320" y="709"/>
                    <a:pt x="346" y="709"/>
                    <a:pt x="378" y="709"/>
                  </a:cubicBezTo>
                  <a:cubicBezTo>
                    <a:pt x="378" y="698"/>
                    <a:pt x="384" y="682"/>
                    <a:pt x="389" y="672"/>
                  </a:cubicBezTo>
                  <a:cubicBezTo>
                    <a:pt x="357" y="672"/>
                    <a:pt x="330" y="672"/>
                    <a:pt x="304" y="67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2" grpId="0" animBg="1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1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-1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22" name="组合 6"/>
          <p:cNvGrpSpPr/>
          <p:nvPr/>
        </p:nvGrpSpPr>
        <p:grpSpPr bwMode="auto">
          <a:xfrm>
            <a:off x="107949" y="133380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1" y="210870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-1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1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1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1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6" y="157559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3" name="Group 7"/>
          <p:cNvGrpSpPr>
            <a:grpSpLocks noChangeAspect="1"/>
          </p:cNvGrpSpPr>
          <p:nvPr/>
        </p:nvGrpSpPr>
        <p:grpSpPr bwMode="auto">
          <a:xfrm>
            <a:off x="6385257" y="2819167"/>
            <a:ext cx="1580486" cy="1355476"/>
            <a:chOff x="3559" y="2194"/>
            <a:chExt cx="583" cy="500"/>
          </a:xfrm>
          <a:solidFill>
            <a:srgbClr val="0053A3"/>
          </a:solidFill>
        </p:grpSpPr>
        <p:sp>
          <p:nvSpPr>
            <p:cNvPr id="74" name="Freeform 10"/>
            <p:cNvSpPr/>
            <p:nvPr/>
          </p:nvSpPr>
          <p:spPr bwMode="auto">
            <a:xfrm>
              <a:off x="3617" y="2557"/>
              <a:ext cx="166" cy="97"/>
            </a:xfrm>
            <a:custGeom>
              <a:avLst/>
              <a:gdLst>
                <a:gd name="T0" fmla="*/ 0 w 130"/>
                <a:gd name="T1" fmla="*/ 52 h 76"/>
                <a:gd name="T2" fmla="*/ 7 w 130"/>
                <a:gd name="T3" fmla="*/ 62 h 76"/>
                <a:gd name="T4" fmla="*/ 8 w 130"/>
                <a:gd name="T5" fmla="*/ 62 h 76"/>
                <a:gd name="T6" fmla="*/ 8 w 130"/>
                <a:gd name="T7" fmla="*/ 62 h 76"/>
                <a:gd name="T8" fmla="*/ 47 w 130"/>
                <a:gd name="T9" fmla="*/ 74 h 76"/>
                <a:gd name="T10" fmla="*/ 129 w 130"/>
                <a:gd name="T11" fmla="*/ 75 h 76"/>
                <a:gd name="T12" fmla="*/ 130 w 130"/>
                <a:gd name="T13" fmla="*/ 0 h 76"/>
                <a:gd name="T14" fmla="*/ 24 w 130"/>
                <a:gd name="T15" fmla="*/ 0 h 76"/>
                <a:gd name="T16" fmla="*/ 0 w 130"/>
                <a:gd name="T17" fmla="*/ 5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76">
                  <a:moveTo>
                    <a:pt x="0" y="52"/>
                  </a:moveTo>
                  <a:cubicBezTo>
                    <a:pt x="2" y="56"/>
                    <a:pt x="5" y="59"/>
                    <a:pt x="7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15" y="69"/>
                    <a:pt x="25" y="72"/>
                    <a:pt x="47" y="74"/>
                  </a:cubicBezTo>
                  <a:cubicBezTo>
                    <a:pt x="75" y="76"/>
                    <a:pt x="129" y="75"/>
                    <a:pt x="129" y="7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1"/>
            <p:cNvSpPr/>
            <p:nvPr/>
          </p:nvSpPr>
          <p:spPr bwMode="auto">
            <a:xfrm>
              <a:off x="3559" y="2355"/>
              <a:ext cx="189" cy="268"/>
            </a:xfrm>
            <a:custGeom>
              <a:avLst/>
              <a:gdLst>
                <a:gd name="T0" fmla="*/ 115 w 149"/>
                <a:gd name="T1" fmla="*/ 81 h 210"/>
                <a:gd name="T2" fmla="*/ 149 w 149"/>
                <a:gd name="T3" fmla="*/ 96 h 210"/>
                <a:gd name="T4" fmla="*/ 122 w 149"/>
                <a:gd name="T5" fmla="*/ 0 h 210"/>
                <a:gd name="T6" fmla="*/ 11 w 149"/>
                <a:gd name="T7" fmla="*/ 30 h 210"/>
                <a:gd name="T8" fmla="*/ 44 w 149"/>
                <a:gd name="T9" fmla="*/ 47 h 210"/>
                <a:gd name="T10" fmla="*/ 3 w 149"/>
                <a:gd name="T11" fmla="*/ 125 h 210"/>
                <a:gd name="T12" fmla="*/ 6 w 149"/>
                <a:gd name="T13" fmla="*/ 149 h 210"/>
                <a:gd name="T14" fmla="*/ 12 w 149"/>
                <a:gd name="T15" fmla="*/ 157 h 210"/>
                <a:gd name="T16" fmla="*/ 12 w 149"/>
                <a:gd name="T17" fmla="*/ 157 h 210"/>
                <a:gd name="T18" fmla="*/ 46 w 149"/>
                <a:gd name="T19" fmla="*/ 210 h 210"/>
                <a:gd name="T20" fmla="*/ 115 w 149"/>
                <a:gd name="T21" fmla="*/ 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210">
                  <a:moveTo>
                    <a:pt x="115" y="81"/>
                  </a:moveTo>
                  <a:cubicBezTo>
                    <a:pt x="149" y="96"/>
                    <a:pt x="149" y="96"/>
                    <a:pt x="149" y="96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7" y="115"/>
                    <a:pt x="3" y="125"/>
                  </a:cubicBezTo>
                  <a:cubicBezTo>
                    <a:pt x="0" y="135"/>
                    <a:pt x="1" y="141"/>
                    <a:pt x="6" y="149"/>
                  </a:cubicBezTo>
                  <a:cubicBezTo>
                    <a:pt x="7" y="150"/>
                    <a:pt x="9" y="153"/>
                    <a:pt x="12" y="157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2" y="157"/>
                    <a:pt x="37" y="197"/>
                    <a:pt x="46" y="210"/>
                  </a:cubicBezTo>
                  <a:lnTo>
                    <a:pt x="115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2"/>
            <p:cNvSpPr/>
            <p:nvPr/>
          </p:nvSpPr>
          <p:spPr bwMode="auto">
            <a:xfrm>
              <a:off x="3687" y="2194"/>
              <a:ext cx="159" cy="161"/>
            </a:xfrm>
            <a:custGeom>
              <a:avLst/>
              <a:gdLst>
                <a:gd name="T0" fmla="*/ 86 w 125"/>
                <a:gd name="T1" fmla="*/ 0 h 127"/>
                <a:gd name="T2" fmla="*/ 73 w 125"/>
                <a:gd name="T3" fmla="*/ 1 h 127"/>
                <a:gd name="T4" fmla="*/ 73 w 125"/>
                <a:gd name="T5" fmla="*/ 1 h 127"/>
                <a:gd name="T6" fmla="*/ 73 w 125"/>
                <a:gd name="T7" fmla="*/ 1 h 127"/>
                <a:gd name="T8" fmla="*/ 42 w 125"/>
                <a:gd name="T9" fmla="*/ 26 h 127"/>
                <a:gd name="T10" fmla="*/ 0 w 125"/>
                <a:gd name="T11" fmla="*/ 89 h 127"/>
                <a:gd name="T12" fmla="*/ 72 w 125"/>
                <a:gd name="T13" fmla="*/ 127 h 127"/>
                <a:gd name="T14" fmla="*/ 125 w 125"/>
                <a:gd name="T15" fmla="*/ 45 h 127"/>
                <a:gd name="T16" fmla="*/ 86 w 125"/>
                <a:gd name="T1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7">
                  <a:moveTo>
                    <a:pt x="86" y="0"/>
                  </a:moveTo>
                  <a:cubicBezTo>
                    <a:pt x="81" y="0"/>
                    <a:pt x="77" y="0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63" y="3"/>
                    <a:pt x="55" y="9"/>
                    <a:pt x="42" y="26"/>
                  </a:cubicBezTo>
                  <a:cubicBezTo>
                    <a:pt x="26" y="47"/>
                    <a:pt x="0" y="89"/>
                    <a:pt x="0" y="8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125" y="45"/>
                    <a:pt x="125" y="45"/>
                    <a:pt x="125" y="45"/>
                  </a:cubicBez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3"/>
            <p:cNvSpPr/>
            <p:nvPr/>
          </p:nvSpPr>
          <p:spPr bwMode="auto">
            <a:xfrm>
              <a:off x="3797" y="2194"/>
              <a:ext cx="244" cy="207"/>
            </a:xfrm>
            <a:custGeom>
              <a:avLst/>
              <a:gdLst>
                <a:gd name="T0" fmla="*/ 91 w 192"/>
                <a:gd name="T1" fmla="*/ 118 h 163"/>
                <a:gd name="T2" fmla="*/ 60 w 192"/>
                <a:gd name="T3" fmla="*/ 137 h 163"/>
                <a:gd name="T4" fmla="*/ 167 w 192"/>
                <a:gd name="T5" fmla="*/ 163 h 163"/>
                <a:gd name="T6" fmla="*/ 192 w 192"/>
                <a:gd name="T7" fmla="*/ 63 h 163"/>
                <a:gd name="T8" fmla="*/ 160 w 192"/>
                <a:gd name="T9" fmla="*/ 80 h 163"/>
                <a:gd name="T10" fmla="*/ 104 w 192"/>
                <a:gd name="T11" fmla="*/ 9 h 163"/>
                <a:gd name="T12" fmla="*/ 79 w 192"/>
                <a:gd name="T13" fmla="*/ 0 h 163"/>
                <a:gd name="T14" fmla="*/ 68 w 192"/>
                <a:gd name="T15" fmla="*/ 0 h 163"/>
                <a:gd name="T16" fmla="*/ 69 w 192"/>
                <a:gd name="T17" fmla="*/ 0 h 163"/>
                <a:gd name="T18" fmla="*/ 0 w 192"/>
                <a:gd name="T19" fmla="*/ 0 h 163"/>
                <a:gd name="T20" fmla="*/ 91 w 192"/>
                <a:gd name="T21" fmla="*/ 11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" h="163">
                  <a:moveTo>
                    <a:pt x="91" y="118"/>
                  </a:moveTo>
                  <a:cubicBezTo>
                    <a:pt x="60" y="137"/>
                    <a:pt x="60" y="137"/>
                    <a:pt x="60" y="137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12" y="17"/>
                    <a:pt x="104" y="9"/>
                  </a:cubicBezTo>
                  <a:cubicBezTo>
                    <a:pt x="96" y="1"/>
                    <a:pt x="90" y="0"/>
                    <a:pt x="79" y="0"/>
                  </a:cubicBezTo>
                  <a:cubicBezTo>
                    <a:pt x="77" y="0"/>
                    <a:pt x="74" y="0"/>
                    <a:pt x="68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18" y="0"/>
                    <a:pt x="0" y="0"/>
                  </a:cubicBezTo>
                  <a:lnTo>
                    <a:pt x="91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4"/>
            <p:cNvSpPr/>
            <p:nvPr/>
          </p:nvSpPr>
          <p:spPr bwMode="auto">
            <a:xfrm>
              <a:off x="3991" y="2415"/>
              <a:ext cx="151" cy="149"/>
            </a:xfrm>
            <a:custGeom>
              <a:avLst/>
              <a:gdLst>
                <a:gd name="T0" fmla="*/ 107 w 118"/>
                <a:gd name="T1" fmla="*/ 115 h 117"/>
                <a:gd name="T2" fmla="*/ 114 w 118"/>
                <a:gd name="T3" fmla="*/ 105 h 117"/>
                <a:gd name="T4" fmla="*/ 114 w 118"/>
                <a:gd name="T5" fmla="*/ 105 h 117"/>
                <a:gd name="T6" fmla="*/ 114 w 118"/>
                <a:gd name="T7" fmla="*/ 105 h 117"/>
                <a:gd name="T8" fmla="*/ 109 w 118"/>
                <a:gd name="T9" fmla="*/ 67 h 117"/>
                <a:gd name="T10" fmla="*/ 76 w 118"/>
                <a:gd name="T11" fmla="*/ 0 h 117"/>
                <a:gd name="T12" fmla="*/ 0 w 118"/>
                <a:gd name="T13" fmla="*/ 31 h 117"/>
                <a:gd name="T14" fmla="*/ 44 w 118"/>
                <a:gd name="T15" fmla="*/ 117 h 117"/>
                <a:gd name="T16" fmla="*/ 107 w 118"/>
                <a:gd name="T17" fmla="*/ 1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17">
                  <a:moveTo>
                    <a:pt x="107" y="115"/>
                  </a:moveTo>
                  <a:cubicBezTo>
                    <a:pt x="110" y="111"/>
                    <a:pt x="112" y="108"/>
                    <a:pt x="114" y="105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8" y="96"/>
                    <a:pt x="117" y="87"/>
                    <a:pt x="109" y="67"/>
                  </a:cubicBezTo>
                  <a:cubicBezTo>
                    <a:pt x="99" y="44"/>
                    <a:pt x="76" y="0"/>
                    <a:pt x="76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4" y="117"/>
                    <a:pt x="44" y="117"/>
                    <a:pt x="44" y="117"/>
                  </a:cubicBezTo>
                  <a:lnTo>
                    <a:pt x="107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5"/>
            <p:cNvSpPr/>
            <p:nvPr/>
          </p:nvSpPr>
          <p:spPr bwMode="auto">
            <a:xfrm>
              <a:off x="3816" y="2517"/>
              <a:ext cx="312" cy="177"/>
            </a:xfrm>
            <a:custGeom>
              <a:avLst/>
              <a:gdLst>
                <a:gd name="T0" fmla="*/ 85 w 245"/>
                <a:gd name="T1" fmla="*/ 33 h 139"/>
                <a:gd name="T2" fmla="*/ 86 w 245"/>
                <a:gd name="T3" fmla="*/ 0 h 139"/>
                <a:gd name="T4" fmla="*/ 0 w 245"/>
                <a:gd name="T5" fmla="*/ 62 h 139"/>
                <a:gd name="T6" fmla="*/ 77 w 245"/>
                <a:gd name="T7" fmla="*/ 139 h 139"/>
                <a:gd name="T8" fmla="*/ 80 w 245"/>
                <a:gd name="T9" fmla="*/ 105 h 139"/>
                <a:gd name="T10" fmla="*/ 177 w 245"/>
                <a:gd name="T11" fmla="*/ 105 h 139"/>
                <a:gd name="T12" fmla="*/ 200 w 245"/>
                <a:gd name="T13" fmla="*/ 93 h 139"/>
                <a:gd name="T14" fmla="*/ 206 w 245"/>
                <a:gd name="T15" fmla="*/ 85 h 139"/>
                <a:gd name="T16" fmla="*/ 206 w 245"/>
                <a:gd name="T17" fmla="*/ 85 h 139"/>
                <a:gd name="T18" fmla="*/ 245 w 245"/>
                <a:gd name="T19" fmla="*/ 35 h 139"/>
                <a:gd name="T20" fmla="*/ 85 w 245"/>
                <a:gd name="T21" fmla="*/ 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" h="139">
                  <a:moveTo>
                    <a:pt x="85" y="33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77" y="139"/>
                    <a:pt x="77" y="139"/>
                    <a:pt x="77" y="139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80" y="105"/>
                    <a:pt x="165" y="106"/>
                    <a:pt x="177" y="105"/>
                  </a:cubicBezTo>
                  <a:cubicBezTo>
                    <a:pt x="188" y="104"/>
                    <a:pt x="194" y="101"/>
                    <a:pt x="200" y="93"/>
                  </a:cubicBezTo>
                  <a:cubicBezTo>
                    <a:pt x="201" y="92"/>
                    <a:pt x="203" y="89"/>
                    <a:pt x="206" y="85"/>
                  </a:cubicBezTo>
                  <a:cubicBezTo>
                    <a:pt x="206" y="85"/>
                    <a:pt x="206" y="85"/>
                    <a:pt x="206" y="85"/>
                  </a:cubicBezTo>
                  <a:cubicBezTo>
                    <a:pt x="206" y="85"/>
                    <a:pt x="235" y="48"/>
                    <a:pt x="245" y="35"/>
                  </a:cubicBezTo>
                  <a:lnTo>
                    <a:pt x="8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065741" y="1344135"/>
            <a:ext cx="4240174" cy="3723421"/>
            <a:chOff x="3541741" y="1344134"/>
            <a:chExt cx="4240174" cy="3723421"/>
          </a:xfrm>
        </p:grpSpPr>
        <p:sp>
          <p:nvSpPr>
            <p:cNvPr id="81" name="椭圆 80"/>
            <p:cNvSpPr/>
            <p:nvPr/>
          </p:nvSpPr>
          <p:spPr bwMode="auto">
            <a:xfrm>
              <a:off x="5064938" y="1344134"/>
              <a:ext cx="1193780" cy="1193778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我是</a:t>
              </a:r>
              <a:endPara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椭圆 81"/>
            <p:cNvSpPr/>
            <p:nvPr/>
          </p:nvSpPr>
          <p:spPr bwMode="auto">
            <a:xfrm>
              <a:off x="3541741" y="3873777"/>
              <a:ext cx="1193780" cy="1193778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三角</a:t>
              </a:r>
              <a:endPara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6588135" y="3873777"/>
              <a:ext cx="1193780" cy="1193778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关系</a:t>
              </a:r>
              <a:endPara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84" name="直接箭头连接符 83"/>
            <p:cNvCxnSpPr>
              <a:stCxn id="81" idx="3"/>
              <a:endCxn id="82" idx="0"/>
            </p:cNvCxnSpPr>
            <p:nvPr/>
          </p:nvCxnSpPr>
          <p:spPr>
            <a:xfrm flipH="1">
              <a:off x="4138631" y="2363087"/>
              <a:ext cx="1101132" cy="1510690"/>
            </a:xfrm>
            <a:prstGeom prst="straightConnector1">
              <a:avLst/>
            </a:prstGeom>
            <a:ln w="25400">
              <a:solidFill>
                <a:srgbClr val="0053A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84"/>
            <p:cNvCxnSpPr>
              <a:stCxn id="82" idx="6"/>
              <a:endCxn id="83" idx="2"/>
            </p:cNvCxnSpPr>
            <p:nvPr/>
          </p:nvCxnSpPr>
          <p:spPr>
            <a:xfrm>
              <a:off x="4735521" y="4470666"/>
              <a:ext cx="1852614" cy="0"/>
            </a:xfrm>
            <a:prstGeom prst="straightConnector1">
              <a:avLst/>
            </a:prstGeom>
            <a:ln w="25400">
              <a:solidFill>
                <a:srgbClr val="0053A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/>
            <p:cNvCxnSpPr>
              <a:stCxn id="83" idx="0"/>
              <a:endCxn id="81" idx="5"/>
            </p:cNvCxnSpPr>
            <p:nvPr/>
          </p:nvCxnSpPr>
          <p:spPr>
            <a:xfrm flipH="1" flipV="1">
              <a:off x="6083893" y="2363087"/>
              <a:ext cx="1101132" cy="1510690"/>
            </a:xfrm>
            <a:prstGeom prst="straightConnector1">
              <a:avLst/>
            </a:prstGeom>
            <a:ln w="25400">
              <a:solidFill>
                <a:srgbClr val="0053A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文本框 86"/>
          <p:cNvSpPr txBox="1"/>
          <p:nvPr/>
        </p:nvSpPr>
        <p:spPr>
          <a:xfrm>
            <a:off x="5224575" y="2666352"/>
            <a:ext cx="110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130433" y="2666352"/>
            <a:ext cx="110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621427" y="4547004"/>
            <a:ext cx="110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4475164" y="5294427"/>
            <a:ext cx="540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为什么我要把这些需要输入文字的地方用自己的话填满呢，主要有两个作用，第一个作用就是为了防止这一个系列被人拿去收费售卖。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4116388" y="563789"/>
            <a:ext cx="611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在这里输入子标题</a:t>
            </a:r>
            <a:endParaRPr lang="zh-CN" altLang="en-US" sz="2000" b="1" dirty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7" grpId="0"/>
      <p:bldP spid="88" grpId="0"/>
      <p:bldP spid="89" grpId="0"/>
      <p:bldP spid="90" grpId="0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弧形 50"/>
          <p:cNvSpPr/>
          <p:nvPr/>
        </p:nvSpPr>
        <p:spPr>
          <a:xfrm rot="7817994">
            <a:off x="4532671" y="-1780363"/>
            <a:ext cx="4973424" cy="5350261"/>
          </a:xfrm>
          <a:prstGeom prst="arc">
            <a:avLst>
              <a:gd name="adj1" fmla="val 16093801"/>
              <a:gd name="adj2" fmla="val 788451"/>
            </a:avLst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任意多边形 35"/>
          <p:cNvSpPr>
            <a:spLocks noChangeAspect="1"/>
          </p:cNvSpPr>
          <p:nvPr/>
        </p:nvSpPr>
        <p:spPr>
          <a:xfrm>
            <a:off x="6384556" y="1130321"/>
            <a:ext cx="1581888" cy="1581888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rgbClr val="0053A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473" tIns="175473" rIns="175473" bIns="175473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97090" y="3234225"/>
            <a:ext cx="110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638375" y="3894009"/>
            <a:ext cx="110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523800" y="3234225"/>
            <a:ext cx="160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475164" y="4405063"/>
            <a:ext cx="5400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第二个作用呢，就是打广告，其实第一次听说要在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里面打广告的时候，我是拒绝的，因为，你不能让我打，我就马上去打，第一我要试打一下，因为我不愿意打完了以后再加一些动画上去，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duang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”一下，很吊、很炫，这样观众出来一定会骂我，根本没有这样的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，就证明上面那个是假的。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116388" y="563789"/>
            <a:ext cx="611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在这里输入子标题</a:t>
            </a:r>
            <a:endParaRPr lang="zh-CN" altLang="en-US" sz="2000" b="1" dirty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617756" y="2765516"/>
            <a:ext cx="1152000" cy="1152000"/>
            <a:chOff x="5093756" y="3317059"/>
            <a:chExt cx="1152000" cy="1152000"/>
          </a:xfrm>
        </p:grpSpPr>
        <p:sp>
          <p:nvSpPr>
            <p:cNvPr id="43" name="任意多边形 42"/>
            <p:cNvSpPr>
              <a:spLocks noChangeAspect="1"/>
            </p:cNvSpPr>
            <p:nvPr/>
          </p:nvSpPr>
          <p:spPr>
            <a:xfrm>
              <a:off x="5093756" y="3317059"/>
              <a:ext cx="1152000" cy="1152000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rgbClr val="0053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473" tIns="175473" rIns="175473" bIns="175473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200"/>
            </a:p>
          </p:txBody>
        </p:sp>
        <p:sp>
          <p:nvSpPr>
            <p:cNvPr id="44" name="Freeform 5"/>
            <p:cNvSpPr>
              <a:spLocks noEditPoints="1"/>
            </p:cNvSpPr>
            <p:nvPr/>
          </p:nvSpPr>
          <p:spPr bwMode="auto">
            <a:xfrm>
              <a:off x="5336681" y="3505552"/>
              <a:ext cx="666150" cy="775014"/>
            </a:xfrm>
            <a:custGeom>
              <a:avLst/>
              <a:gdLst>
                <a:gd name="T0" fmla="*/ 63 w 105"/>
                <a:gd name="T1" fmla="*/ 58 h 124"/>
                <a:gd name="T2" fmla="*/ 63 w 105"/>
                <a:gd name="T3" fmla="*/ 88 h 124"/>
                <a:gd name="T4" fmla="*/ 55 w 105"/>
                <a:gd name="T5" fmla="*/ 88 h 124"/>
                <a:gd name="T6" fmla="*/ 52 w 105"/>
                <a:gd name="T7" fmla="*/ 69 h 124"/>
                <a:gd name="T8" fmla="*/ 49 w 105"/>
                <a:gd name="T9" fmla="*/ 88 h 124"/>
                <a:gd name="T10" fmla="*/ 41 w 105"/>
                <a:gd name="T11" fmla="*/ 88 h 124"/>
                <a:gd name="T12" fmla="*/ 41 w 105"/>
                <a:gd name="T13" fmla="*/ 58 h 124"/>
                <a:gd name="T14" fmla="*/ 36 w 105"/>
                <a:gd name="T15" fmla="*/ 49 h 124"/>
                <a:gd name="T16" fmla="*/ 36 w 105"/>
                <a:gd name="T17" fmla="*/ 33 h 124"/>
                <a:gd name="T18" fmla="*/ 46 w 105"/>
                <a:gd name="T19" fmla="*/ 23 h 124"/>
                <a:gd name="T20" fmla="*/ 58 w 105"/>
                <a:gd name="T21" fmla="*/ 23 h 124"/>
                <a:gd name="T22" fmla="*/ 68 w 105"/>
                <a:gd name="T23" fmla="*/ 33 h 124"/>
                <a:gd name="T24" fmla="*/ 68 w 105"/>
                <a:gd name="T25" fmla="*/ 49 h 124"/>
                <a:gd name="T26" fmla="*/ 63 w 105"/>
                <a:gd name="T27" fmla="*/ 58 h 124"/>
                <a:gd name="T28" fmla="*/ 69 w 105"/>
                <a:gd name="T29" fmla="*/ 85 h 124"/>
                <a:gd name="T30" fmla="*/ 64 w 105"/>
                <a:gd name="T31" fmla="*/ 94 h 124"/>
                <a:gd name="T32" fmla="*/ 83 w 105"/>
                <a:gd name="T33" fmla="*/ 94 h 124"/>
                <a:gd name="T34" fmla="*/ 80 w 105"/>
                <a:gd name="T35" fmla="*/ 100 h 124"/>
                <a:gd name="T36" fmla="*/ 105 w 105"/>
                <a:gd name="T37" fmla="*/ 90 h 124"/>
                <a:gd name="T38" fmla="*/ 88 w 105"/>
                <a:gd name="T39" fmla="*/ 80 h 124"/>
                <a:gd name="T40" fmla="*/ 86 w 105"/>
                <a:gd name="T41" fmla="*/ 85 h 124"/>
                <a:gd name="T42" fmla="*/ 69 w 105"/>
                <a:gd name="T43" fmla="*/ 85 h 124"/>
                <a:gd name="T44" fmla="*/ 34 w 105"/>
                <a:gd name="T45" fmla="*/ 85 h 124"/>
                <a:gd name="T46" fmla="*/ 18 w 105"/>
                <a:gd name="T47" fmla="*/ 85 h 124"/>
                <a:gd name="T48" fmla="*/ 16 w 105"/>
                <a:gd name="T49" fmla="*/ 80 h 124"/>
                <a:gd name="T50" fmla="*/ 0 w 105"/>
                <a:gd name="T51" fmla="*/ 90 h 124"/>
                <a:gd name="T52" fmla="*/ 24 w 105"/>
                <a:gd name="T53" fmla="*/ 100 h 124"/>
                <a:gd name="T54" fmla="*/ 22 w 105"/>
                <a:gd name="T55" fmla="*/ 94 h 124"/>
                <a:gd name="T56" fmla="*/ 39 w 105"/>
                <a:gd name="T57" fmla="*/ 94 h 124"/>
                <a:gd name="T58" fmla="*/ 34 w 105"/>
                <a:gd name="T59" fmla="*/ 85 h 124"/>
                <a:gd name="T60" fmla="*/ 45 w 105"/>
                <a:gd name="T61" fmla="*/ 93 h 124"/>
                <a:gd name="T62" fmla="*/ 59 w 105"/>
                <a:gd name="T63" fmla="*/ 93 h 124"/>
                <a:gd name="T64" fmla="*/ 61 w 105"/>
                <a:gd name="T65" fmla="*/ 104 h 124"/>
                <a:gd name="T66" fmla="*/ 75 w 105"/>
                <a:gd name="T67" fmla="*/ 104 h 124"/>
                <a:gd name="T68" fmla="*/ 52 w 105"/>
                <a:gd name="T69" fmla="*/ 124 h 124"/>
                <a:gd name="T70" fmla="*/ 29 w 105"/>
                <a:gd name="T71" fmla="*/ 104 h 124"/>
                <a:gd name="T72" fmla="*/ 43 w 105"/>
                <a:gd name="T73" fmla="*/ 104 h 124"/>
                <a:gd name="T74" fmla="*/ 45 w 105"/>
                <a:gd name="T75" fmla="*/ 93 h 124"/>
                <a:gd name="T76" fmla="*/ 52 w 105"/>
                <a:gd name="T77" fmla="*/ 0 h 124"/>
                <a:gd name="T78" fmla="*/ 63 w 105"/>
                <a:gd name="T79" fmla="*/ 11 h 124"/>
                <a:gd name="T80" fmla="*/ 52 w 105"/>
                <a:gd name="T81" fmla="*/ 21 h 124"/>
                <a:gd name="T82" fmla="*/ 42 w 105"/>
                <a:gd name="T83" fmla="*/ 11 h 124"/>
                <a:gd name="T84" fmla="*/ 52 w 105"/>
                <a:gd name="T8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124">
                  <a:moveTo>
                    <a:pt x="63" y="58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8" y="56"/>
                    <a:pt x="36" y="53"/>
                    <a:pt x="36" y="49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28"/>
                    <a:pt x="40" y="23"/>
                    <a:pt x="46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4" y="23"/>
                    <a:pt x="68" y="28"/>
                    <a:pt x="68" y="33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53"/>
                    <a:pt x="66" y="56"/>
                    <a:pt x="63" y="58"/>
                  </a:cubicBezTo>
                  <a:close/>
                  <a:moveTo>
                    <a:pt x="69" y="85"/>
                  </a:moveTo>
                  <a:cubicBezTo>
                    <a:pt x="64" y="94"/>
                    <a:pt x="64" y="94"/>
                    <a:pt x="6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69" y="85"/>
                    <a:pt x="69" y="85"/>
                    <a:pt x="69" y="85"/>
                  </a:cubicBezTo>
                  <a:close/>
                  <a:moveTo>
                    <a:pt x="34" y="85"/>
                  </a:moveTo>
                  <a:cubicBezTo>
                    <a:pt x="18" y="85"/>
                    <a:pt x="18" y="85"/>
                    <a:pt x="18" y="85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4" y="85"/>
                    <a:pt x="34" y="85"/>
                    <a:pt x="34" y="85"/>
                  </a:cubicBezTo>
                  <a:close/>
                  <a:moveTo>
                    <a:pt x="45" y="93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5" y="93"/>
                    <a:pt x="45" y="93"/>
                    <a:pt x="45" y="93"/>
                  </a:cubicBezTo>
                  <a:close/>
                  <a:moveTo>
                    <a:pt x="52" y="0"/>
                  </a:moveTo>
                  <a:cubicBezTo>
                    <a:pt x="58" y="0"/>
                    <a:pt x="63" y="5"/>
                    <a:pt x="63" y="11"/>
                  </a:cubicBezTo>
                  <a:cubicBezTo>
                    <a:pt x="63" y="17"/>
                    <a:pt x="58" y="21"/>
                    <a:pt x="52" y="21"/>
                  </a:cubicBezTo>
                  <a:cubicBezTo>
                    <a:pt x="46" y="21"/>
                    <a:pt x="42" y="17"/>
                    <a:pt x="42" y="11"/>
                  </a:cubicBezTo>
                  <a:cubicBezTo>
                    <a:pt x="42" y="5"/>
                    <a:pt x="46" y="0"/>
                    <a:pt x="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760350" y="2105732"/>
            <a:ext cx="1152000" cy="1152000"/>
            <a:chOff x="7236350" y="2657275"/>
            <a:chExt cx="1152000" cy="1152000"/>
          </a:xfrm>
        </p:grpSpPr>
        <p:sp>
          <p:nvSpPr>
            <p:cNvPr id="46" name="任意多边形 45"/>
            <p:cNvSpPr>
              <a:spLocks noChangeAspect="1"/>
            </p:cNvSpPr>
            <p:nvPr/>
          </p:nvSpPr>
          <p:spPr>
            <a:xfrm>
              <a:off x="7236350" y="2657275"/>
              <a:ext cx="1152000" cy="1152000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rgbClr val="0053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473" tIns="175473" rIns="175473" bIns="175473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200"/>
            </a:p>
          </p:txBody>
        </p:sp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7405403" y="2923530"/>
              <a:ext cx="813894" cy="619490"/>
            </a:xfrm>
            <a:custGeom>
              <a:avLst/>
              <a:gdLst>
                <a:gd name="T0" fmla="*/ 86 w 130"/>
                <a:gd name="T1" fmla="*/ 28 h 98"/>
                <a:gd name="T2" fmla="*/ 95 w 130"/>
                <a:gd name="T3" fmla="*/ 39 h 98"/>
                <a:gd name="T4" fmla="*/ 95 w 130"/>
                <a:gd name="T5" fmla="*/ 31 h 98"/>
                <a:gd name="T6" fmla="*/ 99 w 130"/>
                <a:gd name="T7" fmla="*/ 30 h 98"/>
                <a:gd name="T8" fmla="*/ 98 w 130"/>
                <a:gd name="T9" fmla="*/ 32 h 98"/>
                <a:gd name="T10" fmla="*/ 104 w 130"/>
                <a:gd name="T11" fmla="*/ 28 h 98"/>
                <a:gd name="T12" fmla="*/ 111 w 130"/>
                <a:gd name="T13" fmla="*/ 28 h 98"/>
                <a:gd name="T14" fmla="*/ 130 w 130"/>
                <a:gd name="T15" fmla="*/ 48 h 98"/>
                <a:gd name="T16" fmla="*/ 126 w 130"/>
                <a:gd name="T17" fmla="*/ 58 h 98"/>
                <a:gd name="T18" fmla="*/ 117 w 130"/>
                <a:gd name="T19" fmla="*/ 98 h 98"/>
                <a:gd name="T20" fmla="*/ 72 w 130"/>
                <a:gd name="T21" fmla="*/ 58 h 98"/>
                <a:gd name="T22" fmla="*/ 63 w 130"/>
                <a:gd name="T23" fmla="*/ 98 h 98"/>
                <a:gd name="T24" fmla="*/ 55 w 130"/>
                <a:gd name="T25" fmla="*/ 58 h 98"/>
                <a:gd name="T26" fmla="*/ 75 w 130"/>
                <a:gd name="T27" fmla="*/ 48 h 98"/>
                <a:gd name="T28" fmla="*/ 25 w 130"/>
                <a:gd name="T29" fmla="*/ 35 h 98"/>
                <a:gd name="T30" fmla="*/ 43 w 130"/>
                <a:gd name="T31" fmla="*/ 64 h 98"/>
                <a:gd name="T32" fmla="*/ 50 w 130"/>
                <a:gd name="T33" fmla="*/ 68 h 98"/>
                <a:gd name="T34" fmla="*/ 44 w 130"/>
                <a:gd name="T35" fmla="*/ 98 h 98"/>
                <a:gd name="T36" fmla="*/ 40 w 130"/>
                <a:gd name="T37" fmla="*/ 76 h 98"/>
                <a:gd name="T38" fmla="*/ 29 w 130"/>
                <a:gd name="T39" fmla="*/ 80 h 98"/>
                <a:gd name="T40" fmla="*/ 20 w 130"/>
                <a:gd name="T41" fmla="*/ 88 h 98"/>
                <a:gd name="T42" fmla="*/ 18 w 130"/>
                <a:gd name="T43" fmla="*/ 95 h 98"/>
                <a:gd name="T44" fmla="*/ 24 w 130"/>
                <a:gd name="T45" fmla="*/ 98 h 98"/>
                <a:gd name="T46" fmla="*/ 7 w 130"/>
                <a:gd name="T47" fmla="*/ 95 h 98"/>
                <a:gd name="T48" fmla="*/ 13 w 130"/>
                <a:gd name="T49" fmla="*/ 88 h 98"/>
                <a:gd name="T50" fmla="*/ 11 w 130"/>
                <a:gd name="T51" fmla="*/ 80 h 98"/>
                <a:gd name="T52" fmla="*/ 0 w 130"/>
                <a:gd name="T53" fmla="*/ 75 h 98"/>
                <a:gd name="T54" fmla="*/ 0 w 130"/>
                <a:gd name="T55" fmla="*/ 46 h 98"/>
                <a:gd name="T56" fmla="*/ 8 w 130"/>
                <a:gd name="T57" fmla="*/ 73 h 98"/>
                <a:gd name="T58" fmla="*/ 6 w 130"/>
                <a:gd name="T59" fmla="*/ 35 h 98"/>
                <a:gd name="T60" fmla="*/ 33 w 130"/>
                <a:gd name="T61" fmla="*/ 64 h 98"/>
                <a:gd name="T62" fmla="*/ 27 w 130"/>
                <a:gd name="T63" fmla="*/ 63 h 98"/>
                <a:gd name="T64" fmla="*/ 15 w 130"/>
                <a:gd name="T65" fmla="*/ 4 h 98"/>
                <a:gd name="T66" fmla="*/ 15 w 130"/>
                <a:gd name="T67" fmla="*/ 29 h 98"/>
                <a:gd name="T68" fmla="*/ 15 w 130"/>
                <a:gd name="T69" fmla="*/ 4 h 98"/>
                <a:gd name="T70" fmla="*/ 86 w 130"/>
                <a:gd name="T71" fmla="*/ 18 h 98"/>
                <a:gd name="T72" fmla="*/ 86 w 130"/>
                <a:gd name="T73" fmla="*/ 14 h 98"/>
                <a:gd name="T74" fmla="*/ 86 w 130"/>
                <a:gd name="T75" fmla="*/ 14 h 98"/>
                <a:gd name="T76" fmla="*/ 103 w 130"/>
                <a:gd name="T77" fmla="*/ 3 h 98"/>
                <a:gd name="T78" fmla="*/ 107 w 130"/>
                <a:gd name="T79" fmla="*/ 14 h 98"/>
                <a:gd name="T80" fmla="*/ 107 w 130"/>
                <a:gd name="T81" fmla="*/ 15 h 98"/>
                <a:gd name="T82" fmla="*/ 105 w 130"/>
                <a:gd name="T83" fmla="*/ 19 h 98"/>
                <a:gd name="T84" fmla="*/ 95 w 130"/>
                <a:gd name="T8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98">
                  <a:moveTo>
                    <a:pt x="81" y="28"/>
                  </a:moveTo>
                  <a:cubicBezTo>
                    <a:pt x="83" y="28"/>
                    <a:pt x="84" y="28"/>
                    <a:pt x="86" y="28"/>
                  </a:cubicBezTo>
                  <a:cubicBezTo>
                    <a:pt x="87" y="29"/>
                    <a:pt x="88" y="28"/>
                    <a:pt x="89" y="27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5" y="28"/>
                    <a:pt x="106" y="28"/>
                    <a:pt x="107" y="28"/>
                  </a:cubicBezTo>
                  <a:cubicBezTo>
                    <a:pt x="108" y="28"/>
                    <a:pt x="110" y="28"/>
                    <a:pt x="111" y="28"/>
                  </a:cubicBezTo>
                  <a:cubicBezTo>
                    <a:pt x="115" y="31"/>
                    <a:pt x="117" y="42"/>
                    <a:pt x="117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58"/>
                    <a:pt x="130" y="58"/>
                    <a:pt x="130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6" y="42"/>
                    <a:pt x="77" y="32"/>
                    <a:pt x="81" y="28"/>
                  </a:cubicBezTo>
                  <a:close/>
                  <a:moveTo>
                    <a:pt x="25" y="35"/>
                  </a:moveTo>
                  <a:cubicBezTo>
                    <a:pt x="31" y="52"/>
                    <a:pt x="31" y="52"/>
                    <a:pt x="31" y="52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8"/>
                    <a:pt x="41" y="85"/>
                    <a:pt x="40" y="82"/>
                  </a:cubicBezTo>
                  <a:cubicBezTo>
                    <a:pt x="40" y="78"/>
                    <a:pt x="40" y="76"/>
                    <a:pt x="40" y="76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5" y="35"/>
                    <a:pt x="25" y="35"/>
                    <a:pt x="25" y="35"/>
                  </a:cubicBezTo>
                  <a:close/>
                  <a:moveTo>
                    <a:pt x="33" y="64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3" y="64"/>
                    <a:pt x="33" y="64"/>
                    <a:pt x="33" y="64"/>
                  </a:cubicBezTo>
                  <a:close/>
                  <a:moveTo>
                    <a:pt x="15" y="4"/>
                  </a:moveTo>
                  <a:cubicBezTo>
                    <a:pt x="22" y="4"/>
                    <a:pt x="28" y="10"/>
                    <a:pt x="28" y="16"/>
                  </a:cubicBezTo>
                  <a:cubicBezTo>
                    <a:pt x="28" y="23"/>
                    <a:pt x="22" y="29"/>
                    <a:pt x="15" y="29"/>
                  </a:cubicBezTo>
                  <a:cubicBezTo>
                    <a:pt x="8" y="29"/>
                    <a:pt x="3" y="23"/>
                    <a:pt x="3" y="16"/>
                  </a:cubicBezTo>
                  <a:cubicBezTo>
                    <a:pt x="3" y="10"/>
                    <a:pt x="8" y="4"/>
                    <a:pt x="15" y="4"/>
                  </a:cubicBezTo>
                  <a:close/>
                  <a:moveTo>
                    <a:pt x="88" y="19"/>
                  </a:moveTo>
                  <a:cubicBezTo>
                    <a:pt x="87" y="19"/>
                    <a:pt x="86" y="19"/>
                    <a:pt x="86" y="18"/>
                  </a:cubicBezTo>
                  <a:cubicBezTo>
                    <a:pt x="86" y="17"/>
                    <a:pt x="86" y="16"/>
                    <a:pt x="86" y="15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5" y="8"/>
                    <a:pt x="86" y="6"/>
                    <a:pt x="88" y="4"/>
                  </a:cubicBezTo>
                  <a:cubicBezTo>
                    <a:pt x="92" y="0"/>
                    <a:pt x="99" y="0"/>
                    <a:pt x="103" y="3"/>
                  </a:cubicBezTo>
                  <a:cubicBezTo>
                    <a:pt x="106" y="5"/>
                    <a:pt x="107" y="9"/>
                    <a:pt x="106" y="14"/>
                  </a:cubicBezTo>
                  <a:cubicBezTo>
                    <a:pt x="106" y="14"/>
                    <a:pt x="106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6"/>
                    <a:pt x="107" y="17"/>
                    <a:pt x="106" y="18"/>
                  </a:cubicBezTo>
                  <a:cubicBezTo>
                    <a:pt x="106" y="19"/>
                    <a:pt x="106" y="19"/>
                    <a:pt x="105" y="19"/>
                  </a:cubicBezTo>
                  <a:cubicBezTo>
                    <a:pt x="104" y="23"/>
                    <a:pt x="101" y="26"/>
                    <a:pt x="97" y="27"/>
                  </a:cubicBezTo>
                  <a:cubicBezTo>
                    <a:pt x="96" y="27"/>
                    <a:pt x="96" y="27"/>
                    <a:pt x="95" y="26"/>
                  </a:cubicBezTo>
                  <a:cubicBezTo>
                    <a:pt x="91" y="25"/>
                    <a:pt x="89" y="23"/>
                    <a:pt x="8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475163" y="2105732"/>
            <a:ext cx="1152000" cy="1152000"/>
            <a:chOff x="2951163" y="2657275"/>
            <a:chExt cx="1152000" cy="1152000"/>
          </a:xfrm>
        </p:grpSpPr>
        <p:sp>
          <p:nvSpPr>
            <p:cNvPr id="49" name="任意多边形 48"/>
            <p:cNvSpPr>
              <a:spLocks noChangeAspect="1"/>
            </p:cNvSpPr>
            <p:nvPr/>
          </p:nvSpPr>
          <p:spPr>
            <a:xfrm>
              <a:off x="2951163" y="2657275"/>
              <a:ext cx="1152000" cy="1152000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rgbClr val="0053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473" tIns="175473" rIns="175473" bIns="175473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200"/>
            </a:p>
          </p:txBody>
        </p:sp>
        <p:sp>
          <p:nvSpPr>
            <p:cNvPr id="50" name="Freeform 13"/>
            <p:cNvSpPr>
              <a:spLocks noEditPoints="1"/>
            </p:cNvSpPr>
            <p:nvPr/>
          </p:nvSpPr>
          <p:spPr bwMode="auto">
            <a:xfrm>
              <a:off x="3173352" y="2885945"/>
              <a:ext cx="707622" cy="694660"/>
            </a:xfrm>
            <a:custGeom>
              <a:avLst/>
              <a:gdLst>
                <a:gd name="T0" fmla="*/ 112 w 112"/>
                <a:gd name="T1" fmla="*/ 93 h 110"/>
                <a:gd name="T2" fmla="*/ 0 w 112"/>
                <a:gd name="T3" fmla="*/ 93 h 110"/>
                <a:gd name="T4" fmla="*/ 9 w 112"/>
                <a:gd name="T5" fmla="*/ 86 h 110"/>
                <a:gd name="T6" fmla="*/ 103 w 112"/>
                <a:gd name="T7" fmla="*/ 86 h 110"/>
                <a:gd name="T8" fmla="*/ 29 w 112"/>
                <a:gd name="T9" fmla="*/ 4 h 110"/>
                <a:gd name="T10" fmla="*/ 29 w 112"/>
                <a:gd name="T11" fmla="*/ 24 h 110"/>
                <a:gd name="T12" fmla="*/ 29 w 112"/>
                <a:gd name="T13" fmla="*/ 4 h 110"/>
                <a:gd name="T14" fmla="*/ 73 w 112"/>
                <a:gd name="T15" fmla="*/ 14 h 110"/>
                <a:gd name="T16" fmla="*/ 93 w 112"/>
                <a:gd name="T17" fmla="*/ 14 h 110"/>
                <a:gd name="T18" fmla="*/ 73 w 112"/>
                <a:gd name="T19" fmla="*/ 62 h 110"/>
                <a:gd name="T20" fmla="*/ 80 w 112"/>
                <a:gd name="T21" fmla="*/ 89 h 110"/>
                <a:gd name="T22" fmla="*/ 86 w 112"/>
                <a:gd name="T23" fmla="*/ 89 h 110"/>
                <a:gd name="T24" fmla="*/ 94 w 112"/>
                <a:gd name="T25" fmla="*/ 59 h 110"/>
                <a:gd name="T26" fmla="*/ 99 w 112"/>
                <a:gd name="T27" fmla="*/ 36 h 110"/>
                <a:gd name="T28" fmla="*/ 78 w 112"/>
                <a:gd name="T29" fmla="*/ 26 h 110"/>
                <a:gd name="T30" fmla="*/ 78 w 112"/>
                <a:gd name="T31" fmla="*/ 35 h 110"/>
                <a:gd name="T32" fmla="*/ 73 w 112"/>
                <a:gd name="T33" fmla="*/ 62 h 110"/>
                <a:gd name="T34" fmla="*/ 67 w 112"/>
                <a:gd name="T35" fmla="*/ 11 h 110"/>
                <a:gd name="T36" fmla="*/ 45 w 112"/>
                <a:gd name="T37" fmla="*/ 11 h 110"/>
                <a:gd name="T38" fmla="*/ 67 w 112"/>
                <a:gd name="T39" fmla="*/ 60 h 110"/>
                <a:gd name="T40" fmla="*/ 73 w 112"/>
                <a:gd name="T41" fmla="*/ 35 h 110"/>
                <a:gd name="T42" fmla="*/ 49 w 112"/>
                <a:gd name="T43" fmla="*/ 24 h 110"/>
                <a:gd name="T44" fmla="*/ 39 w 112"/>
                <a:gd name="T45" fmla="*/ 51 h 110"/>
                <a:gd name="T46" fmla="*/ 45 w 112"/>
                <a:gd name="T47" fmla="*/ 93 h 110"/>
                <a:gd name="T48" fmla="*/ 56 w 112"/>
                <a:gd name="T49" fmla="*/ 72 h 110"/>
                <a:gd name="T50" fmla="*/ 67 w 112"/>
                <a:gd name="T51" fmla="*/ 93 h 110"/>
                <a:gd name="T52" fmla="*/ 39 w 112"/>
                <a:gd name="T53" fmla="*/ 62 h 110"/>
                <a:gd name="T54" fmla="*/ 34 w 112"/>
                <a:gd name="T55" fmla="*/ 35 h 110"/>
                <a:gd name="T56" fmla="*/ 34 w 112"/>
                <a:gd name="T57" fmla="*/ 26 h 110"/>
                <a:gd name="T58" fmla="*/ 13 w 112"/>
                <a:gd name="T59" fmla="*/ 36 h 110"/>
                <a:gd name="T60" fmla="*/ 18 w 112"/>
                <a:gd name="T61" fmla="*/ 59 h 110"/>
                <a:gd name="T62" fmla="*/ 26 w 112"/>
                <a:gd name="T63" fmla="*/ 89 h 110"/>
                <a:gd name="T64" fmla="*/ 32 w 112"/>
                <a:gd name="T65" fmla="*/ 89 h 110"/>
                <a:gd name="T66" fmla="*/ 39 w 112"/>
                <a:gd name="T67" fmla="*/ 6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110">
                  <a:moveTo>
                    <a:pt x="100" y="82"/>
                  </a:moveTo>
                  <a:cubicBezTo>
                    <a:pt x="107" y="85"/>
                    <a:pt x="112" y="89"/>
                    <a:pt x="112" y="93"/>
                  </a:cubicBezTo>
                  <a:cubicBezTo>
                    <a:pt x="112" y="102"/>
                    <a:pt x="87" y="110"/>
                    <a:pt x="56" y="110"/>
                  </a:cubicBezTo>
                  <a:cubicBezTo>
                    <a:pt x="25" y="110"/>
                    <a:pt x="0" y="102"/>
                    <a:pt x="0" y="93"/>
                  </a:cubicBezTo>
                  <a:cubicBezTo>
                    <a:pt x="0" y="89"/>
                    <a:pt x="5" y="85"/>
                    <a:pt x="12" y="82"/>
                  </a:cubicBezTo>
                  <a:cubicBezTo>
                    <a:pt x="10" y="83"/>
                    <a:pt x="9" y="85"/>
                    <a:pt x="9" y="86"/>
                  </a:cubicBezTo>
                  <a:cubicBezTo>
                    <a:pt x="9" y="92"/>
                    <a:pt x="30" y="98"/>
                    <a:pt x="56" y="98"/>
                  </a:cubicBezTo>
                  <a:cubicBezTo>
                    <a:pt x="82" y="98"/>
                    <a:pt x="103" y="92"/>
                    <a:pt x="103" y="86"/>
                  </a:cubicBezTo>
                  <a:cubicBezTo>
                    <a:pt x="103" y="85"/>
                    <a:pt x="102" y="83"/>
                    <a:pt x="100" y="82"/>
                  </a:cubicBezTo>
                  <a:close/>
                  <a:moveTo>
                    <a:pt x="29" y="4"/>
                  </a:moveTo>
                  <a:cubicBezTo>
                    <a:pt x="34" y="4"/>
                    <a:pt x="39" y="9"/>
                    <a:pt x="39" y="14"/>
                  </a:cubicBezTo>
                  <a:cubicBezTo>
                    <a:pt x="39" y="20"/>
                    <a:pt x="34" y="24"/>
                    <a:pt x="29" y="24"/>
                  </a:cubicBezTo>
                  <a:cubicBezTo>
                    <a:pt x="23" y="24"/>
                    <a:pt x="19" y="20"/>
                    <a:pt x="19" y="14"/>
                  </a:cubicBezTo>
                  <a:cubicBezTo>
                    <a:pt x="19" y="9"/>
                    <a:pt x="23" y="4"/>
                    <a:pt x="29" y="4"/>
                  </a:cubicBezTo>
                  <a:close/>
                  <a:moveTo>
                    <a:pt x="83" y="4"/>
                  </a:moveTo>
                  <a:cubicBezTo>
                    <a:pt x="78" y="4"/>
                    <a:pt x="73" y="9"/>
                    <a:pt x="73" y="14"/>
                  </a:cubicBezTo>
                  <a:cubicBezTo>
                    <a:pt x="73" y="20"/>
                    <a:pt x="78" y="24"/>
                    <a:pt x="83" y="24"/>
                  </a:cubicBezTo>
                  <a:cubicBezTo>
                    <a:pt x="89" y="24"/>
                    <a:pt x="93" y="20"/>
                    <a:pt x="93" y="14"/>
                  </a:cubicBezTo>
                  <a:cubicBezTo>
                    <a:pt x="93" y="9"/>
                    <a:pt x="89" y="4"/>
                    <a:pt x="83" y="4"/>
                  </a:cubicBezTo>
                  <a:close/>
                  <a:moveTo>
                    <a:pt x="73" y="62"/>
                  </a:moveTo>
                  <a:cubicBezTo>
                    <a:pt x="73" y="89"/>
                    <a:pt x="73" y="89"/>
                    <a:pt x="73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7" y="58"/>
                    <a:pt x="99" y="55"/>
                    <a:pt x="99" y="51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9" y="30"/>
                    <a:pt x="95" y="26"/>
                    <a:pt x="89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6"/>
                    <a:pt x="76" y="26"/>
                    <a:pt x="75" y="26"/>
                  </a:cubicBezTo>
                  <a:cubicBezTo>
                    <a:pt x="77" y="29"/>
                    <a:pt x="78" y="32"/>
                    <a:pt x="78" y="35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8" y="55"/>
                    <a:pt x="76" y="59"/>
                    <a:pt x="73" y="62"/>
                  </a:cubicBezTo>
                  <a:close/>
                  <a:moveTo>
                    <a:pt x="56" y="0"/>
                  </a:moveTo>
                  <a:cubicBezTo>
                    <a:pt x="62" y="0"/>
                    <a:pt x="67" y="5"/>
                    <a:pt x="67" y="11"/>
                  </a:cubicBezTo>
                  <a:cubicBezTo>
                    <a:pt x="67" y="17"/>
                    <a:pt x="62" y="22"/>
                    <a:pt x="56" y="22"/>
                  </a:cubicBezTo>
                  <a:cubicBezTo>
                    <a:pt x="50" y="22"/>
                    <a:pt x="45" y="17"/>
                    <a:pt x="45" y="11"/>
                  </a:cubicBezTo>
                  <a:cubicBezTo>
                    <a:pt x="45" y="5"/>
                    <a:pt x="50" y="0"/>
                    <a:pt x="56" y="0"/>
                  </a:cubicBezTo>
                  <a:close/>
                  <a:moveTo>
                    <a:pt x="67" y="60"/>
                  </a:moveTo>
                  <a:cubicBezTo>
                    <a:pt x="70" y="59"/>
                    <a:pt x="73" y="55"/>
                    <a:pt x="73" y="51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29"/>
                    <a:pt x="68" y="24"/>
                    <a:pt x="62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4" y="24"/>
                    <a:pt x="39" y="29"/>
                    <a:pt x="39" y="35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5"/>
                    <a:pt x="41" y="59"/>
                    <a:pt x="45" y="60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60"/>
                    <a:pt x="67" y="60"/>
                    <a:pt x="67" y="60"/>
                  </a:cubicBezTo>
                  <a:close/>
                  <a:moveTo>
                    <a:pt x="39" y="62"/>
                  </a:moveTo>
                  <a:cubicBezTo>
                    <a:pt x="36" y="59"/>
                    <a:pt x="34" y="55"/>
                    <a:pt x="34" y="5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2"/>
                    <a:pt x="35" y="29"/>
                    <a:pt x="37" y="26"/>
                  </a:cubicBezTo>
                  <a:cubicBezTo>
                    <a:pt x="36" y="26"/>
                    <a:pt x="35" y="26"/>
                    <a:pt x="3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7" y="26"/>
                    <a:pt x="13" y="30"/>
                    <a:pt x="13" y="36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5"/>
                    <a:pt x="15" y="58"/>
                    <a:pt x="18" y="5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9" y="89"/>
                    <a:pt x="39" y="89"/>
                    <a:pt x="39" y="89"/>
                  </a:cubicBezTo>
                  <a:lnTo>
                    <a:pt x="39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矩形 1"/>
          <p:cNvSpPr>
            <a:spLocks noChangeArrowheads="1"/>
          </p:cNvSpPr>
          <p:nvPr/>
        </p:nvSpPr>
        <p:spPr bwMode="auto">
          <a:xfrm>
            <a:off x="-1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3" name="矩形 53"/>
          <p:cNvSpPr>
            <a:spLocks noChangeArrowheads="1"/>
          </p:cNvSpPr>
          <p:nvPr/>
        </p:nvSpPr>
        <p:spPr bwMode="auto">
          <a:xfrm>
            <a:off x="-1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54" name="组合 6"/>
          <p:cNvGrpSpPr/>
          <p:nvPr/>
        </p:nvGrpSpPr>
        <p:grpSpPr bwMode="auto">
          <a:xfrm>
            <a:off x="107949" y="133380"/>
            <a:ext cx="1943100" cy="1108075"/>
            <a:chOff x="0" y="1313877"/>
            <a:chExt cx="1943100" cy="1107996"/>
          </a:xfrm>
        </p:grpSpPr>
        <p:sp>
          <p:nvSpPr>
            <p:cNvPr id="55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7" name="矩形 53"/>
          <p:cNvSpPr>
            <a:spLocks noChangeArrowheads="1"/>
          </p:cNvSpPr>
          <p:nvPr/>
        </p:nvSpPr>
        <p:spPr bwMode="auto">
          <a:xfrm>
            <a:off x="-1" y="210870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58" name="矩形 53"/>
          <p:cNvSpPr>
            <a:spLocks noChangeArrowheads="1"/>
          </p:cNvSpPr>
          <p:nvPr/>
        </p:nvSpPr>
        <p:spPr bwMode="auto">
          <a:xfrm>
            <a:off x="-1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59" name="矩形 53"/>
          <p:cNvSpPr>
            <a:spLocks noChangeArrowheads="1"/>
          </p:cNvSpPr>
          <p:nvPr/>
        </p:nvSpPr>
        <p:spPr bwMode="auto">
          <a:xfrm>
            <a:off x="-1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60" name="矩形 53"/>
          <p:cNvSpPr>
            <a:spLocks noChangeArrowheads="1"/>
          </p:cNvSpPr>
          <p:nvPr/>
        </p:nvSpPr>
        <p:spPr bwMode="auto">
          <a:xfrm>
            <a:off x="-1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61" name="矩形 53"/>
          <p:cNvSpPr>
            <a:spLocks noChangeArrowheads="1"/>
          </p:cNvSpPr>
          <p:nvPr/>
        </p:nvSpPr>
        <p:spPr bwMode="auto">
          <a:xfrm>
            <a:off x="-1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62" name="等腰三角形 61"/>
          <p:cNvSpPr>
            <a:spLocks noChangeAspect="1"/>
          </p:cNvSpPr>
          <p:nvPr/>
        </p:nvSpPr>
        <p:spPr>
          <a:xfrm rot="16200000">
            <a:off x="1925966" y="157559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"/>
          <p:cNvSpPr>
            <a:spLocks noChangeArrowheads="1"/>
          </p:cNvSpPr>
          <p:nvPr/>
        </p:nvSpPr>
        <p:spPr bwMode="auto">
          <a:xfrm>
            <a:off x="4375150" y="533526"/>
            <a:ext cx="554513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后来我也经过证实，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确实是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hlinkClick r:id="rId1"/>
              </a:rPr>
              <a:t>工大泡泡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做的，是很吊，很炫的，我做了大概一天左右，感觉还不错，后来我在输入文字的时候，也要求自己不要打广告，因为我要让观众看到，我做完之后是这个样子，你们用完之后也会是这个样子！</a:t>
            </a:r>
            <a:endParaRPr lang="zh-CN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6" name="Rectangle 6"/>
          <p:cNvSpPr>
            <a:spLocks noChangeArrowheads="1"/>
          </p:cNvSpPr>
          <p:nvPr/>
        </p:nvSpPr>
        <p:spPr bwMode="auto">
          <a:xfrm>
            <a:off x="4475163" y="1901741"/>
            <a:ext cx="547370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工大泡泡工作室</a:t>
            </a:r>
            <a:endParaRPr lang="zh-CN" altLang="en-US" sz="2000" b="1" dirty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4416426" y="2403146"/>
            <a:ext cx="5794375" cy="539750"/>
            <a:chOff x="2892425" y="2403146"/>
            <a:chExt cx="5794375" cy="539750"/>
          </a:xfrm>
        </p:grpSpPr>
        <p:sp>
          <p:nvSpPr>
            <p:cNvPr id="78" name="矩形 77"/>
            <p:cNvSpPr/>
            <p:nvPr/>
          </p:nvSpPr>
          <p:spPr bwMode="auto">
            <a:xfrm>
              <a:off x="3162300" y="2403146"/>
              <a:ext cx="5233988" cy="5397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 bwMode="auto">
            <a:xfrm>
              <a:off x="2892425" y="2403146"/>
              <a:ext cx="539750" cy="53975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3141663" y="2533321"/>
              <a:ext cx="5545137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/>
            <a:p>
              <a:pPr indent="457200" eaLnBrk="1" hangingPunct="1">
                <a:lnSpc>
                  <a:spcPct val="125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大学生自主创业成立的平面设计工作室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416426" y="3142921"/>
            <a:ext cx="5794375" cy="539750"/>
            <a:chOff x="2892425" y="3142921"/>
            <a:chExt cx="5794375" cy="539750"/>
          </a:xfrm>
        </p:grpSpPr>
        <p:sp>
          <p:nvSpPr>
            <p:cNvPr id="82" name="矩形 81"/>
            <p:cNvSpPr/>
            <p:nvPr/>
          </p:nvSpPr>
          <p:spPr bwMode="auto">
            <a:xfrm>
              <a:off x="3162300" y="3142921"/>
              <a:ext cx="5233988" cy="5397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3" name="椭圆 82"/>
            <p:cNvSpPr>
              <a:spLocks noChangeAspect="1"/>
            </p:cNvSpPr>
            <p:nvPr/>
          </p:nvSpPr>
          <p:spPr bwMode="auto">
            <a:xfrm>
              <a:off x="2892425" y="3142921"/>
              <a:ext cx="539750" cy="53975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3141663" y="3273096"/>
              <a:ext cx="5545137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/>
            <a:p>
              <a:pPr indent="457200" eaLnBrk="1" hangingPunct="1">
                <a:lnSpc>
                  <a:spcPct val="125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承担各类模板售卖、定制服务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416426" y="3881108"/>
            <a:ext cx="5794375" cy="541338"/>
            <a:chOff x="2892425" y="3881108"/>
            <a:chExt cx="5794375" cy="541338"/>
          </a:xfrm>
        </p:grpSpPr>
        <p:sp>
          <p:nvSpPr>
            <p:cNvPr id="86" name="矩形 85"/>
            <p:cNvSpPr/>
            <p:nvPr/>
          </p:nvSpPr>
          <p:spPr bwMode="auto">
            <a:xfrm>
              <a:off x="3162300" y="3881108"/>
              <a:ext cx="5233988" cy="5413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7" name="椭圆 86"/>
            <p:cNvSpPr>
              <a:spLocks noChangeAspect="1"/>
            </p:cNvSpPr>
            <p:nvPr/>
          </p:nvSpPr>
          <p:spPr bwMode="auto">
            <a:xfrm>
              <a:off x="2892425" y="3881108"/>
              <a:ext cx="539750" cy="541338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Rectangle 6"/>
            <p:cNvSpPr>
              <a:spLocks noChangeArrowheads="1"/>
            </p:cNvSpPr>
            <p:nvPr/>
          </p:nvSpPr>
          <p:spPr bwMode="auto">
            <a:xfrm>
              <a:off x="3141663" y="4011283"/>
              <a:ext cx="5545137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/>
            <a:p>
              <a:pPr indent="457200" eaLnBrk="1" hangingPunct="1">
                <a:lnSpc>
                  <a:spcPct val="125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尤其擅长电子相册、学术答辩、校园竞选、商务述职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416426" y="4620883"/>
            <a:ext cx="5794375" cy="539750"/>
            <a:chOff x="2892425" y="4620883"/>
            <a:chExt cx="5794375" cy="539750"/>
          </a:xfrm>
        </p:grpSpPr>
        <p:sp>
          <p:nvSpPr>
            <p:cNvPr id="90" name="矩形 89"/>
            <p:cNvSpPr/>
            <p:nvPr/>
          </p:nvSpPr>
          <p:spPr bwMode="auto">
            <a:xfrm>
              <a:off x="3162300" y="4620883"/>
              <a:ext cx="5233988" cy="5397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1" name="椭圆 90"/>
            <p:cNvSpPr>
              <a:spLocks noChangeAspect="1"/>
            </p:cNvSpPr>
            <p:nvPr/>
          </p:nvSpPr>
          <p:spPr bwMode="auto">
            <a:xfrm>
              <a:off x="2892425" y="4620883"/>
              <a:ext cx="539750" cy="53975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Rectangle 6"/>
            <p:cNvSpPr>
              <a:spLocks noChangeArrowheads="1"/>
            </p:cNvSpPr>
            <p:nvPr/>
          </p:nvSpPr>
          <p:spPr bwMode="auto">
            <a:xfrm>
              <a:off x="3141663" y="4751058"/>
              <a:ext cx="5545137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/>
            <a:p>
              <a:pPr indent="457200" eaLnBrk="1" hangingPunct="1">
                <a:lnSpc>
                  <a:spcPct val="125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从一开始我一个人发展到现在七名成员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4416426" y="5360658"/>
            <a:ext cx="5794375" cy="539750"/>
            <a:chOff x="2892425" y="5360658"/>
            <a:chExt cx="5794375" cy="539750"/>
          </a:xfrm>
        </p:grpSpPr>
        <p:sp>
          <p:nvSpPr>
            <p:cNvPr id="94" name="矩形 93"/>
            <p:cNvSpPr/>
            <p:nvPr/>
          </p:nvSpPr>
          <p:spPr bwMode="auto">
            <a:xfrm>
              <a:off x="3162300" y="5360658"/>
              <a:ext cx="5233988" cy="5397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5" name="椭圆 94"/>
            <p:cNvSpPr>
              <a:spLocks noChangeAspect="1"/>
            </p:cNvSpPr>
            <p:nvPr/>
          </p:nvSpPr>
          <p:spPr bwMode="auto">
            <a:xfrm>
              <a:off x="2892425" y="5360658"/>
              <a:ext cx="539750" cy="53975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Rectangle 6"/>
            <p:cNvSpPr>
              <a:spLocks noChangeArrowheads="1"/>
            </p:cNvSpPr>
            <p:nvPr/>
          </p:nvSpPr>
          <p:spPr bwMode="auto">
            <a:xfrm>
              <a:off x="3141663" y="5490833"/>
              <a:ext cx="5545137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/>
            <a:p>
              <a:pPr indent="457200" eaLnBrk="1" hangingPunct="1">
                <a:lnSpc>
                  <a:spcPct val="125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因为热爱所以不懈努力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97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1"/>
          <p:cNvSpPr>
            <a:spLocks noChangeArrowheads="1"/>
          </p:cNvSpPr>
          <p:nvPr/>
        </p:nvSpPr>
        <p:spPr bwMode="auto">
          <a:xfrm>
            <a:off x="-1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矩形 53"/>
          <p:cNvSpPr>
            <a:spLocks noChangeArrowheads="1"/>
          </p:cNvSpPr>
          <p:nvPr/>
        </p:nvSpPr>
        <p:spPr bwMode="auto">
          <a:xfrm>
            <a:off x="-1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38" name="组合 6"/>
          <p:cNvGrpSpPr/>
          <p:nvPr/>
        </p:nvGrpSpPr>
        <p:grpSpPr bwMode="auto">
          <a:xfrm>
            <a:off x="107949" y="133380"/>
            <a:ext cx="1943100" cy="1108075"/>
            <a:chOff x="0" y="1313877"/>
            <a:chExt cx="1943100" cy="1107996"/>
          </a:xfrm>
        </p:grpSpPr>
        <p:sp>
          <p:nvSpPr>
            <p:cNvPr id="39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矩形 53"/>
          <p:cNvSpPr>
            <a:spLocks noChangeArrowheads="1"/>
          </p:cNvSpPr>
          <p:nvPr/>
        </p:nvSpPr>
        <p:spPr bwMode="auto">
          <a:xfrm>
            <a:off x="-1" y="210870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42" name="矩形 53"/>
          <p:cNvSpPr>
            <a:spLocks noChangeArrowheads="1"/>
          </p:cNvSpPr>
          <p:nvPr/>
        </p:nvSpPr>
        <p:spPr bwMode="auto">
          <a:xfrm>
            <a:off x="-1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43" name="矩形 53"/>
          <p:cNvSpPr>
            <a:spLocks noChangeArrowheads="1"/>
          </p:cNvSpPr>
          <p:nvPr/>
        </p:nvSpPr>
        <p:spPr bwMode="auto">
          <a:xfrm>
            <a:off x="-1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44" name="矩形 53"/>
          <p:cNvSpPr>
            <a:spLocks noChangeArrowheads="1"/>
          </p:cNvSpPr>
          <p:nvPr/>
        </p:nvSpPr>
        <p:spPr bwMode="auto">
          <a:xfrm>
            <a:off x="-1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45" name="矩形 53"/>
          <p:cNvSpPr>
            <a:spLocks noChangeArrowheads="1"/>
          </p:cNvSpPr>
          <p:nvPr/>
        </p:nvSpPr>
        <p:spPr bwMode="auto">
          <a:xfrm>
            <a:off x="-1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46" name="等腰三角形 45"/>
          <p:cNvSpPr>
            <a:spLocks noChangeAspect="1"/>
          </p:cNvSpPr>
          <p:nvPr/>
        </p:nvSpPr>
        <p:spPr>
          <a:xfrm rot="16200000">
            <a:off x="1925966" y="157559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5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76" grpId="0"/>
          <p:bldP spid="9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76" grpId="0"/>
          <p:bldP spid="97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22" name="组合 6"/>
          <p:cNvGrpSpPr/>
          <p:nvPr/>
        </p:nvGrpSpPr>
        <p:grpSpPr bwMode="auto"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4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4465639" y="2528889"/>
            <a:ext cx="1800225" cy="1800225"/>
            <a:chOff x="2941638" y="2528888"/>
            <a:chExt cx="1800225" cy="1800225"/>
          </a:xfrm>
        </p:grpSpPr>
        <p:sp>
          <p:nvSpPr>
            <p:cNvPr id="42" name="椭圆 41"/>
            <p:cNvSpPr/>
            <p:nvPr/>
          </p:nvSpPr>
          <p:spPr bwMode="auto">
            <a:xfrm>
              <a:off x="2941638" y="2528888"/>
              <a:ext cx="1800225" cy="1800225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auto">
            <a:xfrm>
              <a:off x="3255837" y="2963370"/>
              <a:ext cx="1171826" cy="908811"/>
            </a:xfrm>
            <a:custGeom>
              <a:avLst/>
              <a:gdLst>
                <a:gd name="T0" fmla="*/ 55 w 77"/>
                <a:gd name="T1" fmla="*/ 14 h 59"/>
                <a:gd name="T2" fmla="*/ 4 w 77"/>
                <a:gd name="T3" fmla="*/ 18 h 59"/>
                <a:gd name="T4" fmla="*/ 65 w 77"/>
                <a:gd name="T5" fmla="*/ 55 h 59"/>
                <a:gd name="T6" fmla="*/ 67 w 77"/>
                <a:gd name="T7" fmla="*/ 34 h 59"/>
                <a:gd name="T8" fmla="*/ 68 w 77"/>
                <a:gd name="T9" fmla="*/ 32 h 59"/>
                <a:gd name="T10" fmla="*/ 68 w 77"/>
                <a:gd name="T11" fmla="*/ 31 h 59"/>
                <a:gd name="T12" fmla="*/ 68 w 77"/>
                <a:gd name="T13" fmla="*/ 59 h 59"/>
                <a:gd name="T14" fmla="*/ 2 w 77"/>
                <a:gd name="T15" fmla="*/ 59 h 59"/>
                <a:gd name="T16" fmla="*/ 0 w 77"/>
                <a:gd name="T17" fmla="*/ 57 h 59"/>
                <a:gd name="T18" fmla="*/ 0 w 77"/>
                <a:gd name="T19" fmla="*/ 14 h 59"/>
                <a:gd name="T20" fmla="*/ 10 w 77"/>
                <a:gd name="T21" fmla="*/ 38 h 59"/>
                <a:gd name="T22" fmla="*/ 29 w 77"/>
                <a:gd name="T23" fmla="*/ 41 h 59"/>
                <a:gd name="T24" fmla="*/ 10 w 77"/>
                <a:gd name="T25" fmla="*/ 38 h 59"/>
                <a:gd name="T26" fmla="*/ 10 w 77"/>
                <a:gd name="T27" fmla="*/ 33 h 59"/>
                <a:gd name="T28" fmla="*/ 43 w 77"/>
                <a:gd name="T29" fmla="*/ 30 h 59"/>
                <a:gd name="T30" fmla="*/ 10 w 77"/>
                <a:gd name="T31" fmla="*/ 22 h 59"/>
                <a:gd name="T32" fmla="*/ 43 w 77"/>
                <a:gd name="T33" fmla="*/ 25 h 59"/>
                <a:gd name="T34" fmla="*/ 10 w 77"/>
                <a:gd name="T35" fmla="*/ 22 h 59"/>
                <a:gd name="T36" fmla="*/ 71 w 77"/>
                <a:gd name="T37" fmla="*/ 9 h 59"/>
                <a:gd name="T38" fmla="*/ 67 w 77"/>
                <a:gd name="T39" fmla="*/ 25 h 59"/>
                <a:gd name="T40" fmla="*/ 70 w 77"/>
                <a:gd name="T41" fmla="*/ 24 h 59"/>
                <a:gd name="T42" fmla="*/ 76 w 77"/>
                <a:gd name="T43" fmla="*/ 10 h 59"/>
                <a:gd name="T44" fmla="*/ 75 w 77"/>
                <a:gd name="T45" fmla="*/ 8 h 59"/>
                <a:gd name="T46" fmla="*/ 61 w 77"/>
                <a:gd name="T47" fmla="*/ 9 h 59"/>
                <a:gd name="T48" fmla="*/ 65 w 77"/>
                <a:gd name="T49" fmla="*/ 29 h 59"/>
                <a:gd name="T50" fmla="*/ 52 w 77"/>
                <a:gd name="T51" fmla="*/ 40 h 59"/>
                <a:gd name="T52" fmla="*/ 50 w 77"/>
                <a:gd name="T53" fmla="*/ 49 h 59"/>
                <a:gd name="T54" fmla="*/ 53 w 77"/>
                <a:gd name="T55" fmla="*/ 45 h 59"/>
                <a:gd name="T56" fmla="*/ 54 w 77"/>
                <a:gd name="T57" fmla="*/ 43 h 59"/>
                <a:gd name="T58" fmla="*/ 54 w 77"/>
                <a:gd name="T59" fmla="*/ 46 h 59"/>
                <a:gd name="T60" fmla="*/ 53 w 77"/>
                <a:gd name="T61" fmla="*/ 50 h 59"/>
                <a:gd name="T62" fmla="*/ 59 w 77"/>
                <a:gd name="T63" fmla="*/ 42 h 59"/>
                <a:gd name="T64" fmla="*/ 64 w 77"/>
                <a:gd name="T65" fmla="*/ 30 h 59"/>
                <a:gd name="T66" fmla="*/ 51 w 77"/>
                <a:gd name="T67" fmla="*/ 38 h 59"/>
                <a:gd name="T68" fmla="*/ 64 w 77"/>
                <a:gd name="T69" fmla="*/ 30 h 59"/>
                <a:gd name="T70" fmla="*/ 24 w 77"/>
                <a:gd name="T71" fmla="*/ 52 h 59"/>
                <a:gd name="T72" fmla="*/ 29 w 77"/>
                <a:gd name="T73" fmla="*/ 48 h 59"/>
                <a:gd name="T74" fmla="*/ 30 w 77"/>
                <a:gd name="T75" fmla="*/ 52 h 59"/>
                <a:gd name="T76" fmla="*/ 37 w 77"/>
                <a:gd name="T77" fmla="*/ 50 h 59"/>
                <a:gd name="T78" fmla="*/ 40 w 77"/>
                <a:gd name="T79" fmla="*/ 51 h 59"/>
                <a:gd name="T80" fmla="*/ 40 w 77"/>
                <a:gd name="T81" fmla="*/ 51 h 59"/>
                <a:gd name="T82" fmla="*/ 40 w 77"/>
                <a:gd name="T83" fmla="*/ 54 h 59"/>
                <a:gd name="T84" fmla="*/ 46 w 77"/>
                <a:gd name="T85" fmla="*/ 55 h 59"/>
                <a:gd name="T86" fmla="*/ 43 w 77"/>
                <a:gd name="T87" fmla="*/ 52 h 59"/>
                <a:gd name="T88" fmla="*/ 43 w 77"/>
                <a:gd name="T89" fmla="*/ 52 h 59"/>
                <a:gd name="T90" fmla="*/ 42 w 77"/>
                <a:gd name="T91" fmla="*/ 48 h 59"/>
                <a:gd name="T92" fmla="*/ 39 w 77"/>
                <a:gd name="T93" fmla="*/ 49 h 59"/>
                <a:gd name="T94" fmla="*/ 31 w 77"/>
                <a:gd name="T95" fmla="*/ 49 h 59"/>
                <a:gd name="T96" fmla="*/ 23 w 77"/>
                <a:gd name="T97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59">
                  <a:moveTo>
                    <a:pt x="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16"/>
                    <a:pt x="54" y="17"/>
                    <a:pt x="5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38"/>
                    <a:pt x="66" y="36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lose/>
                  <a:moveTo>
                    <a:pt x="10" y="38"/>
                  </a:moveTo>
                  <a:cubicBezTo>
                    <a:pt x="10" y="41"/>
                    <a:pt x="10" y="41"/>
                    <a:pt x="10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10" y="38"/>
                    <a:pt x="10" y="38"/>
                    <a:pt x="10" y="38"/>
                  </a:cubicBezTo>
                  <a:close/>
                  <a:moveTo>
                    <a:pt x="10" y="30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10" y="30"/>
                    <a:pt x="10" y="30"/>
                    <a:pt x="10" y="30"/>
                  </a:cubicBezTo>
                  <a:close/>
                  <a:moveTo>
                    <a:pt x="10" y="22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10" y="22"/>
                    <a:pt x="10" y="22"/>
                    <a:pt x="10" y="22"/>
                  </a:cubicBezTo>
                  <a:close/>
                  <a:moveTo>
                    <a:pt x="70" y="12"/>
                  </a:moveTo>
                  <a:cubicBezTo>
                    <a:pt x="71" y="11"/>
                    <a:pt x="71" y="10"/>
                    <a:pt x="71" y="9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2" y="13"/>
                    <a:pt x="67" y="24"/>
                    <a:pt x="67" y="25"/>
                  </a:cubicBezTo>
                  <a:cubicBezTo>
                    <a:pt x="68" y="27"/>
                    <a:pt x="69" y="27"/>
                    <a:pt x="69" y="27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4"/>
                    <a:pt x="69" y="24"/>
                    <a:pt x="69" y="24"/>
                  </a:cubicBezTo>
                  <a:cubicBezTo>
                    <a:pt x="69" y="24"/>
                    <a:pt x="76" y="10"/>
                    <a:pt x="76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0"/>
                    <a:pt x="65" y="0"/>
                    <a:pt x="61" y="9"/>
                  </a:cubicBezTo>
                  <a:cubicBezTo>
                    <a:pt x="59" y="15"/>
                    <a:pt x="57" y="20"/>
                    <a:pt x="55" y="25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7" y="23"/>
                    <a:pt x="69" y="18"/>
                    <a:pt x="70" y="12"/>
                  </a:cubicBezTo>
                  <a:close/>
                  <a:moveTo>
                    <a:pt x="52" y="40"/>
                  </a:moveTo>
                  <a:cubicBezTo>
                    <a:pt x="49" y="42"/>
                    <a:pt x="49" y="42"/>
                    <a:pt x="49" y="42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5"/>
                    <a:pt x="52" y="44"/>
                    <a:pt x="52" y="44"/>
                  </a:cubicBezTo>
                  <a:cubicBezTo>
                    <a:pt x="53" y="43"/>
                    <a:pt x="54" y="42"/>
                    <a:pt x="54" y="43"/>
                  </a:cubicBezTo>
                  <a:cubicBezTo>
                    <a:pt x="55" y="43"/>
                    <a:pt x="55" y="44"/>
                    <a:pt x="55" y="45"/>
                  </a:cubicBezTo>
                  <a:cubicBezTo>
                    <a:pt x="55" y="45"/>
                    <a:pt x="54" y="46"/>
                    <a:pt x="54" y="46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64" y="30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4" y="31"/>
                    <a:pt x="53" y="34"/>
                    <a:pt x="51" y="38"/>
                  </a:cubicBezTo>
                  <a:cubicBezTo>
                    <a:pt x="54" y="39"/>
                    <a:pt x="57" y="40"/>
                    <a:pt x="59" y="41"/>
                  </a:cubicBezTo>
                  <a:cubicBezTo>
                    <a:pt x="61" y="38"/>
                    <a:pt x="63" y="34"/>
                    <a:pt x="64" y="30"/>
                  </a:cubicBezTo>
                  <a:close/>
                  <a:moveTo>
                    <a:pt x="23" y="50"/>
                  </a:move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30" y="46"/>
                    <a:pt x="30" y="47"/>
                  </a:cubicBezTo>
                  <a:cubicBezTo>
                    <a:pt x="30" y="47"/>
                    <a:pt x="30" y="47"/>
                    <a:pt x="29" y="48"/>
                  </a:cubicBezTo>
                  <a:cubicBezTo>
                    <a:pt x="28" y="49"/>
                    <a:pt x="28" y="49"/>
                    <a:pt x="28" y="50"/>
                  </a:cubicBezTo>
                  <a:cubicBezTo>
                    <a:pt x="28" y="51"/>
                    <a:pt x="28" y="52"/>
                    <a:pt x="30" y="52"/>
                  </a:cubicBezTo>
                  <a:cubicBezTo>
                    <a:pt x="32" y="52"/>
                    <a:pt x="33" y="51"/>
                    <a:pt x="34" y="51"/>
                  </a:cubicBezTo>
                  <a:cubicBezTo>
                    <a:pt x="35" y="51"/>
                    <a:pt x="36" y="50"/>
                    <a:pt x="37" y="50"/>
                  </a:cubicBezTo>
                  <a:cubicBezTo>
                    <a:pt x="37" y="51"/>
                    <a:pt x="37" y="51"/>
                    <a:pt x="38" y="51"/>
                  </a:cubicBezTo>
                  <a:cubicBezTo>
                    <a:pt x="38" y="51"/>
                    <a:pt x="39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2"/>
                    <a:pt x="40" y="53"/>
                    <a:pt x="40" y="54"/>
                  </a:cubicBezTo>
                  <a:cubicBezTo>
                    <a:pt x="40" y="55"/>
                    <a:pt x="41" y="55"/>
                    <a:pt x="42" y="55"/>
                  </a:cubicBezTo>
                  <a:cubicBezTo>
                    <a:pt x="43" y="54"/>
                    <a:pt x="46" y="55"/>
                    <a:pt x="46" y="55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4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49"/>
                    <a:pt x="43" y="48"/>
                    <a:pt x="42" y="48"/>
                  </a:cubicBezTo>
                  <a:cubicBezTo>
                    <a:pt x="41" y="48"/>
                    <a:pt x="40" y="48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7" y="47"/>
                    <a:pt x="35" y="48"/>
                    <a:pt x="33" y="49"/>
                  </a:cubicBezTo>
                  <a:cubicBezTo>
                    <a:pt x="33" y="49"/>
                    <a:pt x="32" y="49"/>
                    <a:pt x="31" y="49"/>
                  </a:cubicBezTo>
                  <a:cubicBezTo>
                    <a:pt x="32" y="48"/>
                    <a:pt x="33" y="48"/>
                    <a:pt x="33" y="47"/>
                  </a:cubicBezTo>
                  <a:cubicBezTo>
                    <a:pt x="33" y="42"/>
                    <a:pt x="23" y="50"/>
                    <a:pt x="23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6591360" y="3198169"/>
            <a:ext cx="3203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black">
                    <a:alpha val="75000"/>
                  </a:prstClr>
                </a:solidFill>
              </a:rPr>
              <a:t>二、在此输入标题二</a:t>
            </a:r>
            <a:endParaRPr lang="zh-CN" altLang="en-US" sz="2400" dirty="0">
              <a:solidFill>
                <a:prstClr val="black">
                  <a:alpha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116389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输入子标题</a:t>
            </a:r>
            <a:endParaRPr lang="zh-CN" altLang="en-US" sz="2000" b="1" dirty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96250" y="-217714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998250" y="1071440"/>
            <a:ext cx="396000" cy="396000"/>
            <a:chOff x="6876256" y="1436534"/>
            <a:chExt cx="396000" cy="396000"/>
          </a:xfrm>
        </p:grpSpPr>
        <p:sp>
          <p:nvSpPr>
            <p:cNvPr id="15" name="椭圆 14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394249" y="1084774"/>
            <a:ext cx="355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流逝逸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宇的小店演界网店铺开张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16389" y="1084774"/>
            <a:ext cx="188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16388" y="1697547"/>
            <a:ext cx="6119812" cy="4429118"/>
          </a:xfrm>
          <a:prstGeom prst="rect">
            <a:avLst/>
          </a:prstGeom>
          <a:noFill/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6196250" y="6126666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278" name="组合 54277"/>
          <p:cNvGrpSpPr/>
          <p:nvPr/>
        </p:nvGrpSpPr>
        <p:grpSpPr>
          <a:xfrm>
            <a:off x="4997326" y="2201090"/>
            <a:ext cx="5400675" cy="818918"/>
            <a:chOff x="3473325" y="2201090"/>
            <a:chExt cx="5400675" cy="818918"/>
          </a:xfrm>
        </p:grpSpPr>
        <p:sp>
          <p:nvSpPr>
            <p:cNvPr id="36" name="矩形 35"/>
            <p:cNvSpPr/>
            <p:nvPr/>
          </p:nvSpPr>
          <p:spPr>
            <a:xfrm>
              <a:off x="3871667" y="2201090"/>
              <a:ext cx="4480171" cy="818918"/>
            </a:xfrm>
            <a:prstGeom prst="rect">
              <a:avLst/>
            </a:prstGeom>
            <a:ln w="12700"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63608" rIns="63608" bIns="63608" numCol="1" spcCol="1270" anchor="ctr" anchorCtr="0">
              <a:noAutofit/>
            </a:bodyPr>
            <a:lstStyle/>
            <a:p>
              <a:pPr marL="228600" lvl="1" indent="-228600" defTabSz="115570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zh-CN" altLang="en-US" sz="2600"/>
            </a:p>
            <a:p>
              <a:pPr marL="228600" lvl="1" indent="-228600" defTabSz="115570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zh-CN" altLang="en-US" sz="260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473325" y="2453250"/>
              <a:ext cx="5400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月，段公子参加锐普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杀手训练营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279" name="组合 54278"/>
          <p:cNvGrpSpPr/>
          <p:nvPr/>
        </p:nvGrpSpPr>
        <p:grpSpPr>
          <a:xfrm>
            <a:off x="4997326" y="3294899"/>
            <a:ext cx="5400675" cy="818919"/>
            <a:chOff x="3473325" y="3294898"/>
            <a:chExt cx="5400675" cy="818919"/>
          </a:xfrm>
        </p:grpSpPr>
        <p:sp>
          <p:nvSpPr>
            <p:cNvPr id="38" name="矩形 37"/>
            <p:cNvSpPr/>
            <p:nvPr/>
          </p:nvSpPr>
          <p:spPr>
            <a:xfrm>
              <a:off x="3871667" y="3294898"/>
              <a:ext cx="4480171" cy="818919"/>
            </a:xfrm>
            <a:prstGeom prst="rect">
              <a:avLst/>
            </a:prstGeom>
            <a:ln w="12700"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63608" rIns="63608" bIns="63609" numCol="1" spcCol="1270" anchor="ctr" anchorCtr="0">
              <a:noAutofit/>
            </a:bodyPr>
            <a:lstStyle/>
            <a:p>
              <a:pPr marL="228600" lvl="1" indent="-228600" defTabSz="115570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zh-CN" altLang="en-US" sz="2600"/>
            </a:p>
            <a:p>
              <a:pPr marL="228600" lvl="1" indent="-228600" defTabSz="115570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zh-CN" altLang="en-US" sz="260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473325" y="3530727"/>
              <a:ext cx="5400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月，段公子加入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模板研究院初级群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280" name="组合 54279"/>
          <p:cNvGrpSpPr/>
          <p:nvPr/>
        </p:nvGrpSpPr>
        <p:grpSpPr>
          <a:xfrm>
            <a:off x="4997326" y="4388709"/>
            <a:ext cx="5400675" cy="818919"/>
            <a:chOff x="3473325" y="4388708"/>
            <a:chExt cx="5400675" cy="818919"/>
          </a:xfrm>
        </p:grpSpPr>
        <p:sp>
          <p:nvSpPr>
            <p:cNvPr id="40" name="矩形 39"/>
            <p:cNvSpPr/>
            <p:nvPr/>
          </p:nvSpPr>
          <p:spPr>
            <a:xfrm>
              <a:off x="3871668" y="4388708"/>
              <a:ext cx="4480171" cy="818919"/>
            </a:xfrm>
            <a:prstGeom prst="rect">
              <a:avLst/>
            </a:prstGeom>
            <a:ln w="12700"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63608" rIns="63608" bIns="63609" numCol="1" spcCol="1270" anchor="ctr" anchorCtr="0">
              <a:noAutofit/>
            </a:bodyPr>
            <a:lstStyle/>
            <a:p>
              <a:pPr marL="228600" lvl="1" indent="-228600" defTabSz="115570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zh-CN" altLang="en-US" sz="2600"/>
            </a:p>
            <a:p>
              <a:pPr marL="228600" lvl="1" indent="-228600" defTabSz="115570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zh-CN" altLang="en-US" sz="2600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473325" y="4633329"/>
              <a:ext cx="5400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月底，升入高级群，开设店铺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273" name="组合 54272"/>
          <p:cNvGrpSpPr/>
          <p:nvPr/>
        </p:nvGrpSpPr>
        <p:grpSpPr>
          <a:xfrm>
            <a:off x="4475163" y="2201089"/>
            <a:ext cx="920506" cy="1259875"/>
            <a:chOff x="2951163" y="2201088"/>
            <a:chExt cx="920506" cy="1259875"/>
          </a:xfrm>
        </p:grpSpPr>
        <p:sp>
          <p:nvSpPr>
            <p:cNvPr id="28" name="任意多边形 27"/>
            <p:cNvSpPr/>
            <p:nvPr/>
          </p:nvSpPr>
          <p:spPr>
            <a:xfrm>
              <a:off x="2951163" y="2201088"/>
              <a:ext cx="920506" cy="1259875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olidFill>
              <a:srgbClr val="0053A3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45" tIns="536655" rIns="17146" bIns="536654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700"/>
            </a:p>
          </p:txBody>
        </p:sp>
        <p:sp>
          <p:nvSpPr>
            <p:cNvPr id="51" name="Freeform 9"/>
            <p:cNvSpPr>
              <a:spLocks noEditPoints="1"/>
            </p:cNvSpPr>
            <p:nvPr/>
          </p:nvSpPr>
          <p:spPr bwMode="auto">
            <a:xfrm>
              <a:off x="3136200" y="2733544"/>
              <a:ext cx="550430" cy="413518"/>
            </a:xfrm>
            <a:custGeom>
              <a:avLst/>
              <a:gdLst>
                <a:gd name="T0" fmla="*/ 53 w 80"/>
                <a:gd name="T1" fmla="*/ 17 h 60"/>
                <a:gd name="T2" fmla="*/ 58 w 80"/>
                <a:gd name="T3" fmla="*/ 24 h 60"/>
                <a:gd name="T4" fmla="*/ 58 w 80"/>
                <a:gd name="T5" fmla="*/ 19 h 60"/>
                <a:gd name="T6" fmla="*/ 61 w 80"/>
                <a:gd name="T7" fmla="*/ 18 h 60"/>
                <a:gd name="T8" fmla="*/ 60 w 80"/>
                <a:gd name="T9" fmla="*/ 19 h 60"/>
                <a:gd name="T10" fmla="*/ 64 w 80"/>
                <a:gd name="T11" fmla="*/ 17 h 60"/>
                <a:gd name="T12" fmla="*/ 68 w 80"/>
                <a:gd name="T13" fmla="*/ 17 h 60"/>
                <a:gd name="T14" fmla="*/ 80 w 80"/>
                <a:gd name="T15" fmla="*/ 29 h 60"/>
                <a:gd name="T16" fmla="*/ 77 w 80"/>
                <a:gd name="T17" fmla="*/ 35 h 60"/>
                <a:gd name="T18" fmla="*/ 71 w 80"/>
                <a:gd name="T19" fmla="*/ 60 h 60"/>
                <a:gd name="T20" fmla="*/ 44 w 80"/>
                <a:gd name="T21" fmla="*/ 35 h 60"/>
                <a:gd name="T22" fmla="*/ 38 w 80"/>
                <a:gd name="T23" fmla="*/ 60 h 60"/>
                <a:gd name="T24" fmla="*/ 34 w 80"/>
                <a:gd name="T25" fmla="*/ 35 h 60"/>
                <a:gd name="T26" fmla="*/ 46 w 80"/>
                <a:gd name="T27" fmla="*/ 29 h 60"/>
                <a:gd name="T28" fmla="*/ 16 w 80"/>
                <a:gd name="T29" fmla="*/ 21 h 60"/>
                <a:gd name="T30" fmla="*/ 26 w 80"/>
                <a:gd name="T31" fmla="*/ 39 h 60"/>
                <a:gd name="T32" fmla="*/ 31 w 80"/>
                <a:gd name="T33" fmla="*/ 41 h 60"/>
                <a:gd name="T34" fmla="*/ 27 w 80"/>
                <a:gd name="T35" fmla="*/ 60 h 60"/>
                <a:gd name="T36" fmla="*/ 25 w 80"/>
                <a:gd name="T37" fmla="*/ 46 h 60"/>
                <a:gd name="T38" fmla="*/ 18 w 80"/>
                <a:gd name="T39" fmla="*/ 48 h 60"/>
                <a:gd name="T40" fmla="*/ 12 w 80"/>
                <a:gd name="T41" fmla="*/ 54 h 60"/>
                <a:gd name="T42" fmla="*/ 11 w 80"/>
                <a:gd name="T43" fmla="*/ 58 h 60"/>
                <a:gd name="T44" fmla="*/ 15 w 80"/>
                <a:gd name="T45" fmla="*/ 60 h 60"/>
                <a:gd name="T46" fmla="*/ 5 w 80"/>
                <a:gd name="T47" fmla="*/ 58 h 60"/>
                <a:gd name="T48" fmla="*/ 8 w 80"/>
                <a:gd name="T49" fmla="*/ 54 h 60"/>
                <a:gd name="T50" fmla="*/ 7 w 80"/>
                <a:gd name="T51" fmla="*/ 48 h 60"/>
                <a:gd name="T52" fmla="*/ 0 w 80"/>
                <a:gd name="T53" fmla="*/ 45 h 60"/>
                <a:gd name="T54" fmla="*/ 0 w 80"/>
                <a:gd name="T55" fmla="*/ 28 h 60"/>
                <a:gd name="T56" fmla="*/ 5 w 80"/>
                <a:gd name="T57" fmla="*/ 44 h 60"/>
                <a:gd name="T58" fmla="*/ 4 w 80"/>
                <a:gd name="T59" fmla="*/ 21 h 60"/>
                <a:gd name="T60" fmla="*/ 20 w 80"/>
                <a:gd name="T61" fmla="*/ 39 h 60"/>
                <a:gd name="T62" fmla="*/ 16 w 80"/>
                <a:gd name="T63" fmla="*/ 38 h 60"/>
                <a:gd name="T64" fmla="*/ 10 w 80"/>
                <a:gd name="T65" fmla="*/ 2 h 60"/>
                <a:gd name="T66" fmla="*/ 10 w 80"/>
                <a:gd name="T67" fmla="*/ 17 h 60"/>
                <a:gd name="T68" fmla="*/ 10 w 80"/>
                <a:gd name="T69" fmla="*/ 2 h 60"/>
                <a:gd name="T70" fmla="*/ 53 w 80"/>
                <a:gd name="T71" fmla="*/ 10 h 60"/>
                <a:gd name="T72" fmla="*/ 53 w 80"/>
                <a:gd name="T73" fmla="*/ 8 h 60"/>
                <a:gd name="T74" fmla="*/ 53 w 80"/>
                <a:gd name="T75" fmla="*/ 8 h 60"/>
                <a:gd name="T76" fmla="*/ 63 w 80"/>
                <a:gd name="T77" fmla="*/ 2 h 60"/>
                <a:gd name="T78" fmla="*/ 65 w 80"/>
                <a:gd name="T79" fmla="*/ 8 h 60"/>
                <a:gd name="T80" fmla="*/ 66 w 80"/>
                <a:gd name="T81" fmla="*/ 8 h 60"/>
                <a:gd name="T82" fmla="*/ 64 w 80"/>
                <a:gd name="T83" fmla="*/ 11 h 60"/>
                <a:gd name="T84" fmla="*/ 58 w 80"/>
                <a:gd name="T85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" h="60">
                  <a:moveTo>
                    <a:pt x="50" y="17"/>
                  </a:moveTo>
                  <a:cubicBezTo>
                    <a:pt x="51" y="17"/>
                    <a:pt x="52" y="17"/>
                    <a:pt x="53" y="17"/>
                  </a:cubicBezTo>
                  <a:cubicBezTo>
                    <a:pt x="53" y="17"/>
                    <a:pt x="54" y="17"/>
                    <a:pt x="55" y="16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5" y="17"/>
                    <a:pt x="66" y="17"/>
                  </a:cubicBezTo>
                  <a:cubicBezTo>
                    <a:pt x="66" y="17"/>
                    <a:pt x="67" y="17"/>
                    <a:pt x="68" y="17"/>
                  </a:cubicBezTo>
                  <a:cubicBezTo>
                    <a:pt x="70" y="19"/>
                    <a:pt x="72" y="25"/>
                    <a:pt x="72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5"/>
                    <a:pt x="47" y="19"/>
                    <a:pt x="50" y="17"/>
                  </a:cubicBezTo>
                  <a:close/>
                  <a:moveTo>
                    <a:pt x="16" y="2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5" y="52"/>
                    <a:pt x="25" y="49"/>
                  </a:cubicBezTo>
                  <a:cubicBezTo>
                    <a:pt x="24" y="47"/>
                    <a:pt x="25" y="46"/>
                    <a:pt x="25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6" y="21"/>
                    <a:pt x="16" y="21"/>
                    <a:pt x="16" y="21"/>
                  </a:cubicBezTo>
                  <a:close/>
                  <a:moveTo>
                    <a:pt x="20" y="39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20" y="39"/>
                    <a:pt x="20" y="39"/>
                    <a:pt x="20" y="39"/>
                  </a:cubicBezTo>
                  <a:close/>
                  <a:moveTo>
                    <a:pt x="10" y="2"/>
                  </a:moveTo>
                  <a:cubicBezTo>
                    <a:pt x="14" y="2"/>
                    <a:pt x="17" y="5"/>
                    <a:pt x="17" y="10"/>
                  </a:cubicBezTo>
                  <a:cubicBezTo>
                    <a:pt x="17" y="14"/>
                    <a:pt x="14" y="17"/>
                    <a:pt x="10" y="17"/>
                  </a:cubicBezTo>
                  <a:cubicBezTo>
                    <a:pt x="5" y="17"/>
                    <a:pt x="2" y="14"/>
                    <a:pt x="2" y="10"/>
                  </a:cubicBezTo>
                  <a:cubicBezTo>
                    <a:pt x="2" y="5"/>
                    <a:pt x="5" y="2"/>
                    <a:pt x="10" y="2"/>
                  </a:cubicBezTo>
                  <a:close/>
                  <a:moveTo>
                    <a:pt x="54" y="11"/>
                  </a:moveTo>
                  <a:cubicBezTo>
                    <a:pt x="53" y="11"/>
                    <a:pt x="53" y="11"/>
                    <a:pt x="53" y="10"/>
                  </a:cubicBezTo>
                  <a:cubicBezTo>
                    <a:pt x="53" y="10"/>
                    <a:pt x="52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5"/>
                    <a:pt x="53" y="3"/>
                    <a:pt x="54" y="2"/>
                  </a:cubicBezTo>
                  <a:cubicBezTo>
                    <a:pt x="57" y="0"/>
                    <a:pt x="61" y="0"/>
                    <a:pt x="63" y="2"/>
                  </a:cubicBezTo>
                  <a:cubicBezTo>
                    <a:pt x="65" y="3"/>
                    <a:pt x="65" y="5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9"/>
                    <a:pt x="65" y="10"/>
                    <a:pt x="65" y="10"/>
                  </a:cubicBezTo>
                  <a:cubicBezTo>
                    <a:pt x="65" y="11"/>
                    <a:pt x="65" y="11"/>
                    <a:pt x="64" y="11"/>
                  </a:cubicBezTo>
                  <a:cubicBezTo>
                    <a:pt x="64" y="13"/>
                    <a:pt x="62" y="16"/>
                    <a:pt x="59" y="16"/>
                  </a:cubicBezTo>
                  <a:cubicBezTo>
                    <a:pt x="59" y="16"/>
                    <a:pt x="59" y="16"/>
                    <a:pt x="58" y="16"/>
                  </a:cubicBezTo>
                  <a:cubicBezTo>
                    <a:pt x="56" y="15"/>
                    <a:pt x="54" y="14"/>
                    <a:pt x="54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277" name="组合 54276"/>
          <p:cNvGrpSpPr/>
          <p:nvPr/>
        </p:nvGrpSpPr>
        <p:grpSpPr>
          <a:xfrm>
            <a:off x="4475164" y="4388708"/>
            <a:ext cx="920505" cy="1259874"/>
            <a:chOff x="2951163" y="4388708"/>
            <a:chExt cx="920505" cy="1259874"/>
          </a:xfrm>
        </p:grpSpPr>
        <p:sp>
          <p:nvSpPr>
            <p:cNvPr id="39" name="任意多边形 38"/>
            <p:cNvSpPr/>
            <p:nvPr/>
          </p:nvSpPr>
          <p:spPr>
            <a:xfrm>
              <a:off x="2951163" y="4388708"/>
              <a:ext cx="920505" cy="1259874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olidFill>
              <a:srgbClr val="0053A3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45" tIns="536655" rIns="17146" bIns="536654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700"/>
            </a:p>
          </p:txBody>
        </p:sp>
        <p:sp>
          <p:nvSpPr>
            <p:cNvPr id="55" name="Freeform 13"/>
            <p:cNvSpPr>
              <a:spLocks noEditPoints="1"/>
            </p:cNvSpPr>
            <p:nvPr/>
          </p:nvSpPr>
          <p:spPr bwMode="auto">
            <a:xfrm>
              <a:off x="3198813" y="4909134"/>
              <a:ext cx="450850" cy="490538"/>
            </a:xfrm>
            <a:custGeom>
              <a:avLst/>
              <a:gdLst>
                <a:gd name="T0" fmla="*/ 55 w 65"/>
                <a:gd name="T1" fmla="*/ 39 h 71"/>
                <a:gd name="T2" fmla="*/ 10 w 65"/>
                <a:gd name="T3" fmla="*/ 39 h 71"/>
                <a:gd name="T4" fmla="*/ 10 w 65"/>
                <a:gd name="T5" fmla="*/ 71 h 71"/>
                <a:gd name="T6" fmla="*/ 17 w 65"/>
                <a:gd name="T7" fmla="*/ 71 h 71"/>
                <a:gd name="T8" fmla="*/ 17 w 65"/>
                <a:gd name="T9" fmla="*/ 49 h 71"/>
                <a:gd name="T10" fmla="*/ 19 w 65"/>
                <a:gd name="T11" fmla="*/ 47 h 71"/>
                <a:gd name="T12" fmla="*/ 29 w 65"/>
                <a:gd name="T13" fmla="*/ 47 h 71"/>
                <a:gd name="T14" fmla="*/ 30 w 65"/>
                <a:gd name="T15" fmla="*/ 49 h 71"/>
                <a:gd name="T16" fmla="*/ 30 w 65"/>
                <a:gd name="T17" fmla="*/ 71 h 71"/>
                <a:gd name="T18" fmla="*/ 55 w 65"/>
                <a:gd name="T19" fmla="*/ 71 h 71"/>
                <a:gd name="T20" fmla="*/ 55 w 65"/>
                <a:gd name="T21" fmla="*/ 39 h 71"/>
                <a:gd name="T22" fmla="*/ 65 w 65"/>
                <a:gd name="T23" fmla="*/ 30 h 71"/>
                <a:gd name="T24" fmla="*/ 36 w 65"/>
                <a:gd name="T25" fmla="*/ 2 h 71"/>
                <a:gd name="T26" fmla="*/ 33 w 65"/>
                <a:gd name="T27" fmla="*/ 0 h 71"/>
                <a:gd name="T28" fmla="*/ 31 w 65"/>
                <a:gd name="T29" fmla="*/ 2 h 71"/>
                <a:gd name="T30" fmla="*/ 0 w 65"/>
                <a:gd name="T31" fmla="*/ 30 h 71"/>
                <a:gd name="T32" fmla="*/ 5 w 65"/>
                <a:gd name="T33" fmla="*/ 36 h 71"/>
                <a:gd name="T34" fmla="*/ 60 w 65"/>
                <a:gd name="T35" fmla="*/ 35 h 71"/>
                <a:gd name="T36" fmla="*/ 65 w 65"/>
                <a:gd name="T37" fmla="*/ 30 h 71"/>
                <a:gd name="T38" fmla="*/ 13 w 65"/>
                <a:gd name="T39" fmla="*/ 28 h 71"/>
                <a:gd name="T40" fmla="*/ 33 w 65"/>
                <a:gd name="T41" fmla="*/ 10 h 71"/>
                <a:gd name="T42" fmla="*/ 52 w 65"/>
                <a:gd name="T43" fmla="*/ 28 h 71"/>
                <a:gd name="T44" fmla="*/ 13 w 65"/>
                <a:gd name="T45" fmla="*/ 28 h 71"/>
                <a:gd name="T46" fmla="*/ 48 w 65"/>
                <a:gd name="T47" fmla="*/ 48 h 71"/>
                <a:gd name="T48" fmla="*/ 48 w 65"/>
                <a:gd name="T49" fmla="*/ 53 h 71"/>
                <a:gd name="T50" fmla="*/ 44 w 65"/>
                <a:gd name="T51" fmla="*/ 53 h 71"/>
                <a:gd name="T52" fmla="*/ 44 w 65"/>
                <a:gd name="T53" fmla="*/ 48 h 71"/>
                <a:gd name="T54" fmla="*/ 48 w 65"/>
                <a:gd name="T55" fmla="*/ 48 h 71"/>
                <a:gd name="T56" fmla="*/ 42 w 65"/>
                <a:gd name="T57" fmla="*/ 55 h 71"/>
                <a:gd name="T58" fmla="*/ 42 w 65"/>
                <a:gd name="T59" fmla="*/ 60 h 71"/>
                <a:gd name="T60" fmla="*/ 37 w 65"/>
                <a:gd name="T61" fmla="*/ 60 h 71"/>
                <a:gd name="T62" fmla="*/ 37 w 65"/>
                <a:gd name="T63" fmla="*/ 55 h 71"/>
                <a:gd name="T64" fmla="*/ 42 w 65"/>
                <a:gd name="T65" fmla="*/ 55 h 71"/>
                <a:gd name="T66" fmla="*/ 48 w 65"/>
                <a:gd name="T67" fmla="*/ 55 h 71"/>
                <a:gd name="T68" fmla="*/ 48 w 65"/>
                <a:gd name="T69" fmla="*/ 60 h 71"/>
                <a:gd name="T70" fmla="*/ 44 w 65"/>
                <a:gd name="T71" fmla="*/ 60 h 71"/>
                <a:gd name="T72" fmla="*/ 44 w 65"/>
                <a:gd name="T73" fmla="*/ 55 h 71"/>
                <a:gd name="T74" fmla="*/ 48 w 65"/>
                <a:gd name="T75" fmla="*/ 55 h 71"/>
                <a:gd name="T76" fmla="*/ 42 w 65"/>
                <a:gd name="T77" fmla="*/ 48 h 71"/>
                <a:gd name="T78" fmla="*/ 42 w 65"/>
                <a:gd name="T79" fmla="*/ 53 h 71"/>
                <a:gd name="T80" fmla="*/ 37 w 65"/>
                <a:gd name="T81" fmla="*/ 53 h 71"/>
                <a:gd name="T82" fmla="*/ 37 w 65"/>
                <a:gd name="T83" fmla="*/ 48 h 71"/>
                <a:gd name="T84" fmla="*/ 42 w 65"/>
                <a:gd name="T85" fmla="*/ 4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" h="71">
                  <a:moveTo>
                    <a:pt x="55" y="39"/>
                  </a:moveTo>
                  <a:cubicBezTo>
                    <a:pt x="10" y="39"/>
                    <a:pt x="10" y="39"/>
                    <a:pt x="10" y="3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8" y="47"/>
                    <a:pt x="1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7"/>
                    <a:pt x="30" y="48"/>
                    <a:pt x="30" y="49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39"/>
                    <a:pt x="55" y="39"/>
                    <a:pt x="55" y="39"/>
                  </a:cubicBezTo>
                  <a:close/>
                  <a:moveTo>
                    <a:pt x="65" y="30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5" y="30"/>
                    <a:pt x="65" y="30"/>
                    <a:pt x="65" y="30"/>
                  </a:cubicBezTo>
                  <a:close/>
                  <a:moveTo>
                    <a:pt x="13" y="28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13" y="28"/>
                    <a:pt x="13" y="28"/>
                    <a:pt x="13" y="28"/>
                  </a:cubicBezTo>
                  <a:close/>
                  <a:moveTo>
                    <a:pt x="48" y="48"/>
                  </a:moveTo>
                  <a:cubicBezTo>
                    <a:pt x="48" y="53"/>
                    <a:pt x="48" y="53"/>
                    <a:pt x="48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8" y="48"/>
                    <a:pt x="48" y="48"/>
                    <a:pt x="48" y="48"/>
                  </a:cubicBezTo>
                  <a:close/>
                  <a:moveTo>
                    <a:pt x="42" y="55"/>
                  </a:moveTo>
                  <a:cubicBezTo>
                    <a:pt x="42" y="60"/>
                    <a:pt x="42" y="60"/>
                    <a:pt x="4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2" y="55"/>
                    <a:pt x="42" y="55"/>
                    <a:pt x="42" y="55"/>
                  </a:cubicBezTo>
                  <a:close/>
                  <a:moveTo>
                    <a:pt x="48" y="55"/>
                  </a:moveTo>
                  <a:cubicBezTo>
                    <a:pt x="48" y="60"/>
                    <a:pt x="48" y="60"/>
                    <a:pt x="4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8" y="55"/>
                    <a:pt x="48" y="55"/>
                    <a:pt x="48" y="55"/>
                  </a:cubicBezTo>
                  <a:close/>
                  <a:moveTo>
                    <a:pt x="42" y="48"/>
                  </a:moveTo>
                  <a:cubicBezTo>
                    <a:pt x="42" y="53"/>
                    <a:pt x="42" y="53"/>
                    <a:pt x="42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48"/>
                    <a:pt x="37" y="48"/>
                    <a:pt x="37" y="48"/>
                  </a:cubicBezTo>
                  <a:lnTo>
                    <a:pt x="42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276" name="组合 54275"/>
          <p:cNvGrpSpPr/>
          <p:nvPr/>
        </p:nvGrpSpPr>
        <p:grpSpPr>
          <a:xfrm>
            <a:off x="4475164" y="3294898"/>
            <a:ext cx="920505" cy="1259874"/>
            <a:chOff x="2951163" y="3294898"/>
            <a:chExt cx="920505" cy="1259874"/>
          </a:xfrm>
        </p:grpSpPr>
        <p:sp>
          <p:nvSpPr>
            <p:cNvPr id="37" name="任意多边形 36"/>
            <p:cNvSpPr/>
            <p:nvPr/>
          </p:nvSpPr>
          <p:spPr>
            <a:xfrm>
              <a:off x="2951163" y="3294898"/>
              <a:ext cx="920505" cy="1259874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olidFill>
              <a:srgbClr val="0053A3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45" tIns="536654" rIns="17145" bIns="536654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700"/>
            </a:p>
          </p:txBody>
        </p:sp>
        <p:sp>
          <p:nvSpPr>
            <p:cNvPr id="54272" name="Freeform 21"/>
            <p:cNvSpPr>
              <a:spLocks noEditPoints="1"/>
            </p:cNvSpPr>
            <p:nvPr/>
          </p:nvSpPr>
          <p:spPr bwMode="auto">
            <a:xfrm rot="16200000">
              <a:off x="3190248" y="3771943"/>
              <a:ext cx="442334" cy="502458"/>
            </a:xfrm>
            <a:custGeom>
              <a:avLst/>
              <a:gdLst>
                <a:gd name="T0" fmla="*/ 30 w 54"/>
                <a:gd name="T1" fmla="*/ 61 h 62"/>
                <a:gd name="T2" fmla="*/ 24 w 54"/>
                <a:gd name="T3" fmla="*/ 61 h 62"/>
                <a:gd name="T4" fmla="*/ 6 w 54"/>
                <a:gd name="T5" fmla="*/ 62 h 62"/>
                <a:gd name="T6" fmla="*/ 0 w 54"/>
                <a:gd name="T7" fmla="*/ 62 h 62"/>
                <a:gd name="T8" fmla="*/ 0 w 54"/>
                <a:gd name="T9" fmla="*/ 54 h 62"/>
                <a:gd name="T10" fmla="*/ 2 w 54"/>
                <a:gd name="T11" fmla="*/ 35 h 62"/>
                <a:gd name="T12" fmla="*/ 2 w 54"/>
                <a:gd name="T13" fmla="*/ 28 h 62"/>
                <a:gd name="T14" fmla="*/ 0 w 54"/>
                <a:gd name="T15" fmla="*/ 8 h 62"/>
                <a:gd name="T16" fmla="*/ 0 w 54"/>
                <a:gd name="T17" fmla="*/ 0 h 62"/>
                <a:gd name="T18" fmla="*/ 6 w 54"/>
                <a:gd name="T19" fmla="*/ 0 h 62"/>
                <a:gd name="T20" fmla="*/ 24 w 54"/>
                <a:gd name="T21" fmla="*/ 1 h 62"/>
                <a:gd name="T22" fmla="*/ 30 w 54"/>
                <a:gd name="T23" fmla="*/ 1 h 62"/>
                <a:gd name="T24" fmla="*/ 47 w 54"/>
                <a:gd name="T25" fmla="*/ 0 h 62"/>
                <a:gd name="T26" fmla="*/ 54 w 54"/>
                <a:gd name="T27" fmla="*/ 0 h 62"/>
                <a:gd name="T28" fmla="*/ 54 w 54"/>
                <a:gd name="T29" fmla="*/ 8 h 62"/>
                <a:gd name="T30" fmla="*/ 52 w 54"/>
                <a:gd name="T31" fmla="*/ 28 h 62"/>
                <a:gd name="T32" fmla="*/ 52 w 54"/>
                <a:gd name="T33" fmla="*/ 35 h 62"/>
                <a:gd name="T34" fmla="*/ 54 w 54"/>
                <a:gd name="T35" fmla="*/ 54 h 62"/>
                <a:gd name="T36" fmla="*/ 54 w 54"/>
                <a:gd name="T37" fmla="*/ 62 h 62"/>
                <a:gd name="T38" fmla="*/ 47 w 54"/>
                <a:gd name="T39" fmla="*/ 62 h 62"/>
                <a:gd name="T40" fmla="*/ 30 w 54"/>
                <a:gd name="T41" fmla="*/ 61 h 62"/>
                <a:gd name="T42" fmla="*/ 44 w 54"/>
                <a:gd name="T43" fmla="*/ 10 h 62"/>
                <a:gd name="T44" fmla="*/ 11 w 54"/>
                <a:gd name="T45" fmla="*/ 10 h 62"/>
                <a:gd name="T46" fmla="*/ 11 w 54"/>
                <a:gd name="T47" fmla="*/ 52 h 62"/>
                <a:gd name="T48" fmla="*/ 44 w 54"/>
                <a:gd name="T49" fmla="*/ 52 h 62"/>
                <a:gd name="T50" fmla="*/ 44 w 54"/>
                <a:gd name="T51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30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19" y="55"/>
                    <a:pt x="13" y="57"/>
                    <a:pt x="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6" y="47"/>
                    <a:pt x="8" y="40"/>
                    <a:pt x="2" y="35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8" y="22"/>
                    <a:pt x="6" y="16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5"/>
                    <a:pt x="19" y="7"/>
                    <a:pt x="24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5" y="7"/>
                    <a:pt x="41" y="5"/>
                    <a:pt x="4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49" y="16"/>
                    <a:pt x="47" y="22"/>
                    <a:pt x="52" y="28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47" y="40"/>
                    <a:pt x="49" y="47"/>
                    <a:pt x="54" y="54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1" y="57"/>
                    <a:pt x="35" y="55"/>
                    <a:pt x="30" y="61"/>
                  </a:cubicBezTo>
                  <a:close/>
                  <a:moveTo>
                    <a:pt x="44" y="10"/>
                  </a:moveTo>
                  <a:cubicBezTo>
                    <a:pt x="32" y="10"/>
                    <a:pt x="23" y="10"/>
                    <a:pt x="11" y="10"/>
                  </a:cubicBezTo>
                  <a:cubicBezTo>
                    <a:pt x="11" y="25"/>
                    <a:pt x="11" y="36"/>
                    <a:pt x="11" y="52"/>
                  </a:cubicBezTo>
                  <a:cubicBezTo>
                    <a:pt x="23" y="52"/>
                    <a:pt x="32" y="52"/>
                    <a:pt x="44" y="52"/>
                  </a:cubicBezTo>
                  <a:cubicBezTo>
                    <a:pt x="44" y="36"/>
                    <a:pt x="44" y="25"/>
                    <a:pt x="44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8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59" name="组合 6"/>
          <p:cNvGrpSpPr/>
          <p:nvPr/>
        </p:nvGrpSpPr>
        <p:grpSpPr bwMode="auto"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60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2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63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64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65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66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67" name="等腰三角形 66"/>
          <p:cNvSpPr>
            <a:spLocks noChangeAspect="1"/>
          </p:cNvSpPr>
          <p:nvPr/>
        </p:nvSpPr>
        <p:spPr>
          <a:xfrm rot="16200000">
            <a:off x="1925964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  <p:bldP spid="25" grpId="0"/>
      <p:bldP spid="19" grpId="0" animBg="1"/>
      <p:bldP spid="57" grpId="0" animBg="1"/>
      <p:bldP spid="58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3265</Words>
  <Application>WPS 演示</Application>
  <PresentationFormat>宽屏</PresentationFormat>
  <Paragraphs>733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Calibri</vt:lpstr>
      <vt:lpstr>微软雅黑</vt:lpstr>
      <vt:lpstr>Arial Unicode MS</vt:lpstr>
      <vt:lpstr>Calibri Light</vt:lpstr>
      <vt:lpstr>Meiryo</vt:lpstr>
      <vt:lpstr>Yu Gothic UI</vt:lpstr>
      <vt:lpstr>幼圆</vt:lpstr>
      <vt:lpstr>Arial Narrow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398</cp:revision>
  <dcterms:created xsi:type="dcterms:W3CDTF">2014-12-14T07:13:00Z</dcterms:created>
  <dcterms:modified xsi:type="dcterms:W3CDTF">2024-04-14T18:25:14Z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7FD62B6E7BCF4978AEEBA11605B1D603_13</vt:lpwstr>
  </property>
  <property fmtid="{D5CDD505-2E9C-101B-9397-08002B2CF9AE}" pid="3" name="KSOProductBuildVer">
    <vt:lpwstr>2052-12.1.0.16417</vt:lpwstr>
  </property>
</Properties>
</file>