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8" r:id="rId3"/>
  </p:sldMasterIdLst>
  <p:notesMasterIdLst>
    <p:notesMasterId r:id="rId17"/>
  </p:notesMasterIdLst>
  <p:sldIdLst>
    <p:sldId id="313" r:id="rId4"/>
    <p:sldId id="314" r:id="rId5"/>
    <p:sldId id="321" r:id="rId6"/>
    <p:sldId id="397" r:id="rId7"/>
    <p:sldId id="393" r:id="rId8"/>
    <p:sldId id="396" r:id="rId9"/>
    <p:sldId id="315" r:id="rId10"/>
    <p:sldId id="323" r:id="rId11"/>
    <p:sldId id="398" r:id="rId12"/>
    <p:sldId id="359" r:id="rId13"/>
    <p:sldId id="325" r:id="rId14"/>
    <p:sldId id="316" r:id="rId15"/>
    <p:sldId id="379" r:id="rId16"/>
    <p:sldId id="364" r:id="rId18"/>
    <p:sldId id="327" r:id="rId19"/>
    <p:sldId id="341" r:id="rId20"/>
    <p:sldId id="360" r:id="rId21"/>
    <p:sldId id="371" r:id="rId22"/>
    <p:sldId id="317" r:id="rId23"/>
    <p:sldId id="372" r:id="rId24"/>
    <p:sldId id="363" r:id="rId25"/>
    <p:sldId id="400" r:id="rId26"/>
    <p:sldId id="399" r:id="rId27"/>
    <p:sldId id="394" r:id="rId28"/>
    <p:sldId id="318" r:id="rId29"/>
    <p:sldId id="420" r:id="rId30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2F5"/>
    <a:srgbClr val="314371"/>
    <a:srgbClr val="B7BFCF"/>
    <a:srgbClr val="92D050"/>
    <a:srgbClr val="0070C0"/>
    <a:srgbClr val="4A7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4" Type="http://schemas.openxmlformats.org/officeDocument/2006/relationships/tags" Target="tags/tag1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526FB-6F84-43A6-A90A-03447F13B0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37ECC-8B3E-4DC3-BE83-AB7DE85BB01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37ECC-8B3E-4DC3-BE83-AB7DE85BB0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0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">
                <a:srgbClr val="314371"/>
              </a:gs>
              <a:gs pos="40000">
                <a:srgbClr val="314371">
                  <a:alpha val="88000"/>
                </a:srgbClr>
              </a:gs>
              <a:gs pos="66000">
                <a:srgbClr val="314371">
                  <a:alpha val="70000"/>
                </a:srgbClr>
              </a:gs>
              <a:gs pos="100000">
                <a:srgbClr val="314371">
                  <a:alpha val="6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714" y="0"/>
            <a:ext cx="12186286" cy="6858001"/>
          </a:xfrm>
          <a:prstGeom prst="rect">
            <a:avLst/>
          </a:prstGeom>
          <a:solidFill>
            <a:srgbClr val="EE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 userDrawn="1"/>
        </p:nvSpPr>
        <p:spPr>
          <a:xfrm>
            <a:off x="0" y="489708"/>
            <a:ext cx="1982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实习纪律及安排</a:t>
            </a:r>
            <a:endParaRPr lang="zh-CN" altLang="en-US" dirty="0"/>
          </a:p>
        </p:txBody>
      </p:sp>
      <p:sp>
        <p:nvSpPr>
          <p:cNvPr id="4" name="文本框 3"/>
          <p:cNvSpPr txBox="1"/>
          <p:nvPr userDrawn="1"/>
        </p:nvSpPr>
        <p:spPr>
          <a:xfrm>
            <a:off x="2335821" y="489708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实验室规范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6141189" y="489708"/>
            <a:ext cx="1268766" cy="400110"/>
          </a:xfrm>
          <a:prstGeom prst="rect">
            <a:avLst/>
          </a:prstGeom>
          <a:solidFill>
            <a:srgbClr val="31437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皮肤介绍</a:t>
            </a:r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4164621" y="489708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化妆品介绍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10362717" y="489708"/>
            <a:ext cx="1361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FEILANG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1232034"/>
            <a:ext cx="12192000" cy="4350619"/>
          </a:xfrm>
          <a:prstGeom prst="rect">
            <a:avLst/>
          </a:prstGeom>
          <a:solidFill>
            <a:srgbClr val="31437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177817" y="5847649"/>
            <a:ext cx="2822753" cy="787640"/>
            <a:chOff x="245219" y="7302395"/>
            <a:chExt cx="2822753" cy="787640"/>
          </a:xfrm>
        </p:grpSpPr>
        <p:grpSp>
          <p:nvGrpSpPr>
            <p:cNvPr id="11" name="组合 10"/>
            <p:cNvGrpSpPr/>
            <p:nvPr userDrawn="1"/>
          </p:nvGrpSpPr>
          <p:grpSpPr>
            <a:xfrm>
              <a:off x="245219" y="7302395"/>
              <a:ext cx="679000" cy="787640"/>
              <a:chOff x="4843978" y="1908049"/>
              <a:chExt cx="1223244" cy="1418963"/>
            </a:xfrm>
          </p:grpSpPr>
          <p:sp>
            <p:nvSpPr>
              <p:cNvPr id="15" name="六边形 14"/>
              <p:cNvSpPr/>
              <p:nvPr/>
            </p:nvSpPr>
            <p:spPr>
              <a:xfrm rot="5400000">
                <a:off x="4746118" y="2005909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rgbClr val="3143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5217235" y="2374848"/>
                <a:ext cx="511148" cy="496737"/>
                <a:chOff x="756527" y="5479054"/>
                <a:chExt cx="435658" cy="423375"/>
              </a:xfrm>
              <a:solidFill>
                <a:schemeClr val="bg1"/>
              </a:solidFill>
            </p:grpSpPr>
            <p:sp>
              <p:nvSpPr>
                <p:cNvPr id="17" name="Freeform 5"/>
                <p:cNvSpPr>
                  <a:spLocks noEditPoints="1"/>
                </p:cNvSpPr>
                <p:nvPr/>
              </p:nvSpPr>
              <p:spPr bwMode="auto">
                <a:xfrm flipH="1">
                  <a:off x="756527" y="5479054"/>
                  <a:ext cx="435658" cy="423375"/>
                </a:xfrm>
                <a:custGeom>
                  <a:avLst/>
                  <a:gdLst>
                    <a:gd name="T0" fmla="*/ 2068 w 3392"/>
                    <a:gd name="T1" fmla="*/ 0 h 3296"/>
                    <a:gd name="T2" fmla="*/ 1015 w 3392"/>
                    <a:gd name="T3" fmla="*/ 594 h 3296"/>
                    <a:gd name="T4" fmla="*/ 981 w 3392"/>
                    <a:gd name="T5" fmla="*/ 1803 h 3296"/>
                    <a:gd name="T6" fmla="*/ 127 w 3392"/>
                    <a:gd name="T7" fmla="*/ 2657 h 3296"/>
                    <a:gd name="T8" fmla="*/ 33 w 3392"/>
                    <a:gd name="T9" fmla="*/ 3007 h 3296"/>
                    <a:gd name="T10" fmla="*/ 289 w 3392"/>
                    <a:gd name="T11" fmla="*/ 3263 h 3296"/>
                    <a:gd name="T12" fmla="*/ 639 w 3392"/>
                    <a:gd name="T13" fmla="*/ 3169 h 3296"/>
                    <a:gd name="T14" fmla="*/ 634 w 3392"/>
                    <a:gd name="T15" fmla="*/ 3169 h 3296"/>
                    <a:gd name="T16" fmla="*/ 1488 w 3392"/>
                    <a:gd name="T17" fmla="*/ 2315 h 3296"/>
                    <a:gd name="T18" fmla="*/ 2874 w 3392"/>
                    <a:gd name="T19" fmla="*/ 2151 h 3296"/>
                    <a:gd name="T20" fmla="*/ 3213 w 3392"/>
                    <a:gd name="T21" fmla="*/ 797 h 3296"/>
                    <a:gd name="T22" fmla="*/ 2068 w 3392"/>
                    <a:gd name="T23" fmla="*/ 0 h 3296"/>
                    <a:gd name="T24" fmla="*/ 510 w 3392"/>
                    <a:gd name="T25" fmla="*/ 3040 h 3296"/>
                    <a:gd name="T26" fmla="*/ 255 w 3392"/>
                    <a:gd name="T27" fmla="*/ 3040 h 3296"/>
                    <a:gd name="T28" fmla="*/ 255 w 3392"/>
                    <a:gd name="T29" fmla="*/ 2785 h 3296"/>
                    <a:gd name="T30" fmla="*/ 1081 w 3392"/>
                    <a:gd name="T31" fmla="*/ 1959 h 3296"/>
                    <a:gd name="T32" fmla="*/ 1336 w 3392"/>
                    <a:gd name="T33" fmla="*/ 2215 h 3296"/>
                    <a:gd name="T34" fmla="*/ 510 w 3392"/>
                    <a:gd name="T35" fmla="*/ 3040 h 3296"/>
                    <a:gd name="T36" fmla="*/ 2068 w 3392"/>
                    <a:gd name="T37" fmla="*/ 2253 h 3296"/>
                    <a:gd name="T38" fmla="*/ 1044 w 3392"/>
                    <a:gd name="T39" fmla="*/ 1229 h 3296"/>
                    <a:gd name="T40" fmla="*/ 2068 w 3392"/>
                    <a:gd name="T41" fmla="*/ 205 h 3296"/>
                    <a:gd name="T42" fmla="*/ 3092 w 3392"/>
                    <a:gd name="T43" fmla="*/ 1229 h 3296"/>
                    <a:gd name="T44" fmla="*/ 2068 w 3392"/>
                    <a:gd name="T45" fmla="*/ 2253 h 3296"/>
                    <a:gd name="T46" fmla="*/ 2068 w 3392"/>
                    <a:gd name="T47" fmla="*/ 2253 h 3296"/>
                    <a:gd name="T48" fmla="*/ 2068 w 3392"/>
                    <a:gd name="T49" fmla="*/ 2253 h 3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392" h="3296">
                      <a:moveTo>
                        <a:pt x="2068" y="0"/>
                      </a:moveTo>
                      <a:cubicBezTo>
                        <a:pt x="1637" y="0"/>
                        <a:pt x="1237" y="225"/>
                        <a:pt x="1015" y="594"/>
                      </a:cubicBezTo>
                      <a:cubicBezTo>
                        <a:pt x="792" y="963"/>
                        <a:pt x="780" y="1422"/>
                        <a:pt x="981" y="1803"/>
                      </a:cubicBezTo>
                      <a:cubicBezTo>
                        <a:pt x="127" y="2657"/>
                        <a:pt x="127" y="2657"/>
                        <a:pt x="127" y="2657"/>
                      </a:cubicBezTo>
                      <a:cubicBezTo>
                        <a:pt x="36" y="2748"/>
                        <a:pt x="0" y="2882"/>
                        <a:pt x="33" y="3007"/>
                      </a:cubicBezTo>
                      <a:cubicBezTo>
                        <a:pt x="67" y="3132"/>
                        <a:pt x="164" y="3229"/>
                        <a:pt x="289" y="3263"/>
                      </a:cubicBezTo>
                      <a:cubicBezTo>
                        <a:pt x="414" y="3296"/>
                        <a:pt x="548" y="3260"/>
                        <a:pt x="639" y="3169"/>
                      </a:cubicBezTo>
                      <a:cubicBezTo>
                        <a:pt x="634" y="3169"/>
                        <a:pt x="634" y="3169"/>
                        <a:pt x="634" y="3169"/>
                      </a:cubicBezTo>
                      <a:cubicBezTo>
                        <a:pt x="1488" y="2315"/>
                        <a:pt x="1488" y="2315"/>
                        <a:pt x="1488" y="2315"/>
                      </a:cubicBezTo>
                      <a:cubicBezTo>
                        <a:pt x="1939" y="2553"/>
                        <a:pt x="2491" y="2488"/>
                        <a:pt x="2874" y="2151"/>
                      </a:cubicBezTo>
                      <a:cubicBezTo>
                        <a:pt x="3257" y="1814"/>
                        <a:pt x="3392" y="1275"/>
                        <a:pt x="3213" y="797"/>
                      </a:cubicBezTo>
                      <a:cubicBezTo>
                        <a:pt x="3034" y="319"/>
                        <a:pt x="2578" y="2"/>
                        <a:pt x="2068" y="0"/>
                      </a:cubicBezTo>
                      <a:close/>
                      <a:moveTo>
                        <a:pt x="510" y="3040"/>
                      </a:moveTo>
                      <a:cubicBezTo>
                        <a:pt x="440" y="3110"/>
                        <a:pt x="325" y="3110"/>
                        <a:pt x="255" y="3040"/>
                      </a:cubicBezTo>
                      <a:cubicBezTo>
                        <a:pt x="185" y="2970"/>
                        <a:pt x="185" y="2855"/>
                        <a:pt x="255" y="2785"/>
                      </a:cubicBezTo>
                      <a:cubicBezTo>
                        <a:pt x="1081" y="1959"/>
                        <a:pt x="1081" y="1959"/>
                        <a:pt x="1081" y="1959"/>
                      </a:cubicBezTo>
                      <a:cubicBezTo>
                        <a:pt x="1153" y="2056"/>
                        <a:pt x="1239" y="2142"/>
                        <a:pt x="1336" y="2215"/>
                      </a:cubicBezTo>
                      <a:lnTo>
                        <a:pt x="510" y="3040"/>
                      </a:lnTo>
                      <a:close/>
                      <a:moveTo>
                        <a:pt x="2068" y="2253"/>
                      </a:moveTo>
                      <a:cubicBezTo>
                        <a:pt x="1502" y="2253"/>
                        <a:pt x="1044" y="1794"/>
                        <a:pt x="1044" y="1229"/>
                      </a:cubicBezTo>
                      <a:cubicBezTo>
                        <a:pt x="1044" y="663"/>
                        <a:pt x="1502" y="205"/>
                        <a:pt x="2068" y="205"/>
                      </a:cubicBezTo>
                      <a:cubicBezTo>
                        <a:pt x="2633" y="205"/>
                        <a:pt x="3092" y="663"/>
                        <a:pt x="3092" y="1229"/>
                      </a:cubicBezTo>
                      <a:cubicBezTo>
                        <a:pt x="3092" y="1794"/>
                        <a:pt x="2633" y="2253"/>
                        <a:pt x="2068" y="2253"/>
                      </a:cubicBezTo>
                      <a:close/>
                      <a:moveTo>
                        <a:pt x="2068" y="2253"/>
                      </a:moveTo>
                      <a:cubicBezTo>
                        <a:pt x="2068" y="2253"/>
                        <a:pt x="2068" y="2253"/>
                        <a:pt x="2068" y="225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" name="Freeform 6"/>
                <p:cNvSpPr>
                  <a:spLocks noEditPoints="1"/>
                </p:cNvSpPr>
                <p:nvPr/>
              </p:nvSpPr>
              <p:spPr bwMode="auto">
                <a:xfrm flipH="1">
                  <a:off x="920008" y="5544856"/>
                  <a:ext cx="98654" cy="98654"/>
                </a:xfrm>
                <a:custGeom>
                  <a:avLst/>
                  <a:gdLst>
                    <a:gd name="T0" fmla="*/ 717 w 768"/>
                    <a:gd name="T1" fmla="*/ 0 h 768"/>
                    <a:gd name="T2" fmla="*/ 0 w 768"/>
                    <a:gd name="T3" fmla="*/ 717 h 768"/>
                    <a:gd name="T4" fmla="*/ 51 w 768"/>
                    <a:gd name="T5" fmla="*/ 768 h 768"/>
                    <a:gd name="T6" fmla="*/ 102 w 768"/>
                    <a:gd name="T7" fmla="*/ 717 h 768"/>
                    <a:gd name="T8" fmla="*/ 717 w 768"/>
                    <a:gd name="T9" fmla="*/ 102 h 768"/>
                    <a:gd name="T10" fmla="*/ 768 w 768"/>
                    <a:gd name="T11" fmla="*/ 51 h 768"/>
                    <a:gd name="T12" fmla="*/ 717 w 768"/>
                    <a:gd name="T13" fmla="*/ 0 h 768"/>
                    <a:gd name="T14" fmla="*/ 717 w 768"/>
                    <a:gd name="T15" fmla="*/ 0 h 768"/>
                    <a:gd name="T16" fmla="*/ 717 w 768"/>
                    <a:gd name="T17" fmla="*/ 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68" h="768">
                      <a:moveTo>
                        <a:pt x="717" y="0"/>
                      </a:moveTo>
                      <a:cubicBezTo>
                        <a:pt x="321" y="0"/>
                        <a:pt x="0" y="321"/>
                        <a:pt x="0" y="717"/>
                      </a:cubicBezTo>
                      <a:cubicBezTo>
                        <a:pt x="0" y="745"/>
                        <a:pt x="23" y="768"/>
                        <a:pt x="51" y="768"/>
                      </a:cubicBezTo>
                      <a:cubicBezTo>
                        <a:pt x="79" y="768"/>
                        <a:pt x="102" y="745"/>
                        <a:pt x="102" y="717"/>
                      </a:cubicBezTo>
                      <a:cubicBezTo>
                        <a:pt x="102" y="377"/>
                        <a:pt x="377" y="102"/>
                        <a:pt x="717" y="102"/>
                      </a:cubicBezTo>
                      <a:cubicBezTo>
                        <a:pt x="745" y="102"/>
                        <a:pt x="768" y="79"/>
                        <a:pt x="768" y="51"/>
                      </a:cubicBezTo>
                      <a:cubicBezTo>
                        <a:pt x="768" y="23"/>
                        <a:pt x="745" y="0"/>
                        <a:pt x="717" y="0"/>
                      </a:cubicBezTo>
                      <a:close/>
                      <a:moveTo>
                        <a:pt x="717" y="0"/>
                      </a:moveTo>
                      <a:cubicBezTo>
                        <a:pt x="717" y="0"/>
                        <a:pt x="717" y="0"/>
                        <a:pt x="71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2" name="组合 11"/>
            <p:cNvGrpSpPr/>
            <p:nvPr userDrawn="1"/>
          </p:nvGrpSpPr>
          <p:grpSpPr>
            <a:xfrm>
              <a:off x="1030689" y="7344664"/>
              <a:ext cx="2037283" cy="549213"/>
              <a:chOff x="1049902" y="7496160"/>
              <a:chExt cx="2037283" cy="549213"/>
            </a:xfrm>
          </p:grpSpPr>
          <p:sp>
            <p:nvSpPr>
              <p:cNvPr id="13" name="文本框 12"/>
              <p:cNvSpPr txBox="1"/>
              <p:nvPr userDrawn="1"/>
            </p:nvSpPr>
            <p:spPr>
              <a:xfrm>
                <a:off x="1055489" y="7496160"/>
                <a:ext cx="20316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rgbClr val="31437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认识皮肤</a:t>
                </a:r>
                <a:endParaRPr lang="zh-CN" altLang="en-US" sz="2000" dirty="0">
                  <a:solidFill>
                    <a:srgbClr val="31437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文本框 13"/>
              <p:cNvSpPr txBox="1"/>
              <p:nvPr userDrawn="1"/>
            </p:nvSpPr>
            <p:spPr>
              <a:xfrm>
                <a:off x="1049902" y="7799152"/>
                <a:ext cx="194610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lvl="0">
                  <a:defRPr sz="10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dirty="0"/>
                  <a:t>Understanding of the skin</a:t>
                </a:r>
                <a:endParaRPr lang="zh-CN" altLang="en-US" dirty="0"/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6467405" y="5847649"/>
            <a:ext cx="2334290" cy="787640"/>
            <a:chOff x="245219" y="6412577"/>
            <a:chExt cx="2334290" cy="787640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245219" y="6412577"/>
              <a:ext cx="679000" cy="787640"/>
              <a:chOff x="4194498" y="3029949"/>
              <a:chExt cx="1223244" cy="1418963"/>
            </a:xfrm>
          </p:grpSpPr>
          <p:sp>
            <p:nvSpPr>
              <p:cNvPr id="24" name="六边形 23"/>
              <p:cNvSpPr/>
              <p:nvPr/>
            </p:nvSpPr>
            <p:spPr>
              <a:xfrm rot="5400000">
                <a:off x="4096638" y="3127809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rgbClr val="3143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14371"/>
                  </a:solidFill>
                </a:endParaRPr>
              </a:p>
            </p:txBody>
          </p:sp>
          <p:sp>
            <p:nvSpPr>
              <p:cNvPr id="25" name="Freeform 10"/>
              <p:cNvSpPr>
                <a:spLocks noEditPoints="1"/>
              </p:cNvSpPr>
              <p:nvPr/>
            </p:nvSpPr>
            <p:spPr bwMode="auto">
              <a:xfrm>
                <a:off x="4559897" y="3475529"/>
                <a:ext cx="492444" cy="492443"/>
              </a:xfrm>
              <a:custGeom>
                <a:avLst/>
                <a:gdLst>
                  <a:gd name="T0" fmla="*/ 168 w 227"/>
                  <a:gd name="T1" fmla="*/ 15 h 227"/>
                  <a:gd name="T2" fmla="*/ 212 w 227"/>
                  <a:gd name="T3" fmla="*/ 59 h 227"/>
                  <a:gd name="T4" fmla="*/ 68 w 227"/>
                  <a:gd name="T5" fmla="*/ 203 h 227"/>
                  <a:gd name="T6" fmla="*/ 13 w 227"/>
                  <a:gd name="T7" fmla="*/ 214 h 227"/>
                  <a:gd name="T8" fmla="*/ 24 w 227"/>
                  <a:gd name="T9" fmla="*/ 159 h 227"/>
                  <a:gd name="T10" fmla="*/ 168 w 227"/>
                  <a:gd name="T11" fmla="*/ 15 h 227"/>
                  <a:gd name="T12" fmla="*/ 168 w 227"/>
                  <a:gd name="T13" fmla="*/ 0 h 227"/>
                  <a:gd name="T14" fmla="*/ 15 w 227"/>
                  <a:gd name="T15" fmla="*/ 154 h 227"/>
                  <a:gd name="T16" fmla="*/ 0 w 227"/>
                  <a:gd name="T17" fmla="*/ 227 h 227"/>
                  <a:gd name="T18" fmla="*/ 74 w 227"/>
                  <a:gd name="T19" fmla="*/ 213 h 227"/>
                  <a:gd name="T20" fmla="*/ 227 w 227"/>
                  <a:gd name="T21" fmla="*/ 59 h 227"/>
                  <a:gd name="T22" fmla="*/ 168 w 227"/>
                  <a:gd name="T23" fmla="*/ 0 h 227"/>
                  <a:gd name="T24" fmla="*/ 141 w 227"/>
                  <a:gd name="T25" fmla="*/ 27 h 227"/>
                  <a:gd name="T26" fmla="*/ 134 w 227"/>
                  <a:gd name="T27" fmla="*/ 34 h 227"/>
                  <a:gd name="T28" fmla="*/ 193 w 227"/>
                  <a:gd name="T29" fmla="*/ 93 h 227"/>
                  <a:gd name="T30" fmla="*/ 200 w 227"/>
                  <a:gd name="T31" fmla="*/ 86 h 227"/>
                  <a:gd name="T32" fmla="*/ 141 w 227"/>
                  <a:gd name="T33" fmla="*/ 27 h 227"/>
                  <a:gd name="T34" fmla="*/ 128 w 227"/>
                  <a:gd name="T35" fmla="*/ 40 h 227"/>
                  <a:gd name="T36" fmla="*/ 120 w 227"/>
                  <a:gd name="T37" fmla="*/ 48 h 227"/>
                  <a:gd name="T38" fmla="*/ 179 w 227"/>
                  <a:gd name="T39" fmla="*/ 107 h 227"/>
                  <a:gd name="T40" fmla="*/ 187 w 227"/>
                  <a:gd name="T41" fmla="*/ 99 h 227"/>
                  <a:gd name="T42" fmla="*/ 128 w 227"/>
                  <a:gd name="T43" fmla="*/ 40 h 227"/>
                  <a:gd name="T44" fmla="*/ 22 w 227"/>
                  <a:gd name="T45" fmla="*/ 146 h 227"/>
                  <a:gd name="T46" fmla="*/ 14 w 227"/>
                  <a:gd name="T47" fmla="*/ 154 h 227"/>
                  <a:gd name="T48" fmla="*/ 73 w 227"/>
                  <a:gd name="T49" fmla="*/ 213 h 227"/>
                  <a:gd name="T50" fmla="*/ 81 w 227"/>
                  <a:gd name="T51" fmla="*/ 205 h 227"/>
                  <a:gd name="T52" fmla="*/ 22 w 227"/>
                  <a:gd name="T53" fmla="*/ 146 h 227"/>
                  <a:gd name="T54" fmla="*/ 140 w 227"/>
                  <a:gd name="T55" fmla="*/ 64 h 227"/>
                  <a:gd name="T56" fmla="*/ 38 w 227"/>
                  <a:gd name="T57" fmla="*/ 166 h 227"/>
                  <a:gd name="T58" fmla="*/ 45 w 227"/>
                  <a:gd name="T59" fmla="*/ 173 h 227"/>
                  <a:gd name="T60" fmla="*/ 147 w 227"/>
                  <a:gd name="T61" fmla="*/ 72 h 227"/>
                  <a:gd name="T62" fmla="*/ 140 w 227"/>
                  <a:gd name="T63" fmla="*/ 64 h 227"/>
                  <a:gd name="T64" fmla="*/ 155 w 227"/>
                  <a:gd name="T65" fmla="*/ 80 h 227"/>
                  <a:gd name="T66" fmla="*/ 54 w 227"/>
                  <a:gd name="T67" fmla="*/ 182 h 227"/>
                  <a:gd name="T68" fmla="*/ 61 w 227"/>
                  <a:gd name="T69" fmla="*/ 189 h 227"/>
                  <a:gd name="T70" fmla="*/ 163 w 227"/>
                  <a:gd name="T71" fmla="*/ 88 h 227"/>
                  <a:gd name="T72" fmla="*/ 155 w 227"/>
                  <a:gd name="T73" fmla="*/ 80 h 227"/>
                  <a:gd name="T74" fmla="*/ 155 w 227"/>
                  <a:gd name="T75" fmla="*/ 80 h 227"/>
                  <a:gd name="T76" fmla="*/ 155 w 227"/>
                  <a:gd name="T77" fmla="*/ 8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27" h="227">
                    <a:moveTo>
                      <a:pt x="168" y="15"/>
                    </a:moveTo>
                    <a:lnTo>
                      <a:pt x="212" y="59"/>
                    </a:lnTo>
                    <a:lnTo>
                      <a:pt x="68" y="203"/>
                    </a:lnTo>
                    <a:lnTo>
                      <a:pt x="13" y="214"/>
                    </a:lnTo>
                    <a:lnTo>
                      <a:pt x="24" y="159"/>
                    </a:lnTo>
                    <a:lnTo>
                      <a:pt x="168" y="15"/>
                    </a:lnTo>
                    <a:close/>
                    <a:moveTo>
                      <a:pt x="168" y="0"/>
                    </a:moveTo>
                    <a:lnTo>
                      <a:pt x="15" y="154"/>
                    </a:lnTo>
                    <a:lnTo>
                      <a:pt x="0" y="227"/>
                    </a:lnTo>
                    <a:lnTo>
                      <a:pt x="74" y="213"/>
                    </a:lnTo>
                    <a:lnTo>
                      <a:pt x="227" y="59"/>
                    </a:lnTo>
                    <a:lnTo>
                      <a:pt x="168" y="0"/>
                    </a:lnTo>
                    <a:close/>
                    <a:moveTo>
                      <a:pt x="141" y="27"/>
                    </a:moveTo>
                    <a:lnTo>
                      <a:pt x="134" y="34"/>
                    </a:lnTo>
                    <a:lnTo>
                      <a:pt x="193" y="93"/>
                    </a:lnTo>
                    <a:lnTo>
                      <a:pt x="200" y="86"/>
                    </a:lnTo>
                    <a:lnTo>
                      <a:pt x="141" y="27"/>
                    </a:lnTo>
                    <a:close/>
                    <a:moveTo>
                      <a:pt x="128" y="40"/>
                    </a:moveTo>
                    <a:lnTo>
                      <a:pt x="120" y="48"/>
                    </a:lnTo>
                    <a:lnTo>
                      <a:pt x="179" y="107"/>
                    </a:lnTo>
                    <a:lnTo>
                      <a:pt x="187" y="99"/>
                    </a:lnTo>
                    <a:lnTo>
                      <a:pt x="128" y="40"/>
                    </a:lnTo>
                    <a:close/>
                    <a:moveTo>
                      <a:pt x="22" y="146"/>
                    </a:moveTo>
                    <a:lnTo>
                      <a:pt x="14" y="154"/>
                    </a:lnTo>
                    <a:lnTo>
                      <a:pt x="73" y="213"/>
                    </a:lnTo>
                    <a:lnTo>
                      <a:pt x="81" y="205"/>
                    </a:lnTo>
                    <a:lnTo>
                      <a:pt x="22" y="146"/>
                    </a:lnTo>
                    <a:close/>
                    <a:moveTo>
                      <a:pt x="140" y="64"/>
                    </a:moveTo>
                    <a:lnTo>
                      <a:pt x="38" y="166"/>
                    </a:lnTo>
                    <a:lnTo>
                      <a:pt x="45" y="173"/>
                    </a:lnTo>
                    <a:lnTo>
                      <a:pt x="147" y="72"/>
                    </a:lnTo>
                    <a:lnTo>
                      <a:pt x="140" y="64"/>
                    </a:lnTo>
                    <a:close/>
                    <a:moveTo>
                      <a:pt x="155" y="80"/>
                    </a:moveTo>
                    <a:lnTo>
                      <a:pt x="54" y="182"/>
                    </a:lnTo>
                    <a:lnTo>
                      <a:pt x="61" y="189"/>
                    </a:lnTo>
                    <a:lnTo>
                      <a:pt x="163" y="88"/>
                    </a:lnTo>
                    <a:lnTo>
                      <a:pt x="155" y="80"/>
                    </a:lnTo>
                    <a:close/>
                    <a:moveTo>
                      <a:pt x="155" y="80"/>
                    </a:moveTo>
                    <a:lnTo>
                      <a:pt x="155" y="8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14371"/>
                  </a:solidFill>
                </a:endParaRPr>
              </a:p>
            </p:txBody>
          </p:sp>
        </p:grpSp>
        <p:grpSp>
          <p:nvGrpSpPr>
            <p:cNvPr id="21" name="组合 20"/>
            <p:cNvGrpSpPr/>
            <p:nvPr userDrawn="1"/>
          </p:nvGrpSpPr>
          <p:grpSpPr>
            <a:xfrm>
              <a:off x="1030689" y="6526256"/>
              <a:ext cx="1548820" cy="549213"/>
              <a:chOff x="1049902" y="7496160"/>
              <a:chExt cx="1548820" cy="549213"/>
            </a:xfrm>
          </p:grpSpPr>
          <p:sp>
            <p:nvSpPr>
              <p:cNvPr id="22" name="文本框 21"/>
              <p:cNvSpPr txBox="1"/>
              <p:nvPr userDrawn="1"/>
            </p:nvSpPr>
            <p:spPr>
              <a:xfrm>
                <a:off x="1055489" y="7496160"/>
                <a:ext cx="15432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rgbClr val="31437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皮肤类型</a:t>
                </a:r>
                <a:endParaRPr lang="zh-CN" altLang="en-US" sz="2000" dirty="0">
                  <a:solidFill>
                    <a:srgbClr val="31437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文本框 22"/>
              <p:cNvSpPr txBox="1"/>
              <p:nvPr userDrawn="1"/>
            </p:nvSpPr>
            <p:spPr>
              <a:xfrm>
                <a:off x="1049902" y="7799152"/>
                <a:ext cx="1483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lvl="0">
                  <a:defRPr sz="10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dirty="0"/>
                  <a:t>Skin type</a:t>
                </a:r>
                <a:endParaRPr lang="zh-CN" altLang="en-US" dirty="0"/>
              </a:p>
            </p:txBody>
          </p:sp>
        </p:grpSp>
      </p:grpSp>
      <p:grpSp>
        <p:nvGrpSpPr>
          <p:cNvPr id="26" name="组合 25"/>
          <p:cNvGrpSpPr/>
          <p:nvPr userDrawn="1"/>
        </p:nvGrpSpPr>
        <p:grpSpPr>
          <a:xfrm>
            <a:off x="3464677" y="5847649"/>
            <a:ext cx="2538621" cy="787640"/>
            <a:chOff x="245219" y="5188833"/>
            <a:chExt cx="2538621" cy="787640"/>
          </a:xfrm>
        </p:grpSpPr>
        <p:grpSp>
          <p:nvGrpSpPr>
            <p:cNvPr id="27" name="组合 26"/>
            <p:cNvGrpSpPr/>
            <p:nvPr userDrawn="1"/>
          </p:nvGrpSpPr>
          <p:grpSpPr>
            <a:xfrm>
              <a:off x="245219" y="5188833"/>
              <a:ext cx="679000" cy="787640"/>
              <a:chOff x="4843979" y="4151847"/>
              <a:chExt cx="1223244" cy="1418963"/>
            </a:xfrm>
          </p:grpSpPr>
          <p:sp>
            <p:nvSpPr>
              <p:cNvPr id="31" name="六边形 30"/>
              <p:cNvSpPr/>
              <p:nvPr/>
            </p:nvSpPr>
            <p:spPr>
              <a:xfrm rot="5400000">
                <a:off x="4746119" y="4249707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rgbClr val="3143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14371"/>
                  </a:solidFill>
                </a:endParaRPr>
              </a:p>
            </p:txBody>
          </p:sp>
          <p:sp>
            <p:nvSpPr>
              <p:cNvPr id="32" name="Freeform 11"/>
              <p:cNvSpPr>
                <a:spLocks noEditPoints="1"/>
              </p:cNvSpPr>
              <p:nvPr/>
            </p:nvSpPr>
            <p:spPr bwMode="auto">
              <a:xfrm>
                <a:off x="5225461" y="4614131"/>
                <a:ext cx="495632" cy="492371"/>
              </a:xfrm>
              <a:custGeom>
                <a:avLst/>
                <a:gdLst>
                  <a:gd name="T0" fmla="*/ 1819 w 2881"/>
                  <a:gd name="T1" fmla="*/ 1849 h 2857"/>
                  <a:gd name="T2" fmla="*/ 1380 w 2881"/>
                  <a:gd name="T3" fmla="*/ 1410 h 2857"/>
                  <a:gd name="T4" fmla="*/ 2696 w 2881"/>
                  <a:gd name="T5" fmla="*/ 446 h 2857"/>
                  <a:gd name="T6" fmla="*/ 2784 w 2881"/>
                  <a:gd name="T7" fmla="*/ 885 h 2857"/>
                  <a:gd name="T8" fmla="*/ 1751 w 2881"/>
                  <a:gd name="T9" fmla="*/ 1740 h 2857"/>
                  <a:gd name="T10" fmla="*/ 1512 w 2881"/>
                  <a:gd name="T11" fmla="*/ 1453 h 2857"/>
                  <a:gd name="T12" fmla="*/ 1329 w 2881"/>
                  <a:gd name="T13" fmla="*/ 1898 h 2857"/>
                  <a:gd name="T14" fmla="*/ 1863 w 2881"/>
                  <a:gd name="T15" fmla="*/ 1629 h 2857"/>
                  <a:gd name="T16" fmla="*/ 2256 w 2881"/>
                  <a:gd name="T17" fmla="*/ 709 h 2857"/>
                  <a:gd name="T18" fmla="*/ 2696 w 2881"/>
                  <a:gd name="T19" fmla="*/ 620 h 2857"/>
                  <a:gd name="T20" fmla="*/ 2433 w 2881"/>
                  <a:gd name="T21" fmla="*/ 532 h 2857"/>
                  <a:gd name="T22" fmla="*/ 2607 w 2881"/>
                  <a:gd name="T23" fmla="*/ 884 h 2857"/>
                  <a:gd name="T24" fmla="*/ 2696 w 2881"/>
                  <a:gd name="T25" fmla="*/ 620 h 2857"/>
                  <a:gd name="T26" fmla="*/ 434 w 2881"/>
                  <a:gd name="T27" fmla="*/ 2050 h 2857"/>
                  <a:gd name="T28" fmla="*/ 998 w 2881"/>
                  <a:gd name="T29" fmla="*/ 2174 h 2857"/>
                  <a:gd name="T30" fmla="*/ 1139 w 2881"/>
                  <a:gd name="T31" fmla="*/ 1801 h 2857"/>
                  <a:gd name="T32" fmla="*/ 434 w 2881"/>
                  <a:gd name="T33" fmla="*/ 1677 h 2857"/>
                  <a:gd name="T34" fmla="*/ 1139 w 2881"/>
                  <a:gd name="T35" fmla="*/ 1801 h 2857"/>
                  <a:gd name="T36" fmla="*/ 1055 w 2881"/>
                  <a:gd name="T37" fmla="*/ 932 h 2857"/>
                  <a:gd name="T38" fmla="*/ 434 w 2881"/>
                  <a:gd name="T39" fmla="*/ 1056 h 2857"/>
                  <a:gd name="T40" fmla="*/ 1055 w 2881"/>
                  <a:gd name="T41" fmla="*/ 1429 h 2857"/>
                  <a:gd name="T42" fmla="*/ 434 w 2881"/>
                  <a:gd name="T43" fmla="*/ 1304 h 2857"/>
                  <a:gd name="T44" fmla="*/ 1055 w 2881"/>
                  <a:gd name="T45" fmla="*/ 1429 h 2857"/>
                  <a:gd name="T46" fmla="*/ 1800 w 2881"/>
                  <a:gd name="T47" fmla="*/ 2174 h 2857"/>
                  <a:gd name="T48" fmla="*/ 1530 w 2881"/>
                  <a:gd name="T49" fmla="*/ 2050 h 2857"/>
                  <a:gd name="T50" fmla="*/ 1490 w 2881"/>
                  <a:gd name="T51" fmla="*/ 228 h 2857"/>
                  <a:gd name="T52" fmla="*/ 1614 w 2881"/>
                  <a:gd name="T53" fmla="*/ 808 h 2857"/>
                  <a:gd name="T54" fmla="*/ 1682 w 2881"/>
                  <a:gd name="T55" fmla="*/ 932 h 2857"/>
                  <a:gd name="T56" fmla="*/ 1366 w 2881"/>
                  <a:gd name="T57" fmla="*/ 684 h 2857"/>
                  <a:gd name="T58" fmla="*/ 248 w 2881"/>
                  <a:gd name="T59" fmla="*/ 125 h 2857"/>
                  <a:gd name="T60" fmla="*/ 124 w 2881"/>
                  <a:gd name="T61" fmla="*/ 2608 h 2857"/>
                  <a:gd name="T62" fmla="*/ 1987 w 2881"/>
                  <a:gd name="T63" fmla="*/ 2733 h 2857"/>
                  <a:gd name="T64" fmla="*/ 2111 w 2881"/>
                  <a:gd name="T65" fmla="*/ 1733 h 2857"/>
                  <a:gd name="T66" fmla="*/ 2235 w 2881"/>
                  <a:gd name="T67" fmla="*/ 2608 h 2857"/>
                  <a:gd name="T68" fmla="*/ 248 w 2881"/>
                  <a:gd name="T69" fmla="*/ 2857 h 2857"/>
                  <a:gd name="T70" fmla="*/ 0 w 2881"/>
                  <a:gd name="T71" fmla="*/ 249 h 2857"/>
                  <a:gd name="T72" fmla="*/ 1450 w 2881"/>
                  <a:gd name="T73" fmla="*/ 0 h 2857"/>
                  <a:gd name="T74" fmla="*/ 1924 w 2881"/>
                  <a:gd name="T75" fmla="*/ 691 h 2857"/>
                  <a:gd name="T76" fmla="*/ 1490 w 2881"/>
                  <a:gd name="T77" fmla="*/ 228 h 2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81" h="2857">
                    <a:moveTo>
                      <a:pt x="2784" y="885"/>
                    </a:moveTo>
                    <a:cubicBezTo>
                      <a:pt x="1819" y="1849"/>
                      <a:pt x="1819" y="1849"/>
                      <a:pt x="1819" y="1849"/>
                    </a:cubicBezTo>
                    <a:cubicBezTo>
                      <a:pt x="1116" y="2111"/>
                      <a:pt x="1116" y="2111"/>
                      <a:pt x="1116" y="2111"/>
                    </a:cubicBezTo>
                    <a:cubicBezTo>
                      <a:pt x="1380" y="1410"/>
                      <a:pt x="1380" y="1410"/>
                      <a:pt x="1380" y="1410"/>
                    </a:cubicBezTo>
                    <a:cubicBezTo>
                      <a:pt x="2344" y="446"/>
                      <a:pt x="2344" y="446"/>
                      <a:pt x="2344" y="446"/>
                    </a:cubicBezTo>
                    <a:cubicBezTo>
                      <a:pt x="2442" y="349"/>
                      <a:pt x="2599" y="349"/>
                      <a:pt x="2696" y="446"/>
                    </a:cubicBezTo>
                    <a:cubicBezTo>
                      <a:pt x="2784" y="534"/>
                      <a:pt x="2784" y="534"/>
                      <a:pt x="2784" y="534"/>
                    </a:cubicBezTo>
                    <a:cubicBezTo>
                      <a:pt x="2881" y="631"/>
                      <a:pt x="2881" y="788"/>
                      <a:pt x="2784" y="885"/>
                    </a:cubicBezTo>
                    <a:close/>
                    <a:moveTo>
                      <a:pt x="1329" y="1898"/>
                    </a:moveTo>
                    <a:cubicBezTo>
                      <a:pt x="1751" y="1740"/>
                      <a:pt x="1751" y="1740"/>
                      <a:pt x="1751" y="1740"/>
                    </a:cubicBezTo>
                    <a:cubicBezTo>
                      <a:pt x="1775" y="1717"/>
                      <a:pt x="1775" y="1717"/>
                      <a:pt x="1775" y="1717"/>
                    </a:cubicBezTo>
                    <a:cubicBezTo>
                      <a:pt x="1512" y="1453"/>
                      <a:pt x="1512" y="1453"/>
                      <a:pt x="1512" y="1453"/>
                    </a:cubicBezTo>
                    <a:cubicBezTo>
                      <a:pt x="1488" y="1477"/>
                      <a:pt x="1488" y="1477"/>
                      <a:pt x="1488" y="1477"/>
                    </a:cubicBezTo>
                    <a:lnTo>
                      <a:pt x="1329" y="1898"/>
                    </a:lnTo>
                    <a:close/>
                    <a:moveTo>
                      <a:pt x="1599" y="1365"/>
                    </a:moveTo>
                    <a:cubicBezTo>
                      <a:pt x="1863" y="1629"/>
                      <a:pt x="1863" y="1629"/>
                      <a:pt x="1863" y="1629"/>
                    </a:cubicBezTo>
                    <a:cubicBezTo>
                      <a:pt x="2520" y="972"/>
                      <a:pt x="2520" y="972"/>
                      <a:pt x="2520" y="972"/>
                    </a:cubicBezTo>
                    <a:cubicBezTo>
                      <a:pt x="2256" y="709"/>
                      <a:pt x="2256" y="709"/>
                      <a:pt x="2256" y="709"/>
                    </a:cubicBezTo>
                    <a:lnTo>
                      <a:pt x="1599" y="1365"/>
                    </a:lnTo>
                    <a:close/>
                    <a:moveTo>
                      <a:pt x="2696" y="620"/>
                    </a:moveTo>
                    <a:cubicBezTo>
                      <a:pt x="2609" y="532"/>
                      <a:pt x="2609" y="532"/>
                      <a:pt x="2609" y="532"/>
                    </a:cubicBezTo>
                    <a:cubicBezTo>
                      <a:pt x="2560" y="484"/>
                      <a:pt x="2481" y="484"/>
                      <a:pt x="2433" y="532"/>
                    </a:cubicBezTo>
                    <a:cubicBezTo>
                      <a:pt x="2344" y="621"/>
                      <a:pt x="2344" y="621"/>
                      <a:pt x="2344" y="621"/>
                    </a:cubicBezTo>
                    <a:cubicBezTo>
                      <a:pt x="2607" y="884"/>
                      <a:pt x="2607" y="884"/>
                      <a:pt x="2607" y="884"/>
                    </a:cubicBezTo>
                    <a:cubicBezTo>
                      <a:pt x="2696" y="795"/>
                      <a:pt x="2696" y="795"/>
                      <a:pt x="2696" y="795"/>
                    </a:cubicBezTo>
                    <a:cubicBezTo>
                      <a:pt x="2745" y="747"/>
                      <a:pt x="2745" y="668"/>
                      <a:pt x="2696" y="620"/>
                    </a:cubicBezTo>
                    <a:close/>
                    <a:moveTo>
                      <a:pt x="434" y="2174"/>
                    </a:moveTo>
                    <a:cubicBezTo>
                      <a:pt x="434" y="2050"/>
                      <a:pt x="434" y="2050"/>
                      <a:pt x="434" y="2050"/>
                    </a:cubicBezTo>
                    <a:cubicBezTo>
                      <a:pt x="1045" y="2050"/>
                      <a:pt x="1045" y="2050"/>
                      <a:pt x="1045" y="2050"/>
                    </a:cubicBezTo>
                    <a:cubicBezTo>
                      <a:pt x="998" y="2174"/>
                      <a:pt x="998" y="2174"/>
                      <a:pt x="998" y="2174"/>
                    </a:cubicBezTo>
                    <a:lnTo>
                      <a:pt x="434" y="2174"/>
                    </a:lnTo>
                    <a:close/>
                    <a:moveTo>
                      <a:pt x="1139" y="1801"/>
                    </a:moveTo>
                    <a:cubicBezTo>
                      <a:pt x="434" y="1801"/>
                      <a:pt x="434" y="1801"/>
                      <a:pt x="434" y="1801"/>
                    </a:cubicBezTo>
                    <a:cubicBezTo>
                      <a:pt x="434" y="1677"/>
                      <a:pt x="434" y="1677"/>
                      <a:pt x="434" y="1677"/>
                    </a:cubicBezTo>
                    <a:cubicBezTo>
                      <a:pt x="1185" y="1677"/>
                      <a:pt x="1185" y="1677"/>
                      <a:pt x="1185" y="1677"/>
                    </a:cubicBezTo>
                    <a:lnTo>
                      <a:pt x="1139" y="1801"/>
                    </a:lnTo>
                    <a:close/>
                    <a:moveTo>
                      <a:pt x="434" y="932"/>
                    </a:moveTo>
                    <a:cubicBezTo>
                      <a:pt x="1055" y="932"/>
                      <a:pt x="1055" y="932"/>
                      <a:pt x="1055" y="932"/>
                    </a:cubicBezTo>
                    <a:cubicBezTo>
                      <a:pt x="1055" y="1056"/>
                      <a:pt x="1055" y="1056"/>
                      <a:pt x="1055" y="1056"/>
                    </a:cubicBezTo>
                    <a:cubicBezTo>
                      <a:pt x="434" y="1056"/>
                      <a:pt x="434" y="1056"/>
                      <a:pt x="434" y="1056"/>
                    </a:cubicBezTo>
                    <a:lnTo>
                      <a:pt x="434" y="932"/>
                    </a:lnTo>
                    <a:close/>
                    <a:moveTo>
                      <a:pt x="1055" y="1429"/>
                    </a:moveTo>
                    <a:cubicBezTo>
                      <a:pt x="434" y="1429"/>
                      <a:pt x="434" y="1429"/>
                      <a:pt x="434" y="1429"/>
                    </a:cubicBezTo>
                    <a:cubicBezTo>
                      <a:pt x="434" y="1304"/>
                      <a:pt x="434" y="1304"/>
                      <a:pt x="434" y="1304"/>
                    </a:cubicBezTo>
                    <a:cubicBezTo>
                      <a:pt x="1055" y="1304"/>
                      <a:pt x="1055" y="1304"/>
                      <a:pt x="1055" y="1304"/>
                    </a:cubicBezTo>
                    <a:lnTo>
                      <a:pt x="1055" y="1429"/>
                    </a:lnTo>
                    <a:close/>
                    <a:moveTo>
                      <a:pt x="1800" y="2050"/>
                    </a:moveTo>
                    <a:cubicBezTo>
                      <a:pt x="1800" y="2174"/>
                      <a:pt x="1800" y="2174"/>
                      <a:pt x="1800" y="2174"/>
                    </a:cubicBezTo>
                    <a:cubicBezTo>
                      <a:pt x="1197" y="2174"/>
                      <a:pt x="1197" y="2174"/>
                      <a:pt x="1197" y="2174"/>
                    </a:cubicBezTo>
                    <a:cubicBezTo>
                      <a:pt x="1530" y="2050"/>
                      <a:pt x="1530" y="2050"/>
                      <a:pt x="1530" y="2050"/>
                    </a:cubicBezTo>
                    <a:lnTo>
                      <a:pt x="1800" y="2050"/>
                    </a:lnTo>
                    <a:close/>
                    <a:moveTo>
                      <a:pt x="1490" y="228"/>
                    </a:moveTo>
                    <a:cubicBezTo>
                      <a:pt x="1490" y="684"/>
                      <a:pt x="1490" y="684"/>
                      <a:pt x="1490" y="684"/>
                    </a:cubicBezTo>
                    <a:cubicBezTo>
                      <a:pt x="1490" y="752"/>
                      <a:pt x="1545" y="808"/>
                      <a:pt x="1614" y="808"/>
                    </a:cubicBezTo>
                    <a:cubicBezTo>
                      <a:pt x="1807" y="808"/>
                      <a:pt x="1807" y="808"/>
                      <a:pt x="1807" y="808"/>
                    </a:cubicBezTo>
                    <a:cubicBezTo>
                      <a:pt x="1682" y="932"/>
                      <a:pt x="1682" y="932"/>
                      <a:pt x="1682" y="932"/>
                    </a:cubicBezTo>
                    <a:cubicBezTo>
                      <a:pt x="1614" y="932"/>
                      <a:pt x="1614" y="932"/>
                      <a:pt x="1614" y="932"/>
                    </a:cubicBezTo>
                    <a:cubicBezTo>
                      <a:pt x="1477" y="932"/>
                      <a:pt x="1366" y="821"/>
                      <a:pt x="1366" y="684"/>
                    </a:cubicBezTo>
                    <a:cubicBezTo>
                      <a:pt x="1366" y="125"/>
                      <a:pt x="1366" y="125"/>
                      <a:pt x="1366" y="125"/>
                    </a:cubicBezTo>
                    <a:cubicBezTo>
                      <a:pt x="248" y="125"/>
                      <a:pt x="248" y="125"/>
                      <a:pt x="248" y="125"/>
                    </a:cubicBezTo>
                    <a:cubicBezTo>
                      <a:pt x="179" y="125"/>
                      <a:pt x="124" y="180"/>
                      <a:pt x="124" y="249"/>
                    </a:cubicBezTo>
                    <a:cubicBezTo>
                      <a:pt x="124" y="2608"/>
                      <a:pt x="124" y="2608"/>
                      <a:pt x="124" y="2608"/>
                    </a:cubicBezTo>
                    <a:cubicBezTo>
                      <a:pt x="124" y="2677"/>
                      <a:pt x="179" y="2733"/>
                      <a:pt x="248" y="2733"/>
                    </a:cubicBezTo>
                    <a:cubicBezTo>
                      <a:pt x="1987" y="2733"/>
                      <a:pt x="1987" y="2733"/>
                      <a:pt x="1987" y="2733"/>
                    </a:cubicBezTo>
                    <a:cubicBezTo>
                      <a:pt x="2055" y="2733"/>
                      <a:pt x="2111" y="2677"/>
                      <a:pt x="2111" y="2608"/>
                    </a:cubicBezTo>
                    <a:cubicBezTo>
                      <a:pt x="2111" y="1733"/>
                      <a:pt x="2111" y="1733"/>
                      <a:pt x="2111" y="1733"/>
                    </a:cubicBezTo>
                    <a:cubicBezTo>
                      <a:pt x="2235" y="1609"/>
                      <a:pt x="2235" y="1609"/>
                      <a:pt x="2235" y="1609"/>
                    </a:cubicBezTo>
                    <a:cubicBezTo>
                      <a:pt x="2235" y="2608"/>
                      <a:pt x="2235" y="2608"/>
                      <a:pt x="2235" y="2608"/>
                    </a:cubicBezTo>
                    <a:cubicBezTo>
                      <a:pt x="2235" y="2746"/>
                      <a:pt x="2124" y="2857"/>
                      <a:pt x="1987" y="2857"/>
                    </a:cubicBezTo>
                    <a:cubicBezTo>
                      <a:pt x="248" y="2857"/>
                      <a:pt x="248" y="2857"/>
                      <a:pt x="248" y="2857"/>
                    </a:cubicBezTo>
                    <a:cubicBezTo>
                      <a:pt x="111" y="2857"/>
                      <a:pt x="0" y="2746"/>
                      <a:pt x="0" y="2608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0" y="112"/>
                      <a:pt x="111" y="0"/>
                      <a:pt x="248" y="0"/>
                    </a:cubicBezTo>
                    <a:cubicBezTo>
                      <a:pt x="1450" y="0"/>
                      <a:pt x="1450" y="0"/>
                      <a:pt x="1450" y="0"/>
                    </a:cubicBezTo>
                    <a:cubicBezTo>
                      <a:pt x="2010" y="604"/>
                      <a:pt x="2010" y="604"/>
                      <a:pt x="2010" y="604"/>
                    </a:cubicBezTo>
                    <a:cubicBezTo>
                      <a:pt x="1924" y="691"/>
                      <a:pt x="1924" y="691"/>
                      <a:pt x="1924" y="691"/>
                    </a:cubicBezTo>
                    <a:lnTo>
                      <a:pt x="1490" y="228"/>
                    </a:lnTo>
                    <a:close/>
                    <a:moveTo>
                      <a:pt x="1490" y="228"/>
                    </a:moveTo>
                    <a:cubicBezTo>
                      <a:pt x="1490" y="228"/>
                      <a:pt x="1490" y="228"/>
                      <a:pt x="1490" y="22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14371"/>
                  </a:solidFill>
                </a:endParaRPr>
              </a:p>
            </p:txBody>
          </p:sp>
        </p:grpSp>
        <p:grpSp>
          <p:nvGrpSpPr>
            <p:cNvPr id="28" name="组合 27"/>
            <p:cNvGrpSpPr/>
            <p:nvPr userDrawn="1"/>
          </p:nvGrpSpPr>
          <p:grpSpPr>
            <a:xfrm>
              <a:off x="1030690" y="5230540"/>
              <a:ext cx="1753150" cy="549213"/>
              <a:chOff x="1049903" y="7496160"/>
              <a:chExt cx="1753150" cy="549213"/>
            </a:xfrm>
          </p:grpSpPr>
          <p:sp>
            <p:nvSpPr>
              <p:cNvPr id="29" name="文本框 28"/>
              <p:cNvSpPr txBox="1"/>
              <p:nvPr userDrawn="1"/>
            </p:nvSpPr>
            <p:spPr>
              <a:xfrm>
                <a:off x="1055489" y="7496160"/>
                <a:ext cx="17475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rgbClr val="31437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皮肤功能</a:t>
                </a:r>
                <a:endParaRPr lang="zh-CN" altLang="en-US" sz="2000" dirty="0">
                  <a:solidFill>
                    <a:srgbClr val="31437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文本框 29"/>
              <p:cNvSpPr txBox="1"/>
              <p:nvPr userDrawn="1"/>
            </p:nvSpPr>
            <p:spPr>
              <a:xfrm>
                <a:off x="1049903" y="7799152"/>
                <a:ext cx="15432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lvl="0">
                  <a:defRPr sz="10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dirty="0"/>
                  <a:t>Skin function</a:t>
                </a:r>
                <a:endParaRPr lang="zh-CN" altLang="en-US" dirty="0"/>
              </a:p>
            </p:txBody>
          </p:sp>
        </p:grpSp>
      </p:grpSp>
      <p:grpSp>
        <p:nvGrpSpPr>
          <p:cNvPr id="33" name="组合 32"/>
          <p:cNvGrpSpPr/>
          <p:nvPr userDrawn="1"/>
        </p:nvGrpSpPr>
        <p:grpSpPr>
          <a:xfrm>
            <a:off x="9265801" y="5847649"/>
            <a:ext cx="2782251" cy="787640"/>
            <a:chOff x="245219" y="3407343"/>
            <a:chExt cx="2782251" cy="787640"/>
          </a:xfrm>
        </p:grpSpPr>
        <p:grpSp>
          <p:nvGrpSpPr>
            <p:cNvPr id="34" name="组合 33"/>
            <p:cNvGrpSpPr/>
            <p:nvPr userDrawn="1"/>
          </p:nvGrpSpPr>
          <p:grpSpPr>
            <a:xfrm>
              <a:off x="245219" y="3407343"/>
              <a:ext cx="679000" cy="787640"/>
              <a:chOff x="6142938" y="4151848"/>
              <a:chExt cx="1223244" cy="1418963"/>
            </a:xfrm>
          </p:grpSpPr>
          <p:sp>
            <p:nvSpPr>
              <p:cNvPr id="38" name="六边形 37"/>
              <p:cNvSpPr/>
              <p:nvPr/>
            </p:nvSpPr>
            <p:spPr>
              <a:xfrm rot="5400000">
                <a:off x="6045078" y="4249708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rgbClr val="3143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14371"/>
                  </a:solidFill>
                </a:endParaRPr>
              </a:p>
            </p:txBody>
          </p:sp>
          <p:sp>
            <p:nvSpPr>
              <p:cNvPr id="39" name="Freeform 15"/>
              <p:cNvSpPr>
                <a:spLocks noEditPoints="1"/>
              </p:cNvSpPr>
              <p:nvPr/>
            </p:nvSpPr>
            <p:spPr bwMode="auto">
              <a:xfrm>
                <a:off x="6503483" y="4613749"/>
                <a:ext cx="502152" cy="502153"/>
              </a:xfrm>
              <a:custGeom>
                <a:avLst/>
                <a:gdLst>
                  <a:gd name="T0" fmla="*/ 2204 w 2599"/>
                  <a:gd name="T1" fmla="*/ 392 h 2595"/>
                  <a:gd name="T2" fmla="*/ 1893 w 2599"/>
                  <a:gd name="T3" fmla="*/ 233 h 2595"/>
                  <a:gd name="T4" fmla="*/ 772 w 2599"/>
                  <a:gd name="T5" fmla="*/ 165 h 2595"/>
                  <a:gd name="T6" fmla="*/ 100 w 2599"/>
                  <a:gd name="T7" fmla="*/ 838 h 2595"/>
                  <a:gd name="T8" fmla="*/ 100 w 2599"/>
                  <a:gd name="T9" fmla="*/ 1822 h 2595"/>
                  <a:gd name="T10" fmla="*/ 772 w 2599"/>
                  <a:gd name="T11" fmla="*/ 2495 h 2595"/>
                  <a:gd name="T12" fmla="*/ 1757 w 2599"/>
                  <a:gd name="T13" fmla="*/ 2495 h 2595"/>
                  <a:gd name="T14" fmla="*/ 2430 w 2599"/>
                  <a:gd name="T15" fmla="*/ 1822 h 2595"/>
                  <a:gd name="T16" fmla="*/ 2364 w 2599"/>
                  <a:gd name="T17" fmla="*/ 705 h 2595"/>
                  <a:gd name="T18" fmla="*/ 1976 w 2599"/>
                  <a:gd name="T19" fmla="*/ 1081 h 2595"/>
                  <a:gd name="T20" fmla="*/ 2024 w 2599"/>
                  <a:gd name="T21" fmla="*/ 1330 h 2595"/>
                  <a:gd name="T22" fmla="*/ 1265 w 2599"/>
                  <a:gd name="T23" fmla="*/ 2089 h 2595"/>
                  <a:gd name="T24" fmla="*/ 506 w 2599"/>
                  <a:gd name="T25" fmla="*/ 1330 h 2595"/>
                  <a:gd name="T26" fmla="*/ 1265 w 2599"/>
                  <a:gd name="T27" fmla="*/ 571 h 2595"/>
                  <a:gd name="T28" fmla="*/ 1512 w 2599"/>
                  <a:gd name="T29" fmla="*/ 613 h 2595"/>
                  <a:gd name="T30" fmla="*/ 1523 w 2599"/>
                  <a:gd name="T31" fmla="*/ 970 h 2595"/>
                  <a:gd name="T32" fmla="*/ 822 w 2599"/>
                  <a:gd name="T33" fmla="*/ 1329 h 2595"/>
                  <a:gd name="T34" fmla="*/ 1707 w 2599"/>
                  <a:gd name="T35" fmla="*/ 1329 h 2595"/>
                  <a:gd name="T36" fmla="*/ 1669 w 2599"/>
                  <a:gd name="T37" fmla="*/ 1014 h 2595"/>
                  <a:gd name="T38" fmla="*/ 1580 w 2599"/>
                  <a:gd name="T39" fmla="*/ 1330 h 2595"/>
                  <a:gd name="T40" fmla="*/ 949 w 2599"/>
                  <a:gd name="T41" fmla="*/ 1330 h 2595"/>
                  <a:gd name="T42" fmla="*/ 1439 w 2599"/>
                  <a:gd name="T43" fmla="*/ 1066 h 2595"/>
                  <a:gd name="T44" fmla="*/ 1264 w 2599"/>
                  <a:gd name="T45" fmla="*/ 1203 h 2595"/>
                  <a:gd name="T46" fmla="*/ 1264 w 2599"/>
                  <a:gd name="T47" fmla="*/ 1457 h 2595"/>
                  <a:gd name="T48" fmla="*/ 1387 w 2599"/>
                  <a:gd name="T49" fmla="*/ 1297 h 2595"/>
                  <a:gd name="T50" fmla="*/ 1580 w 2599"/>
                  <a:gd name="T51" fmla="*/ 1330 h 2595"/>
                  <a:gd name="T52" fmla="*/ 1802 w 2599"/>
                  <a:gd name="T53" fmla="*/ 502 h 2595"/>
                  <a:gd name="T54" fmla="*/ 1916 w 2599"/>
                  <a:gd name="T55" fmla="*/ 588 h 2595"/>
                  <a:gd name="T56" fmla="*/ 1750 w 2599"/>
                  <a:gd name="T57" fmla="*/ 555 h 2595"/>
                  <a:gd name="T58" fmla="*/ 1682 w 2599"/>
                  <a:gd name="T59" fmla="*/ 816 h 2595"/>
                  <a:gd name="T60" fmla="*/ 1750 w 2599"/>
                  <a:gd name="T61" fmla="*/ 555 h 2595"/>
                  <a:gd name="T62" fmla="*/ 1936 w 2599"/>
                  <a:gd name="T63" fmla="*/ 943 h 2595"/>
                  <a:gd name="T64" fmla="*/ 1881 w 2599"/>
                  <a:gd name="T65" fmla="*/ 802 h 2595"/>
                  <a:gd name="T66" fmla="*/ 2021 w 2599"/>
                  <a:gd name="T67" fmla="*/ 861 h 2595"/>
                  <a:gd name="T68" fmla="*/ 1935 w 2599"/>
                  <a:gd name="T69" fmla="*/ 749 h 2595"/>
                  <a:gd name="T70" fmla="*/ 2177 w 2599"/>
                  <a:gd name="T71" fmla="*/ 710 h 2595"/>
                  <a:gd name="T72" fmla="*/ 2232 w 2599"/>
                  <a:gd name="T73" fmla="*/ 656 h 2595"/>
                  <a:gd name="T74" fmla="*/ 2159 w 2599"/>
                  <a:gd name="T75" fmla="*/ 528 h 2595"/>
                  <a:gd name="T76" fmla="*/ 2341 w 2599"/>
                  <a:gd name="T77" fmla="*/ 551 h 2595"/>
                  <a:gd name="T78" fmla="*/ 2081 w 2599"/>
                  <a:gd name="T79" fmla="*/ 424 h 2595"/>
                  <a:gd name="T80" fmla="*/ 1928 w 2599"/>
                  <a:gd name="T81" fmla="*/ 376 h 2595"/>
                  <a:gd name="T82" fmla="*/ 2081 w 2599"/>
                  <a:gd name="T83" fmla="*/ 424 h 2595"/>
                  <a:gd name="T84" fmla="*/ 2069 w 2599"/>
                  <a:gd name="T85" fmla="*/ 2134 h 2595"/>
                  <a:gd name="T86" fmla="*/ 460 w 2599"/>
                  <a:gd name="T87" fmla="*/ 2134 h 2595"/>
                  <a:gd name="T88" fmla="*/ 460 w 2599"/>
                  <a:gd name="T89" fmla="*/ 525 h 2595"/>
                  <a:gd name="T90" fmla="*/ 1800 w 2599"/>
                  <a:gd name="T91" fmla="*/ 325 h 2595"/>
                  <a:gd name="T92" fmla="*/ 1265 w 2599"/>
                  <a:gd name="T93" fmla="*/ 444 h 2595"/>
                  <a:gd name="T94" fmla="*/ 380 w 2599"/>
                  <a:gd name="T95" fmla="*/ 1329 h 2595"/>
                  <a:gd name="T96" fmla="*/ 1265 w 2599"/>
                  <a:gd name="T97" fmla="*/ 2214 h 2595"/>
                  <a:gd name="T98" fmla="*/ 2150 w 2599"/>
                  <a:gd name="T99" fmla="*/ 1329 h 2595"/>
                  <a:gd name="T100" fmla="*/ 2269 w 2599"/>
                  <a:gd name="T101" fmla="*/ 796 h 2595"/>
                  <a:gd name="T102" fmla="*/ 2403 w 2599"/>
                  <a:gd name="T103" fmla="*/ 1330 h 2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99" h="2595">
                    <a:moveTo>
                      <a:pt x="2599" y="477"/>
                    </a:moveTo>
                    <a:cubicBezTo>
                      <a:pt x="2204" y="392"/>
                      <a:pt x="2204" y="392"/>
                      <a:pt x="2204" y="392"/>
                    </a:cubicBezTo>
                    <a:cubicBezTo>
                      <a:pt x="2126" y="0"/>
                      <a:pt x="2126" y="0"/>
                      <a:pt x="2126" y="0"/>
                    </a:cubicBezTo>
                    <a:cubicBezTo>
                      <a:pt x="1893" y="233"/>
                      <a:pt x="1893" y="233"/>
                      <a:pt x="1893" y="233"/>
                    </a:cubicBezTo>
                    <a:cubicBezTo>
                      <a:pt x="1703" y="123"/>
                      <a:pt x="1487" y="65"/>
                      <a:pt x="1265" y="65"/>
                    </a:cubicBezTo>
                    <a:cubicBezTo>
                      <a:pt x="1094" y="65"/>
                      <a:pt x="928" y="99"/>
                      <a:pt x="772" y="165"/>
                    </a:cubicBezTo>
                    <a:cubicBezTo>
                      <a:pt x="622" y="228"/>
                      <a:pt x="487" y="320"/>
                      <a:pt x="371" y="436"/>
                    </a:cubicBezTo>
                    <a:cubicBezTo>
                      <a:pt x="254" y="552"/>
                      <a:pt x="163" y="687"/>
                      <a:pt x="100" y="838"/>
                    </a:cubicBezTo>
                    <a:cubicBezTo>
                      <a:pt x="34" y="994"/>
                      <a:pt x="0" y="1159"/>
                      <a:pt x="0" y="1330"/>
                    </a:cubicBezTo>
                    <a:cubicBezTo>
                      <a:pt x="0" y="1500"/>
                      <a:pt x="34" y="1666"/>
                      <a:pt x="100" y="1822"/>
                    </a:cubicBezTo>
                    <a:cubicBezTo>
                      <a:pt x="163" y="1973"/>
                      <a:pt x="254" y="2108"/>
                      <a:pt x="371" y="2224"/>
                    </a:cubicBezTo>
                    <a:cubicBezTo>
                      <a:pt x="487" y="2340"/>
                      <a:pt x="622" y="2431"/>
                      <a:pt x="772" y="2495"/>
                    </a:cubicBezTo>
                    <a:cubicBezTo>
                      <a:pt x="928" y="2561"/>
                      <a:pt x="1094" y="2595"/>
                      <a:pt x="1265" y="2595"/>
                    </a:cubicBezTo>
                    <a:cubicBezTo>
                      <a:pt x="1435" y="2595"/>
                      <a:pt x="1601" y="2561"/>
                      <a:pt x="1757" y="2495"/>
                    </a:cubicBezTo>
                    <a:cubicBezTo>
                      <a:pt x="1908" y="2431"/>
                      <a:pt x="2043" y="2340"/>
                      <a:pt x="2159" y="2224"/>
                    </a:cubicBezTo>
                    <a:cubicBezTo>
                      <a:pt x="2275" y="2108"/>
                      <a:pt x="2366" y="1973"/>
                      <a:pt x="2430" y="1822"/>
                    </a:cubicBezTo>
                    <a:cubicBezTo>
                      <a:pt x="2496" y="1666"/>
                      <a:pt x="2529" y="1500"/>
                      <a:pt x="2529" y="1330"/>
                    </a:cubicBezTo>
                    <a:cubicBezTo>
                      <a:pt x="2529" y="1109"/>
                      <a:pt x="2472" y="894"/>
                      <a:pt x="2364" y="705"/>
                    </a:cubicBezTo>
                    <a:lnTo>
                      <a:pt x="2599" y="477"/>
                    </a:lnTo>
                    <a:close/>
                    <a:moveTo>
                      <a:pt x="1976" y="1081"/>
                    </a:moveTo>
                    <a:cubicBezTo>
                      <a:pt x="1980" y="1076"/>
                      <a:pt x="1980" y="1076"/>
                      <a:pt x="1980" y="1076"/>
                    </a:cubicBezTo>
                    <a:cubicBezTo>
                      <a:pt x="2009" y="1157"/>
                      <a:pt x="2024" y="1242"/>
                      <a:pt x="2024" y="1330"/>
                    </a:cubicBezTo>
                    <a:cubicBezTo>
                      <a:pt x="2024" y="1532"/>
                      <a:pt x="1945" y="1723"/>
                      <a:pt x="1801" y="1866"/>
                    </a:cubicBezTo>
                    <a:cubicBezTo>
                      <a:pt x="1658" y="2010"/>
                      <a:pt x="1468" y="2089"/>
                      <a:pt x="1265" y="2089"/>
                    </a:cubicBezTo>
                    <a:cubicBezTo>
                      <a:pt x="1062" y="2089"/>
                      <a:pt x="871" y="2010"/>
                      <a:pt x="728" y="1866"/>
                    </a:cubicBezTo>
                    <a:cubicBezTo>
                      <a:pt x="585" y="1723"/>
                      <a:pt x="506" y="1532"/>
                      <a:pt x="506" y="1330"/>
                    </a:cubicBezTo>
                    <a:cubicBezTo>
                      <a:pt x="506" y="1127"/>
                      <a:pt x="585" y="936"/>
                      <a:pt x="728" y="793"/>
                    </a:cubicBezTo>
                    <a:cubicBezTo>
                      <a:pt x="871" y="650"/>
                      <a:pt x="1062" y="571"/>
                      <a:pt x="1265" y="571"/>
                    </a:cubicBezTo>
                    <a:cubicBezTo>
                      <a:pt x="1351" y="571"/>
                      <a:pt x="1434" y="585"/>
                      <a:pt x="1513" y="612"/>
                    </a:cubicBezTo>
                    <a:cubicBezTo>
                      <a:pt x="1512" y="613"/>
                      <a:pt x="1512" y="613"/>
                      <a:pt x="1512" y="613"/>
                    </a:cubicBezTo>
                    <a:cubicBezTo>
                      <a:pt x="1574" y="920"/>
                      <a:pt x="1574" y="920"/>
                      <a:pt x="1574" y="920"/>
                    </a:cubicBezTo>
                    <a:cubicBezTo>
                      <a:pt x="1523" y="970"/>
                      <a:pt x="1523" y="970"/>
                      <a:pt x="1523" y="970"/>
                    </a:cubicBezTo>
                    <a:cubicBezTo>
                      <a:pt x="1450" y="918"/>
                      <a:pt x="1361" y="887"/>
                      <a:pt x="1265" y="887"/>
                    </a:cubicBezTo>
                    <a:cubicBezTo>
                      <a:pt x="1021" y="887"/>
                      <a:pt x="822" y="1085"/>
                      <a:pt x="822" y="1329"/>
                    </a:cubicBezTo>
                    <a:cubicBezTo>
                      <a:pt x="822" y="1573"/>
                      <a:pt x="1020" y="1772"/>
                      <a:pt x="1265" y="1772"/>
                    </a:cubicBezTo>
                    <a:cubicBezTo>
                      <a:pt x="1509" y="1772"/>
                      <a:pt x="1707" y="1573"/>
                      <a:pt x="1707" y="1329"/>
                    </a:cubicBezTo>
                    <a:cubicBezTo>
                      <a:pt x="1707" y="1230"/>
                      <a:pt x="1675" y="1139"/>
                      <a:pt x="1619" y="1065"/>
                    </a:cubicBezTo>
                    <a:cubicBezTo>
                      <a:pt x="1669" y="1014"/>
                      <a:pt x="1669" y="1014"/>
                      <a:pt x="1669" y="1014"/>
                    </a:cubicBezTo>
                    <a:lnTo>
                      <a:pt x="1976" y="1081"/>
                    </a:lnTo>
                    <a:close/>
                    <a:moveTo>
                      <a:pt x="1580" y="1330"/>
                    </a:moveTo>
                    <a:cubicBezTo>
                      <a:pt x="1580" y="1504"/>
                      <a:pt x="1439" y="1645"/>
                      <a:pt x="1265" y="1645"/>
                    </a:cubicBezTo>
                    <a:cubicBezTo>
                      <a:pt x="1091" y="1645"/>
                      <a:pt x="949" y="1504"/>
                      <a:pt x="949" y="1330"/>
                    </a:cubicBezTo>
                    <a:cubicBezTo>
                      <a:pt x="949" y="1156"/>
                      <a:pt x="1091" y="1014"/>
                      <a:pt x="1265" y="1014"/>
                    </a:cubicBezTo>
                    <a:cubicBezTo>
                      <a:pt x="1329" y="1014"/>
                      <a:pt x="1389" y="1033"/>
                      <a:pt x="1439" y="1066"/>
                    </a:cubicBezTo>
                    <a:cubicBezTo>
                      <a:pt x="1297" y="1208"/>
                      <a:pt x="1297" y="1208"/>
                      <a:pt x="1297" y="1208"/>
                    </a:cubicBezTo>
                    <a:cubicBezTo>
                      <a:pt x="1287" y="1205"/>
                      <a:pt x="1276" y="1203"/>
                      <a:pt x="1264" y="1203"/>
                    </a:cubicBezTo>
                    <a:cubicBezTo>
                      <a:pt x="1195" y="1203"/>
                      <a:pt x="1138" y="1260"/>
                      <a:pt x="1138" y="1330"/>
                    </a:cubicBezTo>
                    <a:cubicBezTo>
                      <a:pt x="1138" y="1400"/>
                      <a:pt x="1194" y="1457"/>
                      <a:pt x="1264" y="1457"/>
                    </a:cubicBezTo>
                    <a:cubicBezTo>
                      <a:pt x="1334" y="1457"/>
                      <a:pt x="1391" y="1399"/>
                      <a:pt x="1391" y="1330"/>
                    </a:cubicBezTo>
                    <a:cubicBezTo>
                      <a:pt x="1391" y="1318"/>
                      <a:pt x="1390" y="1307"/>
                      <a:pt x="1387" y="1297"/>
                    </a:cubicBezTo>
                    <a:cubicBezTo>
                      <a:pt x="1528" y="1155"/>
                      <a:pt x="1528" y="1155"/>
                      <a:pt x="1528" y="1155"/>
                    </a:cubicBezTo>
                    <a:cubicBezTo>
                      <a:pt x="1561" y="1205"/>
                      <a:pt x="1580" y="1265"/>
                      <a:pt x="1580" y="1330"/>
                    </a:cubicBezTo>
                    <a:close/>
                    <a:moveTo>
                      <a:pt x="1841" y="661"/>
                    </a:moveTo>
                    <a:cubicBezTo>
                      <a:pt x="1802" y="502"/>
                      <a:pt x="1802" y="502"/>
                      <a:pt x="1802" y="502"/>
                    </a:cubicBezTo>
                    <a:cubicBezTo>
                      <a:pt x="1876" y="428"/>
                      <a:pt x="1876" y="428"/>
                      <a:pt x="1876" y="428"/>
                    </a:cubicBezTo>
                    <a:cubicBezTo>
                      <a:pt x="1916" y="588"/>
                      <a:pt x="1916" y="588"/>
                      <a:pt x="1916" y="588"/>
                    </a:cubicBezTo>
                    <a:lnTo>
                      <a:pt x="1841" y="661"/>
                    </a:lnTo>
                    <a:close/>
                    <a:moveTo>
                      <a:pt x="1750" y="555"/>
                    </a:moveTo>
                    <a:cubicBezTo>
                      <a:pt x="1789" y="712"/>
                      <a:pt x="1789" y="712"/>
                      <a:pt x="1789" y="712"/>
                    </a:cubicBezTo>
                    <a:cubicBezTo>
                      <a:pt x="1682" y="816"/>
                      <a:pt x="1682" y="816"/>
                      <a:pt x="1682" y="816"/>
                    </a:cubicBezTo>
                    <a:cubicBezTo>
                      <a:pt x="1649" y="655"/>
                      <a:pt x="1649" y="655"/>
                      <a:pt x="1649" y="655"/>
                    </a:cubicBezTo>
                    <a:lnTo>
                      <a:pt x="1750" y="555"/>
                    </a:lnTo>
                    <a:close/>
                    <a:moveTo>
                      <a:pt x="2021" y="861"/>
                    </a:moveTo>
                    <a:cubicBezTo>
                      <a:pt x="1936" y="943"/>
                      <a:pt x="1936" y="943"/>
                      <a:pt x="1936" y="943"/>
                    </a:cubicBezTo>
                    <a:cubicBezTo>
                      <a:pt x="1775" y="908"/>
                      <a:pt x="1775" y="908"/>
                      <a:pt x="1775" y="908"/>
                    </a:cubicBezTo>
                    <a:cubicBezTo>
                      <a:pt x="1881" y="802"/>
                      <a:pt x="1881" y="802"/>
                      <a:pt x="1881" y="802"/>
                    </a:cubicBezTo>
                    <a:cubicBezTo>
                      <a:pt x="2047" y="835"/>
                      <a:pt x="2047" y="835"/>
                      <a:pt x="2047" y="835"/>
                    </a:cubicBezTo>
                    <a:lnTo>
                      <a:pt x="2021" y="861"/>
                    </a:lnTo>
                    <a:close/>
                    <a:moveTo>
                      <a:pt x="2102" y="782"/>
                    </a:moveTo>
                    <a:cubicBezTo>
                      <a:pt x="1935" y="749"/>
                      <a:pt x="1935" y="749"/>
                      <a:pt x="1935" y="749"/>
                    </a:cubicBezTo>
                    <a:cubicBezTo>
                      <a:pt x="2008" y="676"/>
                      <a:pt x="2008" y="676"/>
                      <a:pt x="2008" y="676"/>
                    </a:cubicBezTo>
                    <a:cubicBezTo>
                      <a:pt x="2177" y="710"/>
                      <a:pt x="2177" y="710"/>
                      <a:pt x="2177" y="710"/>
                    </a:cubicBezTo>
                    <a:lnTo>
                      <a:pt x="2102" y="782"/>
                    </a:lnTo>
                    <a:close/>
                    <a:moveTo>
                      <a:pt x="2232" y="656"/>
                    </a:moveTo>
                    <a:cubicBezTo>
                      <a:pt x="2062" y="622"/>
                      <a:pt x="2062" y="622"/>
                      <a:pt x="2062" y="622"/>
                    </a:cubicBezTo>
                    <a:cubicBezTo>
                      <a:pt x="2159" y="528"/>
                      <a:pt x="2159" y="528"/>
                      <a:pt x="2159" y="528"/>
                    </a:cubicBezTo>
                    <a:cubicBezTo>
                      <a:pt x="2174" y="515"/>
                      <a:pt x="2174" y="515"/>
                      <a:pt x="2174" y="515"/>
                    </a:cubicBezTo>
                    <a:cubicBezTo>
                      <a:pt x="2341" y="551"/>
                      <a:pt x="2341" y="551"/>
                      <a:pt x="2341" y="551"/>
                    </a:cubicBezTo>
                    <a:lnTo>
                      <a:pt x="2232" y="656"/>
                    </a:lnTo>
                    <a:close/>
                    <a:moveTo>
                      <a:pt x="2081" y="424"/>
                    </a:moveTo>
                    <a:cubicBezTo>
                      <a:pt x="1968" y="537"/>
                      <a:pt x="1968" y="537"/>
                      <a:pt x="1968" y="537"/>
                    </a:cubicBezTo>
                    <a:cubicBezTo>
                      <a:pt x="1928" y="376"/>
                      <a:pt x="1928" y="376"/>
                      <a:pt x="1928" y="376"/>
                    </a:cubicBezTo>
                    <a:cubicBezTo>
                      <a:pt x="2048" y="256"/>
                      <a:pt x="2048" y="256"/>
                      <a:pt x="2048" y="256"/>
                    </a:cubicBezTo>
                    <a:lnTo>
                      <a:pt x="2081" y="424"/>
                    </a:lnTo>
                    <a:close/>
                    <a:moveTo>
                      <a:pt x="2403" y="1330"/>
                    </a:moveTo>
                    <a:cubicBezTo>
                      <a:pt x="2403" y="1634"/>
                      <a:pt x="2284" y="1919"/>
                      <a:pt x="2069" y="2134"/>
                    </a:cubicBezTo>
                    <a:cubicBezTo>
                      <a:pt x="1854" y="2349"/>
                      <a:pt x="1569" y="2468"/>
                      <a:pt x="1265" y="2468"/>
                    </a:cubicBezTo>
                    <a:cubicBezTo>
                      <a:pt x="961" y="2468"/>
                      <a:pt x="675" y="2349"/>
                      <a:pt x="460" y="2134"/>
                    </a:cubicBezTo>
                    <a:cubicBezTo>
                      <a:pt x="245" y="1919"/>
                      <a:pt x="127" y="1634"/>
                      <a:pt x="127" y="1330"/>
                    </a:cubicBezTo>
                    <a:cubicBezTo>
                      <a:pt x="127" y="1026"/>
                      <a:pt x="245" y="740"/>
                      <a:pt x="460" y="525"/>
                    </a:cubicBezTo>
                    <a:cubicBezTo>
                      <a:pt x="675" y="310"/>
                      <a:pt x="961" y="191"/>
                      <a:pt x="1265" y="191"/>
                    </a:cubicBezTo>
                    <a:cubicBezTo>
                      <a:pt x="1454" y="191"/>
                      <a:pt x="1637" y="237"/>
                      <a:pt x="1800" y="325"/>
                    </a:cubicBezTo>
                    <a:cubicBezTo>
                      <a:pt x="1611" y="515"/>
                      <a:pt x="1611" y="515"/>
                      <a:pt x="1611" y="515"/>
                    </a:cubicBezTo>
                    <a:cubicBezTo>
                      <a:pt x="1502" y="468"/>
                      <a:pt x="1386" y="444"/>
                      <a:pt x="1265" y="444"/>
                    </a:cubicBezTo>
                    <a:cubicBezTo>
                      <a:pt x="1028" y="444"/>
                      <a:pt x="806" y="536"/>
                      <a:pt x="639" y="703"/>
                    </a:cubicBezTo>
                    <a:cubicBezTo>
                      <a:pt x="472" y="870"/>
                      <a:pt x="380" y="1093"/>
                      <a:pt x="380" y="1329"/>
                    </a:cubicBezTo>
                    <a:cubicBezTo>
                      <a:pt x="380" y="1566"/>
                      <a:pt x="472" y="1788"/>
                      <a:pt x="639" y="1955"/>
                    </a:cubicBezTo>
                    <a:cubicBezTo>
                      <a:pt x="806" y="2122"/>
                      <a:pt x="1028" y="2214"/>
                      <a:pt x="1265" y="2214"/>
                    </a:cubicBezTo>
                    <a:cubicBezTo>
                      <a:pt x="1501" y="2214"/>
                      <a:pt x="1724" y="2122"/>
                      <a:pt x="1891" y="1955"/>
                    </a:cubicBezTo>
                    <a:cubicBezTo>
                      <a:pt x="2058" y="1788"/>
                      <a:pt x="2150" y="1566"/>
                      <a:pt x="2150" y="1329"/>
                    </a:cubicBezTo>
                    <a:cubicBezTo>
                      <a:pt x="2150" y="1208"/>
                      <a:pt x="2126" y="1091"/>
                      <a:pt x="2078" y="981"/>
                    </a:cubicBezTo>
                    <a:cubicBezTo>
                      <a:pt x="2269" y="796"/>
                      <a:pt x="2269" y="796"/>
                      <a:pt x="2269" y="796"/>
                    </a:cubicBezTo>
                    <a:cubicBezTo>
                      <a:pt x="2357" y="959"/>
                      <a:pt x="2403" y="1142"/>
                      <a:pt x="2403" y="1330"/>
                    </a:cubicBezTo>
                    <a:close/>
                    <a:moveTo>
                      <a:pt x="2403" y="1330"/>
                    </a:moveTo>
                    <a:cubicBezTo>
                      <a:pt x="2403" y="1330"/>
                      <a:pt x="2403" y="1330"/>
                      <a:pt x="2403" y="133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14371"/>
                  </a:solidFill>
                </a:endParaRPr>
              </a:p>
            </p:txBody>
          </p:sp>
        </p:grpSp>
        <p:grpSp>
          <p:nvGrpSpPr>
            <p:cNvPr id="35" name="组合 34"/>
            <p:cNvGrpSpPr/>
            <p:nvPr userDrawn="1"/>
          </p:nvGrpSpPr>
          <p:grpSpPr>
            <a:xfrm>
              <a:off x="1030689" y="3449612"/>
              <a:ext cx="1996781" cy="703102"/>
              <a:chOff x="1049902" y="7496160"/>
              <a:chExt cx="1996781" cy="703102"/>
            </a:xfrm>
          </p:grpSpPr>
          <p:sp>
            <p:nvSpPr>
              <p:cNvPr id="36" name="文本框 35"/>
              <p:cNvSpPr txBox="1"/>
              <p:nvPr userDrawn="1"/>
            </p:nvSpPr>
            <p:spPr>
              <a:xfrm>
                <a:off x="1055489" y="7496160"/>
                <a:ext cx="19911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rgbClr val="31437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产品研发方向</a:t>
                </a:r>
                <a:endParaRPr lang="zh-CN" altLang="en-US" sz="2000" dirty="0">
                  <a:solidFill>
                    <a:srgbClr val="31437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文本框 36"/>
              <p:cNvSpPr txBox="1"/>
              <p:nvPr userDrawn="1"/>
            </p:nvSpPr>
            <p:spPr>
              <a:xfrm>
                <a:off x="1049902" y="7799152"/>
                <a:ext cx="18903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lvl="0">
                  <a:defRPr sz="10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dirty="0"/>
                  <a:t>Product development direction</a:t>
                </a:r>
                <a:endParaRPr lang="zh-CN" altLang="en-US" dirty="0"/>
              </a:p>
            </p:txBody>
          </p:sp>
        </p:grpSp>
      </p:grpSp>
    </p:spTree>
  </p:cSld>
  <p:clrMapOvr>
    <a:masterClrMapping/>
  </p:clrMapOvr>
  <p:transition spd="slow" advClick="0" advTm="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714" y="0"/>
            <a:ext cx="12186286" cy="6858001"/>
          </a:xfrm>
          <a:prstGeom prst="rect">
            <a:avLst/>
          </a:prstGeom>
          <a:solidFill>
            <a:srgbClr val="EE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 userDrawn="1"/>
        </p:nvSpPr>
        <p:spPr>
          <a:xfrm>
            <a:off x="0" y="489708"/>
            <a:ext cx="1982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实习纪律及安排</a:t>
            </a:r>
            <a:endParaRPr lang="zh-CN" altLang="en-US" dirty="0"/>
          </a:p>
        </p:txBody>
      </p:sp>
      <p:sp>
        <p:nvSpPr>
          <p:cNvPr id="4" name="文本框 3"/>
          <p:cNvSpPr txBox="1"/>
          <p:nvPr userDrawn="1"/>
        </p:nvSpPr>
        <p:spPr>
          <a:xfrm>
            <a:off x="2335821" y="489708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实验室规范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6141189" y="489708"/>
            <a:ext cx="1268766" cy="400110"/>
          </a:xfrm>
          <a:prstGeom prst="rect">
            <a:avLst/>
          </a:prstGeom>
          <a:solidFill>
            <a:srgbClr val="31437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皮肤介绍</a:t>
            </a:r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4164621" y="489708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化妆品介绍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10362717" y="489708"/>
            <a:ext cx="1361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FEILANG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1232034"/>
            <a:ext cx="12192000" cy="4350619"/>
          </a:xfrm>
          <a:prstGeom prst="rect">
            <a:avLst/>
          </a:prstGeom>
          <a:solidFill>
            <a:srgbClr val="31437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177817" y="5847649"/>
            <a:ext cx="2822753" cy="787640"/>
            <a:chOff x="245219" y="7302395"/>
            <a:chExt cx="2822753" cy="787640"/>
          </a:xfrm>
        </p:grpSpPr>
        <p:grpSp>
          <p:nvGrpSpPr>
            <p:cNvPr id="11" name="组合 10"/>
            <p:cNvGrpSpPr/>
            <p:nvPr userDrawn="1"/>
          </p:nvGrpSpPr>
          <p:grpSpPr>
            <a:xfrm>
              <a:off x="245219" y="7302395"/>
              <a:ext cx="679000" cy="787640"/>
              <a:chOff x="4843978" y="1908049"/>
              <a:chExt cx="1223244" cy="1418963"/>
            </a:xfrm>
          </p:grpSpPr>
          <p:sp>
            <p:nvSpPr>
              <p:cNvPr id="15" name="六边形 14"/>
              <p:cNvSpPr/>
              <p:nvPr/>
            </p:nvSpPr>
            <p:spPr>
              <a:xfrm rot="5400000">
                <a:off x="4746118" y="2005909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rgbClr val="3143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5217235" y="2374848"/>
                <a:ext cx="511148" cy="496737"/>
                <a:chOff x="756527" y="5479054"/>
                <a:chExt cx="435658" cy="423375"/>
              </a:xfrm>
              <a:solidFill>
                <a:schemeClr val="bg1"/>
              </a:solidFill>
            </p:grpSpPr>
            <p:sp>
              <p:nvSpPr>
                <p:cNvPr id="17" name="Freeform 5"/>
                <p:cNvSpPr>
                  <a:spLocks noEditPoints="1"/>
                </p:cNvSpPr>
                <p:nvPr/>
              </p:nvSpPr>
              <p:spPr bwMode="auto">
                <a:xfrm flipH="1">
                  <a:off x="756527" y="5479054"/>
                  <a:ext cx="435658" cy="423375"/>
                </a:xfrm>
                <a:custGeom>
                  <a:avLst/>
                  <a:gdLst>
                    <a:gd name="T0" fmla="*/ 2068 w 3392"/>
                    <a:gd name="T1" fmla="*/ 0 h 3296"/>
                    <a:gd name="T2" fmla="*/ 1015 w 3392"/>
                    <a:gd name="T3" fmla="*/ 594 h 3296"/>
                    <a:gd name="T4" fmla="*/ 981 w 3392"/>
                    <a:gd name="T5" fmla="*/ 1803 h 3296"/>
                    <a:gd name="T6" fmla="*/ 127 w 3392"/>
                    <a:gd name="T7" fmla="*/ 2657 h 3296"/>
                    <a:gd name="T8" fmla="*/ 33 w 3392"/>
                    <a:gd name="T9" fmla="*/ 3007 h 3296"/>
                    <a:gd name="T10" fmla="*/ 289 w 3392"/>
                    <a:gd name="T11" fmla="*/ 3263 h 3296"/>
                    <a:gd name="T12" fmla="*/ 639 w 3392"/>
                    <a:gd name="T13" fmla="*/ 3169 h 3296"/>
                    <a:gd name="T14" fmla="*/ 634 w 3392"/>
                    <a:gd name="T15" fmla="*/ 3169 h 3296"/>
                    <a:gd name="T16" fmla="*/ 1488 w 3392"/>
                    <a:gd name="T17" fmla="*/ 2315 h 3296"/>
                    <a:gd name="T18" fmla="*/ 2874 w 3392"/>
                    <a:gd name="T19" fmla="*/ 2151 h 3296"/>
                    <a:gd name="T20" fmla="*/ 3213 w 3392"/>
                    <a:gd name="T21" fmla="*/ 797 h 3296"/>
                    <a:gd name="T22" fmla="*/ 2068 w 3392"/>
                    <a:gd name="T23" fmla="*/ 0 h 3296"/>
                    <a:gd name="T24" fmla="*/ 510 w 3392"/>
                    <a:gd name="T25" fmla="*/ 3040 h 3296"/>
                    <a:gd name="T26" fmla="*/ 255 w 3392"/>
                    <a:gd name="T27" fmla="*/ 3040 h 3296"/>
                    <a:gd name="T28" fmla="*/ 255 w 3392"/>
                    <a:gd name="T29" fmla="*/ 2785 h 3296"/>
                    <a:gd name="T30" fmla="*/ 1081 w 3392"/>
                    <a:gd name="T31" fmla="*/ 1959 h 3296"/>
                    <a:gd name="T32" fmla="*/ 1336 w 3392"/>
                    <a:gd name="T33" fmla="*/ 2215 h 3296"/>
                    <a:gd name="T34" fmla="*/ 510 w 3392"/>
                    <a:gd name="T35" fmla="*/ 3040 h 3296"/>
                    <a:gd name="T36" fmla="*/ 2068 w 3392"/>
                    <a:gd name="T37" fmla="*/ 2253 h 3296"/>
                    <a:gd name="T38" fmla="*/ 1044 w 3392"/>
                    <a:gd name="T39" fmla="*/ 1229 h 3296"/>
                    <a:gd name="T40" fmla="*/ 2068 w 3392"/>
                    <a:gd name="T41" fmla="*/ 205 h 3296"/>
                    <a:gd name="T42" fmla="*/ 3092 w 3392"/>
                    <a:gd name="T43" fmla="*/ 1229 h 3296"/>
                    <a:gd name="T44" fmla="*/ 2068 w 3392"/>
                    <a:gd name="T45" fmla="*/ 2253 h 3296"/>
                    <a:gd name="T46" fmla="*/ 2068 w 3392"/>
                    <a:gd name="T47" fmla="*/ 2253 h 3296"/>
                    <a:gd name="T48" fmla="*/ 2068 w 3392"/>
                    <a:gd name="T49" fmla="*/ 2253 h 3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392" h="3296">
                      <a:moveTo>
                        <a:pt x="2068" y="0"/>
                      </a:moveTo>
                      <a:cubicBezTo>
                        <a:pt x="1637" y="0"/>
                        <a:pt x="1237" y="225"/>
                        <a:pt x="1015" y="594"/>
                      </a:cubicBezTo>
                      <a:cubicBezTo>
                        <a:pt x="792" y="963"/>
                        <a:pt x="780" y="1422"/>
                        <a:pt x="981" y="1803"/>
                      </a:cubicBezTo>
                      <a:cubicBezTo>
                        <a:pt x="127" y="2657"/>
                        <a:pt x="127" y="2657"/>
                        <a:pt x="127" y="2657"/>
                      </a:cubicBezTo>
                      <a:cubicBezTo>
                        <a:pt x="36" y="2748"/>
                        <a:pt x="0" y="2882"/>
                        <a:pt x="33" y="3007"/>
                      </a:cubicBezTo>
                      <a:cubicBezTo>
                        <a:pt x="67" y="3132"/>
                        <a:pt x="164" y="3229"/>
                        <a:pt x="289" y="3263"/>
                      </a:cubicBezTo>
                      <a:cubicBezTo>
                        <a:pt x="414" y="3296"/>
                        <a:pt x="548" y="3260"/>
                        <a:pt x="639" y="3169"/>
                      </a:cubicBezTo>
                      <a:cubicBezTo>
                        <a:pt x="634" y="3169"/>
                        <a:pt x="634" y="3169"/>
                        <a:pt x="634" y="3169"/>
                      </a:cubicBezTo>
                      <a:cubicBezTo>
                        <a:pt x="1488" y="2315"/>
                        <a:pt x="1488" y="2315"/>
                        <a:pt x="1488" y="2315"/>
                      </a:cubicBezTo>
                      <a:cubicBezTo>
                        <a:pt x="1939" y="2553"/>
                        <a:pt x="2491" y="2488"/>
                        <a:pt x="2874" y="2151"/>
                      </a:cubicBezTo>
                      <a:cubicBezTo>
                        <a:pt x="3257" y="1814"/>
                        <a:pt x="3392" y="1275"/>
                        <a:pt x="3213" y="797"/>
                      </a:cubicBezTo>
                      <a:cubicBezTo>
                        <a:pt x="3034" y="319"/>
                        <a:pt x="2578" y="2"/>
                        <a:pt x="2068" y="0"/>
                      </a:cubicBezTo>
                      <a:close/>
                      <a:moveTo>
                        <a:pt x="510" y="3040"/>
                      </a:moveTo>
                      <a:cubicBezTo>
                        <a:pt x="440" y="3110"/>
                        <a:pt x="325" y="3110"/>
                        <a:pt x="255" y="3040"/>
                      </a:cubicBezTo>
                      <a:cubicBezTo>
                        <a:pt x="185" y="2970"/>
                        <a:pt x="185" y="2855"/>
                        <a:pt x="255" y="2785"/>
                      </a:cubicBezTo>
                      <a:cubicBezTo>
                        <a:pt x="1081" y="1959"/>
                        <a:pt x="1081" y="1959"/>
                        <a:pt x="1081" y="1959"/>
                      </a:cubicBezTo>
                      <a:cubicBezTo>
                        <a:pt x="1153" y="2056"/>
                        <a:pt x="1239" y="2142"/>
                        <a:pt x="1336" y="2215"/>
                      </a:cubicBezTo>
                      <a:lnTo>
                        <a:pt x="510" y="3040"/>
                      </a:lnTo>
                      <a:close/>
                      <a:moveTo>
                        <a:pt x="2068" y="2253"/>
                      </a:moveTo>
                      <a:cubicBezTo>
                        <a:pt x="1502" y="2253"/>
                        <a:pt x="1044" y="1794"/>
                        <a:pt x="1044" y="1229"/>
                      </a:cubicBezTo>
                      <a:cubicBezTo>
                        <a:pt x="1044" y="663"/>
                        <a:pt x="1502" y="205"/>
                        <a:pt x="2068" y="205"/>
                      </a:cubicBezTo>
                      <a:cubicBezTo>
                        <a:pt x="2633" y="205"/>
                        <a:pt x="3092" y="663"/>
                        <a:pt x="3092" y="1229"/>
                      </a:cubicBezTo>
                      <a:cubicBezTo>
                        <a:pt x="3092" y="1794"/>
                        <a:pt x="2633" y="2253"/>
                        <a:pt x="2068" y="2253"/>
                      </a:cubicBezTo>
                      <a:close/>
                      <a:moveTo>
                        <a:pt x="2068" y="2253"/>
                      </a:moveTo>
                      <a:cubicBezTo>
                        <a:pt x="2068" y="2253"/>
                        <a:pt x="2068" y="2253"/>
                        <a:pt x="2068" y="225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" name="Freeform 6"/>
                <p:cNvSpPr>
                  <a:spLocks noEditPoints="1"/>
                </p:cNvSpPr>
                <p:nvPr/>
              </p:nvSpPr>
              <p:spPr bwMode="auto">
                <a:xfrm flipH="1">
                  <a:off x="920008" y="5544856"/>
                  <a:ext cx="98654" cy="98654"/>
                </a:xfrm>
                <a:custGeom>
                  <a:avLst/>
                  <a:gdLst>
                    <a:gd name="T0" fmla="*/ 717 w 768"/>
                    <a:gd name="T1" fmla="*/ 0 h 768"/>
                    <a:gd name="T2" fmla="*/ 0 w 768"/>
                    <a:gd name="T3" fmla="*/ 717 h 768"/>
                    <a:gd name="T4" fmla="*/ 51 w 768"/>
                    <a:gd name="T5" fmla="*/ 768 h 768"/>
                    <a:gd name="T6" fmla="*/ 102 w 768"/>
                    <a:gd name="T7" fmla="*/ 717 h 768"/>
                    <a:gd name="T8" fmla="*/ 717 w 768"/>
                    <a:gd name="T9" fmla="*/ 102 h 768"/>
                    <a:gd name="T10" fmla="*/ 768 w 768"/>
                    <a:gd name="T11" fmla="*/ 51 h 768"/>
                    <a:gd name="T12" fmla="*/ 717 w 768"/>
                    <a:gd name="T13" fmla="*/ 0 h 768"/>
                    <a:gd name="T14" fmla="*/ 717 w 768"/>
                    <a:gd name="T15" fmla="*/ 0 h 768"/>
                    <a:gd name="T16" fmla="*/ 717 w 768"/>
                    <a:gd name="T17" fmla="*/ 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68" h="768">
                      <a:moveTo>
                        <a:pt x="717" y="0"/>
                      </a:moveTo>
                      <a:cubicBezTo>
                        <a:pt x="321" y="0"/>
                        <a:pt x="0" y="321"/>
                        <a:pt x="0" y="717"/>
                      </a:cubicBezTo>
                      <a:cubicBezTo>
                        <a:pt x="0" y="745"/>
                        <a:pt x="23" y="768"/>
                        <a:pt x="51" y="768"/>
                      </a:cubicBezTo>
                      <a:cubicBezTo>
                        <a:pt x="79" y="768"/>
                        <a:pt x="102" y="745"/>
                        <a:pt x="102" y="717"/>
                      </a:cubicBezTo>
                      <a:cubicBezTo>
                        <a:pt x="102" y="377"/>
                        <a:pt x="377" y="102"/>
                        <a:pt x="717" y="102"/>
                      </a:cubicBezTo>
                      <a:cubicBezTo>
                        <a:pt x="745" y="102"/>
                        <a:pt x="768" y="79"/>
                        <a:pt x="768" y="51"/>
                      </a:cubicBezTo>
                      <a:cubicBezTo>
                        <a:pt x="768" y="23"/>
                        <a:pt x="745" y="0"/>
                        <a:pt x="717" y="0"/>
                      </a:cubicBezTo>
                      <a:close/>
                      <a:moveTo>
                        <a:pt x="717" y="0"/>
                      </a:moveTo>
                      <a:cubicBezTo>
                        <a:pt x="717" y="0"/>
                        <a:pt x="717" y="0"/>
                        <a:pt x="71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2" name="组合 11"/>
            <p:cNvGrpSpPr/>
            <p:nvPr userDrawn="1"/>
          </p:nvGrpSpPr>
          <p:grpSpPr>
            <a:xfrm>
              <a:off x="1030689" y="7344664"/>
              <a:ext cx="2037283" cy="549213"/>
              <a:chOff x="1049902" y="7496160"/>
              <a:chExt cx="2037283" cy="549213"/>
            </a:xfrm>
          </p:grpSpPr>
          <p:sp>
            <p:nvSpPr>
              <p:cNvPr id="13" name="文本框 12"/>
              <p:cNvSpPr txBox="1"/>
              <p:nvPr userDrawn="1"/>
            </p:nvSpPr>
            <p:spPr>
              <a:xfrm>
                <a:off x="1055489" y="7496160"/>
                <a:ext cx="20316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rgbClr val="31437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认识皮肤</a:t>
                </a:r>
                <a:endParaRPr lang="zh-CN" altLang="en-US" sz="2000" dirty="0">
                  <a:solidFill>
                    <a:srgbClr val="31437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文本框 13"/>
              <p:cNvSpPr txBox="1"/>
              <p:nvPr userDrawn="1"/>
            </p:nvSpPr>
            <p:spPr>
              <a:xfrm>
                <a:off x="1049902" y="7799152"/>
                <a:ext cx="194610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lvl="0">
                  <a:defRPr sz="10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dirty="0"/>
                  <a:t>Understanding of the skin</a:t>
                </a:r>
                <a:endParaRPr lang="zh-CN" altLang="en-US" dirty="0"/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6467405" y="5847649"/>
            <a:ext cx="2334290" cy="787640"/>
            <a:chOff x="245219" y="6412577"/>
            <a:chExt cx="2334290" cy="787640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245219" y="6412577"/>
              <a:ext cx="679000" cy="787640"/>
              <a:chOff x="4194498" y="3029949"/>
              <a:chExt cx="1223244" cy="1418963"/>
            </a:xfrm>
          </p:grpSpPr>
          <p:sp>
            <p:nvSpPr>
              <p:cNvPr id="24" name="六边形 23"/>
              <p:cNvSpPr/>
              <p:nvPr/>
            </p:nvSpPr>
            <p:spPr>
              <a:xfrm rot="5400000">
                <a:off x="4096638" y="3127809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25" name="Freeform 10"/>
              <p:cNvSpPr>
                <a:spLocks noEditPoints="1"/>
              </p:cNvSpPr>
              <p:nvPr/>
            </p:nvSpPr>
            <p:spPr bwMode="auto">
              <a:xfrm>
                <a:off x="4559897" y="3475529"/>
                <a:ext cx="492444" cy="492443"/>
              </a:xfrm>
              <a:custGeom>
                <a:avLst/>
                <a:gdLst>
                  <a:gd name="T0" fmla="*/ 168 w 227"/>
                  <a:gd name="T1" fmla="*/ 15 h 227"/>
                  <a:gd name="T2" fmla="*/ 212 w 227"/>
                  <a:gd name="T3" fmla="*/ 59 h 227"/>
                  <a:gd name="T4" fmla="*/ 68 w 227"/>
                  <a:gd name="T5" fmla="*/ 203 h 227"/>
                  <a:gd name="T6" fmla="*/ 13 w 227"/>
                  <a:gd name="T7" fmla="*/ 214 h 227"/>
                  <a:gd name="T8" fmla="*/ 24 w 227"/>
                  <a:gd name="T9" fmla="*/ 159 h 227"/>
                  <a:gd name="T10" fmla="*/ 168 w 227"/>
                  <a:gd name="T11" fmla="*/ 15 h 227"/>
                  <a:gd name="T12" fmla="*/ 168 w 227"/>
                  <a:gd name="T13" fmla="*/ 0 h 227"/>
                  <a:gd name="T14" fmla="*/ 15 w 227"/>
                  <a:gd name="T15" fmla="*/ 154 h 227"/>
                  <a:gd name="T16" fmla="*/ 0 w 227"/>
                  <a:gd name="T17" fmla="*/ 227 h 227"/>
                  <a:gd name="T18" fmla="*/ 74 w 227"/>
                  <a:gd name="T19" fmla="*/ 213 h 227"/>
                  <a:gd name="T20" fmla="*/ 227 w 227"/>
                  <a:gd name="T21" fmla="*/ 59 h 227"/>
                  <a:gd name="T22" fmla="*/ 168 w 227"/>
                  <a:gd name="T23" fmla="*/ 0 h 227"/>
                  <a:gd name="T24" fmla="*/ 141 w 227"/>
                  <a:gd name="T25" fmla="*/ 27 h 227"/>
                  <a:gd name="T26" fmla="*/ 134 w 227"/>
                  <a:gd name="T27" fmla="*/ 34 h 227"/>
                  <a:gd name="T28" fmla="*/ 193 w 227"/>
                  <a:gd name="T29" fmla="*/ 93 h 227"/>
                  <a:gd name="T30" fmla="*/ 200 w 227"/>
                  <a:gd name="T31" fmla="*/ 86 h 227"/>
                  <a:gd name="T32" fmla="*/ 141 w 227"/>
                  <a:gd name="T33" fmla="*/ 27 h 227"/>
                  <a:gd name="T34" fmla="*/ 128 w 227"/>
                  <a:gd name="T35" fmla="*/ 40 h 227"/>
                  <a:gd name="T36" fmla="*/ 120 w 227"/>
                  <a:gd name="T37" fmla="*/ 48 h 227"/>
                  <a:gd name="T38" fmla="*/ 179 w 227"/>
                  <a:gd name="T39" fmla="*/ 107 h 227"/>
                  <a:gd name="T40" fmla="*/ 187 w 227"/>
                  <a:gd name="T41" fmla="*/ 99 h 227"/>
                  <a:gd name="T42" fmla="*/ 128 w 227"/>
                  <a:gd name="T43" fmla="*/ 40 h 227"/>
                  <a:gd name="T44" fmla="*/ 22 w 227"/>
                  <a:gd name="T45" fmla="*/ 146 h 227"/>
                  <a:gd name="T46" fmla="*/ 14 w 227"/>
                  <a:gd name="T47" fmla="*/ 154 h 227"/>
                  <a:gd name="T48" fmla="*/ 73 w 227"/>
                  <a:gd name="T49" fmla="*/ 213 h 227"/>
                  <a:gd name="T50" fmla="*/ 81 w 227"/>
                  <a:gd name="T51" fmla="*/ 205 h 227"/>
                  <a:gd name="T52" fmla="*/ 22 w 227"/>
                  <a:gd name="T53" fmla="*/ 146 h 227"/>
                  <a:gd name="T54" fmla="*/ 140 w 227"/>
                  <a:gd name="T55" fmla="*/ 64 h 227"/>
                  <a:gd name="T56" fmla="*/ 38 w 227"/>
                  <a:gd name="T57" fmla="*/ 166 h 227"/>
                  <a:gd name="T58" fmla="*/ 45 w 227"/>
                  <a:gd name="T59" fmla="*/ 173 h 227"/>
                  <a:gd name="T60" fmla="*/ 147 w 227"/>
                  <a:gd name="T61" fmla="*/ 72 h 227"/>
                  <a:gd name="T62" fmla="*/ 140 w 227"/>
                  <a:gd name="T63" fmla="*/ 64 h 227"/>
                  <a:gd name="T64" fmla="*/ 155 w 227"/>
                  <a:gd name="T65" fmla="*/ 80 h 227"/>
                  <a:gd name="T66" fmla="*/ 54 w 227"/>
                  <a:gd name="T67" fmla="*/ 182 h 227"/>
                  <a:gd name="T68" fmla="*/ 61 w 227"/>
                  <a:gd name="T69" fmla="*/ 189 h 227"/>
                  <a:gd name="T70" fmla="*/ 163 w 227"/>
                  <a:gd name="T71" fmla="*/ 88 h 227"/>
                  <a:gd name="T72" fmla="*/ 155 w 227"/>
                  <a:gd name="T73" fmla="*/ 80 h 227"/>
                  <a:gd name="T74" fmla="*/ 155 w 227"/>
                  <a:gd name="T75" fmla="*/ 80 h 227"/>
                  <a:gd name="T76" fmla="*/ 155 w 227"/>
                  <a:gd name="T77" fmla="*/ 8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27" h="227">
                    <a:moveTo>
                      <a:pt x="168" y="15"/>
                    </a:moveTo>
                    <a:lnTo>
                      <a:pt x="212" y="59"/>
                    </a:lnTo>
                    <a:lnTo>
                      <a:pt x="68" y="203"/>
                    </a:lnTo>
                    <a:lnTo>
                      <a:pt x="13" y="214"/>
                    </a:lnTo>
                    <a:lnTo>
                      <a:pt x="24" y="159"/>
                    </a:lnTo>
                    <a:lnTo>
                      <a:pt x="168" y="15"/>
                    </a:lnTo>
                    <a:close/>
                    <a:moveTo>
                      <a:pt x="168" y="0"/>
                    </a:moveTo>
                    <a:lnTo>
                      <a:pt x="15" y="154"/>
                    </a:lnTo>
                    <a:lnTo>
                      <a:pt x="0" y="227"/>
                    </a:lnTo>
                    <a:lnTo>
                      <a:pt x="74" y="213"/>
                    </a:lnTo>
                    <a:lnTo>
                      <a:pt x="227" y="59"/>
                    </a:lnTo>
                    <a:lnTo>
                      <a:pt x="168" y="0"/>
                    </a:lnTo>
                    <a:close/>
                    <a:moveTo>
                      <a:pt x="141" y="27"/>
                    </a:moveTo>
                    <a:lnTo>
                      <a:pt x="134" y="34"/>
                    </a:lnTo>
                    <a:lnTo>
                      <a:pt x="193" y="93"/>
                    </a:lnTo>
                    <a:lnTo>
                      <a:pt x="200" y="86"/>
                    </a:lnTo>
                    <a:lnTo>
                      <a:pt x="141" y="27"/>
                    </a:lnTo>
                    <a:close/>
                    <a:moveTo>
                      <a:pt x="128" y="40"/>
                    </a:moveTo>
                    <a:lnTo>
                      <a:pt x="120" y="48"/>
                    </a:lnTo>
                    <a:lnTo>
                      <a:pt x="179" y="107"/>
                    </a:lnTo>
                    <a:lnTo>
                      <a:pt x="187" y="99"/>
                    </a:lnTo>
                    <a:lnTo>
                      <a:pt x="128" y="40"/>
                    </a:lnTo>
                    <a:close/>
                    <a:moveTo>
                      <a:pt x="22" y="146"/>
                    </a:moveTo>
                    <a:lnTo>
                      <a:pt x="14" y="154"/>
                    </a:lnTo>
                    <a:lnTo>
                      <a:pt x="73" y="213"/>
                    </a:lnTo>
                    <a:lnTo>
                      <a:pt x="81" y="205"/>
                    </a:lnTo>
                    <a:lnTo>
                      <a:pt x="22" y="146"/>
                    </a:lnTo>
                    <a:close/>
                    <a:moveTo>
                      <a:pt x="140" y="64"/>
                    </a:moveTo>
                    <a:lnTo>
                      <a:pt x="38" y="166"/>
                    </a:lnTo>
                    <a:lnTo>
                      <a:pt x="45" y="173"/>
                    </a:lnTo>
                    <a:lnTo>
                      <a:pt x="147" y="72"/>
                    </a:lnTo>
                    <a:lnTo>
                      <a:pt x="140" y="64"/>
                    </a:lnTo>
                    <a:close/>
                    <a:moveTo>
                      <a:pt x="155" y="80"/>
                    </a:moveTo>
                    <a:lnTo>
                      <a:pt x="54" y="182"/>
                    </a:lnTo>
                    <a:lnTo>
                      <a:pt x="61" y="189"/>
                    </a:lnTo>
                    <a:lnTo>
                      <a:pt x="163" y="88"/>
                    </a:lnTo>
                    <a:lnTo>
                      <a:pt x="155" y="80"/>
                    </a:lnTo>
                    <a:close/>
                    <a:moveTo>
                      <a:pt x="155" y="80"/>
                    </a:moveTo>
                    <a:lnTo>
                      <a:pt x="155" y="8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21" name="组合 20"/>
            <p:cNvGrpSpPr/>
            <p:nvPr userDrawn="1"/>
          </p:nvGrpSpPr>
          <p:grpSpPr>
            <a:xfrm>
              <a:off x="1030689" y="6526256"/>
              <a:ext cx="1548820" cy="549213"/>
              <a:chOff x="1049902" y="7496160"/>
              <a:chExt cx="1548820" cy="549213"/>
            </a:xfrm>
          </p:grpSpPr>
          <p:sp>
            <p:nvSpPr>
              <p:cNvPr id="22" name="文本框 21"/>
              <p:cNvSpPr txBox="1"/>
              <p:nvPr userDrawn="1"/>
            </p:nvSpPr>
            <p:spPr>
              <a:xfrm>
                <a:off x="1055489" y="7496160"/>
                <a:ext cx="15432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皮肤类型</a:t>
                </a:r>
                <a:endParaRPr lang="zh-CN" altLang="en-US" sz="200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文本框 22"/>
              <p:cNvSpPr txBox="1"/>
              <p:nvPr userDrawn="1"/>
            </p:nvSpPr>
            <p:spPr>
              <a:xfrm>
                <a:off x="1049902" y="7799152"/>
                <a:ext cx="1483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lvl="0">
                  <a:defRPr sz="10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dirty="0">
                    <a:solidFill>
                      <a:schemeClr val="bg1">
                        <a:lumMod val="85000"/>
                      </a:schemeClr>
                    </a:solidFill>
                  </a:rPr>
                  <a:t>Skin type</a:t>
                </a:r>
                <a:endParaRPr lang="zh-CN" alt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  <p:grpSp>
        <p:nvGrpSpPr>
          <p:cNvPr id="26" name="组合 25"/>
          <p:cNvGrpSpPr/>
          <p:nvPr userDrawn="1"/>
        </p:nvGrpSpPr>
        <p:grpSpPr>
          <a:xfrm>
            <a:off x="3464677" y="5847649"/>
            <a:ext cx="2538621" cy="787640"/>
            <a:chOff x="245219" y="5188833"/>
            <a:chExt cx="2538621" cy="787640"/>
          </a:xfrm>
        </p:grpSpPr>
        <p:grpSp>
          <p:nvGrpSpPr>
            <p:cNvPr id="27" name="组合 26"/>
            <p:cNvGrpSpPr/>
            <p:nvPr userDrawn="1"/>
          </p:nvGrpSpPr>
          <p:grpSpPr>
            <a:xfrm>
              <a:off x="245219" y="5188833"/>
              <a:ext cx="679000" cy="787640"/>
              <a:chOff x="4843979" y="4151847"/>
              <a:chExt cx="1223244" cy="1418963"/>
            </a:xfrm>
          </p:grpSpPr>
          <p:sp>
            <p:nvSpPr>
              <p:cNvPr id="31" name="六边形 30"/>
              <p:cNvSpPr/>
              <p:nvPr/>
            </p:nvSpPr>
            <p:spPr>
              <a:xfrm rot="5400000">
                <a:off x="4746119" y="4249707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32" name="Freeform 11"/>
              <p:cNvSpPr>
                <a:spLocks noEditPoints="1"/>
              </p:cNvSpPr>
              <p:nvPr/>
            </p:nvSpPr>
            <p:spPr bwMode="auto">
              <a:xfrm>
                <a:off x="5225461" y="4614131"/>
                <a:ext cx="495632" cy="492371"/>
              </a:xfrm>
              <a:custGeom>
                <a:avLst/>
                <a:gdLst>
                  <a:gd name="T0" fmla="*/ 1819 w 2881"/>
                  <a:gd name="T1" fmla="*/ 1849 h 2857"/>
                  <a:gd name="T2" fmla="*/ 1380 w 2881"/>
                  <a:gd name="T3" fmla="*/ 1410 h 2857"/>
                  <a:gd name="T4" fmla="*/ 2696 w 2881"/>
                  <a:gd name="T5" fmla="*/ 446 h 2857"/>
                  <a:gd name="T6" fmla="*/ 2784 w 2881"/>
                  <a:gd name="T7" fmla="*/ 885 h 2857"/>
                  <a:gd name="T8" fmla="*/ 1751 w 2881"/>
                  <a:gd name="T9" fmla="*/ 1740 h 2857"/>
                  <a:gd name="T10" fmla="*/ 1512 w 2881"/>
                  <a:gd name="T11" fmla="*/ 1453 h 2857"/>
                  <a:gd name="T12" fmla="*/ 1329 w 2881"/>
                  <a:gd name="T13" fmla="*/ 1898 h 2857"/>
                  <a:gd name="T14" fmla="*/ 1863 w 2881"/>
                  <a:gd name="T15" fmla="*/ 1629 h 2857"/>
                  <a:gd name="T16" fmla="*/ 2256 w 2881"/>
                  <a:gd name="T17" fmla="*/ 709 h 2857"/>
                  <a:gd name="T18" fmla="*/ 2696 w 2881"/>
                  <a:gd name="T19" fmla="*/ 620 h 2857"/>
                  <a:gd name="T20" fmla="*/ 2433 w 2881"/>
                  <a:gd name="T21" fmla="*/ 532 h 2857"/>
                  <a:gd name="T22" fmla="*/ 2607 w 2881"/>
                  <a:gd name="T23" fmla="*/ 884 h 2857"/>
                  <a:gd name="T24" fmla="*/ 2696 w 2881"/>
                  <a:gd name="T25" fmla="*/ 620 h 2857"/>
                  <a:gd name="T26" fmla="*/ 434 w 2881"/>
                  <a:gd name="T27" fmla="*/ 2050 h 2857"/>
                  <a:gd name="T28" fmla="*/ 998 w 2881"/>
                  <a:gd name="T29" fmla="*/ 2174 h 2857"/>
                  <a:gd name="T30" fmla="*/ 1139 w 2881"/>
                  <a:gd name="T31" fmla="*/ 1801 h 2857"/>
                  <a:gd name="T32" fmla="*/ 434 w 2881"/>
                  <a:gd name="T33" fmla="*/ 1677 h 2857"/>
                  <a:gd name="T34" fmla="*/ 1139 w 2881"/>
                  <a:gd name="T35" fmla="*/ 1801 h 2857"/>
                  <a:gd name="T36" fmla="*/ 1055 w 2881"/>
                  <a:gd name="T37" fmla="*/ 932 h 2857"/>
                  <a:gd name="T38" fmla="*/ 434 w 2881"/>
                  <a:gd name="T39" fmla="*/ 1056 h 2857"/>
                  <a:gd name="T40" fmla="*/ 1055 w 2881"/>
                  <a:gd name="T41" fmla="*/ 1429 h 2857"/>
                  <a:gd name="T42" fmla="*/ 434 w 2881"/>
                  <a:gd name="T43" fmla="*/ 1304 h 2857"/>
                  <a:gd name="T44" fmla="*/ 1055 w 2881"/>
                  <a:gd name="T45" fmla="*/ 1429 h 2857"/>
                  <a:gd name="T46" fmla="*/ 1800 w 2881"/>
                  <a:gd name="T47" fmla="*/ 2174 h 2857"/>
                  <a:gd name="T48" fmla="*/ 1530 w 2881"/>
                  <a:gd name="T49" fmla="*/ 2050 h 2857"/>
                  <a:gd name="T50" fmla="*/ 1490 w 2881"/>
                  <a:gd name="T51" fmla="*/ 228 h 2857"/>
                  <a:gd name="T52" fmla="*/ 1614 w 2881"/>
                  <a:gd name="T53" fmla="*/ 808 h 2857"/>
                  <a:gd name="T54" fmla="*/ 1682 w 2881"/>
                  <a:gd name="T55" fmla="*/ 932 h 2857"/>
                  <a:gd name="T56" fmla="*/ 1366 w 2881"/>
                  <a:gd name="T57" fmla="*/ 684 h 2857"/>
                  <a:gd name="T58" fmla="*/ 248 w 2881"/>
                  <a:gd name="T59" fmla="*/ 125 h 2857"/>
                  <a:gd name="T60" fmla="*/ 124 w 2881"/>
                  <a:gd name="T61" fmla="*/ 2608 h 2857"/>
                  <a:gd name="T62" fmla="*/ 1987 w 2881"/>
                  <a:gd name="T63" fmla="*/ 2733 h 2857"/>
                  <a:gd name="T64" fmla="*/ 2111 w 2881"/>
                  <a:gd name="T65" fmla="*/ 1733 h 2857"/>
                  <a:gd name="T66" fmla="*/ 2235 w 2881"/>
                  <a:gd name="T67" fmla="*/ 2608 h 2857"/>
                  <a:gd name="T68" fmla="*/ 248 w 2881"/>
                  <a:gd name="T69" fmla="*/ 2857 h 2857"/>
                  <a:gd name="T70" fmla="*/ 0 w 2881"/>
                  <a:gd name="T71" fmla="*/ 249 h 2857"/>
                  <a:gd name="T72" fmla="*/ 1450 w 2881"/>
                  <a:gd name="T73" fmla="*/ 0 h 2857"/>
                  <a:gd name="T74" fmla="*/ 1924 w 2881"/>
                  <a:gd name="T75" fmla="*/ 691 h 2857"/>
                  <a:gd name="T76" fmla="*/ 1490 w 2881"/>
                  <a:gd name="T77" fmla="*/ 228 h 2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81" h="2857">
                    <a:moveTo>
                      <a:pt x="2784" y="885"/>
                    </a:moveTo>
                    <a:cubicBezTo>
                      <a:pt x="1819" y="1849"/>
                      <a:pt x="1819" y="1849"/>
                      <a:pt x="1819" y="1849"/>
                    </a:cubicBezTo>
                    <a:cubicBezTo>
                      <a:pt x="1116" y="2111"/>
                      <a:pt x="1116" y="2111"/>
                      <a:pt x="1116" y="2111"/>
                    </a:cubicBezTo>
                    <a:cubicBezTo>
                      <a:pt x="1380" y="1410"/>
                      <a:pt x="1380" y="1410"/>
                      <a:pt x="1380" y="1410"/>
                    </a:cubicBezTo>
                    <a:cubicBezTo>
                      <a:pt x="2344" y="446"/>
                      <a:pt x="2344" y="446"/>
                      <a:pt x="2344" y="446"/>
                    </a:cubicBezTo>
                    <a:cubicBezTo>
                      <a:pt x="2442" y="349"/>
                      <a:pt x="2599" y="349"/>
                      <a:pt x="2696" y="446"/>
                    </a:cubicBezTo>
                    <a:cubicBezTo>
                      <a:pt x="2784" y="534"/>
                      <a:pt x="2784" y="534"/>
                      <a:pt x="2784" y="534"/>
                    </a:cubicBezTo>
                    <a:cubicBezTo>
                      <a:pt x="2881" y="631"/>
                      <a:pt x="2881" y="788"/>
                      <a:pt x="2784" y="885"/>
                    </a:cubicBezTo>
                    <a:close/>
                    <a:moveTo>
                      <a:pt x="1329" y="1898"/>
                    </a:moveTo>
                    <a:cubicBezTo>
                      <a:pt x="1751" y="1740"/>
                      <a:pt x="1751" y="1740"/>
                      <a:pt x="1751" y="1740"/>
                    </a:cubicBezTo>
                    <a:cubicBezTo>
                      <a:pt x="1775" y="1717"/>
                      <a:pt x="1775" y="1717"/>
                      <a:pt x="1775" y="1717"/>
                    </a:cubicBezTo>
                    <a:cubicBezTo>
                      <a:pt x="1512" y="1453"/>
                      <a:pt x="1512" y="1453"/>
                      <a:pt x="1512" y="1453"/>
                    </a:cubicBezTo>
                    <a:cubicBezTo>
                      <a:pt x="1488" y="1477"/>
                      <a:pt x="1488" y="1477"/>
                      <a:pt x="1488" y="1477"/>
                    </a:cubicBezTo>
                    <a:lnTo>
                      <a:pt x="1329" y="1898"/>
                    </a:lnTo>
                    <a:close/>
                    <a:moveTo>
                      <a:pt x="1599" y="1365"/>
                    </a:moveTo>
                    <a:cubicBezTo>
                      <a:pt x="1863" y="1629"/>
                      <a:pt x="1863" y="1629"/>
                      <a:pt x="1863" y="1629"/>
                    </a:cubicBezTo>
                    <a:cubicBezTo>
                      <a:pt x="2520" y="972"/>
                      <a:pt x="2520" y="972"/>
                      <a:pt x="2520" y="972"/>
                    </a:cubicBezTo>
                    <a:cubicBezTo>
                      <a:pt x="2256" y="709"/>
                      <a:pt x="2256" y="709"/>
                      <a:pt x="2256" y="709"/>
                    </a:cubicBezTo>
                    <a:lnTo>
                      <a:pt x="1599" y="1365"/>
                    </a:lnTo>
                    <a:close/>
                    <a:moveTo>
                      <a:pt x="2696" y="620"/>
                    </a:moveTo>
                    <a:cubicBezTo>
                      <a:pt x="2609" y="532"/>
                      <a:pt x="2609" y="532"/>
                      <a:pt x="2609" y="532"/>
                    </a:cubicBezTo>
                    <a:cubicBezTo>
                      <a:pt x="2560" y="484"/>
                      <a:pt x="2481" y="484"/>
                      <a:pt x="2433" y="532"/>
                    </a:cubicBezTo>
                    <a:cubicBezTo>
                      <a:pt x="2344" y="621"/>
                      <a:pt x="2344" y="621"/>
                      <a:pt x="2344" y="621"/>
                    </a:cubicBezTo>
                    <a:cubicBezTo>
                      <a:pt x="2607" y="884"/>
                      <a:pt x="2607" y="884"/>
                      <a:pt x="2607" y="884"/>
                    </a:cubicBezTo>
                    <a:cubicBezTo>
                      <a:pt x="2696" y="795"/>
                      <a:pt x="2696" y="795"/>
                      <a:pt x="2696" y="795"/>
                    </a:cubicBezTo>
                    <a:cubicBezTo>
                      <a:pt x="2745" y="747"/>
                      <a:pt x="2745" y="668"/>
                      <a:pt x="2696" y="620"/>
                    </a:cubicBezTo>
                    <a:close/>
                    <a:moveTo>
                      <a:pt x="434" y="2174"/>
                    </a:moveTo>
                    <a:cubicBezTo>
                      <a:pt x="434" y="2050"/>
                      <a:pt x="434" y="2050"/>
                      <a:pt x="434" y="2050"/>
                    </a:cubicBezTo>
                    <a:cubicBezTo>
                      <a:pt x="1045" y="2050"/>
                      <a:pt x="1045" y="2050"/>
                      <a:pt x="1045" y="2050"/>
                    </a:cubicBezTo>
                    <a:cubicBezTo>
                      <a:pt x="998" y="2174"/>
                      <a:pt x="998" y="2174"/>
                      <a:pt x="998" y="2174"/>
                    </a:cubicBezTo>
                    <a:lnTo>
                      <a:pt x="434" y="2174"/>
                    </a:lnTo>
                    <a:close/>
                    <a:moveTo>
                      <a:pt x="1139" y="1801"/>
                    </a:moveTo>
                    <a:cubicBezTo>
                      <a:pt x="434" y="1801"/>
                      <a:pt x="434" y="1801"/>
                      <a:pt x="434" y="1801"/>
                    </a:cubicBezTo>
                    <a:cubicBezTo>
                      <a:pt x="434" y="1677"/>
                      <a:pt x="434" y="1677"/>
                      <a:pt x="434" y="1677"/>
                    </a:cubicBezTo>
                    <a:cubicBezTo>
                      <a:pt x="1185" y="1677"/>
                      <a:pt x="1185" y="1677"/>
                      <a:pt x="1185" y="1677"/>
                    </a:cubicBezTo>
                    <a:lnTo>
                      <a:pt x="1139" y="1801"/>
                    </a:lnTo>
                    <a:close/>
                    <a:moveTo>
                      <a:pt x="434" y="932"/>
                    </a:moveTo>
                    <a:cubicBezTo>
                      <a:pt x="1055" y="932"/>
                      <a:pt x="1055" y="932"/>
                      <a:pt x="1055" y="932"/>
                    </a:cubicBezTo>
                    <a:cubicBezTo>
                      <a:pt x="1055" y="1056"/>
                      <a:pt x="1055" y="1056"/>
                      <a:pt x="1055" y="1056"/>
                    </a:cubicBezTo>
                    <a:cubicBezTo>
                      <a:pt x="434" y="1056"/>
                      <a:pt x="434" y="1056"/>
                      <a:pt x="434" y="1056"/>
                    </a:cubicBezTo>
                    <a:lnTo>
                      <a:pt x="434" y="932"/>
                    </a:lnTo>
                    <a:close/>
                    <a:moveTo>
                      <a:pt x="1055" y="1429"/>
                    </a:moveTo>
                    <a:cubicBezTo>
                      <a:pt x="434" y="1429"/>
                      <a:pt x="434" y="1429"/>
                      <a:pt x="434" y="1429"/>
                    </a:cubicBezTo>
                    <a:cubicBezTo>
                      <a:pt x="434" y="1304"/>
                      <a:pt x="434" y="1304"/>
                      <a:pt x="434" y="1304"/>
                    </a:cubicBezTo>
                    <a:cubicBezTo>
                      <a:pt x="1055" y="1304"/>
                      <a:pt x="1055" y="1304"/>
                      <a:pt x="1055" y="1304"/>
                    </a:cubicBezTo>
                    <a:lnTo>
                      <a:pt x="1055" y="1429"/>
                    </a:lnTo>
                    <a:close/>
                    <a:moveTo>
                      <a:pt x="1800" y="2050"/>
                    </a:moveTo>
                    <a:cubicBezTo>
                      <a:pt x="1800" y="2174"/>
                      <a:pt x="1800" y="2174"/>
                      <a:pt x="1800" y="2174"/>
                    </a:cubicBezTo>
                    <a:cubicBezTo>
                      <a:pt x="1197" y="2174"/>
                      <a:pt x="1197" y="2174"/>
                      <a:pt x="1197" y="2174"/>
                    </a:cubicBezTo>
                    <a:cubicBezTo>
                      <a:pt x="1530" y="2050"/>
                      <a:pt x="1530" y="2050"/>
                      <a:pt x="1530" y="2050"/>
                    </a:cubicBezTo>
                    <a:lnTo>
                      <a:pt x="1800" y="2050"/>
                    </a:lnTo>
                    <a:close/>
                    <a:moveTo>
                      <a:pt x="1490" y="228"/>
                    </a:moveTo>
                    <a:cubicBezTo>
                      <a:pt x="1490" y="684"/>
                      <a:pt x="1490" y="684"/>
                      <a:pt x="1490" y="684"/>
                    </a:cubicBezTo>
                    <a:cubicBezTo>
                      <a:pt x="1490" y="752"/>
                      <a:pt x="1545" y="808"/>
                      <a:pt x="1614" y="808"/>
                    </a:cubicBezTo>
                    <a:cubicBezTo>
                      <a:pt x="1807" y="808"/>
                      <a:pt x="1807" y="808"/>
                      <a:pt x="1807" y="808"/>
                    </a:cubicBezTo>
                    <a:cubicBezTo>
                      <a:pt x="1682" y="932"/>
                      <a:pt x="1682" y="932"/>
                      <a:pt x="1682" y="932"/>
                    </a:cubicBezTo>
                    <a:cubicBezTo>
                      <a:pt x="1614" y="932"/>
                      <a:pt x="1614" y="932"/>
                      <a:pt x="1614" y="932"/>
                    </a:cubicBezTo>
                    <a:cubicBezTo>
                      <a:pt x="1477" y="932"/>
                      <a:pt x="1366" y="821"/>
                      <a:pt x="1366" y="684"/>
                    </a:cubicBezTo>
                    <a:cubicBezTo>
                      <a:pt x="1366" y="125"/>
                      <a:pt x="1366" y="125"/>
                      <a:pt x="1366" y="125"/>
                    </a:cubicBezTo>
                    <a:cubicBezTo>
                      <a:pt x="248" y="125"/>
                      <a:pt x="248" y="125"/>
                      <a:pt x="248" y="125"/>
                    </a:cubicBezTo>
                    <a:cubicBezTo>
                      <a:pt x="179" y="125"/>
                      <a:pt x="124" y="180"/>
                      <a:pt x="124" y="249"/>
                    </a:cubicBezTo>
                    <a:cubicBezTo>
                      <a:pt x="124" y="2608"/>
                      <a:pt x="124" y="2608"/>
                      <a:pt x="124" y="2608"/>
                    </a:cubicBezTo>
                    <a:cubicBezTo>
                      <a:pt x="124" y="2677"/>
                      <a:pt x="179" y="2733"/>
                      <a:pt x="248" y="2733"/>
                    </a:cubicBezTo>
                    <a:cubicBezTo>
                      <a:pt x="1987" y="2733"/>
                      <a:pt x="1987" y="2733"/>
                      <a:pt x="1987" y="2733"/>
                    </a:cubicBezTo>
                    <a:cubicBezTo>
                      <a:pt x="2055" y="2733"/>
                      <a:pt x="2111" y="2677"/>
                      <a:pt x="2111" y="2608"/>
                    </a:cubicBezTo>
                    <a:cubicBezTo>
                      <a:pt x="2111" y="1733"/>
                      <a:pt x="2111" y="1733"/>
                      <a:pt x="2111" y="1733"/>
                    </a:cubicBezTo>
                    <a:cubicBezTo>
                      <a:pt x="2235" y="1609"/>
                      <a:pt x="2235" y="1609"/>
                      <a:pt x="2235" y="1609"/>
                    </a:cubicBezTo>
                    <a:cubicBezTo>
                      <a:pt x="2235" y="2608"/>
                      <a:pt x="2235" y="2608"/>
                      <a:pt x="2235" y="2608"/>
                    </a:cubicBezTo>
                    <a:cubicBezTo>
                      <a:pt x="2235" y="2746"/>
                      <a:pt x="2124" y="2857"/>
                      <a:pt x="1987" y="2857"/>
                    </a:cubicBezTo>
                    <a:cubicBezTo>
                      <a:pt x="248" y="2857"/>
                      <a:pt x="248" y="2857"/>
                      <a:pt x="248" y="2857"/>
                    </a:cubicBezTo>
                    <a:cubicBezTo>
                      <a:pt x="111" y="2857"/>
                      <a:pt x="0" y="2746"/>
                      <a:pt x="0" y="2608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0" y="112"/>
                      <a:pt x="111" y="0"/>
                      <a:pt x="248" y="0"/>
                    </a:cubicBezTo>
                    <a:cubicBezTo>
                      <a:pt x="1450" y="0"/>
                      <a:pt x="1450" y="0"/>
                      <a:pt x="1450" y="0"/>
                    </a:cubicBezTo>
                    <a:cubicBezTo>
                      <a:pt x="2010" y="604"/>
                      <a:pt x="2010" y="604"/>
                      <a:pt x="2010" y="604"/>
                    </a:cubicBezTo>
                    <a:cubicBezTo>
                      <a:pt x="1924" y="691"/>
                      <a:pt x="1924" y="691"/>
                      <a:pt x="1924" y="691"/>
                    </a:cubicBezTo>
                    <a:lnTo>
                      <a:pt x="1490" y="228"/>
                    </a:lnTo>
                    <a:close/>
                    <a:moveTo>
                      <a:pt x="1490" y="228"/>
                    </a:moveTo>
                    <a:cubicBezTo>
                      <a:pt x="1490" y="228"/>
                      <a:pt x="1490" y="228"/>
                      <a:pt x="1490" y="22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28" name="组合 27"/>
            <p:cNvGrpSpPr/>
            <p:nvPr userDrawn="1"/>
          </p:nvGrpSpPr>
          <p:grpSpPr>
            <a:xfrm>
              <a:off x="1030690" y="5230540"/>
              <a:ext cx="1753150" cy="549213"/>
              <a:chOff x="1049903" y="7496160"/>
              <a:chExt cx="1753150" cy="549213"/>
            </a:xfrm>
          </p:grpSpPr>
          <p:sp>
            <p:nvSpPr>
              <p:cNvPr id="29" name="文本框 28"/>
              <p:cNvSpPr txBox="1"/>
              <p:nvPr userDrawn="1"/>
            </p:nvSpPr>
            <p:spPr>
              <a:xfrm>
                <a:off x="1055489" y="7496160"/>
                <a:ext cx="17475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皮肤功能</a:t>
                </a:r>
                <a:endParaRPr lang="zh-CN" altLang="en-US" sz="200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文本框 29"/>
              <p:cNvSpPr txBox="1"/>
              <p:nvPr userDrawn="1"/>
            </p:nvSpPr>
            <p:spPr>
              <a:xfrm>
                <a:off x="1049903" y="7799152"/>
                <a:ext cx="15432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lvl="0">
                  <a:defRPr sz="10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dirty="0">
                    <a:solidFill>
                      <a:schemeClr val="bg1">
                        <a:lumMod val="85000"/>
                      </a:schemeClr>
                    </a:solidFill>
                  </a:rPr>
                  <a:t>Skin function</a:t>
                </a:r>
                <a:endParaRPr lang="zh-CN" alt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  <p:grpSp>
        <p:nvGrpSpPr>
          <p:cNvPr id="33" name="组合 32"/>
          <p:cNvGrpSpPr/>
          <p:nvPr userDrawn="1"/>
        </p:nvGrpSpPr>
        <p:grpSpPr>
          <a:xfrm>
            <a:off x="9265801" y="5847649"/>
            <a:ext cx="2782251" cy="787640"/>
            <a:chOff x="245219" y="3407343"/>
            <a:chExt cx="2782251" cy="787640"/>
          </a:xfrm>
        </p:grpSpPr>
        <p:grpSp>
          <p:nvGrpSpPr>
            <p:cNvPr id="34" name="组合 33"/>
            <p:cNvGrpSpPr/>
            <p:nvPr userDrawn="1"/>
          </p:nvGrpSpPr>
          <p:grpSpPr>
            <a:xfrm>
              <a:off x="245219" y="3407343"/>
              <a:ext cx="679000" cy="787640"/>
              <a:chOff x="6142938" y="4151848"/>
              <a:chExt cx="1223244" cy="1418963"/>
            </a:xfrm>
          </p:grpSpPr>
          <p:sp>
            <p:nvSpPr>
              <p:cNvPr id="38" name="六边形 37"/>
              <p:cNvSpPr/>
              <p:nvPr/>
            </p:nvSpPr>
            <p:spPr>
              <a:xfrm rot="5400000">
                <a:off x="6045078" y="4249708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39" name="Freeform 15"/>
              <p:cNvSpPr>
                <a:spLocks noEditPoints="1"/>
              </p:cNvSpPr>
              <p:nvPr/>
            </p:nvSpPr>
            <p:spPr bwMode="auto">
              <a:xfrm>
                <a:off x="6503483" y="4613749"/>
                <a:ext cx="502152" cy="502153"/>
              </a:xfrm>
              <a:custGeom>
                <a:avLst/>
                <a:gdLst>
                  <a:gd name="T0" fmla="*/ 2204 w 2599"/>
                  <a:gd name="T1" fmla="*/ 392 h 2595"/>
                  <a:gd name="T2" fmla="*/ 1893 w 2599"/>
                  <a:gd name="T3" fmla="*/ 233 h 2595"/>
                  <a:gd name="T4" fmla="*/ 772 w 2599"/>
                  <a:gd name="T5" fmla="*/ 165 h 2595"/>
                  <a:gd name="T6" fmla="*/ 100 w 2599"/>
                  <a:gd name="T7" fmla="*/ 838 h 2595"/>
                  <a:gd name="T8" fmla="*/ 100 w 2599"/>
                  <a:gd name="T9" fmla="*/ 1822 h 2595"/>
                  <a:gd name="T10" fmla="*/ 772 w 2599"/>
                  <a:gd name="T11" fmla="*/ 2495 h 2595"/>
                  <a:gd name="T12" fmla="*/ 1757 w 2599"/>
                  <a:gd name="T13" fmla="*/ 2495 h 2595"/>
                  <a:gd name="T14" fmla="*/ 2430 w 2599"/>
                  <a:gd name="T15" fmla="*/ 1822 h 2595"/>
                  <a:gd name="T16" fmla="*/ 2364 w 2599"/>
                  <a:gd name="T17" fmla="*/ 705 h 2595"/>
                  <a:gd name="T18" fmla="*/ 1976 w 2599"/>
                  <a:gd name="T19" fmla="*/ 1081 h 2595"/>
                  <a:gd name="T20" fmla="*/ 2024 w 2599"/>
                  <a:gd name="T21" fmla="*/ 1330 h 2595"/>
                  <a:gd name="T22" fmla="*/ 1265 w 2599"/>
                  <a:gd name="T23" fmla="*/ 2089 h 2595"/>
                  <a:gd name="T24" fmla="*/ 506 w 2599"/>
                  <a:gd name="T25" fmla="*/ 1330 h 2595"/>
                  <a:gd name="T26" fmla="*/ 1265 w 2599"/>
                  <a:gd name="T27" fmla="*/ 571 h 2595"/>
                  <a:gd name="T28" fmla="*/ 1512 w 2599"/>
                  <a:gd name="T29" fmla="*/ 613 h 2595"/>
                  <a:gd name="T30" fmla="*/ 1523 w 2599"/>
                  <a:gd name="T31" fmla="*/ 970 h 2595"/>
                  <a:gd name="T32" fmla="*/ 822 w 2599"/>
                  <a:gd name="T33" fmla="*/ 1329 h 2595"/>
                  <a:gd name="T34" fmla="*/ 1707 w 2599"/>
                  <a:gd name="T35" fmla="*/ 1329 h 2595"/>
                  <a:gd name="T36" fmla="*/ 1669 w 2599"/>
                  <a:gd name="T37" fmla="*/ 1014 h 2595"/>
                  <a:gd name="T38" fmla="*/ 1580 w 2599"/>
                  <a:gd name="T39" fmla="*/ 1330 h 2595"/>
                  <a:gd name="T40" fmla="*/ 949 w 2599"/>
                  <a:gd name="T41" fmla="*/ 1330 h 2595"/>
                  <a:gd name="T42" fmla="*/ 1439 w 2599"/>
                  <a:gd name="T43" fmla="*/ 1066 h 2595"/>
                  <a:gd name="T44" fmla="*/ 1264 w 2599"/>
                  <a:gd name="T45" fmla="*/ 1203 h 2595"/>
                  <a:gd name="T46" fmla="*/ 1264 w 2599"/>
                  <a:gd name="T47" fmla="*/ 1457 h 2595"/>
                  <a:gd name="T48" fmla="*/ 1387 w 2599"/>
                  <a:gd name="T49" fmla="*/ 1297 h 2595"/>
                  <a:gd name="T50" fmla="*/ 1580 w 2599"/>
                  <a:gd name="T51" fmla="*/ 1330 h 2595"/>
                  <a:gd name="T52" fmla="*/ 1802 w 2599"/>
                  <a:gd name="T53" fmla="*/ 502 h 2595"/>
                  <a:gd name="T54" fmla="*/ 1916 w 2599"/>
                  <a:gd name="T55" fmla="*/ 588 h 2595"/>
                  <a:gd name="T56" fmla="*/ 1750 w 2599"/>
                  <a:gd name="T57" fmla="*/ 555 h 2595"/>
                  <a:gd name="T58" fmla="*/ 1682 w 2599"/>
                  <a:gd name="T59" fmla="*/ 816 h 2595"/>
                  <a:gd name="T60" fmla="*/ 1750 w 2599"/>
                  <a:gd name="T61" fmla="*/ 555 h 2595"/>
                  <a:gd name="T62" fmla="*/ 1936 w 2599"/>
                  <a:gd name="T63" fmla="*/ 943 h 2595"/>
                  <a:gd name="T64" fmla="*/ 1881 w 2599"/>
                  <a:gd name="T65" fmla="*/ 802 h 2595"/>
                  <a:gd name="T66" fmla="*/ 2021 w 2599"/>
                  <a:gd name="T67" fmla="*/ 861 h 2595"/>
                  <a:gd name="T68" fmla="*/ 1935 w 2599"/>
                  <a:gd name="T69" fmla="*/ 749 h 2595"/>
                  <a:gd name="T70" fmla="*/ 2177 w 2599"/>
                  <a:gd name="T71" fmla="*/ 710 h 2595"/>
                  <a:gd name="T72" fmla="*/ 2232 w 2599"/>
                  <a:gd name="T73" fmla="*/ 656 h 2595"/>
                  <a:gd name="T74" fmla="*/ 2159 w 2599"/>
                  <a:gd name="T75" fmla="*/ 528 h 2595"/>
                  <a:gd name="T76" fmla="*/ 2341 w 2599"/>
                  <a:gd name="T77" fmla="*/ 551 h 2595"/>
                  <a:gd name="T78" fmla="*/ 2081 w 2599"/>
                  <a:gd name="T79" fmla="*/ 424 h 2595"/>
                  <a:gd name="T80" fmla="*/ 1928 w 2599"/>
                  <a:gd name="T81" fmla="*/ 376 h 2595"/>
                  <a:gd name="T82" fmla="*/ 2081 w 2599"/>
                  <a:gd name="T83" fmla="*/ 424 h 2595"/>
                  <a:gd name="T84" fmla="*/ 2069 w 2599"/>
                  <a:gd name="T85" fmla="*/ 2134 h 2595"/>
                  <a:gd name="T86" fmla="*/ 460 w 2599"/>
                  <a:gd name="T87" fmla="*/ 2134 h 2595"/>
                  <a:gd name="T88" fmla="*/ 460 w 2599"/>
                  <a:gd name="T89" fmla="*/ 525 h 2595"/>
                  <a:gd name="T90" fmla="*/ 1800 w 2599"/>
                  <a:gd name="T91" fmla="*/ 325 h 2595"/>
                  <a:gd name="T92" fmla="*/ 1265 w 2599"/>
                  <a:gd name="T93" fmla="*/ 444 h 2595"/>
                  <a:gd name="T94" fmla="*/ 380 w 2599"/>
                  <a:gd name="T95" fmla="*/ 1329 h 2595"/>
                  <a:gd name="T96" fmla="*/ 1265 w 2599"/>
                  <a:gd name="T97" fmla="*/ 2214 h 2595"/>
                  <a:gd name="T98" fmla="*/ 2150 w 2599"/>
                  <a:gd name="T99" fmla="*/ 1329 h 2595"/>
                  <a:gd name="T100" fmla="*/ 2269 w 2599"/>
                  <a:gd name="T101" fmla="*/ 796 h 2595"/>
                  <a:gd name="T102" fmla="*/ 2403 w 2599"/>
                  <a:gd name="T103" fmla="*/ 1330 h 2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99" h="2595">
                    <a:moveTo>
                      <a:pt x="2599" y="477"/>
                    </a:moveTo>
                    <a:cubicBezTo>
                      <a:pt x="2204" y="392"/>
                      <a:pt x="2204" y="392"/>
                      <a:pt x="2204" y="392"/>
                    </a:cubicBezTo>
                    <a:cubicBezTo>
                      <a:pt x="2126" y="0"/>
                      <a:pt x="2126" y="0"/>
                      <a:pt x="2126" y="0"/>
                    </a:cubicBezTo>
                    <a:cubicBezTo>
                      <a:pt x="1893" y="233"/>
                      <a:pt x="1893" y="233"/>
                      <a:pt x="1893" y="233"/>
                    </a:cubicBezTo>
                    <a:cubicBezTo>
                      <a:pt x="1703" y="123"/>
                      <a:pt x="1487" y="65"/>
                      <a:pt x="1265" y="65"/>
                    </a:cubicBezTo>
                    <a:cubicBezTo>
                      <a:pt x="1094" y="65"/>
                      <a:pt x="928" y="99"/>
                      <a:pt x="772" y="165"/>
                    </a:cubicBezTo>
                    <a:cubicBezTo>
                      <a:pt x="622" y="228"/>
                      <a:pt x="487" y="320"/>
                      <a:pt x="371" y="436"/>
                    </a:cubicBezTo>
                    <a:cubicBezTo>
                      <a:pt x="254" y="552"/>
                      <a:pt x="163" y="687"/>
                      <a:pt x="100" y="838"/>
                    </a:cubicBezTo>
                    <a:cubicBezTo>
                      <a:pt x="34" y="994"/>
                      <a:pt x="0" y="1159"/>
                      <a:pt x="0" y="1330"/>
                    </a:cubicBezTo>
                    <a:cubicBezTo>
                      <a:pt x="0" y="1500"/>
                      <a:pt x="34" y="1666"/>
                      <a:pt x="100" y="1822"/>
                    </a:cubicBezTo>
                    <a:cubicBezTo>
                      <a:pt x="163" y="1973"/>
                      <a:pt x="254" y="2108"/>
                      <a:pt x="371" y="2224"/>
                    </a:cubicBezTo>
                    <a:cubicBezTo>
                      <a:pt x="487" y="2340"/>
                      <a:pt x="622" y="2431"/>
                      <a:pt x="772" y="2495"/>
                    </a:cubicBezTo>
                    <a:cubicBezTo>
                      <a:pt x="928" y="2561"/>
                      <a:pt x="1094" y="2595"/>
                      <a:pt x="1265" y="2595"/>
                    </a:cubicBezTo>
                    <a:cubicBezTo>
                      <a:pt x="1435" y="2595"/>
                      <a:pt x="1601" y="2561"/>
                      <a:pt x="1757" y="2495"/>
                    </a:cubicBezTo>
                    <a:cubicBezTo>
                      <a:pt x="1908" y="2431"/>
                      <a:pt x="2043" y="2340"/>
                      <a:pt x="2159" y="2224"/>
                    </a:cubicBezTo>
                    <a:cubicBezTo>
                      <a:pt x="2275" y="2108"/>
                      <a:pt x="2366" y="1973"/>
                      <a:pt x="2430" y="1822"/>
                    </a:cubicBezTo>
                    <a:cubicBezTo>
                      <a:pt x="2496" y="1666"/>
                      <a:pt x="2529" y="1500"/>
                      <a:pt x="2529" y="1330"/>
                    </a:cubicBezTo>
                    <a:cubicBezTo>
                      <a:pt x="2529" y="1109"/>
                      <a:pt x="2472" y="894"/>
                      <a:pt x="2364" y="705"/>
                    </a:cubicBezTo>
                    <a:lnTo>
                      <a:pt x="2599" y="477"/>
                    </a:lnTo>
                    <a:close/>
                    <a:moveTo>
                      <a:pt x="1976" y="1081"/>
                    </a:moveTo>
                    <a:cubicBezTo>
                      <a:pt x="1980" y="1076"/>
                      <a:pt x="1980" y="1076"/>
                      <a:pt x="1980" y="1076"/>
                    </a:cubicBezTo>
                    <a:cubicBezTo>
                      <a:pt x="2009" y="1157"/>
                      <a:pt x="2024" y="1242"/>
                      <a:pt x="2024" y="1330"/>
                    </a:cubicBezTo>
                    <a:cubicBezTo>
                      <a:pt x="2024" y="1532"/>
                      <a:pt x="1945" y="1723"/>
                      <a:pt x="1801" y="1866"/>
                    </a:cubicBezTo>
                    <a:cubicBezTo>
                      <a:pt x="1658" y="2010"/>
                      <a:pt x="1468" y="2089"/>
                      <a:pt x="1265" y="2089"/>
                    </a:cubicBezTo>
                    <a:cubicBezTo>
                      <a:pt x="1062" y="2089"/>
                      <a:pt x="871" y="2010"/>
                      <a:pt x="728" y="1866"/>
                    </a:cubicBezTo>
                    <a:cubicBezTo>
                      <a:pt x="585" y="1723"/>
                      <a:pt x="506" y="1532"/>
                      <a:pt x="506" y="1330"/>
                    </a:cubicBezTo>
                    <a:cubicBezTo>
                      <a:pt x="506" y="1127"/>
                      <a:pt x="585" y="936"/>
                      <a:pt x="728" y="793"/>
                    </a:cubicBezTo>
                    <a:cubicBezTo>
                      <a:pt x="871" y="650"/>
                      <a:pt x="1062" y="571"/>
                      <a:pt x="1265" y="571"/>
                    </a:cubicBezTo>
                    <a:cubicBezTo>
                      <a:pt x="1351" y="571"/>
                      <a:pt x="1434" y="585"/>
                      <a:pt x="1513" y="612"/>
                    </a:cubicBezTo>
                    <a:cubicBezTo>
                      <a:pt x="1512" y="613"/>
                      <a:pt x="1512" y="613"/>
                      <a:pt x="1512" y="613"/>
                    </a:cubicBezTo>
                    <a:cubicBezTo>
                      <a:pt x="1574" y="920"/>
                      <a:pt x="1574" y="920"/>
                      <a:pt x="1574" y="920"/>
                    </a:cubicBezTo>
                    <a:cubicBezTo>
                      <a:pt x="1523" y="970"/>
                      <a:pt x="1523" y="970"/>
                      <a:pt x="1523" y="970"/>
                    </a:cubicBezTo>
                    <a:cubicBezTo>
                      <a:pt x="1450" y="918"/>
                      <a:pt x="1361" y="887"/>
                      <a:pt x="1265" y="887"/>
                    </a:cubicBezTo>
                    <a:cubicBezTo>
                      <a:pt x="1021" y="887"/>
                      <a:pt x="822" y="1085"/>
                      <a:pt x="822" y="1329"/>
                    </a:cubicBezTo>
                    <a:cubicBezTo>
                      <a:pt x="822" y="1573"/>
                      <a:pt x="1020" y="1772"/>
                      <a:pt x="1265" y="1772"/>
                    </a:cubicBezTo>
                    <a:cubicBezTo>
                      <a:pt x="1509" y="1772"/>
                      <a:pt x="1707" y="1573"/>
                      <a:pt x="1707" y="1329"/>
                    </a:cubicBezTo>
                    <a:cubicBezTo>
                      <a:pt x="1707" y="1230"/>
                      <a:pt x="1675" y="1139"/>
                      <a:pt x="1619" y="1065"/>
                    </a:cubicBezTo>
                    <a:cubicBezTo>
                      <a:pt x="1669" y="1014"/>
                      <a:pt x="1669" y="1014"/>
                      <a:pt x="1669" y="1014"/>
                    </a:cubicBezTo>
                    <a:lnTo>
                      <a:pt x="1976" y="1081"/>
                    </a:lnTo>
                    <a:close/>
                    <a:moveTo>
                      <a:pt x="1580" y="1330"/>
                    </a:moveTo>
                    <a:cubicBezTo>
                      <a:pt x="1580" y="1504"/>
                      <a:pt x="1439" y="1645"/>
                      <a:pt x="1265" y="1645"/>
                    </a:cubicBezTo>
                    <a:cubicBezTo>
                      <a:pt x="1091" y="1645"/>
                      <a:pt x="949" y="1504"/>
                      <a:pt x="949" y="1330"/>
                    </a:cubicBezTo>
                    <a:cubicBezTo>
                      <a:pt x="949" y="1156"/>
                      <a:pt x="1091" y="1014"/>
                      <a:pt x="1265" y="1014"/>
                    </a:cubicBezTo>
                    <a:cubicBezTo>
                      <a:pt x="1329" y="1014"/>
                      <a:pt x="1389" y="1033"/>
                      <a:pt x="1439" y="1066"/>
                    </a:cubicBezTo>
                    <a:cubicBezTo>
                      <a:pt x="1297" y="1208"/>
                      <a:pt x="1297" y="1208"/>
                      <a:pt x="1297" y="1208"/>
                    </a:cubicBezTo>
                    <a:cubicBezTo>
                      <a:pt x="1287" y="1205"/>
                      <a:pt x="1276" y="1203"/>
                      <a:pt x="1264" y="1203"/>
                    </a:cubicBezTo>
                    <a:cubicBezTo>
                      <a:pt x="1195" y="1203"/>
                      <a:pt x="1138" y="1260"/>
                      <a:pt x="1138" y="1330"/>
                    </a:cubicBezTo>
                    <a:cubicBezTo>
                      <a:pt x="1138" y="1400"/>
                      <a:pt x="1194" y="1457"/>
                      <a:pt x="1264" y="1457"/>
                    </a:cubicBezTo>
                    <a:cubicBezTo>
                      <a:pt x="1334" y="1457"/>
                      <a:pt x="1391" y="1399"/>
                      <a:pt x="1391" y="1330"/>
                    </a:cubicBezTo>
                    <a:cubicBezTo>
                      <a:pt x="1391" y="1318"/>
                      <a:pt x="1390" y="1307"/>
                      <a:pt x="1387" y="1297"/>
                    </a:cubicBezTo>
                    <a:cubicBezTo>
                      <a:pt x="1528" y="1155"/>
                      <a:pt x="1528" y="1155"/>
                      <a:pt x="1528" y="1155"/>
                    </a:cubicBezTo>
                    <a:cubicBezTo>
                      <a:pt x="1561" y="1205"/>
                      <a:pt x="1580" y="1265"/>
                      <a:pt x="1580" y="1330"/>
                    </a:cubicBezTo>
                    <a:close/>
                    <a:moveTo>
                      <a:pt x="1841" y="661"/>
                    </a:moveTo>
                    <a:cubicBezTo>
                      <a:pt x="1802" y="502"/>
                      <a:pt x="1802" y="502"/>
                      <a:pt x="1802" y="502"/>
                    </a:cubicBezTo>
                    <a:cubicBezTo>
                      <a:pt x="1876" y="428"/>
                      <a:pt x="1876" y="428"/>
                      <a:pt x="1876" y="428"/>
                    </a:cubicBezTo>
                    <a:cubicBezTo>
                      <a:pt x="1916" y="588"/>
                      <a:pt x="1916" y="588"/>
                      <a:pt x="1916" y="588"/>
                    </a:cubicBezTo>
                    <a:lnTo>
                      <a:pt x="1841" y="661"/>
                    </a:lnTo>
                    <a:close/>
                    <a:moveTo>
                      <a:pt x="1750" y="555"/>
                    </a:moveTo>
                    <a:cubicBezTo>
                      <a:pt x="1789" y="712"/>
                      <a:pt x="1789" y="712"/>
                      <a:pt x="1789" y="712"/>
                    </a:cubicBezTo>
                    <a:cubicBezTo>
                      <a:pt x="1682" y="816"/>
                      <a:pt x="1682" y="816"/>
                      <a:pt x="1682" y="816"/>
                    </a:cubicBezTo>
                    <a:cubicBezTo>
                      <a:pt x="1649" y="655"/>
                      <a:pt x="1649" y="655"/>
                      <a:pt x="1649" y="655"/>
                    </a:cubicBezTo>
                    <a:lnTo>
                      <a:pt x="1750" y="555"/>
                    </a:lnTo>
                    <a:close/>
                    <a:moveTo>
                      <a:pt x="2021" y="861"/>
                    </a:moveTo>
                    <a:cubicBezTo>
                      <a:pt x="1936" y="943"/>
                      <a:pt x="1936" y="943"/>
                      <a:pt x="1936" y="943"/>
                    </a:cubicBezTo>
                    <a:cubicBezTo>
                      <a:pt x="1775" y="908"/>
                      <a:pt x="1775" y="908"/>
                      <a:pt x="1775" y="908"/>
                    </a:cubicBezTo>
                    <a:cubicBezTo>
                      <a:pt x="1881" y="802"/>
                      <a:pt x="1881" y="802"/>
                      <a:pt x="1881" y="802"/>
                    </a:cubicBezTo>
                    <a:cubicBezTo>
                      <a:pt x="2047" y="835"/>
                      <a:pt x="2047" y="835"/>
                      <a:pt x="2047" y="835"/>
                    </a:cubicBezTo>
                    <a:lnTo>
                      <a:pt x="2021" y="861"/>
                    </a:lnTo>
                    <a:close/>
                    <a:moveTo>
                      <a:pt x="2102" y="782"/>
                    </a:moveTo>
                    <a:cubicBezTo>
                      <a:pt x="1935" y="749"/>
                      <a:pt x="1935" y="749"/>
                      <a:pt x="1935" y="749"/>
                    </a:cubicBezTo>
                    <a:cubicBezTo>
                      <a:pt x="2008" y="676"/>
                      <a:pt x="2008" y="676"/>
                      <a:pt x="2008" y="676"/>
                    </a:cubicBezTo>
                    <a:cubicBezTo>
                      <a:pt x="2177" y="710"/>
                      <a:pt x="2177" y="710"/>
                      <a:pt x="2177" y="710"/>
                    </a:cubicBezTo>
                    <a:lnTo>
                      <a:pt x="2102" y="782"/>
                    </a:lnTo>
                    <a:close/>
                    <a:moveTo>
                      <a:pt x="2232" y="656"/>
                    </a:moveTo>
                    <a:cubicBezTo>
                      <a:pt x="2062" y="622"/>
                      <a:pt x="2062" y="622"/>
                      <a:pt x="2062" y="622"/>
                    </a:cubicBezTo>
                    <a:cubicBezTo>
                      <a:pt x="2159" y="528"/>
                      <a:pt x="2159" y="528"/>
                      <a:pt x="2159" y="528"/>
                    </a:cubicBezTo>
                    <a:cubicBezTo>
                      <a:pt x="2174" y="515"/>
                      <a:pt x="2174" y="515"/>
                      <a:pt x="2174" y="515"/>
                    </a:cubicBezTo>
                    <a:cubicBezTo>
                      <a:pt x="2341" y="551"/>
                      <a:pt x="2341" y="551"/>
                      <a:pt x="2341" y="551"/>
                    </a:cubicBezTo>
                    <a:lnTo>
                      <a:pt x="2232" y="656"/>
                    </a:lnTo>
                    <a:close/>
                    <a:moveTo>
                      <a:pt x="2081" y="424"/>
                    </a:moveTo>
                    <a:cubicBezTo>
                      <a:pt x="1968" y="537"/>
                      <a:pt x="1968" y="537"/>
                      <a:pt x="1968" y="537"/>
                    </a:cubicBezTo>
                    <a:cubicBezTo>
                      <a:pt x="1928" y="376"/>
                      <a:pt x="1928" y="376"/>
                      <a:pt x="1928" y="376"/>
                    </a:cubicBezTo>
                    <a:cubicBezTo>
                      <a:pt x="2048" y="256"/>
                      <a:pt x="2048" y="256"/>
                      <a:pt x="2048" y="256"/>
                    </a:cubicBezTo>
                    <a:lnTo>
                      <a:pt x="2081" y="424"/>
                    </a:lnTo>
                    <a:close/>
                    <a:moveTo>
                      <a:pt x="2403" y="1330"/>
                    </a:moveTo>
                    <a:cubicBezTo>
                      <a:pt x="2403" y="1634"/>
                      <a:pt x="2284" y="1919"/>
                      <a:pt x="2069" y="2134"/>
                    </a:cubicBezTo>
                    <a:cubicBezTo>
                      <a:pt x="1854" y="2349"/>
                      <a:pt x="1569" y="2468"/>
                      <a:pt x="1265" y="2468"/>
                    </a:cubicBezTo>
                    <a:cubicBezTo>
                      <a:pt x="961" y="2468"/>
                      <a:pt x="675" y="2349"/>
                      <a:pt x="460" y="2134"/>
                    </a:cubicBezTo>
                    <a:cubicBezTo>
                      <a:pt x="245" y="1919"/>
                      <a:pt x="127" y="1634"/>
                      <a:pt x="127" y="1330"/>
                    </a:cubicBezTo>
                    <a:cubicBezTo>
                      <a:pt x="127" y="1026"/>
                      <a:pt x="245" y="740"/>
                      <a:pt x="460" y="525"/>
                    </a:cubicBezTo>
                    <a:cubicBezTo>
                      <a:pt x="675" y="310"/>
                      <a:pt x="961" y="191"/>
                      <a:pt x="1265" y="191"/>
                    </a:cubicBezTo>
                    <a:cubicBezTo>
                      <a:pt x="1454" y="191"/>
                      <a:pt x="1637" y="237"/>
                      <a:pt x="1800" y="325"/>
                    </a:cubicBezTo>
                    <a:cubicBezTo>
                      <a:pt x="1611" y="515"/>
                      <a:pt x="1611" y="515"/>
                      <a:pt x="1611" y="515"/>
                    </a:cubicBezTo>
                    <a:cubicBezTo>
                      <a:pt x="1502" y="468"/>
                      <a:pt x="1386" y="444"/>
                      <a:pt x="1265" y="444"/>
                    </a:cubicBezTo>
                    <a:cubicBezTo>
                      <a:pt x="1028" y="444"/>
                      <a:pt x="806" y="536"/>
                      <a:pt x="639" y="703"/>
                    </a:cubicBezTo>
                    <a:cubicBezTo>
                      <a:pt x="472" y="870"/>
                      <a:pt x="380" y="1093"/>
                      <a:pt x="380" y="1329"/>
                    </a:cubicBezTo>
                    <a:cubicBezTo>
                      <a:pt x="380" y="1566"/>
                      <a:pt x="472" y="1788"/>
                      <a:pt x="639" y="1955"/>
                    </a:cubicBezTo>
                    <a:cubicBezTo>
                      <a:pt x="806" y="2122"/>
                      <a:pt x="1028" y="2214"/>
                      <a:pt x="1265" y="2214"/>
                    </a:cubicBezTo>
                    <a:cubicBezTo>
                      <a:pt x="1501" y="2214"/>
                      <a:pt x="1724" y="2122"/>
                      <a:pt x="1891" y="1955"/>
                    </a:cubicBezTo>
                    <a:cubicBezTo>
                      <a:pt x="2058" y="1788"/>
                      <a:pt x="2150" y="1566"/>
                      <a:pt x="2150" y="1329"/>
                    </a:cubicBezTo>
                    <a:cubicBezTo>
                      <a:pt x="2150" y="1208"/>
                      <a:pt x="2126" y="1091"/>
                      <a:pt x="2078" y="981"/>
                    </a:cubicBezTo>
                    <a:cubicBezTo>
                      <a:pt x="2269" y="796"/>
                      <a:pt x="2269" y="796"/>
                      <a:pt x="2269" y="796"/>
                    </a:cubicBezTo>
                    <a:cubicBezTo>
                      <a:pt x="2357" y="959"/>
                      <a:pt x="2403" y="1142"/>
                      <a:pt x="2403" y="1330"/>
                    </a:cubicBezTo>
                    <a:close/>
                    <a:moveTo>
                      <a:pt x="2403" y="1330"/>
                    </a:moveTo>
                    <a:cubicBezTo>
                      <a:pt x="2403" y="1330"/>
                      <a:pt x="2403" y="1330"/>
                      <a:pt x="2403" y="133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35" name="组合 34"/>
            <p:cNvGrpSpPr/>
            <p:nvPr userDrawn="1"/>
          </p:nvGrpSpPr>
          <p:grpSpPr>
            <a:xfrm>
              <a:off x="1030689" y="3449612"/>
              <a:ext cx="1996781" cy="703102"/>
              <a:chOff x="1049902" y="7496160"/>
              <a:chExt cx="1996781" cy="703102"/>
            </a:xfrm>
          </p:grpSpPr>
          <p:sp>
            <p:nvSpPr>
              <p:cNvPr id="36" name="文本框 35"/>
              <p:cNvSpPr txBox="1"/>
              <p:nvPr userDrawn="1"/>
            </p:nvSpPr>
            <p:spPr>
              <a:xfrm>
                <a:off x="1055489" y="7496160"/>
                <a:ext cx="19911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产品研发方向</a:t>
                </a:r>
                <a:endParaRPr lang="zh-CN" altLang="en-US" sz="200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文本框 36"/>
              <p:cNvSpPr txBox="1"/>
              <p:nvPr userDrawn="1"/>
            </p:nvSpPr>
            <p:spPr>
              <a:xfrm>
                <a:off x="1049902" y="7799152"/>
                <a:ext cx="18903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lvl="0">
                  <a:defRPr sz="10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dirty="0">
                    <a:solidFill>
                      <a:schemeClr val="bg1">
                        <a:lumMod val="85000"/>
                      </a:schemeClr>
                    </a:solidFill>
                  </a:rPr>
                  <a:t>Product development direction</a:t>
                </a:r>
                <a:endParaRPr lang="zh-CN" alt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p:transition spd="slow" advClick="0" advTm="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714" y="0"/>
            <a:ext cx="12186286" cy="6858001"/>
          </a:xfrm>
          <a:prstGeom prst="rect">
            <a:avLst/>
          </a:prstGeom>
          <a:solidFill>
            <a:srgbClr val="EE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 userDrawn="1"/>
        </p:nvSpPr>
        <p:spPr>
          <a:xfrm>
            <a:off x="0" y="489708"/>
            <a:ext cx="1982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实习纪律及安排</a:t>
            </a:r>
            <a:endParaRPr lang="zh-CN" altLang="en-US" dirty="0"/>
          </a:p>
        </p:txBody>
      </p:sp>
      <p:sp>
        <p:nvSpPr>
          <p:cNvPr id="4" name="文本框 3"/>
          <p:cNvSpPr txBox="1"/>
          <p:nvPr userDrawn="1"/>
        </p:nvSpPr>
        <p:spPr>
          <a:xfrm>
            <a:off x="2335821" y="489708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实验室规范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6141189" y="489708"/>
            <a:ext cx="1268766" cy="400110"/>
          </a:xfrm>
          <a:prstGeom prst="rect">
            <a:avLst/>
          </a:prstGeom>
          <a:solidFill>
            <a:srgbClr val="31437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皮肤介绍</a:t>
            </a:r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4164621" y="489708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化妆品介绍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10362717" y="489708"/>
            <a:ext cx="1361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FEILANG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1232034"/>
            <a:ext cx="12192000" cy="4350619"/>
          </a:xfrm>
          <a:prstGeom prst="rect">
            <a:avLst/>
          </a:prstGeom>
          <a:solidFill>
            <a:srgbClr val="31437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177817" y="5847649"/>
            <a:ext cx="2822753" cy="787640"/>
            <a:chOff x="245219" y="7302395"/>
            <a:chExt cx="2822753" cy="787640"/>
          </a:xfrm>
        </p:grpSpPr>
        <p:grpSp>
          <p:nvGrpSpPr>
            <p:cNvPr id="11" name="组合 10"/>
            <p:cNvGrpSpPr/>
            <p:nvPr userDrawn="1"/>
          </p:nvGrpSpPr>
          <p:grpSpPr>
            <a:xfrm>
              <a:off x="245219" y="7302395"/>
              <a:ext cx="679000" cy="787640"/>
              <a:chOff x="4843978" y="1908049"/>
              <a:chExt cx="1223244" cy="1418963"/>
            </a:xfrm>
          </p:grpSpPr>
          <p:sp>
            <p:nvSpPr>
              <p:cNvPr id="15" name="六边形 14"/>
              <p:cNvSpPr/>
              <p:nvPr/>
            </p:nvSpPr>
            <p:spPr>
              <a:xfrm rot="5400000">
                <a:off x="4746118" y="2005909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5217235" y="2374848"/>
                <a:ext cx="511148" cy="496737"/>
                <a:chOff x="756527" y="5479054"/>
                <a:chExt cx="435658" cy="423375"/>
              </a:xfrm>
              <a:solidFill>
                <a:schemeClr val="bg1"/>
              </a:solidFill>
            </p:grpSpPr>
            <p:sp>
              <p:nvSpPr>
                <p:cNvPr id="17" name="Freeform 5"/>
                <p:cNvSpPr>
                  <a:spLocks noEditPoints="1"/>
                </p:cNvSpPr>
                <p:nvPr/>
              </p:nvSpPr>
              <p:spPr bwMode="auto">
                <a:xfrm flipH="1">
                  <a:off x="756527" y="5479054"/>
                  <a:ext cx="435658" cy="423375"/>
                </a:xfrm>
                <a:custGeom>
                  <a:avLst/>
                  <a:gdLst>
                    <a:gd name="T0" fmla="*/ 2068 w 3392"/>
                    <a:gd name="T1" fmla="*/ 0 h 3296"/>
                    <a:gd name="T2" fmla="*/ 1015 w 3392"/>
                    <a:gd name="T3" fmla="*/ 594 h 3296"/>
                    <a:gd name="T4" fmla="*/ 981 w 3392"/>
                    <a:gd name="T5" fmla="*/ 1803 h 3296"/>
                    <a:gd name="T6" fmla="*/ 127 w 3392"/>
                    <a:gd name="T7" fmla="*/ 2657 h 3296"/>
                    <a:gd name="T8" fmla="*/ 33 w 3392"/>
                    <a:gd name="T9" fmla="*/ 3007 h 3296"/>
                    <a:gd name="T10" fmla="*/ 289 w 3392"/>
                    <a:gd name="T11" fmla="*/ 3263 h 3296"/>
                    <a:gd name="T12" fmla="*/ 639 w 3392"/>
                    <a:gd name="T13" fmla="*/ 3169 h 3296"/>
                    <a:gd name="T14" fmla="*/ 634 w 3392"/>
                    <a:gd name="T15" fmla="*/ 3169 h 3296"/>
                    <a:gd name="T16" fmla="*/ 1488 w 3392"/>
                    <a:gd name="T17" fmla="*/ 2315 h 3296"/>
                    <a:gd name="T18" fmla="*/ 2874 w 3392"/>
                    <a:gd name="T19" fmla="*/ 2151 h 3296"/>
                    <a:gd name="T20" fmla="*/ 3213 w 3392"/>
                    <a:gd name="T21" fmla="*/ 797 h 3296"/>
                    <a:gd name="T22" fmla="*/ 2068 w 3392"/>
                    <a:gd name="T23" fmla="*/ 0 h 3296"/>
                    <a:gd name="T24" fmla="*/ 510 w 3392"/>
                    <a:gd name="T25" fmla="*/ 3040 h 3296"/>
                    <a:gd name="T26" fmla="*/ 255 w 3392"/>
                    <a:gd name="T27" fmla="*/ 3040 h 3296"/>
                    <a:gd name="T28" fmla="*/ 255 w 3392"/>
                    <a:gd name="T29" fmla="*/ 2785 h 3296"/>
                    <a:gd name="T30" fmla="*/ 1081 w 3392"/>
                    <a:gd name="T31" fmla="*/ 1959 h 3296"/>
                    <a:gd name="T32" fmla="*/ 1336 w 3392"/>
                    <a:gd name="T33" fmla="*/ 2215 h 3296"/>
                    <a:gd name="T34" fmla="*/ 510 w 3392"/>
                    <a:gd name="T35" fmla="*/ 3040 h 3296"/>
                    <a:gd name="T36" fmla="*/ 2068 w 3392"/>
                    <a:gd name="T37" fmla="*/ 2253 h 3296"/>
                    <a:gd name="T38" fmla="*/ 1044 w 3392"/>
                    <a:gd name="T39" fmla="*/ 1229 h 3296"/>
                    <a:gd name="T40" fmla="*/ 2068 w 3392"/>
                    <a:gd name="T41" fmla="*/ 205 h 3296"/>
                    <a:gd name="T42" fmla="*/ 3092 w 3392"/>
                    <a:gd name="T43" fmla="*/ 1229 h 3296"/>
                    <a:gd name="T44" fmla="*/ 2068 w 3392"/>
                    <a:gd name="T45" fmla="*/ 2253 h 3296"/>
                    <a:gd name="T46" fmla="*/ 2068 w 3392"/>
                    <a:gd name="T47" fmla="*/ 2253 h 3296"/>
                    <a:gd name="T48" fmla="*/ 2068 w 3392"/>
                    <a:gd name="T49" fmla="*/ 2253 h 3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392" h="3296">
                      <a:moveTo>
                        <a:pt x="2068" y="0"/>
                      </a:moveTo>
                      <a:cubicBezTo>
                        <a:pt x="1637" y="0"/>
                        <a:pt x="1237" y="225"/>
                        <a:pt x="1015" y="594"/>
                      </a:cubicBezTo>
                      <a:cubicBezTo>
                        <a:pt x="792" y="963"/>
                        <a:pt x="780" y="1422"/>
                        <a:pt x="981" y="1803"/>
                      </a:cubicBezTo>
                      <a:cubicBezTo>
                        <a:pt x="127" y="2657"/>
                        <a:pt x="127" y="2657"/>
                        <a:pt x="127" y="2657"/>
                      </a:cubicBezTo>
                      <a:cubicBezTo>
                        <a:pt x="36" y="2748"/>
                        <a:pt x="0" y="2882"/>
                        <a:pt x="33" y="3007"/>
                      </a:cubicBezTo>
                      <a:cubicBezTo>
                        <a:pt x="67" y="3132"/>
                        <a:pt x="164" y="3229"/>
                        <a:pt x="289" y="3263"/>
                      </a:cubicBezTo>
                      <a:cubicBezTo>
                        <a:pt x="414" y="3296"/>
                        <a:pt x="548" y="3260"/>
                        <a:pt x="639" y="3169"/>
                      </a:cubicBezTo>
                      <a:cubicBezTo>
                        <a:pt x="634" y="3169"/>
                        <a:pt x="634" y="3169"/>
                        <a:pt x="634" y="3169"/>
                      </a:cubicBezTo>
                      <a:cubicBezTo>
                        <a:pt x="1488" y="2315"/>
                        <a:pt x="1488" y="2315"/>
                        <a:pt x="1488" y="2315"/>
                      </a:cubicBezTo>
                      <a:cubicBezTo>
                        <a:pt x="1939" y="2553"/>
                        <a:pt x="2491" y="2488"/>
                        <a:pt x="2874" y="2151"/>
                      </a:cubicBezTo>
                      <a:cubicBezTo>
                        <a:pt x="3257" y="1814"/>
                        <a:pt x="3392" y="1275"/>
                        <a:pt x="3213" y="797"/>
                      </a:cubicBezTo>
                      <a:cubicBezTo>
                        <a:pt x="3034" y="319"/>
                        <a:pt x="2578" y="2"/>
                        <a:pt x="2068" y="0"/>
                      </a:cubicBezTo>
                      <a:close/>
                      <a:moveTo>
                        <a:pt x="510" y="3040"/>
                      </a:moveTo>
                      <a:cubicBezTo>
                        <a:pt x="440" y="3110"/>
                        <a:pt x="325" y="3110"/>
                        <a:pt x="255" y="3040"/>
                      </a:cubicBezTo>
                      <a:cubicBezTo>
                        <a:pt x="185" y="2970"/>
                        <a:pt x="185" y="2855"/>
                        <a:pt x="255" y="2785"/>
                      </a:cubicBezTo>
                      <a:cubicBezTo>
                        <a:pt x="1081" y="1959"/>
                        <a:pt x="1081" y="1959"/>
                        <a:pt x="1081" y="1959"/>
                      </a:cubicBezTo>
                      <a:cubicBezTo>
                        <a:pt x="1153" y="2056"/>
                        <a:pt x="1239" y="2142"/>
                        <a:pt x="1336" y="2215"/>
                      </a:cubicBezTo>
                      <a:lnTo>
                        <a:pt x="510" y="3040"/>
                      </a:lnTo>
                      <a:close/>
                      <a:moveTo>
                        <a:pt x="2068" y="2253"/>
                      </a:moveTo>
                      <a:cubicBezTo>
                        <a:pt x="1502" y="2253"/>
                        <a:pt x="1044" y="1794"/>
                        <a:pt x="1044" y="1229"/>
                      </a:cubicBezTo>
                      <a:cubicBezTo>
                        <a:pt x="1044" y="663"/>
                        <a:pt x="1502" y="205"/>
                        <a:pt x="2068" y="205"/>
                      </a:cubicBezTo>
                      <a:cubicBezTo>
                        <a:pt x="2633" y="205"/>
                        <a:pt x="3092" y="663"/>
                        <a:pt x="3092" y="1229"/>
                      </a:cubicBezTo>
                      <a:cubicBezTo>
                        <a:pt x="3092" y="1794"/>
                        <a:pt x="2633" y="2253"/>
                        <a:pt x="2068" y="2253"/>
                      </a:cubicBezTo>
                      <a:close/>
                      <a:moveTo>
                        <a:pt x="2068" y="2253"/>
                      </a:moveTo>
                      <a:cubicBezTo>
                        <a:pt x="2068" y="2253"/>
                        <a:pt x="2068" y="2253"/>
                        <a:pt x="2068" y="225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  <p:sp>
              <p:nvSpPr>
                <p:cNvPr id="18" name="Freeform 6"/>
                <p:cNvSpPr>
                  <a:spLocks noEditPoints="1"/>
                </p:cNvSpPr>
                <p:nvPr/>
              </p:nvSpPr>
              <p:spPr bwMode="auto">
                <a:xfrm flipH="1">
                  <a:off x="920008" y="5544856"/>
                  <a:ext cx="98654" cy="98654"/>
                </a:xfrm>
                <a:custGeom>
                  <a:avLst/>
                  <a:gdLst>
                    <a:gd name="T0" fmla="*/ 717 w 768"/>
                    <a:gd name="T1" fmla="*/ 0 h 768"/>
                    <a:gd name="T2" fmla="*/ 0 w 768"/>
                    <a:gd name="T3" fmla="*/ 717 h 768"/>
                    <a:gd name="T4" fmla="*/ 51 w 768"/>
                    <a:gd name="T5" fmla="*/ 768 h 768"/>
                    <a:gd name="T6" fmla="*/ 102 w 768"/>
                    <a:gd name="T7" fmla="*/ 717 h 768"/>
                    <a:gd name="T8" fmla="*/ 717 w 768"/>
                    <a:gd name="T9" fmla="*/ 102 h 768"/>
                    <a:gd name="T10" fmla="*/ 768 w 768"/>
                    <a:gd name="T11" fmla="*/ 51 h 768"/>
                    <a:gd name="T12" fmla="*/ 717 w 768"/>
                    <a:gd name="T13" fmla="*/ 0 h 768"/>
                    <a:gd name="T14" fmla="*/ 717 w 768"/>
                    <a:gd name="T15" fmla="*/ 0 h 768"/>
                    <a:gd name="T16" fmla="*/ 717 w 768"/>
                    <a:gd name="T17" fmla="*/ 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68" h="768">
                      <a:moveTo>
                        <a:pt x="717" y="0"/>
                      </a:moveTo>
                      <a:cubicBezTo>
                        <a:pt x="321" y="0"/>
                        <a:pt x="0" y="321"/>
                        <a:pt x="0" y="717"/>
                      </a:cubicBezTo>
                      <a:cubicBezTo>
                        <a:pt x="0" y="745"/>
                        <a:pt x="23" y="768"/>
                        <a:pt x="51" y="768"/>
                      </a:cubicBezTo>
                      <a:cubicBezTo>
                        <a:pt x="79" y="768"/>
                        <a:pt x="102" y="745"/>
                        <a:pt x="102" y="717"/>
                      </a:cubicBezTo>
                      <a:cubicBezTo>
                        <a:pt x="102" y="377"/>
                        <a:pt x="377" y="102"/>
                        <a:pt x="717" y="102"/>
                      </a:cubicBezTo>
                      <a:cubicBezTo>
                        <a:pt x="745" y="102"/>
                        <a:pt x="768" y="79"/>
                        <a:pt x="768" y="51"/>
                      </a:cubicBezTo>
                      <a:cubicBezTo>
                        <a:pt x="768" y="23"/>
                        <a:pt x="745" y="0"/>
                        <a:pt x="717" y="0"/>
                      </a:cubicBezTo>
                      <a:close/>
                      <a:moveTo>
                        <a:pt x="717" y="0"/>
                      </a:moveTo>
                      <a:cubicBezTo>
                        <a:pt x="717" y="0"/>
                        <a:pt x="717" y="0"/>
                        <a:pt x="71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12" name="组合 11"/>
            <p:cNvGrpSpPr/>
            <p:nvPr userDrawn="1"/>
          </p:nvGrpSpPr>
          <p:grpSpPr>
            <a:xfrm>
              <a:off x="1030689" y="7344664"/>
              <a:ext cx="2037283" cy="549213"/>
              <a:chOff x="1049902" y="7496160"/>
              <a:chExt cx="2037283" cy="549213"/>
            </a:xfrm>
          </p:grpSpPr>
          <p:sp>
            <p:nvSpPr>
              <p:cNvPr id="13" name="文本框 12"/>
              <p:cNvSpPr txBox="1"/>
              <p:nvPr userDrawn="1"/>
            </p:nvSpPr>
            <p:spPr>
              <a:xfrm>
                <a:off x="1055489" y="7496160"/>
                <a:ext cx="20316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认识皮肤</a:t>
                </a:r>
                <a:endParaRPr lang="zh-CN" altLang="en-US" sz="200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文本框 13"/>
              <p:cNvSpPr txBox="1"/>
              <p:nvPr userDrawn="1"/>
            </p:nvSpPr>
            <p:spPr>
              <a:xfrm>
                <a:off x="1049902" y="7799152"/>
                <a:ext cx="194610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lvl="0">
                  <a:defRPr sz="10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dirty="0">
                    <a:solidFill>
                      <a:schemeClr val="bg1">
                        <a:lumMod val="85000"/>
                      </a:schemeClr>
                    </a:solidFill>
                  </a:rPr>
                  <a:t>Understanding of the skin</a:t>
                </a:r>
                <a:endParaRPr lang="zh-CN" alt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6467405" y="5847649"/>
            <a:ext cx="2334290" cy="787640"/>
            <a:chOff x="245219" y="6412577"/>
            <a:chExt cx="2334290" cy="787640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245219" y="6412577"/>
              <a:ext cx="679000" cy="787640"/>
              <a:chOff x="4194498" y="3029949"/>
              <a:chExt cx="1223244" cy="1418963"/>
            </a:xfrm>
          </p:grpSpPr>
          <p:sp>
            <p:nvSpPr>
              <p:cNvPr id="24" name="六边形 23"/>
              <p:cNvSpPr/>
              <p:nvPr/>
            </p:nvSpPr>
            <p:spPr>
              <a:xfrm rot="5400000">
                <a:off x="4096638" y="3127809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25" name="Freeform 10"/>
              <p:cNvSpPr>
                <a:spLocks noEditPoints="1"/>
              </p:cNvSpPr>
              <p:nvPr/>
            </p:nvSpPr>
            <p:spPr bwMode="auto">
              <a:xfrm>
                <a:off x="4559897" y="3475529"/>
                <a:ext cx="492444" cy="492443"/>
              </a:xfrm>
              <a:custGeom>
                <a:avLst/>
                <a:gdLst>
                  <a:gd name="T0" fmla="*/ 168 w 227"/>
                  <a:gd name="T1" fmla="*/ 15 h 227"/>
                  <a:gd name="T2" fmla="*/ 212 w 227"/>
                  <a:gd name="T3" fmla="*/ 59 h 227"/>
                  <a:gd name="T4" fmla="*/ 68 w 227"/>
                  <a:gd name="T5" fmla="*/ 203 h 227"/>
                  <a:gd name="T6" fmla="*/ 13 w 227"/>
                  <a:gd name="T7" fmla="*/ 214 h 227"/>
                  <a:gd name="T8" fmla="*/ 24 w 227"/>
                  <a:gd name="T9" fmla="*/ 159 h 227"/>
                  <a:gd name="T10" fmla="*/ 168 w 227"/>
                  <a:gd name="T11" fmla="*/ 15 h 227"/>
                  <a:gd name="T12" fmla="*/ 168 w 227"/>
                  <a:gd name="T13" fmla="*/ 0 h 227"/>
                  <a:gd name="T14" fmla="*/ 15 w 227"/>
                  <a:gd name="T15" fmla="*/ 154 h 227"/>
                  <a:gd name="T16" fmla="*/ 0 w 227"/>
                  <a:gd name="T17" fmla="*/ 227 h 227"/>
                  <a:gd name="T18" fmla="*/ 74 w 227"/>
                  <a:gd name="T19" fmla="*/ 213 h 227"/>
                  <a:gd name="T20" fmla="*/ 227 w 227"/>
                  <a:gd name="T21" fmla="*/ 59 h 227"/>
                  <a:gd name="T22" fmla="*/ 168 w 227"/>
                  <a:gd name="T23" fmla="*/ 0 h 227"/>
                  <a:gd name="T24" fmla="*/ 141 w 227"/>
                  <a:gd name="T25" fmla="*/ 27 h 227"/>
                  <a:gd name="T26" fmla="*/ 134 w 227"/>
                  <a:gd name="T27" fmla="*/ 34 h 227"/>
                  <a:gd name="T28" fmla="*/ 193 w 227"/>
                  <a:gd name="T29" fmla="*/ 93 h 227"/>
                  <a:gd name="T30" fmla="*/ 200 w 227"/>
                  <a:gd name="T31" fmla="*/ 86 h 227"/>
                  <a:gd name="T32" fmla="*/ 141 w 227"/>
                  <a:gd name="T33" fmla="*/ 27 h 227"/>
                  <a:gd name="T34" fmla="*/ 128 w 227"/>
                  <a:gd name="T35" fmla="*/ 40 h 227"/>
                  <a:gd name="T36" fmla="*/ 120 w 227"/>
                  <a:gd name="T37" fmla="*/ 48 h 227"/>
                  <a:gd name="T38" fmla="*/ 179 w 227"/>
                  <a:gd name="T39" fmla="*/ 107 h 227"/>
                  <a:gd name="T40" fmla="*/ 187 w 227"/>
                  <a:gd name="T41" fmla="*/ 99 h 227"/>
                  <a:gd name="T42" fmla="*/ 128 w 227"/>
                  <a:gd name="T43" fmla="*/ 40 h 227"/>
                  <a:gd name="T44" fmla="*/ 22 w 227"/>
                  <a:gd name="T45" fmla="*/ 146 h 227"/>
                  <a:gd name="T46" fmla="*/ 14 w 227"/>
                  <a:gd name="T47" fmla="*/ 154 h 227"/>
                  <a:gd name="T48" fmla="*/ 73 w 227"/>
                  <a:gd name="T49" fmla="*/ 213 h 227"/>
                  <a:gd name="T50" fmla="*/ 81 w 227"/>
                  <a:gd name="T51" fmla="*/ 205 h 227"/>
                  <a:gd name="T52" fmla="*/ 22 w 227"/>
                  <a:gd name="T53" fmla="*/ 146 h 227"/>
                  <a:gd name="T54" fmla="*/ 140 w 227"/>
                  <a:gd name="T55" fmla="*/ 64 h 227"/>
                  <a:gd name="T56" fmla="*/ 38 w 227"/>
                  <a:gd name="T57" fmla="*/ 166 h 227"/>
                  <a:gd name="T58" fmla="*/ 45 w 227"/>
                  <a:gd name="T59" fmla="*/ 173 h 227"/>
                  <a:gd name="T60" fmla="*/ 147 w 227"/>
                  <a:gd name="T61" fmla="*/ 72 h 227"/>
                  <a:gd name="T62" fmla="*/ 140 w 227"/>
                  <a:gd name="T63" fmla="*/ 64 h 227"/>
                  <a:gd name="T64" fmla="*/ 155 w 227"/>
                  <a:gd name="T65" fmla="*/ 80 h 227"/>
                  <a:gd name="T66" fmla="*/ 54 w 227"/>
                  <a:gd name="T67" fmla="*/ 182 h 227"/>
                  <a:gd name="T68" fmla="*/ 61 w 227"/>
                  <a:gd name="T69" fmla="*/ 189 h 227"/>
                  <a:gd name="T70" fmla="*/ 163 w 227"/>
                  <a:gd name="T71" fmla="*/ 88 h 227"/>
                  <a:gd name="T72" fmla="*/ 155 w 227"/>
                  <a:gd name="T73" fmla="*/ 80 h 227"/>
                  <a:gd name="T74" fmla="*/ 155 w 227"/>
                  <a:gd name="T75" fmla="*/ 80 h 227"/>
                  <a:gd name="T76" fmla="*/ 155 w 227"/>
                  <a:gd name="T77" fmla="*/ 8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27" h="227">
                    <a:moveTo>
                      <a:pt x="168" y="15"/>
                    </a:moveTo>
                    <a:lnTo>
                      <a:pt x="212" y="59"/>
                    </a:lnTo>
                    <a:lnTo>
                      <a:pt x="68" y="203"/>
                    </a:lnTo>
                    <a:lnTo>
                      <a:pt x="13" y="214"/>
                    </a:lnTo>
                    <a:lnTo>
                      <a:pt x="24" y="159"/>
                    </a:lnTo>
                    <a:lnTo>
                      <a:pt x="168" y="15"/>
                    </a:lnTo>
                    <a:close/>
                    <a:moveTo>
                      <a:pt x="168" y="0"/>
                    </a:moveTo>
                    <a:lnTo>
                      <a:pt x="15" y="154"/>
                    </a:lnTo>
                    <a:lnTo>
                      <a:pt x="0" y="227"/>
                    </a:lnTo>
                    <a:lnTo>
                      <a:pt x="74" y="213"/>
                    </a:lnTo>
                    <a:lnTo>
                      <a:pt x="227" y="59"/>
                    </a:lnTo>
                    <a:lnTo>
                      <a:pt x="168" y="0"/>
                    </a:lnTo>
                    <a:close/>
                    <a:moveTo>
                      <a:pt x="141" y="27"/>
                    </a:moveTo>
                    <a:lnTo>
                      <a:pt x="134" y="34"/>
                    </a:lnTo>
                    <a:lnTo>
                      <a:pt x="193" y="93"/>
                    </a:lnTo>
                    <a:lnTo>
                      <a:pt x="200" y="86"/>
                    </a:lnTo>
                    <a:lnTo>
                      <a:pt x="141" y="27"/>
                    </a:lnTo>
                    <a:close/>
                    <a:moveTo>
                      <a:pt x="128" y="40"/>
                    </a:moveTo>
                    <a:lnTo>
                      <a:pt x="120" y="48"/>
                    </a:lnTo>
                    <a:lnTo>
                      <a:pt x="179" y="107"/>
                    </a:lnTo>
                    <a:lnTo>
                      <a:pt x="187" y="99"/>
                    </a:lnTo>
                    <a:lnTo>
                      <a:pt x="128" y="40"/>
                    </a:lnTo>
                    <a:close/>
                    <a:moveTo>
                      <a:pt x="22" y="146"/>
                    </a:moveTo>
                    <a:lnTo>
                      <a:pt x="14" y="154"/>
                    </a:lnTo>
                    <a:lnTo>
                      <a:pt x="73" y="213"/>
                    </a:lnTo>
                    <a:lnTo>
                      <a:pt x="81" y="205"/>
                    </a:lnTo>
                    <a:lnTo>
                      <a:pt x="22" y="146"/>
                    </a:lnTo>
                    <a:close/>
                    <a:moveTo>
                      <a:pt x="140" y="64"/>
                    </a:moveTo>
                    <a:lnTo>
                      <a:pt x="38" y="166"/>
                    </a:lnTo>
                    <a:lnTo>
                      <a:pt x="45" y="173"/>
                    </a:lnTo>
                    <a:lnTo>
                      <a:pt x="147" y="72"/>
                    </a:lnTo>
                    <a:lnTo>
                      <a:pt x="140" y="64"/>
                    </a:lnTo>
                    <a:close/>
                    <a:moveTo>
                      <a:pt x="155" y="80"/>
                    </a:moveTo>
                    <a:lnTo>
                      <a:pt x="54" y="182"/>
                    </a:lnTo>
                    <a:lnTo>
                      <a:pt x="61" y="189"/>
                    </a:lnTo>
                    <a:lnTo>
                      <a:pt x="163" y="88"/>
                    </a:lnTo>
                    <a:lnTo>
                      <a:pt x="155" y="80"/>
                    </a:lnTo>
                    <a:close/>
                    <a:moveTo>
                      <a:pt x="155" y="80"/>
                    </a:moveTo>
                    <a:lnTo>
                      <a:pt x="155" y="8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21" name="组合 20"/>
            <p:cNvGrpSpPr/>
            <p:nvPr userDrawn="1"/>
          </p:nvGrpSpPr>
          <p:grpSpPr>
            <a:xfrm>
              <a:off x="1030689" y="6526256"/>
              <a:ext cx="1548820" cy="549213"/>
              <a:chOff x="1049902" y="7496160"/>
              <a:chExt cx="1548820" cy="549213"/>
            </a:xfrm>
          </p:grpSpPr>
          <p:sp>
            <p:nvSpPr>
              <p:cNvPr id="22" name="文本框 21"/>
              <p:cNvSpPr txBox="1"/>
              <p:nvPr userDrawn="1"/>
            </p:nvSpPr>
            <p:spPr>
              <a:xfrm>
                <a:off x="1055489" y="7496160"/>
                <a:ext cx="15432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皮肤类型</a:t>
                </a:r>
                <a:endParaRPr lang="zh-CN" altLang="en-US" sz="200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文本框 22"/>
              <p:cNvSpPr txBox="1"/>
              <p:nvPr userDrawn="1"/>
            </p:nvSpPr>
            <p:spPr>
              <a:xfrm>
                <a:off x="1049902" y="7799152"/>
                <a:ext cx="1483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lvl="0">
                  <a:defRPr sz="10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dirty="0">
                    <a:solidFill>
                      <a:schemeClr val="bg1">
                        <a:lumMod val="85000"/>
                      </a:schemeClr>
                    </a:solidFill>
                  </a:rPr>
                  <a:t>Skin type</a:t>
                </a:r>
                <a:endParaRPr lang="zh-CN" alt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  <p:grpSp>
        <p:nvGrpSpPr>
          <p:cNvPr id="26" name="组合 25"/>
          <p:cNvGrpSpPr/>
          <p:nvPr userDrawn="1"/>
        </p:nvGrpSpPr>
        <p:grpSpPr>
          <a:xfrm>
            <a:off x="3464677" y="5847649"/>
            <a:ext cx="2538621" cy="787640"/>
            <a:chOff x="245219" y="5188833"/>
            <a:chExt cx="2538621" cy="787640"/>
          </a:xfrm>
        </p:grpSpPr>
        <p:grpSp>
          <p:nvGrpSpPr>
            <p:cNvPr id="27" name="组合 26"/>
            <p:cNvGrpSpPr/>
            <p:nvPr userDrawn="1"/>
          </p:nvGrpSpPr>
          <p:grpSpPr>
            <a:xfrm>
              <a:off x="245219" y="5188833"/>
              <a:ext cx="679000" cy="787640"/>
              <a:chOff x="4843979" y="4151847"/>
              <a:chExt cx="1223244" cy="1418963"/>
            </a:xfrm>
          </p:grpSpPr>
          <p:sp>
            <p:nvSpPr>
              <p:cNvPr id="31" name="六边形 30"/>
              <p:cNvSpPr/>
              <p:nvPr/>
            </p:nvSpPr>
            <p:spPr>
              <a:xfrm rot="5400000">
                <a:off x="4746119" y="4249707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rgbClr val="3143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14371"/>
                  </a:solidFill>
                </a:endParaRPr>
              </a:p>
            </p:txBody>
          </p:sp>
          <p:sp>
            <p:nvSpPr>
              <p:cNvPr id="32" name="Freeform 11"/>
              <p:cNvSpPr>
                <a:spLocks noEditPoints="1"/>
              </p:cNvSpPr>
              <p:nvPr/>
            </p:nvSpPr>
            <p:spPr bwMode="auto">
              <a:xfrm>
                <a:off x="5225461" y="4614131"/>
                <a:ext cx="495632" cy="492371"/>
              </a:xfrm>
              <a:custGeom>
                <a:avLst/>
                <a:gdLst>
                  <a:gd name="T0" fmla="*/ 1819 w 2881"/>
                  <a:gd name="T1" fmla="*/ 1849 h 2857"/>
                  <a:gd name="T2" fmla="*/ 1380 w 2881"/>
                  <a:gd name="T3" fmla="*/ 1410 h 2857"/>
                  <a:gd name="T4" fmla="*/ 2696 w 2881"/>
                  <a:gd name="T5" fmla="*/ 446 h 2857"/>
                  <a:gd name="T6" fmla="*/ 2784 w 2881"/>
                  <a:gd name="T7" fmla="*/ 885 h 2857"/>
                  <a:gd name="T8" fmla="*/ 1751 w 2881"/>
                  <a:gd name="T9" fmla="*/ 1740 h 2857"/>
                  <a:gd name="T10" fmla="*/ 1512 w 2881"/>
                  <a:gd name="T11" fmla="*/ 1453 h 2857"/>
                  <a:gd name="T12" fmla="*/ 1329 w 2881"/>
                  <a:gd name="T13" fmla="*/ 1898 h 2857"/>
                  <a:gd name="T14" fmla="*/ 1863 w 2881"/>
                  <a:gd name="T15" fmla="*/ 1629 h 2857"/>
                  <a:gd name="T16" fmla="*/ 2256 w 2881"/>
                  <a:gd name="T17" fmla="*/ 709 h 2857"/>
                  <a:gd name="T18" fmla="*/ 2696 w 2881"/>
                  <a:gd name="T19" fmla="*/ 620 h 2857"/>
                  <a:gd name="T20" fmla="*/ 2433 w 2881"/>
                  <a:gd name="T21" fmla="*/ 532 h 2857"/>
                  <a:gd name="T22" fmla="*/ 2607 w 2881"/>
                  <a:gd name="T23" fmla="*/ 884 h 2857"/>
                  <a:gd name="T24" fmla="*/ 2696 w 2881"/>
                  <a:gd name="T25" fmla="*/ 620 h 2857"/>
                  <a:gd name="T26" fmla="*/ 434 w 2881"/>
                  <a:gd name="T27" fmla="*/ 2050 h 2857"/>
                  <a:gd name="T28" fmla="*/ 998 w 2881"/>
                  <a:gd name="T29" fmla="*/ 2174 h 2857"/>
                  <a:gd name="T30" fmla="*/ 1139 w 2881"/>
                  <a:gd name="T31" fmla="*/ 1801 h 2857"/>
                  <a:gd name="T32" fmla="*/ 434 w 2881"/>
                  <a:gd name="T33" fmla="*/ 1677 h 2857"/>
                  <a:gd name="T34" fmla="*/ 1139 w 2881"/>
                  <a:gd name="T35" fmla="*/ 1801 h 2857"/>
                  <a:gd name="T36" fmla="*/ 1055 w 2881"/>
                  <a:gd name="T37" fmla="*/ 932 h 2857"/>
                  <a:gd name="T38" fmla="*/ 434 w 2881"/>
                  <a:gd name="T39" fmla="*/ 1056 h 2857"/>
                  <a:gd name="T40" fmla="*/ 1055 w 2881"/>
                  <a:gd name="T41" fmla="*/ 1429 h 2857"/>
                  <a:gd name="T42" fmla="*/ 434 w 2881"/>
                  <a:gd name="T43" fmla="*/ 1304 h 2857"/>
                  <a:gd name="T44" fmla="*/ 1055 w 2881"/>
                  <a:gd name="T45" fmla="*/ 1429 h 2857"/>
                  <a:gd name="T46" fmla="*/ 1800 w 2881"/>
                  <a:gd name="T47" fmla="*/ 2174 h 2857"/>
                  <a:gd name="T48" fmla="*/ 1530 w 2881"/>
                  <a:gd name="T49" fmla="*/ 2050 h 2857"/>
                  <a:gd name="T50" fmla="*/ 1490 w 2881"/>
                  <a:gd name="T51" fmla="*/ 228 h 2857"/>
                  <a:gd name="T52" fmla="*/ 1614 w 2881"/>
                  <a:gd name="T53" fmla="*/ 808 h 2857"/>
                  <a:gd name="T54" fmla="*/ 1682 w 2881"/>
                  <a:gd name="T55" fmla="*/ 932 h 2857"/>
                  <a:gd name="T56" fmla="*/ 1366 w 2881"/>
                  <a:gd name="T57" fmla="*/ 684 h 2857"/>
                  <a:gd name="T58" fmla="*/ 248 w 2881"/>
                  <a:gd name="T59" fmla="*/ 125 h 2857"/>
                  <a:gd name="T60" fmla="*/ 124 w 2881"/>
                  <a:gd name="T61" fmla="*/ 2608 h 2857"/>
                  <a:gd name="T62" fmla="*/ 1987 w 2881"/>
                  <a:gd name="T63" fmla="*/ 2733 h 2857"/>
                  <a:gd name="T64" fmla="*/ 2111 w 2881"/>
                  <a:gd name="T65" fmla="*/ 1733 h 2857"/>
                  <a:gd name="T66" fmla="*/ 2235 w 2881"/>
                  <a:gd name="T67" fmla="*/ 2608 h 2857"/>
                  <a:gd name="T68" fmla="*/ 248 w 2881"/>
                  <a:gd name="T69" fmla="*/ 2857 h 2857"/>
                  <a:gd name="T70" fmla="*/ 0 w 2881"/>
                  <a:gd name="T71" fmla="*/ 249 h 2857"/>
                  <a:gd name="T72" fmla="*/ 1450 w 2881"/>
                  <a:gd name="T73" fmla="*/ 0 h 2857"/>
                  <a:gd name="T74" fmla="*/ 1924 w 2881"/>
                  <a:gd name="T75" fmla="*/ 691 h 2857"/>
                  <a:gd name="T76" fmla="*/ 1490 w 2881"/>
                  <a:gd name="T77" fmla="*/ 228 h 2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81" h="2857">
                    <a:moveTo>
                      <a:pt x="2784" y="885"/>
                    </a:moveTo>
                    <a:cubicBezTo>
                      <a:pt x="1819" y="1849"/>
                      <a:pt x="1819" y="1849"/>
                      <a:pt x="1819" y="1849"/>
                    </a:cubicBezTo>
                    <a:cubicBezTo>
                      <a:pt x="1116" y="2111"/>
                      <a:pt x="1116" y="2111"/>
                      <a:pt x="1116" y="2111"/>
                    </a:cubicBezTo>
                    <a:cubicBezTo>
                      <a:pt x="1380" y="1410"/>
                      <a:pt x="1380" y="1410"/>
                      <a:pt x="1380" y="1410"/>
                    </a:cubicBezTo>
                    <a:cubicBezTo>
                      <a:pt x="2344" y="446"/>
                      <a:pt x="2344" y="446"/>
                      <a:pt x="2344" y="446"/>
                    </a:cubicBezTo>
                    <a:cubicBezTo>
                      <a:pt x="2442" y="349"/>
                      <a:pt x="2599" y="349"/>
                      <a:pt x="2696" y="446"/>
                    </a:cubicBezTo>
                    <a:cubicBezTo>
                      <a:pt x="2784" y="534"/>
                      <a:pt x="2784" y="534"/>
                      <a:pt x="2784" y="534"/>
                    </a:cubicBezTo>
                    <a:cubicBezTo>
                      <a:pt x="2881" y="631"/>
                      <a:pt x="2881" y="788"/>
                      <a:pt x="2784" y="885"/>
                    </a:cubicBezTo>
                    <a:close/>
                    <a:moveTo>
                      <a:pt x="1329" y="1898"/>
                    </a:moveTo>
                    <a:cubicBezTo>
                      <a:pt x="1751" y="1740"/>
                      <a:pt x="1751" y="1740"/>
                      <a:pt x="1751" y="1740"/>
                    </a:cubicBezTo>
                    <a:cubicBezTo>
                      <a:pt x="1775" y="1717"/>
                      <a:pt x="1775" y="1717"/>
                      <a:pt x="1775" y="1717"/>
                    </a:cubicBezTo>
                    <a:cubicBezTo>
                      <a:pt x="1512" y="1453"/>
                      <a:pt x="1512" y="1453"/>
                      <a:pt x="1512" y="1453"/>
                    </a:cubicBezTo>
                    <a:cubicBezTo>
                      <a:pt x="1488" y="1477"/>
                      <a:pt x="1488" y="1477"/>
                      <a:pt x="1488" y="1477"/>
                    </a:cubicBezTo>
                    <a:lnTo>
                      <a:pt x="1329" y="1898"/>
                    </a:lnTo>
                    <a:close/>
                    <a:moveTo>
                      <a:pt x="1599" y="1365"/>
                    </a:moveTo>
                    <a:cubicBezTo>
                      <a:pt x="1863" y="1629"/>
                      <a:pt x="1863" y="1629"/>
                      <a:pt x="1863" y="1629"/>
                    </a:cubicBezTo>
                    <a:cubicBezTo>
                      <a:pt x="2520" y="972"/>
                      <a:pt x="2520" y="972"/>
                      <a:pt x="2520" y="972"/>
                    </a:cubicBezTo>
                    <a:cubicBezTo>
                      <a:pt x="2256" y="709"/>
                      <a:pt x="2256" y="709"/>
                      <a:pt x="2256" y="709"/>
                    </a:cubicBezTo>
                    <a:lnTo>
                      <a:pt x="1599" y="1365"/>
                    </a:lnTo>
                    <a:close/>
                    <a:moveTo>
                      <a:pt x="2696" y="620"/>
                    </a:moveTo>
                    <a:cubicBezTo>
                      <a:pt x="2609" y="532"/>
                      <a:pt x="2609" y="532"/>
                      <a:pt x="2609" y="532"/>
                    </a:cubicBezTo>
                    <a:cubicBezTo>
                      <a:pt x="2560" y="484"/>
                      <a:pt x="2481" y="484"/>
                      <a:pt x="2433" y="532"/>
                    </a:cubicBezTo>
                    <a:cubicBezTo>
                      <a:pt x="2344" y="621"/>
                      <a:pt x="2344" y="621"/>
                      <a:pt x="2344" y="621"/>
                    </a:cubicBezTo>
                    <a:cubicBezTo>
                      <a:pt x="2607" y="884"/>
                      <a:pt x="2607" y="884"/>
                      <a:pt x="2607" y="884"/>
                    </a:cubicBezTo>
                    <a:cubicBezTo>
                      <a:pt x="2696" y="795"/>
                      <a:pt x="2696" y="795"/>
                      <a:pt x="2696" y="795"/>
                    </a:cubicBezTo>
                    <a:cubicBezTo>
                      <a:pt x="2745" y="747"/>
                      <a:pt x="2745" y="668"/>
                      <a:pt x="2696" y="620"/>
                    </a:cubicBezTo>
                    <a:close/>
                    <a:moveTo>
                      <a:pt x="434" y="2174"/>
                    </a:moveTo>
                    <a:cubicBezTo>
                      <a:pt x="434" y="2050"/>
                      <a:pt x="434" y="2050"/>
                      <a:pt x="434" y="2050"/>
                    </a:cubicBezTo>
                    <a:cubicBezTo>
                      <a:pt x="1045" y="2050"/>
                      <a:pt x="1045" y="2050"/>
                      <a:pt x="1045" y="2050"/>
                    </a:cubicBezTo>
                    <a:cubicBezTo>
                      <a:pt x="998" y="2174"/>
                      <a:pt x="998" y="2174"/>
                      <a:pt x="998" y="2174"/>
                    </a:cubicBezTo>
                    <a:lnTo>
                      <a:pt x="434" y="2174"/>
                    </a:lnTo>
                    <a:close/>
                    <a:moveTo>
                      <a:pt x="1139" y="1801"/>
                    </a:moveTo>
                    <a:cubicBezTo>
                      <a:pt x="434" y="1801"/>
                      <a:pt x="434" y="1801"/>
                      <a:pt x="434" y="1801"/>
                    </a:cubicBezTo>
                    <a:cubicBezTo>
                      <a:pt x="434" y="1677"/>
                      <a:pt x="434" y="1677"/>
                      <a:pt x="434" y="1677"/>
                    </a:cubicBezTo>
                    <a:cubicBezTo>
                      <a:pt x="1185" y="1677"/>
                      <a:pt x="1185" y="1677"/>
                      <a:pt x="1185" y="1677"/>
                    </a:cubicBezTo>
                    <a:lnTo>
                      <a:pt x="1139" y="1801"/>
                    </a:lnTo>
                    <a:close/>
                    <a:moveTo>
                      <a:pt x="434" y="932"/>
                    </a:moveTo>
                    <a:cubicBezTo>
                      <a:pt x="1055" y="932"/>
                      <a:pt x="1055" y="932"/>
                      <a:pt x="1055" y="932"/>
                    </a:cubicBezTo>
                    <a:cubicBezTo>
                      <a:pt x="1055" y="1056"/>
                      <a:pt x="1055" y="1056"/>
                      <a:pt x="1055" y="1056"/>
                    </a:cubicBezTo>
                    <a:cubicBezTo>
                      <a:pt x="434" y="1056"/>
                      <a:pt x="434" y="1056"/>
                      <a:pt x="434" y="1056"/>
                    </a:cubicBezTo>
                    <a:lnTo>
                      <a:pt x="434" y="932"/>
                    </a:lnTo>
                    <a:close/>
                    <a:moveTo>
                      <a:pt x="1055" y="1429"/>
                    </a:moveTo>
                    <a:cubicBezTo>
                      <a:pt x="434" y="1429"/>
                      <a:pt x="434" y="1429"/>
                      <a:pt x="434" y="1429"/>
                    </a:cubicBezTo>
                    <a:cubicBezTo>
                      <a:pt x="434" y="1304"/>
                      <a:pt x="434" y="1304"/>
                      <a:pt x="434" y="1304"/>
                    </a:cubicBezTo>
                    <a:cubicBezTo>
                      <a:pt x="1055" y="1304"/>
                      <a:pt x="1055" y="1304"/>
                      <a:pt x="1055" y="1304"/>
                    </a:cubicBezTo>
                    <a:lnTo>
                      <a:pt x="1055" y="1429"/>
                    </a:lnTo>
                    <a:close/>
                    <a:moveTo>
                      <a:pt x="1800" y="2050"/>
                    </a:moveTo>
                    <a:cubicBezTo>
                      <a:pt x="1800" y="2174"/>
                      <a:pt x="1800" y="2174"/>
                      <a:pt x="1800" y="2174"/>
                    </a:cubicBezTo>
                    <a:cubicBezTo>
                      <a:pt x="1197" y="2174"/>
                      <a:pt x="1197" y="2174"/>
                      <a:pt x="1197" y="2174"/>
                    </a:cubicBezTo>
                    <a:cubicBezTo>
                      <a:pt x="1530" y="2050"/>
                      <a:pt x="1530" y="2050"/>
                      <a:pt x="1530" y="2050"/>
                    </a:cubicBezTo>
                    <a:lnTo>
                      <a:pt x="1800" y="2050"/>
                    </a:lnTo>
                    <a:close/>
                    <a:moveTo>
                      <a:pt x="1490" y="228"/>
                    </a:moveTo>
                    <a:cubicBezTo>
                      <a:pt x="1490" y="684"/>
                      <a:pt x="1490" y="684"/>
                      <a:pt x="1490" y="684"/>
                    </a:cubicBezTo>
                    <a:cubicBezTo>
                      <a:pt x="1490" y="752"/>
                      <a:pt x="1545" y="808"/>
                      <a:pt x="1614" y="808"/>
                    </a:cubicBezTo>
                    <a:cubicBezTo>
                      <a:pt x="1807" y="808"/>
                      <a:pt x="1807" y="808"/>
                      <a:pt x="1807" y="808"/>
                    </a:cubicBezTo>
                    <a:cubicBezTo>
                      <a:pt x="1682" y="932"/>
                      <a:pt x="1682" y="932"/>
                      <a:pt x="1682" y="932"/>
                    </a:cubicBezTo>
                    <a:cubicBezTo>
                      <a:pt x="1614" y="932"/>
                      <a:pt x="1614" y="932"/>
                      <a:pt x="1614" y="932"/>
                    </a:cubicBezTo>
                    <a:cubicBezTo>
                      <a:pt x="1477" y="932"/>
                      <a:pt x="1366" y="821"/>
                      <a:pt x="1366" y="684"/>
                    </a:cubicBezTo>
                    <a:cubicBezTo>
                      <a:pt x="1366" y="125"/>
                      <a:pt x="1366" y="125"/>
                      <a:pt x="1366" y="125"/>
                    </a:cubicBezTo>
                    <a:cubicBezTo>
                      <a:pt x="248" y="125"/>
                      <a:pt x="248" y="125"/>
                      <a:pt x="248" y="125"/>
                    </a:cubicBezTo>
                    <a:cubicBezTo>
                      <a:pt x="179" y="125"/>
                      <a:pt x="124" y="180"/>
                      <a:pt x="124" y="249"/>
                    </a:cubicBezTo>
                    <a:cubicBezTo>
                      <a:pt x="124" y="2608"/>
                      <a:pt x="124" y="2608"/>
                      <a:pt x="124" y="2608"/>
                    </a:cubicBezTo>
                    <a:cubicBezTo>
                      <a:pt x="124" y="2677"/>
                      <a:pt x="179" y="2733"/>
                      <a:pt x="248" y="2733"/>
                    </a:cubicBezTo>
                    <a:cubicBezTo>
                      <a:pt x="1987" y="2733"/>
                      <a:pt x="1987" y="2733"/>
                      <a:pt x="1987" y="2733"/>
                    </a:cubicBezTo>
                    <a:cubicBezTo>
                      <a:pt x="2055" y="2733"/>
                      <a:pt x="2111" y="2677"/>
                      <a:pt x="2111" y="2608"/>
                    </a:cubicBezTo>
                    <a:cubicBezTo>
                      <a:pt x="2111" y="1733"/>
                      <a:pt x="2111" y="1733"/>
                      <a:pt x="2111" y="1733"/>
                    </a:cubicBezTo>
                    <a:cubicBezTo>
                      <a:pt x="2235" y="1609"/>
                      <a:pt x="2235" y="1609"/>
                      <a:pt x="2235" y="1609"/>
                    </a:cubicBezTo>
                    <a:cubicBezTo>
                      <a:pt x="2235" y="2608"/>
                      <a:pt x="2235" y="2608"/>
                      <a:pt x="2235" y="2608"/>
                    </a:cubicBezTo>
                    <a:cubicBezTo>
                      <a:pt x="2235" y="2746"/>
                      <a:pt x="2124" y="2857"/>
                      <a:pt x="1987" y="2857"/>
                    </a:cubicBezTo>
                    <a:cubicBezTo>
                      <a:pt x="248" y="2857"/>
                      <a:pt x="248" y="2857"/>
                      <a:pt x="248" y="2857"/>
                    </a:cubicBezTo>
                    <a:cubicBezTo>
                      <a:pt x="111" y="2857"/>
                      <a:pt x="0" y="2746"/>
                      <a:pt x="0" y="2608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0" y="112"/>
                      <a:pt x="111" y="0"/>
                      <a:pt x="248" y="0"/>
                    </a:cubicBezTo>
                    <a:cubicBezTo>
                      <a:pt x="1450" y="0"/>
                      <a:pt x="1450" y="0"/>
                      <a:pt x="1450" y="0"/>
                    </a:cubicBezTo>
                    <a:cubicBezTo>
                      <a:pt x="2010" y="604"/>
                      <a:pt x="2010" y="604"/>
                      <a:pt x="2010" y="604"/>
                    </a:cubicBezTo>
                    <a:cubicBezTo>
                      <a:pt x="1924" y="691"/>
                      <a:pt x="1924" y="691"/>
                      <a:pt x="1924" y="691"/>
                    </a:cubicBezTo>
                    <a:lnTo>
                      <a:pt x="1490" y="228"/>
                    </a:lnTo>
                    <a:close/>
                    <a:moveTo>
                      <a:pt x="1490" y="228"/>
                    </a:moveTo>
                    <a:cubicBezTo>
                      <a:pt x="1490" y="228"/>
                      <a:pt x="1490" y="228"/>
                      <a:pt x="1490" y="22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14371"/>
                  </a:solidFill>
                </a:endParaRPr>
              </a:p>
            </p:txBody>
          </p:sp>
        </p:grpSp>
        <p:grpSp>
          <p:nvGrpSpPr>
            <p:cNvPr id="28" name="组合 27"/>
            <p:cNvGrpSpPr/>
            <p:nvPr userDrawn="1"/>
          </p:nvGrpSpPr>
          <p:grpSpPr>
            <a:xfrm>
              <a:off x="1030690" y="5230540"/>
              <a:ext cx="1753150" cy="549213"/>
              <a:chOff x="1049903" y="7496160"/>
              <a:chExt cx="1753150" cy="549213"/>
            </a:xfrm>
          </p:grpSpPr>
          <p:sp>
            <p:nvSpPr>
              <p:cNvPr id="29" name="文本框 28"/>
              <p:cNvSpPr txBox="1"/>
              <p:nvPr userDrawn="1"/>
            </p:nvSpPr>
            <p:spPr>
              <a:xfrm>
                <a:off x="1055489" y="7496160"/>
                <a:ext cx="17475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rgbClr val="31437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皮肤功能</a:t>
                </a:r>
                <a:endParaRPr lang="zh-CN" altLang="en-US" sz="2000" dirty="0">
                  <a:solidFill>
                    <a:srgbClr val="31437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文本框 29"/>
              <p:cNvSpPr txBox="1"/>
              <p:nvPr userDrawn="1"/>
            </p:nvSpPr>
            <p:spPr>
              <a:xfrm>
                <a:off x="1049903" y="7799152"/>
                <a:ext cx="15432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lvl="0">
                  <a:defRPr sz="10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dirty="0">
                    <a:solidFill>
                      <a:srgbClr val="314371"/>
                    </a:solidFill>
                  </a:rPr>
                  <a:t>Skin function</a:t>
                </a:r>
                <a:endParaRPr lang="zh-CN" altLang="en-US" dirty="0">
                  <a:solidFill>
                    <a:srgbClr val="314371"/>
                  </a:solidFill>
                </a:endParaRPr>
              </a:p>
            </p:txBody>
          </p:sp>
        </p:grpSp>
      </p:grpSp>
      <p:grpSp>
        <p:nvGrpSpPr>
          <p:cNvPr id="33" name="组合 32"/>
          <p:cNvGrpSpPr/>
          <p:nvPr userDrawn="1"/>
        </p:nvGrpSpPr>
        <p:grpSpPr>
          <a:xfrm>
            <a:off x="9265801" y="5847649"/>
            <a:ext cx="2782251" cy="787640"/>
            <a:chOff x="245219" y="3407343"/>
            <a:chExt cx="2782251" cy="787640"/>
          </a:xfrm>
        </p:grpSpPr>
        <p:grpSp>
          <p:nvGrpSpPr>
            <p:cNvPr id="34" name="组合 33"/>
            <p:cNvGrpSpPr/>
            <p:nvPr userDrawn="1"/>
          </p:nvGrpSpPr>
          <p:grpSpPr>
            <a:xfrm>
              <a:off x="245219" y="3407343"/>
              <a:ext cx="679000" cy="787640"/>
              <a:chOff x="6142938" y="4151848"/>
              <a:chExt cx="1223244" cy="1418963"/>
            </a:xfrm>
          </p:grpSpPr>
          <p:sp>
            <p:nvSpPr>
              <p:cNvPr id="38" name="六边形 37"/>
              <p:cNvSpPr/>
              <p:nvPr/>
            </p:nvSpPr>
            <p:spPr>
              <a:xfrm rot="5400000">
                <a:off x="6045078" y="4249708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39" name="Freeform 15"/>
              <p:cNvSpPr>
                <a:spLocks noEditPoints="1"/>
              </p:cNvSpPr>
              <p:nvPr/>
            </p:nvSpPr>
            <p:spPr bwMode="auto">
              <a:xfrm>
                <a:off x="6503483" y="4613749"/>
                <a:ext cx="502152" cy="502153"/>
              </a:xfrm>
              <a:custGeom>
                <a:avLst/>
                <a:gdLst>
                  <a:gd name="T0" fmla="*/ 2204 w 2599"/>
                  <a:gd name="T1" fmla="*/ 392 h 2595"/>
                  <a:gd name="T2" fmla="*/ 1893 w 2599"/>
                  <a:gd name="T3" fmla="*/ 233 h 2595"/>
                  <a:gd name="T4" fmla="*/ 772 w 2599"/>
                  <a:gd name="T5" fmla="*/ 165 h 2595"/>
                  <a:gd name="T6" fmla="*/ 100 w 2599"/>
                  <a:gd name="T7" fmla="*/ 838 h 2595"/>
                  <a:gd name="T8" fmla="*/ 100 w 2599"/>
                  <a:gd name="T9" fmla="*/ 1822 h 2595"/>
                  <a:gd name="T10" fmla="*/ 772 w 2599"/>
                  <a:gd name="T11" fmla="*/ 2495 h 2595"/>
                  <a:gd name="T12" fmla="*/ 1757 w 2599"/>
                  <a:gd name="T13" fmla="*/ 2495 h 2595"/>
                  <a:gd name="T14" fmla="*/ 2430 w 2599"/>
                  <a:gd name="T15" fmla="*/ 1822 h 2595"/>
                  <a:gd name="T16" fmla="*/ 2364 w 2599"/>
                  <a:gd name="T17" fmla="*/ 705 h 2595"/>
                  <a:gd name="T18" fmla="*/ 1976 w 2599"/>
                  <a:gd name="T19" fmla="*/ 1081 h 2595"/>
                  <a:gd name="T20" fmla="*/ 2024 w 2599"/>
                  <a:gd name="T21" fmla="*/ 1330 h 2595"/>
                  <a:gd name="T22" fmla="*/ 1265 w 2599"/>
                  <a:gd name="T23" fmla="*/ 2089 h 2595"/>
                  <a:gd name="T24" fmla="*/ 506 w 2599"/>
                  <a:gd name="T25" fmla="*/ 1330 h 2595"/>
                  <a:gd name="T26" fmla="*/ 1265 w 2599"/>
                  <a:gd name="T27" fmla="*/ 571 h 2595"/>
                  <a:gd name="T28" fmla="*/ 1512 w 2599"/>
                  <a:gd name="T29" fmla="*/ 613 h 2595"/>
                  <a:gd name="T30" fmla="*/ 1523 w 2599"/>
                  <a:gd name="T31" fmla="*/ 970 h 2595"/>
                  <a:gd name="T32" fmla="*/ 822 w 2599"/>
                  <a:gd name="T33" fmla="*/ 1329 h 2595"/>
                  <a:gd name="T34" fmla="*/ 1707 w 2599"/>
                  <a:gd name="T35" fmla="*/ 1329 h 2595"/>
                  <a:gd name="T36" fmla="*/ 1669 w 2599"/>
                  <a:gd name="T37" fmla="*/ 1014 h 2595"/>
                  <a:gd name="T38" fmla="*/ 1580 w 2599"/>
                  <a:gd name="T39" fmla="*/ 1330 h 2595"/>
                  <a:gd name="T40" fmla="*/ 949 w 2599"/>
                  <a:gd name="T41" fmla="*/ 1330 h 2595"/>
                  <a:gd name="T42" fmla="*/ 1439 w 2599"/>
                  <a:gd name="T43" fmla="*/ 1066 h 2595"/>
                  <a:gd name="T44" fmla="*/ 1264 w 2599"/>
                  <a:gd name="T45" fmla="*/ 1203 h 2595"/>
                  <a:gd name="T46" fmla="*/ 1264 w 2599"/>
                  <a:gd name="T47" fmla="*/ 1457 h 2595"/>
                  <a:gd name="T48" fmla="*/ 1387 w 2599"/>
                  <a:gd name="T49" fmla="*/ 1297 h 2595"/>
                  <a:gd name="T50" fmla="*/ 1580 w 2599"/>
                  <a:gd name="T51" fmla="*/ 1330 h 2595"/>
                  <a:gd name="T52" fmla="*/ 1802 w 2599"/>
                  <a:gd name="T53" fmla="*/ 502 h 2595"/>
                  <a:gd name="T54" fmla="*/ 1916 w 2599"/>
                  <a:gd name="T55" fmla="*/ 588 h 2595"/>
                  <a:gd name="T56" fmla="*/ 1750 w 2599"/>
                  <a:gd name="T57" fmla="*/ 555 h 2595"/>
                  <a:gd name="T58" fmla="*/ 1682 w 2599"/>
                  <a:gd name="T59" fmla="*/ 816 h 2595"/>
                  <a:gd name="T60" fmla="*/ 1750 w 2599"/>
                  <a:gd name="T61" fmla="*/ 555 h 2595"/>
                  <a:gd name="T62" fmla="*/ 1936 w 2599"/>
                  <a:gd name="T63" fmla="*/ 943 h 2595"/>
                  <a:gd name="T64" fmla="*/ 1881 w 2599"/>
                  <a:gd name="T65" fmla="*/ 802 h 2595"/>
                  <a:gd name="T66" fmla="*/ 2021 w 2599"/>
                  <a:gd name="T67" fmla="*/ 861 h 2595"/>
                  <a:gd name="T68" fmla="*/ 1935 w 2599"/>
                  <a:gd name="T69" fmla="*/ 749 h 2595"/>
                  <a:gd name="T70" fmla="*/ 2177 w 2599"/>
                  <a:gd name="T71" fmla="*/ 710 h 2595"/>
                  <a:gd name="T72" fmla="*/ 2232 w 2599"/>
                  <a:gd name="T73" fmla="*/ 656 h 2595"/>
                  <a:gd name="T74" fmla="*/ 2159 w 2599"/>
                  <a:gd name="T75" fmla="*/ 528 h 2595"/>
                  <a:gd name="T76" fmla="*/ 2341 w 2599"/>
                  <a:gd name="T77" fmla="*/ 551 h 2595"/>
                  <a:gd name="T78" fmla="*/ 2081 w 2599"/>
                  <a:gd name="T79" fmla="*/ 424 h 2595"/>
                  <a:gd name="T80" fmla="*/ 1928 w 2599"/>
                  <a:gd name="T81" fmla="*/ 376 h 2595"/>
                  <a:gd name="T82" fmla="*/ 2081 w 2599"/>
                  <a:gd name="T83" fmla="*/ 424 h 2595"/>
                  <a:gd name="T84" fmla="*/ 2069 w 2599"/>
                  <a:gd name="T85" fmla="*/ 2134 h 2595"/>
                  <a:gd name="T86" fmla="*/ 460 w 2599"/>
                  <a:gd name="T87" fmla="*/ 2134 h 2595"/>
                  <a:gd name="T88" fmla="*/ 460 w 2599"/>
                  <a:gd name="T89" fmla="*/ 525 h 2595"/>
                  <a:gd name="T90" fmla="*/ 1800 w 2599"/>
                  <a:gd name="T91" fmla="*/ 325 h 2595"/>
                  <a:gd name="T92" fmla="*/ 1265 w 2599"/>
                  <a:gd name="T93" fmla="*/ 444 h 2595"/>
                  <a:gd name="T94" fmla="*/ 380 w 2599"/>
                  <a:gd name="T95" fmla="*/ 1329 h 2595"/>
                  <a:gd name="T96" fmla="*/ 1265 w 2599"/>
                  <a:gd name="T97" fmla="*/ 2214 h 2595"/>
                  <a:gd name="T98" fmla="*/ 2150 w 2599"/>
                  <a:gd name="T99" fmla="*/ 1329 h 2595"/>
                  <a:gd name="T100" fmla="*/ 2269 w 2599"/>
                  <a:gd name="T101" fmla="*/ 796 h 2595"/>
                  <a:gd name="T102" fmla="*/ 2403 w 2599"/>
                  <a:gd name="T103" fmla="*/ 1330 h 2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99" h="2595">
                    <a:moveTo>
                      <a:pt x="2599" y="477"/>
                    </a:moveTo>
                    <a:cubicBezTo>
                      <a:pt x="2204" y="392"/>
                      <a:pt x="2204" y="392"/>
                      <a:pt x="2204" y="392"/>
                    </a:cubicBezTo>
                    <a:cubicBezTo>
                      <a:pt x="2126" y="0"/>
                      <a:pt x="2126" y="0"/>
                      <a:pt x="2126" y="0"/>
                    </a:cubicBezTo>
                    <a:cubicBezTo>
                      <a:pt x="1893" y="233"/>
                      <a:pt x="1893" y="233"/>
                      <a:pt x="1893" y="233"/>
                    </a:cubicBezTo>
                    <a:cubicBezTo>
                      <a:pt x="1703" y="123"/>
                      <a:pt x="1487" y="65"/>
                      <a:pt x="1265" y="65"/>
                    </a:cubicBezTo>
                    <a:cubicBezTo>
                      <a:pt x="1094" y="65"/>
                      <a:pt x="928" y="99"/>
                      <a:pt x="772" y="165"/>
                    </a:cubicBezTo>
                    <a:cubicBezTo>
                      <a:pt x="622" y="228"/>
                      <a:pt x="487" y="320"/>
                      <a:pt x="371" y="436"/>
                    </a:cubicBezTo>
                    <a:cubicBezTo>
                      <a:pt x="254" y="552"/>
                      <a:pt x="163" y="687"/>
                      <a:pt x="100" y="838"/>
                    </a:cubicBezTo>
                    <a:cubicBezTo>
                      <a:pt x="34" y="994"/>
                      <a:pt x="0" y="1159"/>
                      <a:pt x="0" y="1330"/>
                    </a:cubicBezTo>
                    <a:cubicBezTo>
                      <a:pt x="0" y="1500"/>
                      <a:pt x="34" y="1666"/>
                      <a:pt x="100" y="1822"/>
                    </a:cubicBezTo>
                    <a:cubicBezTo>
                      <a:pt x="163" y="1973"/>
                      <a:pt x="254" y="2108"/>
                      <a:pt x="371" y="2224"/>
                    </a:cubicBezTo>
                    <a:cubicBezTo>
                      <a:pt x="487" y="2340"/>
                      <a:pt x="622" y="2431"/>
                      <a:pt x="772" y="2495"/>
                    </a:cubicBezTo>
                    <a:cubicBezTo>
                      <a:pt x="928" y="2561"/>
                      <a:pt x="1094" y="2595"/>
                      <a:pt x="1265" y="2595"/>
                    </a:cubicBezTo>
                    <a:cubicBezTo>
                      <a:pt x="1435" y="2595"/>
                      <a:pt x="1601" y="2561"/>
                      <a:pt x="1757" y="2495"/>
                    </a:cubicBezTo>
                    <a:cubicBezTo>
                      <a:pt x="1908" y="2431"/>
                      <a:pt x="2043" y="2340"/>
                      <a:pt x="2159" y="2224"/>
                    </a:cubicBezTo>
                    <a:cubicBezTo>
                      <a:pt x="2275" y="2108"/>
                      <a:pt x="2366" y="1973"/>
                      <a:pt x="2430" y="1822"/>
                    </a:cubicBezTo>
                    <a:cubicBezTo>
                      <a:pt x="2496" y="1666"/>
                      <a:pt x="2529" y="1500"/>
                      <a:pt x="2529" y="1330"/>
                    </a:cubicBezTo>
                    <a:cubicBezTo>
                      <a:pt x="2529" y="1109"/>
                      <a:pt x="2472" y="894"/>
                      <a:pt x="2364" y="705"/>
                    </a:cubicBezTo>
                    <a:lnTo>
                      <a:pt x="2599" y="477"/>
                    </a:lnTo>
                    <a:close/>
                    <a:moveTo>
                      <a:pt x="1976" y="1081"/>
                    </a:moveTo>
                    <a:cubicBezTo>
                      <a:pt x="1980" y="1076"/>
                      <a:pt x="1980" y="1076"/>
                      <a:pt x="1980" y="1076"/>
                    </a:cubicBezTo>
                    <a:cubicBezTo>
                      <a:pt x="2009" y="1157"/>
                      <a:pt x="2024" y="1242"/>
                      <a:pt x="2024" y="1330"/>
                    </a:cubicBezTo>
                    <a:cubicBezTo>
                      <a:pt x="2024" y="1532"/>
                      <a:pt x="1945" y="1723"/>
                      <a:pt x="1801" y="1866"/>
                    </a:cubicBezTo>
                    <a:cubicBezTo>
                      <a:pt x="1658" y="2010"/>
                      <a:pt x="1468" y="2089"/>
                      <a:pt x="1265" y="2089"/>
                    </a:cubicBezTo>
                    <a:cubicBezTo>
                      <a:pt x="1062" y="2089"/>
                      <a:pt x="871" y="2010"/>
                      <a:pt x="728" y="1866"/>
                    </a:cubicBezTo>
                    <a:cubicBezTo>
                      <a:pt x="585" y="1723"/>
                      <a:pt x="506" y="1532"/>
                      <a:pt x="506" y="1330"/>
                    </a:cubicBezTo>
                    <a:cubicBezTo>
                      <a:pt x="506" y="1127"/>
                      <a:pt x="585" y="936"/>
                      <a:pt x="728" y="793"/>
                    </a:cubicBezTo>
                    <a:cubicBezTo>
                      <a:pt x="871" y="650"/>
                      <a:pt x="1062" y="571"/>
                      <a:pt x="1265" y="571"/>
                    </a:cubicBezTo>
                    <a:cubicBezTo>
                      <a:pt x="1351" y="571"/>
                      <a:pt x="1434" y="585"/>
                      <a:pt x="1513" y="612"/>
                    </a:cubicBezTo>
                    <a:cubicBezTo>
                      <a:pt x="1512" y="613"/>
                      <a:pt x="1512" y="613"/>
                      <a:pt x="1512" y="613"/>
                    </a:cubicBezTo>
                    <a:cubicBezTo>
                      <a:pt x="1574" y="920"/>
                      <a:pt x="1574" y="920"/>
                      <a:pt x="1574" y="920"/>
                    </a:cubicBezTo>
                    <a:cubicBezTo>
                      <a:pt x="1523" y="970"/>
                      <a:pt x="1523" y="970"/>
                      <a:pt x="1523" y="970"/>
                    </a:cubicBezTo>
                    <a:cubicBezTo>
                      <a:pt x="1450" y="918"/>
                      <a:pt x="1361" y="887"/>
                      <a:pt x="1265" y="887"/>
                    </a:cubicBezTo>
                    <a:cubicBezTo>
                      <a:pt x="1021" y="887"/>
                      <a:pt x="822" y="1085"/>
                      <a:pt x="822" y="1329"/>
                    </a:cubicBezTo>
                    <a:cubicBezTo>
                      <a:pt x="822" y="1573"/>
                      <a:pt x="1020" y="1772"/>
                      <a:pt x="1265" y="1772"/>
                    </a:cubicBezTo>
                    <a:cubicBezTo>
                      <a:pt x="1509" y="1772"/>
                      <a:pt x="1707" y="1573"/>
                      <a:pt x="1707" y="1329"/>
                    </a:cubicBezTo>
                    <a:cubicBezTo>
                      <a:pt x="1707" y="1230"/>
                      <a:pt x="1675" y="1139"/>
                      <a:pt x="1619" y="1065"/>
                    </a:cubicBezTo>
                    <a:cubicBezTo>
                      <a:pt x="1669" y="1014"/>
                      <a:pt x="1669" y="1014"/>
                      <a:pt x="1669" y="1014"/>
                    </a:cubicBezTo>
                    <a:lnTo>
                      <a:pt x="1976" y="1081"/>
                    </a:lnTo>
                    <a:close/>
                    <a:moveTo>
                      <a:pt x="1580" y="1330"/>
                    </a:moveTo>
                    <a:cubicBezTo>
                      <a:pt x="1580" y="1504"/>
                      <a:pt x="1439" y="1645"/>
                      <a:pt x="1265" y="1645"/>
                    </a:cubicBezTo>
                    <a:cubicBezTo>
                      <a:pt x="1091" y="1645"/>
                      <a:pt x="949" y="1504"/>
                      <a:pt x="949" y="1330"/>
                    </a:cubicBezTo>
                    <a:cubicBezTo>
                      <a:pt x="949" y="1156"/>
                      <a:pt x="1091" y="1014"/>
                      <a:pt x="1265" y="1014"/>
                    </a:cubicBezTo>
                    <a:cubicBezTo>
                      <a:pt x="1329" y="1014"/>
                      <a:pt x="1389" y="1033"/>
                      <a:pt x="1439" y="1066"/>
                    </a:cubicBezTo>
                    <a:cubicBezTo>
                      <a:pt x="1297" y="1208"/>
                      <a:pt x="1297" y="1208"/>
                      <a:pt x="1297" y="1208"/>
                    </a:cubicBezTo>
                    <a:cubicBezTo>
                      <a:pt x="1287" y="1205"/>
                      <a:pt x="1276" y="1203"/>
                      <a:pt x="1264" y="1203"/>
                    </a:cubicBezTo>
                    <a:cubicBezTo>
                      <a:pt x="1195" y="1203"/>
                      <a:pt x="1138" y="1260"/>
                      <a:pt x="1138" y="1330"/>
                    </a:cubicBezTo>
                    <a:cubicBezTo>
                      <a:pt x="1138" y="1400"/>
                      <a:pt x="1194" y="1457"/>
                      <a:pt x="1264" y="1457"/>
                    </a:cubicBezTo>
                    <a:cubicBezTo>
                      <a:pt x="1334" y="1457"/>
                      <a:pt x="1391" y="1399"/>
                      <a:pt x="1391" y="1330"/>
                    </a:cubicBezTo>
                    <a:cubicBezTo>
                      <a:pt x="1391" y="1318"/>
                      <a:pt x="1390" y="1307"/>
                      <a:pt x="1387" y="1297"/>
                    </a:cubicBezTo>
                    <a:cubicBezTo>
                      <a:pt x="1528" y="1155"/>
                      <a:pt x="1528" y="1155"/>
                      <a:pt x="1528" y="1155"/>
                    </a:cubicBezTo>
                    <a:cubicBezTo>
                      <a:pt x="1561" y="1205"/>
                      <a:pt x="1580" y="1265"/>
                      <a:pt x="1580" y="1330"/>
                    </a:cubicBezTo>
                    <a:close/>
                    <a:moveTo>
                      <a:pt x="1841" y="661"/>
                    </a:moveTo>
                    <a:cubicBezTo>
                      <a:pt x="1802" y="502"/>
                      <a:pt x="1802" y="502"/>
                      <a:pt x="1802" y="502"/>
                    </a:cubicBezTo>
                    <a:cubicBezTo>
                      <a:pt x="1876" y="428"/>
                      <a:pt x="1876" y="428"/>
                      <a:pt x="1876" y="428"/>
                    </a:cubicBezTo>
                    <a:cubicBezTo>
                      <a:pt x="1916" y="588"/>
                      <a:pt x="1916" y="588"/>
                      <a:pt x="1916" y="588"/>
                    </a:cubicBezTo>
                    <a:lnTo>
                      <a:pt x="1841" y="661"/>
                    </a:lnTo>
                    <a:close/>
                    <a:moveTo>
                      <a:pt x="1750" y="555"/>
                    </a:moveTo>
                    <a:cubicBezTo>
                      <a:pt x="1789" y="712"/>
                      <a:pt x="1789" y="712"/>
                      <a:pt x="1789" y="712"/>
                    </a:cubicBezTo>
                    <a:cubicBezTo>
                      <a:pt x="1682" y="816"/>
                      <a:pt x="1682" y="816"/>
                      <a:pt x="1682" y="816"/>
                    </a:cubicBezTo>
                    <a:cubicBezTo>
                      <a:pt x="1649" y="655"/>
                      <a:pt x="1649" y="655"/>
                      <a:pt x="1649" y="655"/>
                    </a:cubicBezTo>
                    <a:lnTo>
                      <a:pt x="1750" y="555"/>
                    </a:lnTo>
                    <a:close/>
                    <a:moveTo>
                      <a:pt x="2021" y="861"/>
                    </a:moveTo>
                    <a:cubicBezTo>
                      <a:pt x="1936" y="943"/>
                      <a:pt x="1936" y="943"/>
                      <a:pt x="1936" y="943"/>
                    </a:cubicBezTo>
                    <a:cubicBezTo>
                      <a:pt x="1775" y="908"/>
                      <a:pt x="1775" y="908"/>
                      <a:pt x="1775" y="908"/>
                    </a:cubicBezTo>
                    <a:cubicBezTo>
                      <a:pt x="1881" y="802"/>
                      <a:pt x="1881" y="802"/>
                      <a:pt x="1881" y="802"/>
                    </a:cubicBezTo>
                    <a:cubicBezTo>
                      <a:pt x="2047" y="835"/>
                      <a:pt x="2047" y="835"/>
                      <a:pt x="2047" y="835"/>
                    </a:cubicBezTo>
                    <a:lnTo>
                      <a:pt x="2021" y="861"/>
                    </a:lnTo>
                    <a:close/>
                    <a:moveTo>
                      <a:pt x="2102" y="782"/>
                    </a:moveTo>
                    <a:cubicBezTo>
                      <a:pt x="1935" y="749"/>
                      <a:pt x="1935" y="749"/>
                      <a:pt x="1935" y="749"/>
                    </a:cubicBezTo>
                    <a:cubicBezTo>
                      <a:pt x="2008" y="676"/>
                      <a:pt x="2008" y="676"/>
                      <a:pt x="2008" y="676"/>
                    </a:cubicBezTo>
                    <a:cubicBezTo>
                      <a:pt x="2177" y="710"/>
                      <a:pt x="2177" y="710"/>
                      <a:pt x="2177" y="710"/>
                    </a:cubicBezTo>
                    <a:lnTo>
                      <a:pt x="2102" y="782"/>
                    </a:lnTo>
                    <a:close/>
                    <a:moveTo>
                      <a:pt x="2232" y="656"/>
                    </a:moveTo>
                    <a:cubicBezTo>
                      <a:pt x="2062" y="622"/>
                      <a:pt x="2062" y="622"/>
                      <a:pt x="2062" y="622"/>
                    </a:cubicBezTo>
                    <a:cubicBezTo>
                      <a:pt x="2159" y="528"/>
                      <a:pt x="2159" y="528"/>
                      <a:pt x="2159" y="528"/>
                    </a:cubicBezTo>
                    <a:cubicBezTo>
                      <a:pt x="2174" y="515"/>
                      <a:pt x="2174" y="515"/>
                      <a:pt x="2174" y="515"/>
                    </a:cubicBezTo>
                    <a:cubicBezTo>
                      <a:pt x="2341" y="551"/>
                      <a:pt x="2341" y="551"/>
                      <a:pt x="2341" y="551"/>
                    </a:cubicBezTo>
                    <a:lnTo>
                      <a:pt x="2232" y="656"/>
                    </a:lnTo>
                    <a:close/>
                    <a:moveTo>
                      <a:pt x="2081" y="424"/>
                    </a:moveTo>
                    <a:cubicBezTo>
                      <a:pt x="1968" y="537"/>
                      <a:pt x="1968" y="537"/>
                      <a:pt x="1968" y="537"/>
                    </a:cubicBezTo>
                    <a:cubicBezTo>
                      <a:pt x="1928" y="376"/>
                      <a:pt x="1928" y="376"/>
                      <a:pt x="1928" y="376"/>
                    </a:cubicBezTo>
                    <a:cubicBezTo>
                      <a:pt x="2048" y="256"/>
                      <a:pt x="2048" y="256"/>
                      <a:pt x="2048" y="256"/>
                    </a:cubicBezTo>
                    <a:lnTo>
                      <a:pt x="2081" y="424"/>
                    </a:lnTo>
                    <a:close/>
                    <a:moveTo>
                      <a:pt x="2403" y="1330"/>
                    </a:moveTo>
                    <a:cubicBezTo>
                      <a:pt x="2403" y="1634"/>
                      <a:pt x="2284" y="1919"/>
                      <a:pt x="2069" y="2134"/>
                    </a:cubicBezTo>
                    <a:cubicBezTo>
                      <a:pt x="1854" y="2349"/>
                      <a:pt x="1569" y="2468"/>
                      <a:pt x="1265" y="2468"/>
                    </a:cubicBezTo>
                    <a:cubicBezTo>
                      <a:pt x="961" y="2468"/>
                      <a:pt x="675" y="2349"/>
                      <a:pt x="460" y="2134"/>
                    </a:cubicBezTo>
                    <a:cubicBezTo>
                      <a:pt x="245" y="1919"/>
                      <a:pt x="127" y="1634"/>
                      <a:pt x="127" y="1330"/>
                    </a:cubicBezTo>
                    <a:cubicBezTo>
                      <a:pt x="127" y="1026"/>
                      <a:pt x="245" y="740"/>
                      <a:pt x="460" y="525"/>
                    </a:cubicBezTo>
                    <a:cubicBezTo>
                      <a:pt x="675" y="310"/>
                      <a:pt x="961" y="191"/>
                      <a:pt x="1265" y="191"/>
                    </a:cubicBezTo>
                    <a:cubicBezTo>
                      <a:pt x="1454" y="191"/>
                      <a:pt x="1637" y="237"/>
                      <a:pt x="1800" y="325"/>
                    </a:cubicBezTo>
                    <a:cubicBezTo>
                      <a:pt x="1611" y="515"/>
                      <a:pt x="1611" y="515"/>
                      <a:pt x="1611" y="515"/>
                    </a:cubicBezTo>
                    <a:cubicBezTo>
                      <a:pt x="1502" y="468"/>
                      <a:pt x="1386" y="444"/>
                      <a:pt x="1265" y="444"/>
                    </a:cubicBezTo>
                    <a:cubicBezTo>
                      <a:pt x="1028" y="444"/>
                      <a:pt x="806" y="536"/>
                      <a:pt x="639" y="703"/>
                    </a:cubicBezTo>
                    <a:cubicBezTo>
                      <a:pt x="472" y="870"/>
                      <a:pt x="380" y="1093"/>
                      <a:pt x="380" y="1329"/>
                    </a:cubicBezTo>
                    <a:cubicBezTo>
                      <a:pt x="380" y="1566"/>
                      <a:pt x="472" y="1788"/>
                      <a:pt x="639" y="1955"/>
                    </a:cubicBezTo>
                    <a:cubicBezTo>
                      <a:pt x="806" y="2122"/>
                      <a:pt x="1028" y="2214"/>
                      <a:pt x="1265" y="2214"/>
                    </a:cubicBezTo>
                    <a:cubicBezTo>
                      <a:pt x="1501" y="2214"/>
                      <a:pt x="1724" y="2122"/>
                      <a:pt x="1891" y="1955"/>
                    </a:cubicBezTo>
                    <a:cubicBezTo>
                      <a:pt x="2058" y="1788"/>
                      <a:pt x="2150" y="1566"/>
                      <a:pt x="2150" y="1329"/>
                    </a:cubicBezTo>
                    <a:cubicBezTo>
                      <a:pt x="2150" y="1208"/>
                      <a:pt x="2126" y="1091"/>
                      <a:pt x="2078" y="981"/>
                    </a:cubicBezTo>
                    <a:cubicBezTo>
                      <a:pt x="2269" y="796"/>
                      <a:pt x="2269" y="796"/>
                      <a:pt x="2269" y="796"/>
                    </a:cubicBezTo>
                    <a:cubicBezTo>
                      <a:pt x="2357" y="959"/>
                      <a:pt x="2403" y="1142"/>
                      <a:pt x="2403" y="1330"/>
                    </a:cubicBezTo>
                    <a:close/>
                    <a:moveTo>
                      <a:pt x="2403" y="1330"/>
                    </a:moveTo>
                    <a:cubicBezTo>
                      <a:pt x="2403" y="1330"/>
                      <a:pt x="2403" y="1330"/>
                      <a:pt x="2403" y="133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35" name="组合 34"/>
            <p:cNvGrpSpPr/>
            <p:nvPr userDrawn="1"/>
          </p:nvGrpSpPr>
          <p:grpSpPr>
            <a:xfrm>
              <a:off x="1030689" y="3449612"/>
              <a:ext cx="1996781" cy="703102"/>
              <a:chOff x="1049902" y="7496160"/>
              <a:chExt cx="1996781" cy="703102"/>
            </a:xfrm>
          </p:grpSpPr>
          <p:sp>
            <p:nvSpPr>
              <p:cNvPr id="36" name="文本框 35"/>
              <p:cNvSpPr txBox="1"/>
              <p:nvPr userDrawn="1"/>
            </p:nvSpPr>
            <p:spPr>
              <a:xfrm>
                <a:off x="1055489" y="7496160"/>
                <a:ext cx="19911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产品研发方向</a:t>
                </a:r>
                <a:endParaRPr lang="zh-CN" altLang="en-US" sz="200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文本框 36"/>
              <p:cNvSpPr txBox="1"/>
              <p:nvPr userDrawn="1"/>
            </p:nvSpPr>
            <p:spPr>
              <a:xfrm>
                <a:off x="1049902" y="7799152"/>
                <a:ext cx="18903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lvl="0">
                  <a:defRPr sz="10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dirty="0">
                    <a:solidFill>
                      <a:schemeClr val="bg1">
                        <a:lumMod val="85000"/>
                      </a:schemeClr>
                    </a:solidFill>
                  </a:rPr>
                  <a:t>Product development direction</a:t>
                </a:r>
                <a:endParaRPr lang="zh-CN" alt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p:transition spd="slow" advClick="0" advTm="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714" y="0"/>
            <a:ext cx="12186286" cy="6858001"/>
          </a:xfrm>
          <a:prstGeom prst="rect">
            <a:avLst/>
          </a:prstGeom>
          <a:solidFill>
            <a:srgbClr val="EE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 userDrawn="1"/>
        </p:nvSpPr>
        <p:spPr>
          <a:xfrm>
            <a:off x="0" y="489708"/>
            <a:ext cx="1982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实习纪律及安排</a:t>
            </a:r>
            <a:endParaRPr lang="zh-CN" altLang="en-US" dirty="0"/>
          </a:p>
        </p:txBody>
      </p:sp>
      <p:sp>
        <p:nvSpPr>
          <p:cNvPr id="4" name="文本框 3"/>
          <p:cNvSpPr txBox="1"/>
          <p:nvPr userDrawn="1"/>
        </p:nvSpPr>
        <p:spPr>
          <a:xfrm>
            <a:off x="2335821" y="489708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实验室规范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6141189" y="489708"/>
            <a:ext cx="1268766" cy="400110"/>
          </a:xfrm>
          <a:prstGeom prst="rect">
            <a:avLst/>
          </a:prstGeom>
          <a:solidFill>
            <a:srgbClr val="31437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皮肤介绍</a:t>
            </a:r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4164621" y="489708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化妆品介绍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10362717" y="489708"/>
            <a:ext cx="1361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FEILANG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1232034"/>
            <a:ext cx="12192000" cy="4350619"/>
          </a:xfrm>
          <a:prstGeom prst="rect">
            <a:avLst/>
          </a:prstGeom>
          <a:solidFill>
            <a:srgbClr val="31437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177817" y="5847649"/>
            <a:ext cx="2822753" cy="787640"/>
            <a:chOff x="245219" y="7302395"/>
            <a:chExt cx="2822753" cy="787640"/>
          </a:xfrm>
        </p:grpSpPr>
        <p:grpSp>
          <p:nvGrpSpPr>
            <p:cNvPr id="11" name="组合 10"/>
            <p:cNvGrpSpPr/>
            <p:nvPr userDrawn="1"/>
          </p:nvGrpSpPr>
          <p:grpSpPr>
            <a:xfrm>
              <a:off x="245219" y="7302395"/>
              <a:ext cx="679000" cy="787640"/>
              <a:chOff x="4843978" y="1908049"/>
              <a:chExt cx="1223244" cy="1418963"/>
            </a:xfrm>
          </p:grpSpPr>
          <p:sp>
            <p:nvSpPr>
              <p:cNvPr id="15" name="六边形 14"/>
              <p:cNvSpPr/>
              <p:nvPr/>
            </p:nvSpPr>
            <p:spPr>
              <a:xfrm rot="5400000">
                <a:off x="4746118" y="2005909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5217235" y="2374848"/>
                <a:ext cx="511148" cy="496737"/>
                <a:chOff x="756527" y="5479054"/>
                <a:chExt cx="435658" cy="423375"/>
              </a:xfrm>
              <a:solidFill>
                <a:schemeClr val="bg1"/>
              </a:solidFill>
            </p:grpSpPr>
            <p:sp>
              <p:nvSpPr>
                <p:cNvPr id="17" name="Freeform 5"/>
                <p:cNvSpPr>
                  <a:spLocks noEditPoints="1"/>
                </p:cNvSpPr>
                <p:nvPr/>
              </p:nvSpPr>
              <p:spPr bwMode="auto">
                <a:xfrm flipH="1">
                  <a:off x="756527" y="5479054"/>
                  <a:ext cx="435658" cy="423375"/>
                </a:xfrm>
                <a:custGeom>
                  <a:avLst/>
                  <a:gdLst>
                    <a:gd name="T0" fmla="*/ 2068 w 3392"/>
                    <a:gd name="T1" fmla="*/ 0 h 3296"/>
                    <a:gd name="T2" fmla="*/ 1015 w 3392"/>
                    <a:gd name="T3" fmla="*/ 594 h 3296"/>
                    <a:gd name="T4" fmla="*/ 981 w 3392"/>
                    <a:gd name="T5" fmla="*/ 1803 h 3296"/>
                    <a:gd name="T6" fmla="*/ 127 w 3392"/>
                    <a:gd name="T7" fmla="*/ 2657 h 3296"/>
                    <a:gd name="T8" fmla="*/ 33 w 3392"/>
                    <a:gd name="T9" fmla="*/ 3007 h 3296"/>
                    <a:gd name="T10" fmla="*/ 289 w 3392"/>
                    <a:gd name="T11" fmla="*/ 3263 h 3296"/>
                    <a:gd name="T12" fmla="*/ 639 w 3392"/>
                    <a:gd name="T13" fmla="*/ 3169 h 3296"/>
                    <a:gd name="T14" fmla="*/ 634 w 3392"/>
                    <a:gd name="T15" fmla="*/ 3169 h 3296"/>
                    <a:gd name="T16" fmla="*/ 1488 w 3392"/>
                    <a:gd name="T17" fmla="*/ 2315 h 3296"/>
                    <a:gd name="T18" fmla="*/ 2874 w 3392"/>
                    <a:gd name="T19" fmla="*/ 2151 h 3296"/>
                    <a:gd name="T20" fmla="*/ 3213 w 3392"/>
                    <a:gd name="T21" fmla="*/ 797 h 3296"/>
                    <a:gd name="T22" fmla="*/ 2068 w 3392"/>
                    <a:gd name="T23" fmla="*/ 0 h 3296"/>
                    <a:gd name="T24" fmla="*/ 510 w 3392"/>
                    <a:gd name="T25" fmla="*/ 3040 h 3296"/>
                    <a:gd name="T26" fmla="*/ 255 w 3392"/>
                    <a:gd name="T27" fmla="*/ 3040 h 3296"/>
                    <a:gd name="T28" fmla="*/ 255 w 3392"/>
                    <a:gd name="T29" fmla="*/ 2785 h 3296"/>
                    <a:gd name="T30" fmla="*/ 1081 w 3392"/>
                    <a:gd name="T31" fmla="*/ 1959 h 3296"/>
                    <a:gd name="T32" fmla="*/ 1336 w 3392"/>
                    <a:gd name="T33" fmla="*/ 2215 h 3296"/>
                    <a:gd name="T34" fmla="*/ 510 w 3392"/>
                    <a:gd name="T35" fmla="*/ 3040 h 3296"/>
                    <a:gd name="T36" fmla="*/ 2068 w 3392"/>
                    <a:gd name="T37" fmla="*/ 2253 h 3296"/>
                    <a:gd name="T38" fmla="*/ 1044 w 3392"/>
                    <a:gd name="T39" fmla="*/ 1229 h 3296"/>
                    <a:gd name="T40" fmla="*/ 2068 w 3392"/>
                    <a:gd name="T41" fmla="*/ 205 h 3296"/>
                    <a:gd name="T42" fmla="*/ 3092 w 3392"/>
                    <a:gd name="T43" fmla="*/ 1229 h 3296"/>
                    <a:gd name="T44" fmla="*/ 2068 w 3392"/>
                    <a:gd name="T45" fmla="*/ 2253 h 3296"/>
                    <a:gd name="T46" fmla="*/ 2068 w 3392"/>
                    <a:gd name="T47" fmla="*/ 2253 h 3296"/>
                    <a:gd name="T48" fmla="*/ 2068 w 3392"/>
                    <a:gd name="T49" fmla="*/ 2253 h 3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392" h="3296">
                      <a:moveTo>
                        <a:pt x="2068" y="0"/>
                      </a:moveTo>
                      <a:cubicBezTo>
                        <a:pt x="1637" y="0"/>
                        <a:pt x="1237" y="225"/>
                        <a:pt x="1015" y="594"/>
                      </a:cubicBezTo>
                      <a:cubicBezTo>
                        <a:pt x="792" y="963"/>
                        <a:pt x="780" y="1422"/>
                        <a:pt x="981" y="1803"/>
                      </a:cubicBezTo>
                      <a:cubicBezTo>
                        <a:pt x="127" y="2657"/>
                        <a:pt x="127" y="2657"/>
                        <a:pt x="127" y="2657"/>
                      </a:cubicBezTo>
                      <a:cubicBezTo>
                        <a:pt x="36" y="2748"/>
                        <a:pt x="0" y="2882"/>
                        <a:pt x="33" y="3007"/>
                      </a:cubicBezTo>
                      <a:cubicBezTo>
                        <a:pt x="67" y="3132"/>
                        <a:pt x="164" y="3229"/>
                        <a:pt x="289" y="3263"/>
                      </a:cubicBezTo>
                      <a:cubicBezTo>
                        <a:pt x="414" y="3296"/>
                        <a:pt x="548" y="3260"/>
                        <a:pt x="639" y="3169"/>
                      </a:cubicBezTo>
                      <a:cubicBezTo>
                        <a:pt x="634" y="3169"/>
                        <a:pt x="634" y="3169"/>
                        <a:pt x="634" y="3169"/>
                      </a:cubicBezTo>
                      <a:cubicBezTo>
                        <a:pt x="1488" y="2315"/>
                        <a:pt x="1488" y="2315"/>
                        <a:pt x="1488" y="2315"/>
                      </a:cubicBezTo>
                      <a:cubicBezTo>
                        <a:pt x="1939" y="2553"/>
                        <a:pt x="2491" y="2488"/>
                        <a:pt x="2874" y="2151"/>
                      </a:cubicBezTo>
                      <a:cubicBezTo>
                        <a:pt x="3257" y="1814"/>
                        <a:pt x="3392" y="1275"/>
                        <a:pt x="3213" y="797"/>
                      </a:cubicBezTo>
                      <a:cubicBezTo>
                        <a:pt x="3034" y="319"/>
                        <a:pt x="2578" y="2"/>
                        <a:pt x="2068" y="0"/>
                      </a:cubicBezTo>
                      <a:close/>
                      <a:moveTo>
                        <a:pt x="510" y="3040"/>
                      </a:moveTo>
                      <a:cubicBezTo>
                        <a:pt x="440" y="3110"/>
                        <a:pt x="325" y="3110"/>
                        <a:pt x="255" y="3040"/>
                      </a:cubicBezTo>
                      <a:cubicBezTo>
                        <a:pt x="185" y="2970"/>
                        <a:pt x="185" y="2855"/>
                        <a:pt x="255" y="2785"/>
                      </a:cubicBezTo>
                      <a:cubicBezTo>
                        <a:pt x="1081" y="1959"/>
                        <a:pt x="1081" y="1959"/>
                        <a:pt x="1081" y="1959"/>
                      </a:cubicBezTo>
                      <a:cubicBezTo>
                        <a:pt x="1153" y="2056"/>
                        <a:pt x="1239" y="2142"/>
                        <a:pt x="1336" y="2215"/>
                      </a:cubicBezTo>
                      <a:lnTo>
                        <a:pt x="510" y="3040"/>
                      </a:lnTo>
                      <a:close/>
                      <a:moveTo>
                        <a:pt x="2068" y="2253"/>
                      </a:moveTo>
                      <a:cubicBezTo>
                        <a:pt x="1502" y="2253"/>
                        <a:pt x="1044" y="1794"/>
                        <a:pt x="1044" y="1229"/>
                      </a:cubicBezTo>
                      <a:cubicBezTo>
                        <a:pt x="1044" y="663"/>
                        <a:pt x="1502" y="205"/>
                        <a:pt x="2068" y="205"/>
                      </a:cubicBezTo>
                      <a:cubicBezTo>
                        <a:pt x="2633" y="205"/>
                        <a:pt x="3092" y="663"/>
                        <a:pt x="3092" y="1229"/>
                      </a:cubicBezTo>
                      <a:cubicBezTo>
                        <a:pt x="3092" y="1794"/>
                        <a:pt x="2633" y="2253"/>
                        <a:pt x="2068" y="2253"/>
                      </a:cubicBezTo>
                      <a:close/>
                      <a:moveTo>
                        <a:pt x="2068" y="2253"/>
                      </a:moveTo>
                      <a:cubicBezTo>
                        <a:pt x="2068" y="2253"/>
                        <a:pt x="2068" y="2253"/>
                        <a:pt x="2068" y="225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  <p:sp>
              <p:nvSpPr>
                <p:cNvPr id="18" name="Freeform 6"/>
                <p:cNvSpPr>
                  <a:spLocks noEditPoints="1"/>
                </p:cNvSpPr>
                <p:nvPr/>
              </p:nvSpPr>
              <p:spPr bwMode="auto">
                <a:xfrm flipH="1">
                  <a:off x="920008" y="5544856"/>
                  <a:ext cx="98654" cy="98654"/>
                </a:xfrm>
                <a:custGeom>
                  <a:avLst/>
                  <a:gdLst>
                    <a:gd name="T0" fmla="*/ 717 w 768"/>
                    <a:gd name="T1" fmla="*/ 0 h 768"/>
                    <a:gd name="T2" fmla="*/ 0 w 768"/>
                    <a:gd name="T3" fmla="*/ 717 h 768"/>
                    <a:gd name="T4" fmla="*/ 51 w 768"/>
                    <a:gd name="T5" fmla="*/ 768 h 768"/>
                    <a:gd name="T6" fmla="*/ 102 w 768"/>
                    <a:gd name="T7" fmla="*/ 717 h 768"/>
                    <a:gd name="T8" fmla="*/ 717 w 768"/>
                    <a:gd name="T9" fmla="*/ 102 h 768"/>
                    <a:gd name="T10" fmla="*/ 768 w 768"/>
                    <a:gd name="T11" fmla="*/ 51 h 768"/>
                    <a:gd name="T12" fmla="*/ 717 w 768"/>
                    <a:gd name="T13" fmla="*/ 0 h 768"/>
                    <a:gd name="T14" fmla="*/ 717 w 768"/>
                    <a:gd name="T15" fmla="*/ 0 h 768"/>
                    <a:gd name="T16" fmla="*/ 717 w 768"/>
                    <a:gd name="T17" fmla="*/ 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68" h="768">
                      <a:moveTo>
                        <a:pt x="717" y="0"/>
                      </a:moveTo>
                      <a:cubicBezTo>
                        <a:pt x="321" y="0"/>
                        <a:pt x="0" y="321"/>
                        <a:pt x="0" y="717"/>
                      </a:cubicBezTo>
                      <a:cubicBezTo>
                        <a:pt x="0" y="745"/>
                        <a:pt x="23" y="768"/>
                        <a:pt x="51" y="768"/>
                      </a:cubicBezTo>
                      <a:cubicBezTo>
                        <a:pt x="79" y="768"/>
                        <a:pt x="102" y="745"/>
                        <a:pt x="102" y="717"/>
                      </a:cubicBezTo>
                      <a:cubicBezTo>
                        <a:pt x="102" y="377"/>
                        <a:pt x="377" y="102"/>
                        <a:pt x="717" y="102"/>
                      </a:cubicBezTo>
                      <a:cubicBezTo>
                        <a:pt x="745" y="102"/>
                        <a:pt x="768" y="79"/>
                        <a:pt x="768" y="51"/>
                      </a:cubicBezTo>
                      <a:cubicBezTo>
                        <a:pt x="768" y="23"/>
                        <a:pt x="745" y="0"/>
                        <a:pt x="717" y="0"/>
                      </a:cubicBezTo>
                      <a:close/>
                      <a:moveTo>
                        <a:pt x="717" y="0"/>
                      </a:moveTo>
                      <a:cubicBezTo>
                        <a:pt x="717" y="0"/>
                        <a:pt x="717" y="0"/>
                        <a:pt x="71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12" name="组合 11"/>
            <p:cNvGrpSpPr/>
            <p:nvPr userDrawn="1"/>
          </p:nvGrpSpPr>
          <p:grpSpPr>
            <a:xfrm>
              <a:off x="1030689" y="7344664"/>
              <a:ext cx="2037283" cy="549213"/>
              <a:chOff x="1049902" y="7496160"/>
              <a:chExt cx="2037283" cy="549213"/>
            </a:xfrm>
          </p:grpSpPr>
          <p:sp>
            <p:nvSpPr>
              <p:cNvPr id="13" name="文本框 12"/>
              <p:cNvSpPr txBox="1"/>
              <p:nvPr userDrawn="1"/>
            </p:nvSpPr>
            <p:spPr>
              <a:xfrm>
                <a:off x="1055489" y="7496160"/>
                <a:ext cx="20316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认识皮肤</a:t>
                </a:r>
                <a:endParaRPr lang="zh-CN" altLang="en-US" sz="200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文本框 13"/>
              <p:cNvSpPr txBox="1"/>
              <p:nvPr userDrawn="1"/>
            </p:nvSpPr>
            <p:spPr>
              <a:xfrm>
                <a:off x="1049902" y="7799152"/>
                <a:ext cx="194610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lvl="0">
                  <a:defRPr sz="10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dirty="0">
                    <a:solidFill>
                      <a:schemeClr val="bg1">
                        <a:lumMod val="85000"/>
                      </a:schemeClr>
                    </a:solidFill>
                  </a:rPr>
                  <a:t>Understanding of the skin</a:t>
                </a:r>
                <a:endParaRPr lang="zh-CN" alt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6467405" y="5847649"/>
            <a:ext cx="2334290" cy="787640"/>
            <a:chOff x="245219" y="6412577"/>
            <a:chExt cx="2334290" cy="787640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245219" y="6412577"/>
              <a:ext cx="679000" cy="787640"/>
              <a:chOff x="4194498" y="3029949"/>
              <a:chExt cx="1223244" cy="1418963"/>
            </a:xfrm>
          </p:grpSpPr>
          <p:sp>
            <p:nvSpPr>
              <p:cNvPr id="24" name="六边形 23"/>
              <p:cNvSpPr/>
              <p:nvPr/>
            </p:nvSpPr>
            <p:spPr>
              <a:xfrm rot="5400000">
                <a:off x="4096638" y="3127809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rgbClr val="3143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14371"/>
                  </a:solidFill>
                </a:endParaRPr>
              </a:p>
            </p:txBody>
          </p:sp>
          <p:sp>
            <p:nvSpPr>
              <p:cNvPr id="25" name="Freeform 10"/>
              <p:cNvSpPr>
                <a:spLocks noEditPoints="1"/>
              </p:cNvSpPr>
              <p:nvPr/>
            </p:nvSpPr>
            <p:spPr bwMode="auto">
              <a:xfrm>
                <a:off x="4559897" y="3475529"/>
                <a:ext cx="492444" cy="492443"/>
              </a:xfrm>
              <a:custGeom>
                <a:avLst/>
                <a:gdLst>
                  <a:gd name="T0" fmla="*/ 168 w 227"/>
                  <a:gd name="T1" fmla="*/ 15 h 227"/>
                  <a:gd name="T2" fmla="*/ 212 w 227"/>
                  <a:gd name="T3" fmla="*/ 59 h 227"/>
                  <a:gd name="T4" fmla="*/ 68 w 227"/>
                  <a:gd name="T5" fmla="*/ 203 h 227"/>
                  <a:gd name="T6" fmla="*/ 13 w 227"/>
                  <a:gd name="T7" fmla="*/ 214 h 227"/>
                  <a:gd name="T8" fmla="*/ 24 w 227"/>
                  <a:gd name="T9" fmla="*/ 159 h 227"/>
                  <a:gd name="T10" fmla="*/ 168 w 227"/>
                  <a:gd name="T11" fmla="*/ 15 h 227"/>
                  <a:gd name="T12" fmla="*/ 168 w 227"/>
                  <a:gd name="T13" fmla="*/ 0 h 227"/>
                  <a:gd name="T14" fmla="*/ 15 w 227"/>
                  <a:gd name="T15" fmla="*/ 154 h 227"/>
                  <a:gd name="T16" fmla="*/ 0 w 227"/>
                  <a:gd name="T17" fmla="*/ 227 h 227"/>
                  <a:gd name="T18" fmla="*/ 74 w 227"/>
                  <a:gd name="T19" fmla="*/ 213 h 227"/>
                  <a:gd name="T20" fmla="*/ 227 w 227"/>
                  <a:gd name="T21" fmla="*/ 59 h 227"/>
                  <a:gd name="T22" fmla="*/ 168 w 227"/>
                  <a:gd name="T23" fmla="*/ 0 h 227"/>
                  <a:gd name="T24" fmla="*/ 141 w 227"/>
                  <a:gd name="T25" fmla="*/ 27 h 227"/>
                  <a:gd name="T26" fmla="*/ 134 w 227"/>
                  <a:gd name="T27" fmla="*/ 34 h 227"/>
                  <a:gd name="T28" fmla="*/ 193 w 227"/>
                  <a:gd name="T29" fmla="*/ 93 h 227"/>
                  <a:gd name="T30" fmla="*/ 200 w 227"/>
                  <a:gd name="T31" fmla="*/ 86 h 227"/>
                  <a:gd name="T32" fmla="*/ 141 w 227"/>
                  <a:gd name="T33" fmla="*/ 27 h 227"/>
                  <a:gd name="T34" fmla="*/ 128 w 227"/>
                  <a:gd name="T35" fmla="*/ 40 h 227"/>
                  <a:gd name="T36" fmla="*/ 120 w 227"/>
                  <a:gd name="T37" fmla="*/ 48 h 227"/>
                  <a:gd name="T38" fmla="*/ 179 w 227"/>
                  <a:gd name="T39" fmla="*/ 107 h 227"/>
                  <a:gd name="T40" fmla="*/ 187 w 227"/>
                  <a:gd name="T41" fmla="*/ 99 h 227"/>
                  <a:gd name="T42" fmla="*/ 128 w 227"/>
                  <a:gd name="T43" fmla="*/ 40 h 227"/>
                  <a:gd name="T44" fmla="*/ 22 w 227"/>
                  <a:gd name="T45" fmla="*/ 146 h 227"/>
                  <a:gd name="T46" fmla="*/ 14 w 227"/>
                  <a:gd name="T47" fmla="*/ 154 h 227"/>
                  <a:gd name="T48" fmla="*/ 73 w 227"/>
                  <a:gd name="T49" fmla="*/ 213 h 227"/>
                  <a:gd name="T50" fmla="*/ 81 w 227"/>
                  <a:gd name="T51" fmla="*/ 205 h 227"/>
                  <a:gd name="T52" fmla="*/ 22 w 227"/>
                  <a:gd name="T53" fmla="*/ 146 h 227"/>
                  <a:gd name="T54" fmla="*/ 140 w 227"/>
                  <a:gd name="T55" fmla="*/ 64 h 227"/>
                  <a:gd name="T56" fmla="*/ 38 w 227"/>
                  <a:gd name="T57" fmla="*/ 166 h 227"/>
                  <a:gd name="T58" fmla="*/ 45 w 227"/>
                  <a:gd name="T59" fmla="*/ 173 h 227"/>
                  <a:gd name="T60" fmla="*/ 147 w 227"/>
                  <a:gd name="T61" fmla="*/ 72 h 227"/>
                  <a:gd name="T62" fmla="*/ 140 w 227"/>
                  <a:gd name="T63" fmla="*/ 64 h 227"/>
                  <a:gd name="T64" fmla="*/ 155 w 227"/>
                  <a:gd name="T65" fmla="*/ 80 h 227"/>
                  <a:gd name="T66" fmla="*/ 54 w 227"/>
                  <a:gd name="T67" fmla="*/ 182 h 227"/>
                  <a:gd name="T68" fmla="*/ 61 w 227"/>
                  <a:gd name="T69" fmla="*/ 189 h 227"/>
                  <a:gd name="T70" fmla="*/ 163 w 227"/>
                  <a:gd name="T71" fmla="*/ 88 h 227"/>
                  <a:gd name="T72" fmla="*/ 155 w 227"/>
                  <a:gd name="T73" fmla="*/ 80 h 227"/>
                  <a:gd name="T74" fmla="*/ 155 w 227"/>
                  <a:gd name="T75" fmla="*/ 80 h 227"/>
                  <a:gd name="T76" fmla="*/ 155 w 227"/>
                  <a:gd name="T77" fmla="*/ 8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27" h="227">
                    <a:moveTo>
                      <a:pt x="168" y="15"/>
                    </a:moveTo>
                    <a:lnTo>
                      <a:pt x="212" y="59"/>
                    </a:lnTo>
                    <a:lnTo>
                      <a:pt x="68" y="203"/>
                    </a:lnTo>
                    <a:lnTo>
                      <a:pt x="13" y="214"/>
                    </a:lnTo>
                    <a:lnTo>
                      <a:pt x="24" y="159"/>
                    </a:lnTo>
                    <a:lnTo>
                      <a:pt x="168" y="15"/>
                    </a:lnTo>
                    <a:close/>
                    <a:moveTo>
                      <a:pt x="168" y="0"/>
                    </a:moveTo>
                    <a:lnTo>
                      <a:pt x="15" y="154"/>
                    </a:lnTo>
                    <a:lnTo>
                      <a:pt x="0" y="227"/>
                    </a:lnTo>
                    <a:lnTo>
                      <a:pt x="74" y="213"/>
                    </a:lnTo>
                    <a:lnTo>
                      <a:pt x="227" y="59"/>
                    </a:lnTo>
                    <a:lnTo>
                      <a:pt x="168" y="0"/>
                    </a:lnTo>
                    <a:close/>
                    <a:moveTo>
                      <a:pt x="141" y="27"/>
                    </a:moveTo>
                    <a:lnTo>
                      <a:pt x="134" y="34"/>
                    </a:lnTo>
                    <a:lnTo>
                      <a:pt x="193" y="93"/>
                    </a:lnTo>
                    <a:lnTo>
                      <a:pt x="200" y="86"/>
                    </a:lnTo>
                    <a:lnTo>
                      <a:pt x="141" y="27"/>
                    </a:lnTo>
                    <a:close/>
                    <a:moveTo>
                      <a:pt x="128" y="40"/>
                    </a:moveTo>
                    <a:lnTo>
                      <a:pt x="120" y="48"/>
                    </a:lnTo>
                    <a:lnTo>
                      <a:pt x="179" y="107"/>
                    </a:lnTo>
                    <a:lnTo>
                      <a:pt x="187" y="99"/>
                    </a:lnTo>
                    <a:lnTo>
                      <a:pt x="128" y="40"/>
                    </a:lnTo>
                    <a:close/>
                    <a:moveTo>
                      <a:pt x="22" y="146"/>
                    </a:moveTo>
                    <a:lnTo>
                      <a:pt x="14" y="154"/>
                    </a:lnTo>
                    <a:lnTo>
                      <a:pt x="73" y="213"/>
                    </a:lnTo>
                    <a:lnTo>
                      <a:pt x="81" y="205"/>
                    </a:lnTo>
                    <a:lnTo>
                      <a:pt x="22" y="146"/>
                    </a:lnTo>
                    <a:close/>
                    <a:moveTo>
                      <a:pt x="140" y="64"/>
                    </a:moveTo>
                    <a:lnTo>
                      <a:pt x="38" y="166"/>
                    </a:lnTo>
                    <a:lnTo>
                      <a:pt x="45" y="173"/>
                    </a:lnTo>
                    <a:lnTo>
                      <a:pt x="147" y="72"/>
                    </a:lnTo>
                    <a:lnTo>
                      <a:pt x="140" y="64"/>
                    </a:lnTo>
                    <a:close/>
                    <a:moveTo>
                      <a:pt x="155" y="80"/>
                    </a:moveTo>
                    <a:lnTo>
                      <a:pt x="54" y="182"/>
                    </a:lnTo>
                    <a:lnTo>
                      <a:pt x="61" y="189"/>
                    </a:lnTo>
                    <a:lnTo>
                      <a:pt x="163" y="88"/>
                    </a:lnTo>
                    <a:lnTo>
                      <a:pt x="155" y="80"/>
                    </a:lnTo>
                    <a:close/>
                    <a:moveTo>
                      <a:pt x="155" y="80"/>
                    </a:moveTo>
                    <a:lnTo>
                      <a:pt x="155" y="8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14371"/>
                  </a:solidFill>
                </a:endParaRPr>
              </a:p>
            </p:txBody>
          </p:sp>
        </p:grpSp>
        <p:grpSp>
          <p:nvGrpSpPr>
            <p:cNvPr id="21" name="组合 20"/>
            <p:cNvGrpSpPr/>
            <p:nvPr userDrawn="1"/>
          </p:nvGrpSpPr>
          <p:grpSpPr>
            <a:xfrm>
              <a:off x="1030689" y="6526256"/>
              <a:ext cx="1548820" cy="549213"/>
              <a:chOff x="1049902" y="7496160"/>
              <a:chExt cx="1548820" cy="549213"/>
            </a:xfrm>
          </p:grpSpPr>
          <p:sp>
            <p:nvSpPr>
              <p:cNvPr id="22" name="文本框 21"/>
              <p:cNvSpPr txBox="1"/>
              <p:nvPr userDrawn="1"/>
            </p:nvSpPr>
            <p:spPr>
              <a:xfrm>
                <a:off x="1055489" y="7496160"/>
                <a:ext cx="15432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rgbClr val="31437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皮肤类型</a:t>
                </a:r>
                <a:endParaRPr lang="zh-CN" altLang="en-US" sz="2000" dirty="0">
                  <a:solidFill>
                    <a:srgbClr val="31437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文本框 22"/>
              <p:cNvSpPr txBox="1"/>
              <p:nvPr userDrawn="1"/>
            </p:nvSpPr>
            <p:spPr>
              <a:xfrm>
                <a:off x="1049902" y="7799152"/>
                <a:ext cx="1483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lvl="0">
                  <a:defRPr sz="10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dirty="0">
                    <a:solidFill>
                      <a:srgbClr val="314371"/>
                    </a:solidFill>
                  </a:rPr>
                  <a:t>Skin type</a:t>
                </a:r>
                <a:endParaRPr lang="zh-CN" altLang="en-US" dirty="0">
                  <a:solidFill>
                    <a:srgbClr val="314371"/>
                  </a:solidFill>
                </a:endParaRPr>
              </a:p>
            </p:txBody>
          </p:sp>
        </p:grpSp>
      </p:grpSp>
      <p:grpSp>
        <p:nvGrpSpPr>
          <p:cNvPr id="26" name="组合 25"/>
          <p:cNvGrpSpPr/>
          <p:nvPr userDrawn="1"/>
        </p:nvGrpSpPr>
        <p:grpSpPr>
          <a:xfrm>
            <a:off x="3464677" y="5847649"/>
            <a:ext cx="2538621" cy="787640"/>
            <a:chOff x="245219" y="5188833"/>
            <a:chExt cx="2538621" cy="787640"/>
          </a:xfrm>
        </p:grpSpPr>
        <p:grpSp>
          <p:nvGrpSpPr>
            <p:cNvPr id="27" name="组合 26"/>
            <p:cNvGrpSpPr/>
            <p:nvPr userDrawn="1"/>
          </p:nvGrpSpPr>
          <p:grpSpPr>
            <a:xfrm>
              <a:off x="245219" y="5188833"/>
              <a:ext cx="679000" cy="787640"/>
              <a:chOff x="4843979" y="4151847"/>
              <a:chExt cx="1223244" cy="1418963"/>
            </a:xfrm>
          </p:grpSpPr>
          <p:sp>
            <p:nvSpPr>
              <p:cNvPr id="31" name="六边形 30"/>
              <p:cNvSpPr/>
              <p:nvPr/>
            </p:nvSpPr>
            <p:spPr>
              <a:xfrm rot="5400000">
                <a:off x="4746119" y="4249707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32" name="Freeform 11"/>
              <p:cNvSpPr>
                <a:spLocks noEditPoints="1"/>
              </p:cNvSpPr>
              <p:nvPr/>
            </p:nvSpPr>
            <p:spPr bwMode="auto">
              <a:xfrm>
                <a:off x="5225461" y="4614131"/>
                <a:ext cx="495632" cy="492371"/>
              </a:xfrm>
              <a:custGeom>
                <a:avLst/>
                <a:gdLst>
                  <a:gd name="T0" fmla="*/ 1819 w 2881"/>
                  <a:gd name="T1" fmla="*/ 1849 h 2857"/>
                  <a:gd name="T2" fmla="*/ 1380 w 2881"/>
                  <a:gd name="T3" fmla="*/ 1410 h 2857"/>
                  <a:gd name="T4" fmla="*/ 2696 w 2881"/>
                  <a:gd name="T5" fmla="*/ 446 h 2857"/>
                  <a:gd name="T6" fmla="*/ 2784 w 2881"/>
                  <a:gd name="T7" fmla="*/ 885 h 2857"/>
                  <a:gd name="T8" fmla="*/ 1751 w 2881"/>
                  <a:gd name="T9" fmla="*/ 1740 h 2857"/>
                  <a:gd name="T10" fmla="*/ 1512 w 2881"/>
                  <a:gd name="T11" fmla="*/ 1453 h 2857"/>
                  <a:gd name="T12" fmla="*/ 1329 w 2881"/>
                  <a:gd name="T13" fmla="*/ 1898 h 2857"/>
                  <a:gd name="T14" fmla="*/ 1863 w 2881"/>
                  <a:gd name="T15" fmla="*/ 1629 h 2857"/>
                  <a:gd name="T16" fmla="*/ 2256 w 2881"/>
                  <a:gd name="T17" fmla="*/ 709 h 2857"/>
                  <a:gd name="T18" fmla="*/ 2696 w 2881"/>
                  <a:gd name="T19" fmla="*/ 620 h 2857"/>
                  <a:gd name="T20" fmla="*/ 2433 w 2881"/>
                  <a:gd name="T21" fmla="*/ 532 h 2857"/>
                  <a:gd name="T22" fmla="*/ 2607 w 2881"/>
                  <a:gd name="T23" fmla="*/ 884 h 2857"/>
                  <a:gd name="T24" fmla="*/ 2696 w 2881"/>
                  <a:gd name="T25" fmla="*/ 620 h 2857"/>
                  <a:gd name="T26" fmla="*/ 434 w 2881"/>
                  <a:gd name="T27" fmla="*/ 2050 h 2857"/>
                  <a:gd name="T28" fmla="*/ 998 w 2881"/>
                  <a:gd name="T29" fmla="*/ 2174 h 2857"/>
                  <a:gd name="T30" fmla="*/ 1139 w 2881"/>
                  <a:gd name="T31" fmla="*/ 1801 h 2857"/>
                  <a:gd name="T32" fmla="*/ 434 w 2881"/>
                  <a:gd name="T33" fmla="*/ 1677 h 2857"/>
                  <a:gd name="T34" fmla="*/ 1139 w 2881"/>
                  <a:gd name="T35" fmla="*/ 1801 h 2857"/>
                  <a:gd name="T36" fmla="*/ 1055 w 2881"/>
                  <a:gd name="T37" fmla="*/ 932 h 2857"/>
                  <a:gd name="T38" fmla="*/ 434 w 2881"/>
                  <a:gd name="T39" fmla="*/ 1056 h 2857"/>
                  <a:gd name="T40" fmla="*/ 1055 w 2881"/>
                  <a:gd name="T41" fmla="*/ 1429 h 2857"/>
                  <a:gd name="T42" fmla="*/ 434 w 2881"/>
                  <a:gd name="T43" fmla="*/ 1304 h 2857"/>
                  <a:gd name="T44" fmla="*/ 1055 w 2881"/>
                  <a:gd name="T45" fmla="*/ 1429 h 2857"/>
                  <a:gd name="T46" fmla="*/ 1800 w 2881"/>
                  <a:gd name="T47" fmla="*/ 2174 h 2857"/>
                  <a:gd name="T48" fmla="*/ 1530 w 2881"/>
                  <a:gd name="T49" fmla="*/ 2050 h 2857"/>
                  <a:gd name="T50" fmla="*/ 1490 w 2881"/>
                  <a:gd name="T51" fmla="*/ 228 h 2857"/>
                  <a:gd name="T52" fmla="*/ 1614 w 2881"/>
                  <a:gd name="T53" fmla="*/ 808 h 2857"/>
                  <a:gd name="T54" fmla="*/ 1682 w 2881"/>
                  <a:gd name="T55" fmla="*/ 932 h 2857"/>
                  <a:gd name="T56" fmla="*/ 1366 w 2881"/>
                  <a:gd name="T57" fmla="*/ 684 h 2857"/>
                  <a:gd name="T58" fmla="*/ 248 w 2881"/>
                  <a:gd name="T59" fmla="*/ 125 h 2857"/>
                  <a:gd name="T60" fmla="*/ 124 w 2881"/>
                  <a:gd name="T61" fmla="*/ 2608 h 2857"/>
                  <a:gd name="T62" fmla="*/ 1987 w 2881"/>
                  <a:gd name="T63" fmla="*/ 2733 h 2857"/>
                  <a:gd name="T64" fmla="*/ 2111 w 2881"/>
                  <a:gd name="T65" fmla="*/ 1733 h 2857"/>
                  <a:gd name="T66" fmla="*/ 2235 w 2881"/>
                  <a:gd name="T67" fmla="*/ 2608 h 2857"/>
                  <a:gd name="T68" fmla="*/ 248 w 2881"/>
                  <a:gd name="T69" fmla="*/ 2857 h 2857"/>
                  <a:gd name="T70" fmla="*/ 0 w 2881"/>
                  <a:gd name="T71" fmla="*/ 249 h 2857"/>
                  <a:gd name="T72" fmla="*/ 1450 w 2881"/>
                  <a:gd name="T73" fmla="*/ 0 h 2857"/>
                  <a:gd name="T74" fmla="*/ 1924 w 2881"/>
                  <a:gd name="T75" fmla="*/ 691 h 2857"/>
                  <a:gd name="T76" fmla="*/ 1490 w 2881"/>
                  <a:gd name="T77" fmla="*/ 228 h 2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81" h="2857">
                    <a:moveTo>
                      <a:pt x="2784" y="885"/>
                    </a:moveTo>
                    <a:cubicBezTo>
                      <a:pt x="1819" y="1849"/>
                      <a:pt x="1819" y="1849"/>
                      <a:pt x="1819" y="1849"/>
                    </a:cubicBezTo>
                    <a:cubicBezTo>
                      <a:pt x="1116" y="2111"/>
                      <a:pt x="1116" y="2111"/>
                      <a:pt x="1116" y="2111"/>
                    </a:cubicBezTo>
                    <a:cubicBezTo>
                      <a:pt x="1380" y="1410"/>
                      <a:pt x="1380" y="1410"/>
                      <a:pt x="1380" y="1410"/>
                    </a:cubicBezTo>
                    <a:cubicBezTo>
                      <a:pt x="2344" y="446"/>
                      <a:pt x="2344" y="446"/>
                      <a:pt x="2344" y="446"/>
                    </a:cubicBezTo>
                    <a:cubicBezTo>
                      <a:pt x="2442" y="349"/>
                      <a:pt x="2599" y="349"/>
                      <a:pt x="2696" y="446"/>
                    </a:cubicBezTo>
                    <a:cubicBezTo>
                      <a:pt x="2784" y="534"/>
                      <a:pt x="2784" y="534"/>
                      <a:pt x="2784" y="534"/>
                    </a:cubicBezTo>
                    <a:cubicBezTo>
                      <a:pt x="2881" y="631"/>
                      <a:pt x="2881" y="788"/>
                      <a:pt x="2784" y="885"/>
                    </a:cubicBezTo>
                    <a:close/>
                    <a:moveTo>
                      <a:pt x="1329" y="1898"/>
                    </a:moveTo>
                    <a:cubicBezTo>
                      <a:pt x="1751" y="1740"/>
                      <a:pt x="1751" y="1740"/>
                      <a:pt x="1751" y="1740"/>
                    </a:cubicBezTo>
                    <a:cubicBezTo>
                      <a:pt x="1775" y="1717"/>
                      <a:pt x="1775" y="1717"/>
                      <a:pt x="1775" y="1717"/>
                    </a:cubicBezTo>
                    <a:cubicBezTo>
                      <a:pt x="1512" y="1453"/>
                      <a:pt x="1512" y="1453"/>
                      <a:pt x="1512" y="1453"/>
                    </a:cubicBezTo>
                    <a:cubicBezTo>
                      <a:pt x="1488" y="1477"/>
                      <a:pt x="1488" y="1477"/>
                      <a:pt x="1488" y="1477"/>
                    </a:cubicBezTo>
                    <a:lnTo>
                      <a:pt x="1329" y="1898"/>
                    </a:lnTo>
                    <a:close/>
                    <a:moveTo>
                      <a:pt x="1599" y="1365"/>
                    </a:moveTo>
                    <a:cubicBezTo>
                      <a:pt x="1863" y="1629"/>
                      <a:pt x="1863" y="1629"/>
                      <a:pt x="1863" y="1629"/>
                    </a:cubicBezTo>
                    <a:cubicBezTo>
                      <a:pt x="2520" y="972"/>
                      <a:pt x="2520" y="972"/>
                      <a:pt x="2520" y="972"/>
                    </a:cubicBezTo>
                    <a:cubicBezTo>
                      <a:pt x="2256" y="709"/>
                      <a:pt x="2256" y="709"/>
                      <a:pt x="2256" y="709"/>
                    </a:cubicBezTo>
                    <a:lnTo>
                      <a:pt x="1599" y="1365"/>
                    </a:lnTo>
                    <a:close/>
                    <a:moveTo>
                      <a:pt x="2696" y="620"/>
                    </a:moveTo>
                    <a:cubicBezTo>
                      <a:pt x="2609" y="532"/>
                      <a:pt x="2609" y="532"/>
                      <a:pt x="2609" y="532"/>
                    </a:cubicBezTo>
                    <a:cubicBezTo>
                      <a:pt x="2560" y="484"/>
                      <a:pt x="2481" y="484"/>
                      <a:pt x="2433" y="532"/>
                    </a:cubicBezTo>
                    <a:cubicBezTo>
                      <a:pt x="2344" y="621"/>
                      <a:pt x="2344" y="621"/>
                      <a:pt x="2344" y="621"/>
                    </a:cubicBezTo>
                    <a:cubicBezTo>
                      <a:pt x="2607" y="884"/>
                      <a:pt x="2607" y="884"/>
                      <a:pt x="2607" y="884"/>
                    </a:cubicBezTo>
                    <a:cubicBezTo>
                      <a:pt x="2696" y="795"/>
                      <a:pt x="2696" y="795"/>
                      <a:pt x="2696" y="795"/>
                    </a:cubicBezTo>
                    <a:cubicBezTo>
                      <a:pt x="2745" y="747"/>
                      <a:pt x="2745" y="668"/>
                      <a:pt x="2696" y="620"/>
                    </a:cubicBezTo>
                    <a:close/>
                    <a:moveTo>
                      <a:pt x="434" y="2174"/>
                    </a:moveTo>
                    <a:cubicBezTo>
                      <a:pt x="434" y="2050"/>
                      <a:pt x="434" y="2050"/>
                      <a:pt x="434" y="2050"/>
                    </a:cubicBezTo>
                    <a:cubicBezTo>
                      <a:pt x="1045" y="2050"/>
                      <a:pt x="1045" y="2050"/>
                      <a:pt x="1045" y="2050"/>
                    </a:cubicBezTo>
                    <a:cubicBezTo>
                      <a:pt x="998" y="2174"/>
                      <a:pt x="998" y="2174"/>
                      <a:pt x="998" y="2174"/>
                    </a:cubicBezTo>
                    <a:lnTo>
                      <a:pt x="434" y="2174"/>
                    </a:lnTo>
                    <a:close/>
                    <a:moveTo>
                      <a:pt x="1139" y="1801"/>
                    </a:moveTo>
                    <a:cubicBezTo>
                      <a:pt x="434" y="1801"/>
                      <a:pt x="434" y="1801"/>
                      <a:pt x="434" y="1801"/>
                    </a:cubicBezTo>
                    <a:cubicBezTo>
                      <a:pt x="434" y="1677"/>
                      <a:pt x="434" y="1677"/>
                      <a:pt x="434" y="1677"/>
                    </a:cubicBezTo>
                    <a:cubicBezTo>
                      <a:pt x="1185" y="1677"/>
                      <a:pt x="1185" y="1677"/>
                      <a:pt x="1185" y="1677"/>
                    </a:cubicBezTo>
                    <a:lnTo>
                      <a:pt x="1139" y="1801"/>
                    </a:lnTo>
                    <a:close/>
                    <a:moveTo>
                      <a:pt x="434" y="932"/>
                    </a:moveTo>
                    <a:cubicBezTo>
                      <a:pt x="1055" y="932"/>
                      <a:pt x="1055" y="932"/>
                      <a:pt x="1055" y="932"/>
                    </a:cubicBezTo>
                    <a:cubicBezTo>
                      <a:pt x="1055" y="1056"/>
                      <a:pt x="1055" y="1056"/>
                      <a:pt x="1055" y="1056"/>
                    </a:cubicBezTo>
                    <a:cubicBezTo>
                      <a:pt x="434" y="1056"/>
                      <a:pt x="434" y="1056"/>
                      <a:pt x="434" y="1056"/>
                    </a:cubicBezTo>
                    <a:lnTo>
                      <a:pt x="434" y="932"/>
                    </a:lnTo>
                    <a:close/>
                    <a:moveTo>
                      <a:pt x="1055" y="1429"/>
                    </a:moveTo>
                    <a:cubicBezTo>
                      <a:pt x="434" y="1429"/>
                      <a:pt x="434" y="1429"/>
                      <a:pt x="434" y="1429"/>
                    </a:cubicBezTo>
                    <a:cubicBezTo>
                      <a:pt x="434" y="1304"/>
                      <a:pt x="434" y="1304"/>
                      <a:pt x="434" y="1304"/>
                    </a:cubicBezTo>
                    <a:cubicBezTo>
                      <a:pt x="1055" y="1304"/>
                      <a:pt x="1055" y="1304"/>
                      <a:pt x="1055" y="1304"/>
                    </a:cubicBezTo>
                    <a:lnTo>
                      <a:pt x="1055" y="1429"/>
                    </a:lnTo>
                    <a:close/>
                    <a:moveTo>
                      <a:pt x="1800" y="2050"/>
                    </a:moveTo>
                    <a:cubicBezTo>
                      <a:pt x="1800" y="2174"/>
                      <a:pt x="1800" y="2174"/>
                      <a:pt x="1800" y="2174"/>
                    </a:cubicBezTo>
                    <a:cubicBezTo>
                      <a:pt x="1197" y="2174"/>
                      <a:pt x="1197" y="2174"/>
                      <a:pt x="1197" y="2174"/>
                    </a:cubicBezTo>
                    <a:cubicBezTo>
                      <a:pt x="1530" y="2050"/>
                      <a:pt x="1530" y="2050"/>
                      <a:pt x="1530" y="2050"/>
                    </a:cubicBezTo>
                    <a:lnTo>
                      <a:pt x="1800" y="2050"/>
                    </a:lnTo>
                    <a:close/>
                    <a:moveTo>
                      <a:pt x="1490" y="228"/>
                    </a:moveTo>
                    <a:cubicBezTo>
                      <a:pt x="1490" y="684"/>
                      <a:pt x="1490" y="684"/>
                      <a:pt x="1490" y="684"/>
                    </a:cubicBezTo>
                    <a:cubicBezTo>
                      <a:pt x="1490" y="752"/>
                      <a:pt x="1545" y="808"/>
                      <a:pt x="1614" y="808"/>
                    </a:cubicBezTo>
                    <a:cubicBezTo>
                      <a:pt x="1807" y="808"/>
                      <a:pt x="1807" y="808"/>
                      <a:pt x="1807" y="808"/>
                    </a:cubicBezTo>
                    <a:cubicBezTo>
                      <a:pt x="1682" y="932"/>
                      <a:pt x="1682" y="932"/>
                      <a:pt x="1682" y="932"/>
                    </a:cubicBezTo>
                    <a:cubicBezTo>
                      <a:pt x="1614" y="932"/>
                      <a:pt x="1614" y="932"/>
                      <a:pt x="1614" y="932"/>
                    </a:cubicBezTo>
                    <a:cubicBezTo>
                      <a:pt x="1477" y="932"/>
                      <a:pt x="1366" y="821"/>
                      <a:pt x="1366" y="684"/>
                    </a:cubicBezTo>
                    <a:cubicBezTo>
                      <a:pt x="1366" y="125"/>
                      <a:pt x="1366" y="125"/>
                      <a:pt x="1366" y="125"/>
                    </a:cubicBezTo>
                    <a:cubicBezTo>
                      <a:pt x="248" y="125"/>
                      <a:pt x="248" y="125"/>
                      <a:pt x="248" y="125"/>
                    </a:cubicBezTo>
                    <a:cubicBezTo>
                      <a:pt x="179" y="125"/>
                      <a:pt x="124" y="180"/>
                      <a:pt x="124" y="249"/>
                    </a:cubicBezTo>
                    <a:cubicBezTo>
                      <a:pt x="124" y="2608"/>
                      <a:pt x="124" y="2608"/>
                      <a:pt x="124" y="2608"/>
                    </a:cubicBezTo>
                    <a:cubicBezTo>
                      <a:pt x="124" y="2677"/>
                      <a:pt x="179" y="2733"/>
                      <a:pt x="248" y="2733"/>
                    </a:cubicBezTo>
                    <a:cubicBezTo>
                      <a:pt x="1987" y="2733"/>
                      <a:pt x="1987" y="2733"/>
                      <a:pt x="1987" y="2733"/>
                    </a:cubicBezTo>
                    <a:cubicBezTo>
                      <a:pt x="2055" y="2733"/>
                      <a:pt x="2111" y="2677"/>
                      <a:pt x="2111" y="2608"/>
                    </a:cubicBezTo>
                    <a:cubicBezTo>
                      <a:pt x="2111" y="1733"/>
                      <a:pt x="2111" y="1733"/>
                      <a:pt x="2111" y="1733"/>
                    </a:cubicBezTo>
                    <a:cubicBezTo>
                      <a:pt x="2235" y="1609"/>
                      <a:pt x="2235" y="1609"/>
                      <a:pt x="2235" y="1609"/>
                    </a:cubicBezTo>
                    <a:cubicBezTo>
                      <a:pt x="2235" y="2608"/>
                      <a:pt x="2235" y="2608"/>
                      <a:pt x="2235" y="2608"/>
                    </a:cubicBezTo>
                    <a:cubicBezTo>
                      <a:pt x="2235" y="2746"/>
                      <a:pt x="2124" y="2857"/>
                      <a:pt x="1987" y="2857"/>
                    </a:cubicBezTo>
                    <a:cubicBezTo>
                      <a:pt x="248" y="2857"/>
                      <a:pt x="248" y="2857"/>
                      <a:pt x="248" y="2857"/>
                    </a:cubicBezTo>
                    <a:cubicBezTo>
                      <a:pt x="111" y="2857"/>
                      <a:pt x="0" y="2746"/>
                      <a:pt x="0" y="2608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0" y="112"/>
                      <a:pt x="111" y="0"/>
                      <a:pt x="248" y="0"/>
                    </a:cubicBezTo>
                    <a:cubicBezTo>
                      <a:pt x="1450" y="0"/>
                      <a:pt x="1450" y="0"/>
                      <a:pt x="1450" y="0"/>
                    </a:cubicBezTo>
                    <a:cubicBezTo>
                      <a:pt x="2010" y="604"/>
                      <a:pt x="2010" y="604"/>
                      <a:pt x="2010" y="604"/>
                    </a:cubicBezTo>
                    <a:cubicBezTo>
                      <a:pt x="1924" y="691"/>
                      <a:pt x="1924" y="691"/>
                      <a:pt x="1924" y="691"/>
                    </a:cubicBezTo>
                    <a:lnTo>
                      <a:pt x="1490" y="228"/>
                    </a:lnTo>
                    <a:close/>
                    <a:moveTo>
                      <a:pt x="1490" y="228"/>
                    </a:moveTo>
                    <a:cubicBezTo>
                      <a:pt x="1490" y="228"/>
                      <a:pt x="1490" y="228"/>
                      <a:pt x="1490" y="22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28" name="组合 27"/>
            <p:cNvGrpSpPr/>
            <p:nvPr userDrawn="1"/>
          </p:nvGrpSpPr>
          <p:grpSpPr>
            <a:xfrm>
              <a:off x="1030690" y="5230540"/>
              <a:ext cx="1753150" cy="549213"/>
              <a:chOff x="1049903" y="7496160"/>
              <a:chExt cx="1753150" cy="549213"/>
            </a:xfrm>
          </p:grpSpPr>
          <p:sp>
            <p:nvSpPr>
              <p:cNvPr id="29" name="文本框 28"/>
              <p:cNvSpPr txBox="1"/>
              <p:nvPr userDrawn="1"/>
            </p:nvSpPr>
            <p:spPr>
              <a:xfrm>
                <a:off x="1055489" y="7496160"/>
                <a:ext cx="17475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皮肤功能</a:t>
                </a:r>
                <a:endParaRPr lang="zh-CN" altLang="en-US" sz="200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文本框 29"/>
              <p:cNvSpPr txBox="1"/>
              <p:nvPr userDrawn="1"/>
            </p:nvSpPr>
            <p:spPr>
              <a:xfrm>
                <a:off x="1049903" y="7799152"/>
                <a:ext cx="15432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lvl="0">
                  <a:defRPr sz="10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dirty="0">
                    <a:solidFill>
                      <a:schemeClr val="bg1">
                        <a:lumMod val="85000"/>
                      </a:schemeClr>
                    </a:solidFill>
                  </a:rPr>
                  <a:t>Skin function</a:t>
                </a:r>
                <a:endParaRPr lang="zh-CN" alt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  <p:grpSp>
        <p:nvGrpSpPr>
          <p:cNvPr id="33" name="组合 32"/>
          <p:cNvGrpSpPr/>
          <p:nvPr userDrawn="1"/>
        </p:nvGrpSpPr>
        <p:grpSpPr>
          <a:xfrm>
            <a:off x="9265801" y="5847649"/>
            <a:ext cx="2782251" cy="787640"/>
            <a:chOff x="245219" y="3407343"/>
            <a:chExt cx="2782251" cy="787640"/>
          </a:xfrm>
        </p:grpSpPr>
        <p:grpSp>
          <p:nvGrpSpPr>
            <p:cNvPr id="34" name="组合 33"/>
            <p:cNvGrpSpPr/>
            <p:nvPr userDrawn="1"/>
          </p:nvGrpSpPr>
          <p:grpSpPr>
            <a:xfrm>
              <a:off x="245219" y="3407343"/>
              <a:ext cx="679000" cy="787640"/>
              <a:chOff x="6142938" y="4151848"/>
              <a:chExt cx="1223244" cy="1418963"/>
            </a:xfrm>
          </p:grpSpPr>
          <p:sp>
            <p:nvSpPr>
              <p:cNvPr id="38" name="六边形 37"/>
              <p:cNvSpPr/>
              <p:nvPr/>
            </p:nvSpPr>
            <p:spPr>
              <a:xfrm rot="5400000">
                <a:off x="6045078" y="4249708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39" name="Freeform 15"/>
              <p:cNvSpPr>
                <a:spLocks noEditPoints="1"/>
              </p:cNvSpPr>
              <p:nvPr/>
            </p:nvSpPr>
            <p:spPr bwMode="auto">
              <a:xfrm>
                <a:off x="6503483" y="4613749"/>
                <a:ext cx="502152" cy="502153"/>
              </a:xfrm>
              <a:custGeom>
                <a:avLst/>
                <a:gdLst>
                  <a:gd name="T0" fmla="*/ 2204 w 2599"/>
                  <a:gd name="T1" fmla="*/ 392 h 2595"/>
                  <a:gd name="T2" fmla="*/ 1893 w 2599"/>
                  <a:gd name="T3" fmla="*/ 233 h 2595"/>
                  <a:gd name="T4" fmla="*/ 772 w 2599"/>
                  <a:gd name="T5" fmla="*/ 165 h 2595"/>
                  <a:gd name="T6" fmla="*/ 100 w 2599"/>
                  <a:gd name="T7" fmla="*/ 838 h 2595"/>
                  <a:gd name="T8" fmla="*/ 100 w 2599"/>
                  <a:gd name="T9" fmla="*/ 1822 h 2595"/>
                  <a:gd name="T10" fmla="*/ 772 w 2599"/>
                  <a:gd name="T11" fmla="*/ 2495 h 2595"/>
                  <a:gd name="T12" fmla="*/ 1757 w 2599"/>
                  <a:gd name="T13" fmla="*/ 2495 h 2595"/>
                  <a:gd name="T14" fmla="*/ 2430 w 2599"/>
                  <a:gd name="T15" fmla="*/ 1822 h 2595"/>
                  <a:gd name="T16" fmla="*/ 2364 w 2599"/>
                  <a:gd name="T17" fmla="*/ 705 h 2595"/>
                  <a:gd name="T18" fmla="*/ 1976 w 2599"/>
                  <a:gd name="T19" fmla="*/ 1081 h 2595"/>
                  <a:gd name="T20" fmla="*/ 2024 w 2599"/>
                  <a:gd name="T21" fmla="*/ 1330 h 2595"/>
                  <a:gd name="T22" fmla="*/ 1265 w 2599"/>
                  <a:gd name="T23" fmla="*/ 2089 h 2595"/>
                  <a:gd name="T24" fmla="*/ 506 w 2599"/>
                  <a:gd name="T25" fmla="*/ 1330 h 2595"/>
                  <a:gd name="T26" fmla="*/ 1265 w 2599"/>
                  <a:gd name="T27" fmla="*/ 571 h 2595"/>
                  <a:gd name="T28" fmla="*/ 1512 w 2599"/>
                  <a:gd name="T29" fmla="*/ 613 h 2595"/>
                  <a:gd name="T30" fmla="*/ 1523 w 2599"/>
                  <a:gd name="T31" fmla="*/ 970 h 2595"/>
                  <a:gd name="T32" fmla="*/ 822 w 2599"/>
                  <a:gd name="T33" fmla="*/ 1329 h 2595"/>
                  <a:gd name="T34" fmla="*/ 1707 w 2599"/>
                  <a:gd name="T35" fmla="*/ 1329 h 2595"/>
                  <a:gd name="T36" fmla="*/ 1669 w 2599"/>
                  <a:gd name="T37" fmla="*/ 1014 h 2595"/>
                  <a:gd name="T38" fmla="*/ 1580 w 2599"/>
                  <a:gd name="T39" fmla="*/ 1330 h 2595"/>
                  <a:gd name="T40" fmla="*/ 949 w 2599"/>
                  <a:gd name="T41" fmla="*/ 1330 h 2595"/>
                  <a:gd name="T42" fmla="*/ 1439 w 2599"/>
                  <a:gd name="T43" fmla="*/ 1066 h 2595"/>
                  <a:gd name="T44" fmla="*/ 1264 w 2599"/>
                  <a:gd name="T45" fmla="*/ 1203 h 2595"/>
                  <a:gd name="T46" fmla="*/ 1264 w 2599"/>
                  <a:gd name="T47" fmla="*/ 1457 h 2595"/>
                  <a:gd name="T48" fmla="*/ 1387 w 2599"/>
                  <a:gd name="T49" fmla="*/ 1297 h 2595"/>
                  <a:gd name="T50" fmla="*/ 1580 w 2599"/>
                  <a:gd name="T51" fmla="*/ 1330 h 2595"/>
                  <a:gd name="T52" fmla="*/ 1802 w 2599"/>
                  <a:gd name="T53" fmla="*/ 502 h 2595"/>
                  <a:gd name="T54" fmla="*/ 1916 w 2599"/>
                  <a:gd name="T55" fmla="*/ 588 h 2595"/>
                  <a:gd name="T56" fmla="*/ 1750 w 2599"/>
                  <a:gd name="T57" fmla="*/ 555 h 2595"/>
                  <a:gd name="T58" fmla="*/ 1682 w 2599"/>
                  <a:gd name="T59" fmla="*/ 816 h 2595"/>
                  <a:gd name="T60" fmla="*/ 1750 w 2599"/>
                  <a:gd name="T61" fmla="*/ 555 h 2595"/>
                  <a:gd name="T62" fmla="*/ 1936 w 2599"/>
                  <a:gd name="T63" fmla="*/ 943 h 2595"/>
                  <a:gd name="T64" fmla="*/ 1881 w 2599"/>
                  <a:gd name="T65" fmla="*/ 802 h 2595"/>
                  <a:gd name="T66" fmla="*/ 2021 w 2599"/>
                  <a:gd name="T67" fmla="*/ 861 h 2595"/>
                  <a:gd name="T68" fmla="*/ 1935 w 2599"/>
                  <a:gd name="T69" fmla="*/ 749 h 2595"/>
                  <a:gd name="T70" fmla="*/ 2177 w 2599"/>
                  <a:gd name="T71" fmla="*/ 710 h 2595"/>
                  <a:gd name="T72" fmla="*/ 2232 w 2599"/>
                  <a:gd name="T73" fmla="*/ 656 h 2595"/>
                  <a:gd name="T74" fmla="*/ 2159 w 2599"/>
                  <a:gd name="T75" fmla="*/ 528 h 2595"/>
                  <a:gd name="T76" fmla="*/ 2341 w 2599"/>
                  <a:gd name="T77" fmla="*/ 551 h 2595"/>
                  <a:gd name="T78" fmla="*/ 2081 w 2599"/>
                  <a:gd name="T79" fmla="*/ 424 h 2595"/>
                  <a:gd name="T80" fmla="*/ 1928 w 2599"/>
                  <a:gd name="T81" fmla="*/ 376 h 2595"/>
                  <a:gd name="T82" fmla="*/ 2081 w 2599"/>
                  <a:gd name="T83" fmla="*/ 424 h 2595"/>
                  <a:gd name="T84" fmla="*/ 2069 w 2599"/>
                  <a:gd name="T85" fmla="*/ 2134 h 2595"/>
                  <a:gd name="T86" fmla="*/ 460 w 2599"/>
                  <a:gd name="T87" fmla="*/ 2134 h 2595"/>
                  <a:gd name="T88" fmla="*/ 460 w 2599"/>
                  <a:gd name="T89" fmla="*/ 525 h 2595"/>
                  <a:gd name="T90" fmla="*/ 1800 w 2599"/>
                  <a:gd name="T91" fmla="*/ 325 h 2595"/>
                  <a:gd name="T92" fmla="*/ 1265 w 2599"/>
                  <a:gd name="T93" fmla="*/ 444 h 2595"/>
                  <a:gd name="T94" fmla="*/ 380 w 2599"/>
                  <a:gd name="T95" fmla="*/ 1329 h 2595"/>
                  <a:gd name="T96" fmla="*/ 1265 w 2599"/>
                  <a:gd name="T97" fmla="*/ 2214 h 2595"/>
                  <a:gd name="T98" fmla="*/ 2150 w 2599"/>
                  <a:gd name="T99" fmla="*/ 1329 h 2595"/>
                  <a:gd name="T100" fmla="*/ 2269 w 2599"/>
                  <a:gd name="T101" fmla="*/ 796 h 2595"/>
                  <a:gd name="T102" fmla="*/ 2403 w 2599"/>
                  <a:gd name="T103" fmla="*/ 1330 h 2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99" h="2595">
                    <a:moveTo>
                      <a:pt x="2599" y="477"/>
                    </a:moveTo>
                    <a:cubicBezTo>
                      <a:pt x="2204" y="392"/>
                      <a:pt x="2204" y="392"/>
                      <a:pt x="2204" y="392"/>
                    </a:cubicBezTo>
                    <a:cubicBezTo>
                      <a:pt x="2126" y="0"/>
                      <a:pt x="2126" y="0"/>
                      <a:pt x="2126" y="0"/>
                    </a:cubicBezTo>
                    <a:cubicBezTo>
                      <a:pt x="1893" y="233"/>
                      <a:pt x="1893" y="233"/>
                      <a:pt x="1893" y="233"/>
                    </a:cubicBezTo>
                    <a:cubicBezTo>
                      <a:pt x="1703" y="123"/>
                      <a:pt x="1487" y="65"/>
                      <a:pt x="1265" y="65"/>
                    </a:cubicBezTo>
                    <a:cubicBezTo>
                      <a:pt x="1094" y="65"/>
                      <a:pt x="928" y="99"/>
                      <a:pt x="772" y="165"/>
                    </a:cubicBezTo>
                    <a:cubicBezTo>
                      <a:pt x="622" y="228"/>
                      <a:pt x="487" y="320"/>
                      <a:pt x="371" y="436"/>
                    </a:cubicBezTo>
                    <a:cubicBezTo>
                      <a:pt x="254" y="552"/>
                      <a:pt x="163" y="687"/>
                      <a:pt x="100" y="838"/>
                    </a:cubicBezTo>
                    <a:cubicBezTo>
                      <a:pt x="34" y="994"/>
                      <a:pt x="0" y="1159"/>
                      <a:pt x="0" y="1330"/>
                    </a:cubicBezTo>
                    <a:cubicBezTo>
                      <a:pt x="0" y="1500"/>
                      <a:pt x="34" y="1666"/>
                      <a:pt x="100" y="1822"/>
                    </a:cubicBezTo>
                    <a:cubicBezTo>
                      <a:pt x="163" y="1973"/>
                      <a:pt x="254" y="2108"/>
                      <a:pt x="371" y="2224"/>
                    </a:cubicBezTo>
                    <a:cubicBezTo>
                      <a:pt x="487" y="2340"/>
                      <a:pt x="622" y="2431"/>
                      <a:pt x="772" y="2495"/>
                    </a:cubicBezTo>
                    <a:cubicBezTo>
                      <a:pt x="928" y="2561"/>
                      <a:pt x="1094" y="2595"/>
                      <a:pt x="1265" y="2595"/>
                    </a:cubicBezTo>
                    <a:cubicBezTo>
                      <a:pt x="1435" y="2595"/>
                      <a:pt x="1601" y="2561"/>
                      <a:pt x="1757" y="2495"/>
                    </a:cubicBezTo>
                    <a:cubicBezTo>
                      <a:pt x="1908" y="2431"/>
                      <a:pt x="2043" y="2340"/>
                      <a:pt x="2159" y="2224"/>
                    </a:cubicBezTo>
                    <a:cubicBezTo>
                      <a:pt x="2275" y="2108"/>
                      <a:pt x="2366" y="1973"/>
                      <a:pt x="2430" y="1822"/>
                    </a:cubicBezTo>
                    <a:cubicBezTo>
                      <a:pt x="2496" y="1666"/>
                      <a:pt x="2529" y="1500"/>
                      <a:pt x="2529" y="1330"/>
                    </a:cubicBezTo>
                    <a:cubicBezTo>
                      <a:pt x="2529" y="1109"/>
                      <a:pt x="2472" y="894"/>
                      <a:pt x="2364" y="705"/>
                    </a:cubicBezTo>
                    <a:lnTo>
                      <a:pt x="2599" y="477"/>
                    </a:lnTo>
                    <a:close/>
                    <a:moveTo>
                      <a:pt x="1976" y="1081"/>
                    </a:moveTo>
                    <a:cubicBezTo>
                      <a:pt x="1980" y="1076"/>
                      <a:pt x="1980" y="1076"/>
                      <a:pt x="1980" y="1076"/>
                    </a:cubicBezTo>
                    <a:cubicBezTo>
                      <a:pt x="2009" y="1157"/>
                      <a:pt x="2024" y="1242"/>
                      <a:pt x="2024" y="1330"/>
                    </a:cubicBezTo>
                    <a:cubicBezTo>
                      <a:pt x="2024" y="1532"/>
                      <a:pt x="1945" y="1723"/>
                      <a:pt x="1801" y="1866"/>
                    </a:cubicBezTo>
                    <a:cubicBezTo>
                      <a:pt x="1658" y="2010"/>
                      <a:pt x="1468" y="2089"/>
                      <a:pt x="1265" y="2089"/>
                    </a:cubicBezTo>
                    <a:cubicBezTo>
                      <a:pt x="1062" y="2089"/>
                      <a:pt x="871" y="2010"/>
                      <a:pt x="728" y="1866"/>
                    </a:cubicBezTo>
                    <a:cubicBezTo>
                      <a:pt x="585" y="1723"/>
                      <a:pt x="506" y="1532"/>
                      <a:pt x="506" y="1330"/>
                    </a:cubicBezTo>
                    <a:cubicBezTo>
                      <a:pt x="506" y="1127"/>
                      <a:pt x="585" y="936"/>
                      <a:pt x="728" y="793"/>
                    </a:cubicBezTo>
                    <a:cubicBezTo>
                      <a:pt x="871" y="650"/>
                      <a:pt x="1062" y="571"/>
                      <a:pt x="1265" y="571"/>
                    </a:cubicBezTo>
                    <a:cubicBezTo>
                      <a:pt x="1351" y="571"/>
                      <a:pt x="1434" y="585"/>
                      <a:pt x="1513" y="612"/>
                    </a:cubicBezTo>
                    <a:cubicBezTo>
                      <a:pt x="1512" y="613"/>
                      <a:pt x="1512" y="613"/>
                      <a:pt x="1512" y="613"/>
                    </a:cubicBezTo>
                    <a:cubicBezTo>
                      <a:pt x="1574" y="920"/>
                      <a:pt x="1574" y="920"/>
                      <a:pt x="1574" y="920"/>
                    </a:cubicBezTo>
                    <a:cubicBezTo>
                      <a:pt x="1523" y="970"/>
                      <a:pt x="1523" y="970"/>
                      <a:pt x="1523" y="970"/>
                    </a:cubicBezTo>
                    <a:cubicBezTo>
                      <a:pt x="1450" y="918"/>
                      <a:pt x="1361" y="887"/>
                      <a:pt x="1265" y="887"/>
                    </a:cubicBezTo>
                    <a:cubicBezTo>
                      <a:pt x="1021" y="887"/>
                      <a:pt x="822" y="1085"/>
                      <a:pt x="822" y="1329"/>
                    </a:cubicBezTo>
                    <a:cubicBezTo>
                      <a:pt x="822" y="1573"/>
                      <a:pt x="1020" y="1772"/>
                      <a:pt x="1265" y="1772"/>
                    </a:cubicBezTo>
                    <a:cubicBezTo>
                      <a:pt x="1509" y="1772"/>
                      <a:pt x="1707" y="1573"/>
                      <a:pt x="1707" y="1329"/>
                    </a:cubicBezTo>
                    <a:cubicBezTo>
                      <a:pt x="1707" y="1230"/>
                      <a:pt x="1675" y="1139"/>
                      <a:pt x="1619" y="1065"/>
                    </a:cubicBezTo>
                    <a:cubicBezTo>
                      <a:pt x="1669" y="1014"/>
                      <a:pt x="1669" y="1014"/>
                      <a:pt x="1669" y="1014"/>
                    </a:cubicBezTo>
                    <a:lnTo>
                      <a:pt x="1976" y="1081"/>
                    </a:lnTo>
                    <a:close/>
                    <a:moveTo>
                      <a:pt x="1580" y="1330"/>
                    </a:moveTo>
                    <a:cubicBezTo>
                      <a:pt x="1580" y="1504"/>
                      <a:pt x="1439" y="1645"/>
                      <a:pt x="1265" y="1645"/>
                    </a:cubicBezTo>
                    <a:cubicBezTo>
                      <a:pt x="1091" y="1645"/>
                      <a:pt x="949" y="1504"/>
                      <a:pt x="949" y="1330"/>
                    </a:cubicBezTo>
                    <a:cubicBezTo>
                      <a:pt x="949" y="1156"/>
                      <a:pt x="1091" y="1014"/>
                      <a:pt x="1265" y="1014"/>
                    </a:cubicBezTo>
                    <a:cubicBezTo>
                      <a:pt x="1329" y="1014"/>
                      <a:pt x="1389" y="1033"/>
                      <a:pt x="1439" y="1066"/>
                    </a:cubicBezTo>
                    <a:cubicBezTo>
                      <a:pt x="1297" y="1208"/>
                      <a:pt x="1297" y="1208"/>
                      <a:pt x="1297" y="1208"/>
                    </a:cubicBezTo>
                    <a:cubicBezTo>
                      <a:pt x="1287" y="1205"/>
                      <a:pt x="1276" y="1203"/>
                      <a:pt x="1264" y="1203"/>
                    </a:cubicBezTo>
                    <a:cubicBezTo>
                      <a:pt x="1195" y="1203"/>
                      <a:pt x="1138" y="1260"/>
                      <a:pt x="1138" y="1330"/>
                    </a:cubicBezTo>
                    <a:cubicBezTo>
                      <a:pt x="1138" y="1400"/>
                      <a:pt x="1194" y="1457"/>
                      <a:pt x="1264" y="1457"/>
                    </a:cubicBezTo>
                    <a:cubicBezTo>
                      <a:pt x="1334" y="1457"/>
                      <a:pt x="1391" y="1399"/>
                      <a:pt x="1391" y="1330"/>
                    </a:cubicBezTo>
                    <a:cubicBezTo>
                      <a:pt x="1391" y="1318"/>
                      <a:pt x="1390" y="1307"/>
                      <a:pt x="1387" y="1297"/>
                    </a:cubicBezTo>
                    <a:cubicBezTo>
                      <a:pt x="1528" y="1155"/>
                      <a:pt x="1528" y="1155"/>
                      <a:pt x="1528" y="1155"/>
                    </a:cubicBezTo>
                    <a:cubicBezTo>
                      <a:pt x="1561" y="1205"/>
                      <a:pt x="1580" y="1265"/>
                      <a:pt x="1580" y="1330"/>
                    </a:cubicBezTo>
                    <a:close/>
                    <a:moveTo>
                      <a:pt x="1841" y="661"/>
                    </a:moveTo>
                    <a:cubicBezTo>
                      <a:pt x="1802" y="502"/>
                      <a:pt x="1802" y="502"/>
                      <a:pt x="1802" y="502"/>
                    </a:cubicBezTo>
                    <a:cubicBezTo>
                      <a:pt x="1876" y="428"/>
                      <a:pt x="1876" y="428"/>
                      <a:pt x="1876" y="428"/>
                    </a:cubicBezTo>
                    <a:cubicBezTo>
                      <a:pt x="1916" y="588"/>
                      <a:pt x="1916" y="588"/>
                      <a:pt x="1916" y="588"/>
                    </a:cubicBezTo>
                    <a:lnTo>
                      <a:pt x="1841" y="661"/>
                    </a:lnTo>
                    <a:close/>
                    <a:moveTo>
                      <a:pt x="1750" y="555"/>
                    </a:moveTo>
                    <a:cubicBezTo>
                      <a:pt x="1789" y="712"/>
                      <a:pt x="1789" y="712"/>
                      <a:pt x="1789" y="712"/>
                    </a:cubicBezTo>
                    <a:cubicBezTo>
                      <a:pt x="1682" y="816"/>
                      <a:pt x="1682" y="816"/>
                      <a:pt x="1682" y="816"/>
                    </a:cubicBezTo>
                    <a:cubicBezTo>
                      <a:pt x="1649" y="655"/>
                      <a:pt x="1649" y="655"/>
                      <a:pt x="1649" y="655"/>
                    </a:cubicBezTo>
                    <a:lnTo>
                      <a:pt x="1750" y="555"/>
                    </a:lnTo>
                    <a:close/>
                    <a:moveTo>
                      <a:pt x="2021" y="861"/>
                    </a:moveTo>
                    <a:cubicBezTo>
                      <a:pt x="1936" y="943"/>
                      <a:pt x="1936" y="943"/>
                      <a:pt x="1936" y="943"/>
                    </a:cubicBezTo>
                    <a:cubicBezTo>
                      <a:pt x="1775" y="908"/>
                      <a:pt x="1775" y="908"/>
                      <a:pt x="1775" y="908"/>
                    </a:cubicBezTo>
                    <a:cubicBezTo>
                      <a:pt x="1881" y="802"/>
                      <a:pt x="1881" y="802"/>
                      <a:pt x="1881" y="802"/>
                    </a:cubicBezTo>
                    <a:cubicBezTo>
                      <a:pt x="2047" y="835"/>
                      <a:pt x="2047" y="835"/>
                      <a:pt x="2047" y="835"/>
                    </a:cubicBezTo>
                    <a:lnTo>
                      <a:pt x="2021" y="861"/>
                    </a:lnTo>
                    <a:close/>
                    <a:moveTo>
                      <a:pt x="2102" y="782"/>
                    </a:moveTo>
                    <a:cubicBezTo>
                      <a:pt x="1935" y="749"/>
                      <a:pt x="1935" y="749"/>
                      <a:pt x="1935" y="749"/>
                    </a:cubicBezTo>
                    <a:cubicBezTo>
                      <a:pt x="2008" y="676"/>
                      <a:pt x="2008" y="676"/>
                      <a:pt x="2008" y="676"/>
                    </a:cubicBezTo>
                    <a:cubicBezTo>
                      <a:pt x="2177" y="710"/>
                      <a:pt x="2177" y="710"/>
                      <a:pt x="2177" y="710"/>
                    </a:cubicBezTo>
                    <a:lnTo>
                      <a:pt x="2102" y="782"/>
                    </a:lnTo>
                    <a:close/>
                    <a:moveTo>
                      <a:pt x="2232" y="656"/>
                    </a:moveTo>
                    <a:cubicBezTo>
                      <a:pt x="2062" y="622"/>
                      <a:pt x="2062" y="622"/>
                      <a:pt x="2062" y="622"/>
                    </a:cubicBezTo>
                    <a:cubicBezTo>
                      <a:pt x="2159" y="528"/>
                      <a:pt x="2159" y="528"/>
                      <a:pt x="2159" y="528"/>
                    </a:cubicBezTo>
                    <a:cubicBezTo>
                      <a:pt x="2174" y="515"/>
                      <a:pt x="2174" y="515"/>
                      <a:pt x="2174" y="515"/>
                    </a:cubicBezTo>
                    <a:cubicBezTo>
                      <a:pt x="2341" y="551"/>
                      <a:pt x="2341" y="551"/>
                      <a:pt x="2341" y="551"/>
                    </a:cubicBezTo>
                    <a:lnTo>
                      <a:pt x="2232" y="656"/>
                    </a:lnTo>
                    <a:close/>
                    <a:moveTo>
                      <a:pt x="2081" y="424"/>
                    </a:moveTo>
                    <a:cubicBezTo>
                      <a:pt x="1968" y="537"/>
                      <a:pt x="1968" y="537"/>
                      <a:pt x="1968" y="537"/>
                    </a:cubicBezTo>
                    <a:cubicBezTo>
                      <a:pt x="1928" y="376"/>
                      <a:pt x="1928" y="376"/>
                      <a:pt x="1928" y="376"/>
                    </a:cubicBezTo>
                    <a:cubicBezTo>
                      <a:pt x="2048" y="256"/>
                      <a:pt x="2048" y="256"/>
                      <a:pt x="2048" y="256"/>
                    </a:cubicBezTo>
                    <a:lnTo>
                      <a:pt x="2081" y="424"/>
                    </a:lnTo>
                    <a:close/>
                    <a:moveTo>
                      <a:pt x="2403" y="1330"/>
                    </a:moveTo>
                    <a:cubicBezTo>
                      <a:pt x="2403" y="1634"/>
                      <a:pt x="2284" y="1919"/>
                      <a:pt x="2069" y="2134"/>
                    </a:cubicBezTo>
                    <a:cubicBezTo>
                      <a:pt x="1854" y="2349"/>
                      <a:pt x="1569" y="2468"/>
                      <a:pt x="1265" y="2468"/>
                    </a:cubicBezTo>
                    <a:cubicBezTo>
                      <a:pt x="961" y="2468"/>
                      <a:pt x="675" y="2349"/>
                      <a:pt x="460" y="2134"/>
                    </a:cubicBezTo>
                    <a:cubicBezTo>
                      <a:pt x="245" y="1919"/>
                      <a:pt x="127" y="1634"/>
                      <a:pt x="127" y="1330"/>
                    </a:cubicBezTo>
                    <a:cubicBezTo>
                      <a:pt x="127" y="1026"/>
                      <a:pt x="245" y="740"/>
                      <a:pt x="460" y="525"/>
                    </a:cubicBezTo>
                    <a:cubicBezTo>
                      <a:pt x="675" y="310"/>
                      <a:pt x="961" y="191"/>
                      <a:pt x="1265" y="191"/>
                    </a:cubicBezTo>
                    <a:cubicBezTo>
                      <a:pt x="1454" y="191"/>
                      <a:pt x="1637" y="237"/>
                      <a:pt x="1800" y="325"/>
                    </a:cubicBezTo>
                    <a:cubicBezTo>
                      <a:pt x="1611" y="515"/>
                      <a:pt x="1611" y="515"/>
                      <a:pt x="1611" y="515"/>
                    </a:cubicBezTo>
                    <a:cubicBezTo>
                      <a:pt x="1502" y="468"/>
                      <a:pt x="1386" y="444"/>
                      <a:pt x="1265" y="444"/>
                    </a:cubicBezTo>
                    <a:cubicBezTo>
                      <a:pt x="1028" y="444"/>
                      <a:pt x="806" y="536"/>
                      <a:pt x="639" y="703"/>
                    </a:cubicBezTo>
                    <a:cubicBezTo>
                      <a:pt x="472" y="870"/>
                      <a:pt x="380" y="1093"/>
                      <a:pt x="380" y="1329"/>
                    </a:cubicBezTo>
                    <a:cubicBezTo>
                      <a:pt x="380" y="1566"/>
                      <a:pt x="472" y="1788"/>
                      <a:pt x="639" y="1955"/>
                    </a:cubicBezTo>
                    <a:cubicBezTo>
                      <a:pt x="806" y="2122"/>
                      <a:pt x="1028" y="2214"/>
                      <a:pt x="1265" y="2214"/>
                    </a:cubicBezTo>
                    <a:cubicBezTo>
                      <a:pt x="1501" y="2214"/>
                      <a:pt x="1724" y="2122"/>
                      <a:pt x="1891" y="1955"/>
                    </a:cubicBezTo>
                    <a:cubicBezTo>
                      <a:pt x="2058" y="1788"/>
                      <a:pt x="2150" y="1566"/>
                      <a:pt x="2150" y="1329"/>
                    </a:cubicBezTo>
                    <a:cubicBezTo>
                      <a:pt x="2150" y="1208"/>
                      <a:pt x="2126" y="1091"/>
                      <a:pt x="2078" y="981"/>
                    </a:cubicBezTo>
                    <a:cubicBezTo>
                      <a:pt x="2269" y="796"/>
                      <a:pt x="2269" y="796"/>
                      <a:pt x="2269" y="796"/>
                    </a:cubicBezTo>
                    <a:cubicBezTo>
                      <a:pt x="2357" y="959"/>
                      <a:pt x="2403" y="1142"/>
                      <a:pt x="2403" y="1330"/>
                    </a:cubicBezTo>
                    <a:close/>
                    <a:moveTo>
                      <a:pt x="2403" y="1330"/>
                    </a:moveTo>
                    <a:cubicBezTo>
                      <a:pt x="2403" y="1330"/>
                      <a:pt x="2403" y="1330"/>
                      <a:pt x="2403" y="133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35" name="组合 34"/>
            <p:cNvGrpSpPr/>
            <p:nvPr userDrawn="1"/>
          </p:nvGrpSpPr>
          <p:grpSpPr>
            <a:xfrm>
              <a:off x="1030689" y="3449612"/>
              <a:ext cx="1996781" cy="703102"/>
              <a:chOff x="1049902" y="7496160"/>
              <a:chExt cx="1996781" cy="703102"/>
            </a:xfrm>
          </p:grpSpPr>
          <p:sp>
            <p:nvSpPr>
              <p:cNvPr id="36" name="文本框 35"/>
              <p:cNvSpPr txBox="1"/>
              <p:nvPr userDrawn="1"/>
            </p:nvSpPr>
            <p:spPr>
              <a:xfrm>
                <a:off x="1055489" y="7496160"/>
                <a:ext cx="19911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产品研发方向</a:t>
                </a:r>
                <a:endParaRPr lang="zh-CN" altLang="en-US" sz="200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文本框 36"/>
              <p:cNvSpPr txBox="1"/>
              <p:nvPr userDrawn="1"/>
            </p:nvSpPr>
            <p:spPr>
              <a:xfrm>
                <a:off x="1049902" y="7799152"/>
                <a:ext cx="18903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lvl="0">
                  <a:defRPr sz="10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dirty="0">
                    <a:solidFill>
                      <a:schemeClr val="bg1">
                        <a:lumMod val="85000"/>
                      </a:schemeClr>
                    </a:solidFill>
                  </a:rPr>
                  <a:t>Product development direction</a:t>
                </a:r>
                <a:endParaRPr lang="zh-CN" alt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p:transition spd="slow" advClick="0" advTm="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714" y="0"/>
            <a:ext cx="12186286" cy="6858001"/>
          </a:xfrm>
          <a:prstGeom prst="rect">
            <a:avLst/>
          </a:prstGeom>
          <a:solidFill>
            <a:srgbClr val="EE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 userDrawn="1"/>
        </p:nvSpPr>
        <p:spPr>
          <a:xfrm>
            <a:off x="0" y="489708"/>
            <a:ext cx="1982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实习纪律及安排</a:t>
            </a:r>
            <a:endParaRPr lang="zh-CN" altLang="en-US" dirty="0"/>
          </a:p>
        </p:txBody>
      </p:sp>
      <p:sp>
        <p:nvSpPr>
          <p:cNvPr id="4" name="文本框 3"/>
          <p:cNvSpPr txBox="1"/>
          <p:nvPr userDrawn="1"/>
        </p:nvSpPr>
        <p:spPr>
          <a:xfrm>
            <a:off x="2335821" y="489708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实验室规范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6141189" y="489708"/>
            <a:ext cx="1268766" cy="400110"/>
          </a:xfrm>
          <a:prstGeom prst="rect">
            <a:avLst/>
          </a:prstGeom>
          <a:solidFill>
            <a:srgbClr val="31437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皮肤介绍</a:t>
            </a:r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4164621" y="489708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化妆品介绍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10362717" y="489708"/>
            <a:ext cx="1361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FEILANG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1232034"/>
            <a:ext cx="12192000" cy="4350619"/>
          </a:xfrm>
          <a:prstGeom prst="rect">
            <a:avLst/>
          </a:prstGeom>
          <a:solidFill>
            <a:srgbClr val="31437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177817" y="5847649"/>
            <a:ext cx="2822753" cy="787640"/>
            <a:chOff x="245219" y="7302395"/>
            <a:chExt cx="2822753" cy="787640"/>
          </a:xfrm>
        </p:grpSpPr>
        <p:grpSp>
          <p:nvGrpSpPr>
            <p:cNvPr id="11" name="组合 10"/>
            <p:cNvGrpSpPr/>
            <p:nvPr userDrawn="1"/>
          </p:nvGrpSpPr>
          <p:grpSpPr>
            <a:xfrm>
              <a:off x="245219" y="7302395"/>
              <a:ext cx="679000" cy="787640"/>
              <a:chOff x="4843978" y="1908049"/>
              <a:chExt cx="1223244" cy="1418963"/>
            </a:xfrm>
          </p:grpSpPr>
          <p:sp>
            <p:nvSpPr>
              <p:cNvPr id="15" name="六边形 14"/>
              <p:cNvSpPr/>
              <p:nvPr/>
            </p:nvSpPr>
            <p:spPr>
              <a:xfrm rot="5400000">
                <a:off x="4746118" y="2005909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5217235" y="2374848"/>
                <a:ext cx="511148" cy="496737"/>
                <a:chOff x="756527" y="5479054"/>
                <a:chExt cx="435658" cy="423375"/>
              </a:xfrm>
              <a:solidFill>
                <a:schemeClr val="bg1"/>
              </a:solidFill>
            </p:grpSpPr>
            <p:sp>
              <p:nvSpPr>
                <p:cNvPr id="17" name="Freeform 5"/>
                <p:cNvSpPr>
                  <a:spLocks noEditPoints="1"/>
                </p:cNvSpPr>
                <p:nvPr/>
              </p:nvSpPr>
              <p:spPr bwMode="auto">
                <a:xfrm flipH="1">
                  <a:off x="756527" y="5479054"/>
                  <a:ext cx="435658" cy="423375"/>
                </a:xfrm>
                <a:custGeom>
                  <a:avLst/>
                  <a:gdLst>
                    <a:gd name="T0" fmla="*/ 2068 w 3392"/>
                    <a:gd name="T1" fmla="*/ 0 h 3296"/>
                    <a:gd name="T2" fmla="*/ 1015 w 3392"/>
                    <a:gd name="T3" fmla="*/ 594 h 3296"/>
                    <a:gd name="T4" fmla="*/ 981 w 3392"/>
                    <a:gd name="T5" fmla="*/ 1803 h 3296"/>
                    <a:gd name="T6" fmla="*/ 127 w 3392"/>
                    <a:gd name="T7" fmla="*/ 2657 h 3296"/>
                    <a:gd name="T8" fmla="*/ 33 w 3392"/>
                    <a:gd name="T9" fmla="*/ 3007 h 3296"/>
                    <a:gd name="T10" fmla="*/ 289 w 3392"/>
                    <a:gd name="T11" fmla="*/ 3263 h 3296"/>
                    <a:gd name="T12" fmla="*/ 639 w 3392"/>
                    <a:gd name="T13" fmla="*/ 3169 h 3296"/>
                    <a:gd name="T14" fmla="*/ 634 w 3392"/>
                    <a:gd name="T15" fmla="*/ 3169 h 3296"/>
                    <a:gd name="T16" fmla="*/ 1488 w 3392"/>
                    <a:gd name="T17" fmla="*/ 2315 h 3296"/>
                    <a:gd name="T18" fmla="*/ 2874 w 3392"/>
                    <a:gd name="T19" fmla="*/ 2151 h 3296"/>
                    <a:gd name="T20" fmla="*/ 3213 w 3392"/>
                    <a:gd name="T21" fmla="*/ 797 h 3296"/>
                    <a:gd name="T22" fmla="*/ 2068 w 3392"/>
                    <a:gd name="T23" fmla="*/ 0 h 3296"/>
                    <a:gd name="T24" fmla="*/ 510 w 3392"/>
                    <a:gd name="T25" fmla="*/ 3040 h 3296"/>
                    <a:gd name="T26" fmla="*/ 255 w 3392"/>
                    <a:gd name="T27" fmla="*/ 3040 h 3296"/>
                    <a:gd name="T28" fmla="*/ 255 w 3392"/>
                    <a:gd name="T29" fmla="*/ 2785 h 3296"/>
                    <a:gd name="T30" fmla="*/ 1081 w 3392"/>
                    <a:gd name="T31" fmla="*/ 1959 h 3296"/>
                    <a:gd name="T32" fmla="*/ 1336 w 3392"/>
                    <a:gd name="T33" fmla="*/ 2215 h 3296"/>
                    <a:gd name="T34" fmla="*/ 510 w 3392"/>
                    <a:gd name="T35" fmla="*/ 3040 h 3296"/>
                    <a:gd name="T36" fmla="*/ 2068 w 3392"/>
                    <a:gd name="T37" fmla="*/ 2253 h 3296"/>
                    <a:gd name="T38" fmla="*/ 1044 w 3392"/>
                    <a:gd name="T39" fmla="*/ 1229 h 3296"/>
                    <a:gd name="T40" fmla="*/ 2068 w 3392"/>
                    <a:gd name="T41" fmla="*/ 205 h 3296"/>
                    <a:gd name="T42" fmla="*/ 3092 w 3392"/>
                    <a:gd name="T43" fmla="*/ 1229 h 3296"/>
                    <a:gd name="T44" fmla="*/ 2068 w 3392"/>
                    <a:gd name="T45" fmla="*/ 2253 h 3296"/>
                    <a:gd name="T46" fmla="*/ 2068 w 3392"/>
                    <a:gd name="T47" fmla="*/ 2253 h 3296"/>
                    <a:gd name="T48" fmla="*/ 2068 w 3392"/>
                    <a:gd name="T49" fmla="*/ 2253 h 3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392" h="3296">
                      <a:moveTo>
                        <a:pt x="2068" y="0"/>
                      </a:moveTo>
                      <a:cubicBezTo>
                        <a:pt x="1637" y="0"/>
                        <a:pt x="1237" y="225"/>
                        <a:pt x="1015" y="594"/>
                      </a:cubicBezTo>
                      <a:cubicBezTo>
                        <a:pt x="792" y="963"/>
                        <a:pt x="780" y="1422"/>
                        <a:pt x="981" y="1803"/>
                      </a:cubicBezTo>
                      <a:cubicBezTo>
                        <a:pt x="127" y="2657"/>
                        <a:pt x="127" y="2657"/>
                        <a:pt x="127" y="2657"/>
                      </a:cubicBezTo>
                      <a:cubicBezTo>
                        <a:pt x="36" y="2748"/>
                        <a:pt x="0" y="2882"/>
                        <a:pt x="33" y="3007"/>
                      </a:cubicBezTo>
                      <a:cubicBezTo>
                        <a:pt x="67" y="3132"/>
                        <a:pt x="164" y="3229"/>
                        <a:pt x="289" y="3263"/>
                      </a:cubicBezTo>
                      <a:cubicBezTo>
                        <a:pt x="414" y="3296"/>
                        <a:pt x="548" y="3260"/>
                        <a:pt x="639" y="3169"/>
                      </a:cubicBezTo>
                      <a:cubicBezTo>
                        <a:pt x="634" y="3169"/>
                        <a:pt x="634" y="3169"/>
                        <a:pt x="634" y="3169"/>
                      </a:cubicBezTo>
                      <a:cubicBezTo>
                        <a:pt x="1488" y="2315"/>
                        <a:pt x="1488" y="2315"/>
                        <a:pt x="1488" y="2315"/>
                      </a:cubicBezTo>
                      <a:cubicBezTo>
                        <a:pt x="1939" y="2553"/>
                        <a:pt x="2491" y="2488"/>
                        <a:pt x="2874" y="2151"/>
                      </a:cubicBezTo>
                      <a:cubicBezTo>
                        <a:pt x="3257" y="1814"/>
                        <a:pt x="3392" y="1275"/>
                        <a:pt x="3213" y="797"/>
                      </a:cubicBezTo>
                      <a:cubicBezTo>
                        <a:pt x="3034" y="319"/>
                        <a:pt x="2578" y="2"/>
                        <a:pt x="2068" y="0"/>
                      </a:cubicBezTo>
                      <a:close/>
                      <a:moveTo>
                        <a:pt x="510" y="3040"/>
                      </a:moveTo>
                      <a:cubicBezTo>
                        <a:pt x="440" y="3110"/>
                        <a:pt x="325" y="3110"/>
                        <a:pt x="255" y="3040"/>
                      </a:cubicBezTo>
                      <a:cubicBezTo>
                        <a:pt x="185" y="2970"/>
                        <a:pt x="185" y="2855"/>
                        <a:pt x="255" y="2785"/>
                      </a:cubicBezTo>
                      <a:cubicBezTo>
                        <a:pt x="1081" y="1959"/>
                        <a:pt x="1081" y="1959"/>
                        <a:pt x="1081" y="1959"/>
                      </a:cubicBezTo>
                      <a:cubicBezTo>
                        <a:pt x="1153" y="2056"/>
                        <a:pt x="1239" y="2142"/>
                        <a:pt x="1336" y="2215"/>
                      </a:cubicBezTo>
                      <a:lnTo>
                        <a:pt x="510" y="3040"/>
                      </a:lnTo>
                      <a:close/>
                      <a:moveTo>
                        <a:pt x="2068" y="2253"/>
                      </a:moveTo>
                      <a:cubicBezTo>
                        <a:pt x="1502" y="2253"/>
                        <a:pt x="1044" y="1794"/>
                        <a:pt x="1044" y="1229"/>
                      </a:cubicBezTo>
                      <a:cubicBezTo>
                        <a:pt x="1044" y="663"/>
                        <a:pt x="1502" y="205"/>
                        <a:pt x="2068" y="205"/>
                      </a:cubicBezTo>
                      <a:cubicBezTo>
                        <a:pt x="2633" y="205"/>
                        <a:pt x="3092" y="663"/>
                        <a:pt x="3092" y="1229"/>
                      </a:cubicBezTo>
                      <a:cubicBezTo>
                        <a:pt x="3092" y="1794"/>
                        <a:pt x="2633" y="2253"/>
                        <a:pt x="2068" y="2253"/>
                      </a:cubicBezTo>
                      <a:close/>
                      <a:moveTo>
                        <a:pt x="2068" y="2253"/>
                      </a:moveTo>
                      <a:cubicBezTo>
                        <a:pt x="2068" y="2253"/>
                        <a:pt x="2068" y="2253"/>
                        <a:pt x="2068" y="225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  <p:sp>
              <p:nvSpPr>
                <p:cNvPr id="18" name="Freeform 6"/>
                <p:cNvSpPr>
                  <a:spLocks noEditPoints="1"/>
                </p:cNvSpPr>
                <p:nvPr/>
              </p:nvSpPr>
              <p:spPr bwMode="auto">
                <a:xfrm flipH="1">
                  <a:off x="920008" y="5544856"/>
                  <a:ext cx="98654" cy="98654"/>
                </a:xfrm>
                <a:custGeom>
                  <a:avLst/>
                  <a:gdLst>
                    <a:gd name="T0" fmla="*/ 717 w 768"/>
                    <a:gd name="T1" fmla="*/ 0 h 768"/>
                    <a:gd name="T2" fmla="*/ 0 w 768"/>
                    <a:gd name="T3" fmla="*/ 717 h 768"/>
                    <a:gd name="T4" fmla="*/ 51 w 768"/>
                    <a:gd name="T5" fmla="*/ 768 h 768"/>
                    <a:gd name="T6" fmla="*/ 102 w 768"/>
                    <a:gd name="T7" fmla="*/ 717 h 768"/>
                    <a:gd name="T8" fmla="*/ 717 w 768"/>
                    <a:gd name="T9" fmla="*/ 102 h 768"/>
                    <a:gd name="T10" fmla="*/ 768 w 768"/>
                    <a:gd name="T11" fmla="*/ 51 h 768"/>
                    <a:gd name="T12" fmla="*/ 717 w 768"/>
                    <a:gd name="T13" fmla="*/ 0 h 768"/>
                    <a:gd name="T14" fmla="*/ 717 w 768"/>
                    <a:gd name="T15" fmla="*/ 0 h 768"/>
                    <a:gd name="T16" fmla="*/ 717 w 768"/>
                    <a:gd name="T17" fmla="*/ 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68" h="768">
                      <a:moveTo>
                        <a:pt x="717" y="0"/>
                      </a:moveTo>
                      <a:cubicBezTo>
                        <a:pt x="321" y="0"/>
                        <a:pt x="0" y="321"/>
                        <a:pt x="0" y="717"/>
                      </a:cubicBezTo>
                      <a:cubicBezTo>
                        <a:pt x="0" y="745"/>
                        <a:pt x="23" y="768"/>
                        <a:pt x="51" y="768"/>
                      </a:cubicBezTo>
                      <a:cubicBezTo>
                        <a:pt x="79" y="768"/>
                        <a:pt x="102" y="745"/>
                        <a:pt x="102" y="717"/>
                      </a:cubicBezTo>
                      <a:cubicBezTo>
                        <a:pt x="102" y="377"/>
                        <a:pt x="377" y="102"/>
                        <a:pt x="717" y="102"/>
                      </a:cubicBezTo>
                      <a:cubicBezTo>
                        <a:pt x="745" y="102"/>
                        <a:pt x="768" y="79"/>
                        <a:pt x="768" y="51"/>
                      </a:cubicBezTo>
                      <a:cubicBezTo>
                        <a:pt x="768" y="23"/>
                        <a:pt x="745" y="0"/>
                        <a:pt x="717" y="0"/>
                      </a:cubicBezTo>
                      <a:close/>
                      <a:moveTo>
                        <a:pt x="717" y="0"/>
                      </a:moveTo>
                      <a:cubicBezTo>
                        <a:pt x="717" y="0"/>
                        <a:pt x="717" y="0"/>
                        <a:pt x="71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12" name="组合 11"/>
            <p:cNvGrpSpPr/>
            <p:nvPr userDrawn="1"/>
          </p:nvGrpSpPr>
          <p:grpSpPr>
            <a:xfrm>
              <a:off x="1030689" y="7344664"/>
              <a:ext cx="2037283" cy="549213"/>
              <a:chOff x="1049902" y="7496160"/>
              <a:chExt cx="2037283" cy="549213"/>
            </a:xfrm>
          </p:grpSpPr>
          <p:sp>
            <p:nvSpPr>
              <p:cNvPr id="13" name="文本框 12"/>
              <p:cNvSpPr txBox="1"/>
              <p:nvPr userDrawn="1"/>
            </p:nvSpPr>
            <p:spPr>
              <a:xfrm>
                <a:off x="1055489" y="7496160"/>
                <a:ext cx="20316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认识皮肤</a:t>
                </a:r>
                <a:endParaRPr lang="zh-CN" altLang="en-US" sz="200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文本框 13"/>
              <p:cNvSpPr txBox="1"/>
              <p:nvPr userDrawn="1"/>
            </p:nvSpPr>
            <p:spPr>
              <a:xfrm>
                <a:off x="1049902" y="7799152"/>
                <a:ext cx="194610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lvl="0">
                  <a:defRPr sz="10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dirty="0">
                    <a:solidFill>
                      <a:schemeClr val="bg1">
                        <a:lumMod val="85000"/>
                      </a:schemeClr>
                    </a:solidFill>
                  </a:rPr>
                  <a:t>Understanding of the skin</a:t>
                </a:r>
                <a:endParaRPr lang="zh-CN" alt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6467405" y="5847649"/>
            <a:ext cx="2334290" cy="787640"/>
            <a:chOff x="245219" y="6412577"/>
            <a:chExt cx="2334290" cy="787640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245219" y="6412577"/>
              <a:ext cx="679000" cy="787640"/>
              <a:chOff x="4194498" y="3029949"/>
              <a:chExt cx="1223244" cy="1418963"/>
            </a:xfrm>
          </p:grpSpPr>
          <p:sp>
            <p:nvSpPr>
              <p:cNvPr id="24" name="六边形 23"/>
              <p:cNvSpPr/>
              <p:nvPr/>
            </p:nvSpPr>
            <p:spPr>
              <a:xfrm rot="5400000">
                <a:off x="4096638" y="3127809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25" name="Freeform 10"/>
              <p:cNvSpPr>
                <a:spLocks noEditPoints="1"/>
              </p:cNvSpPr>
              <p:nvPr/>
            </p:nvSpPr>
            <p:spPr bwMode="auto">
              <a:xfrm>
                <a:off x="4559897" y="3475529"/>
                <a:ext cx="492444" cy="492443"/>
              </a:xfrm>
              <a:custGeom>
                <a:avLst/>
                <a:gdLst>
                  <a:gd name="T0" fmla="*/ 168 w 227"/>
                  <a:gd name="T1" fmla="*/ 15 h 227"/>
                  <a:gd name="T2" fmla="*/ 212 w 227"/>
                  <a:gd name="T3" fmla="*/ 59 h 227"/>
                  <a:gd name="T4" fmla="*/ 68 w 227"/>
                  <a:gd name="T5" fmla="*/ 203 h 227"/>
                  <a:gd name="T6" fmla="*/ 13 w 227"/>
                  <a:gd name="T7" fmla="*/ 214 h 227"/>
                  <a:gd name="T8" fmla="*/ 24 w 227"/>
                  <a:gd name="T9" fmla="*/ 159 h 227"/>
                  <a:gd name="T10" fmla="*/ 168 w 227"/>
                  <a:gd name="T11" fmla="*/ 15 h 227"/>
                  <a:gd name="T12" fmla="*/ 168 w 227"/>
                  <a:gd name="T13" fmla="*/ 0 h 227"/>
                  <a:gd name="T14" fmla="*/ 15 w 227"/>
                  <a:gd name="T15" fmla="*/ 154 h 227"/>
                  <a:gd name="T16" fmla="*/ 0 w 227"/>
                  <a:gd name="T17" fmla="*/ 227 h 227"/>
                  <a:gd name="T18" fmla="*/ 74 w 227"/>
                  <a:gd name="T19" fmla="*/ 213 h 227"/>
                  <a:gd name="T20" fmla="*/ 227 w 227"/>
                  <a:gd name="T21" fmla="*/ 59 h 227"/>
                  <a:gd name="T22" fmla="*/ 168 w 227"/>
                  <a:gd name="T23" fmla="*/ 0 h 227"/>
                  <a:gd name="T24" fmla="*/ 141 w 227"/>
                  <a:gd name="T25" fmla="*/ 27 h 227"/>
                  <a:gd name="T26" fmla="*/ 134 w 227"/>
                  <a:gd name="T27" fmla="*/ 34 h 227"/>
                  <a:gd name="T28" fmla="*/ 193 w 227"/>
                  <a:gd name="T29" fmla="*/ 93 h 227"/>
                  <a:gd name="T30" fmla="*/ 200 w 227"/>
                  <a:gd name="T31" fmla="*/ 86 h 227"/>
                  <a:gd name="T32" fmla="*/ 141 w 227"/>
                  <a:gd name="T33" fmla="*/ 27 h 227"/>
                  <a:gd name="T34" fmla="*/ 128 w 227"/>
                  <a:gd name="T35" fmla="*/ 40 h 227"/>
                  <a:gd name="T36" fmla="*/ 120 w 227"/>
                  <a:gd name="T37" fmla="*/ 48 h 227"/>
                  <a:gd name="T38" fmla="*/ 179 w 227"/>
                  <a:gd name="T39" fmla="*/ 107 h 227"/>
                  <a:gd name="T40" fmla="*/ 187 w 227"/>
                  <a:gd name="T41" fmla="*/ 99 h 227"/>
                  <a:gd name="T42" fmla="*/ 128 w 227"/>
                  <a:gd name="T43" fmla="*/ 40 h 227"/>
                  <a:gd name="T44" fmla="*/ 22 w 227"/>
                  <a:gd name="T45" fmla="*/ 146 h 227"/>
                  <a:gd name="T46" fmla="*/ 14 w 227"/>
                  <a:gd name="T47" fmla="*/ 154 h 227"/>
                  <a:gd name="T48" fmla="*/ 73 w 227"/>
                  <a:gd name="T49" fmla="*/ 213 h 227"/>
                  <a:gd name="T50" fmla="*/ 81 w 227"/>
                  <a:gd name="T51" fmla="*/ 205 h 227"/>
                  <a:gd name="T52" fmla="*/ 22 w 227"/>
                  <a:gd name="T53" fmla="*/ 146 h 227"/>
                  <a:gd name="T54" fmla="*/ 140 w 227"/>
                  <a:gd name="T55" fmla="*/ 64 h 227"/>
                  <a:gd name="T56" fmla="*/ 38 w 227"/>
                  <a:gd name="T57" fmla="*/ 166 h 227"/>
                  <a:gd name="T58" fmla="*/ 45 w 227"/>
                  <a:gd name="T59" fmla="*/ 173 h 227"/>
                  <a:gd name="T60" fmla="*/ 147 w 227"/>
                  <a:gd name="T61" fmla="*/ 72 h 227"/>
                  <a:gd name="T62" fmla="*/ 140 w 227"/>
                  <a:gd name="T63" fmla="*/ 64 h 227"/>
                  <a:gd name="T64" fmla="*/ 155 w 227"/>
                  <a:gd name="T65" fmla="*/ 80 h 227"/>
                  <a:gd name="T66" fmla="*/ 54 w 227"/>
                  <a:gd name="T67" fmla="*/ 182 h 227"/>
                  <a:gd name="T68" fmla="*/ 61 w 227"/>
                  <a:gd name="T69" fmla="*/ 189 h 227"/>
                  <a:gd name="T70" fmla="*/ 163 w 227"/>
                  <a:gd name="T71" fmla="*/ 88 h 227"/>
                  <a:gd name="T72" fmla="*/ 155 w 227"/>
                  <a:gd name="T73" fmla="*/ 80 h 227"/>
                  <a:gd name="T74" fmla="*/ 155 w 227"/>
                  <a:gd name="T75" fmla="*/ 80 h 227"/>
                  <a:gd name="T76" fmla="*/ 155 w 227"/>
                  <a:gd name="T77" fmla="*/ 8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27" h="227">
                    <a:moveTo>
                      <a:pt x="168" y="15"/>
                    </a:moveTo>
                    <a:lnTo>
                      <a:pt x="212" y="59"/>
                    </a:lnTo>
                    <a:lnTo>
                      <a:pt x="68" y="203"/>
                    </a:lnTo>
                    <a:lnTo>
                      <a:pt x="13" y="214"/>
                    </a:lnTo>
                    <a:lnTo>
                      <a:pt x="24" y="159"/>
                    </a:lnTo>
                    <a:lnTo>
                      <a:pt x="168" y="15"/>
                    </a:lnTo>
                    <a:close/>
                    <a:moveTo>
                      <a:pt x="168" y="0"/>
                    </a:moveTo>
                    <a:lnTo>
                      <a:pt x="15" y="154"/>
                    </a:lnTo>
                    <a:lnTo>
                      <a:pt x="0" y="227"/>
                    </a:lnTo>
                    <a:lnTo>
                      <a:pt x="74" y="213"/>
                    </a:lnTo>
                    <a:lnTo>
                      <a:pt x="227" y="59"/>
                    </a:lnTo>
                    <a:lnTo>
                      <a:pt x="168" y="0"/>
                    </a:lnTo>
                    <a:close/>
                    <a:moveTo>
                      <a:pt x="141" y="27"/>
                    </a:moveTo>
                    <a:lnTo>
                      <a:pt x="134" y="34"/>
                    </a:lnTo>
                    <a:lnTo>
                      <a:pt x="193" y="93"/>
                    </a:lnTo>
                    <a:lnTo>
                      <a:pt x="200" y="86"/>
                    </a:lnTo>
                    <a:lnTo>
                      <a:pt x="141" y="27"/>
                    </a:lnTo>
                    <a:close/>
                    <a:moveTo>
                      <a:pt x="128" y="40"/>
                    </a:moveTo>
                    <a:lnTo>
                      <a:pt x="120" y="48"/>
                    </a:lnTo>
                    <a:lnTo>
                      <a:pt x="179" y="107"/>
                    </a:lnTo>
                    <a:lnTo>
                      <a:pt x="187" y="99"/>
                    </a:lnTo>
                    <a:lnTo>
                      <a:pt x="128" y="40"/>
                    </a:lnTo>
                    <a:close/>
                    <a:moveTo>
                      <a:pt x="22" y="146"/>
                    </a:moveTo>
                    <a:lnTo>
                      <a:pt x="14" y="154"/>
                    </a:lnTo>
                    <a:lnTo>
                      <a:pt x="73" y="213"/>
                    </a:lnTo>
                    <a:lnTo>
                      <a:pt x="81" y="205"/>
                    </a:lnTo>
                    <a:lnTo>
                      <a:pt x="22" y="146"/>
                    </a:lnTo>
                    <a:close/>
                    <a:moveTo>
                      <a:pt x="140" y="64"/>
                    </a:moveTo>
                    <a:lnTo>
                      <a:pt x="38" y="166"/>
                    </a:lnTo>
                    <a:lnTo>
                      <a:pt x="45" y="173"/>
                    </a:lnTo>
                    <a:lnTo>
                      <a:pt x="147" y="72"/>
                    </a:lnTo>
                    <a:lnTo>
                      <a:pt x="140" y="64"/>
                    </a:lnTo>
                    <a:close/>
                    <a:moveTo>
                      <a:pt x="155" y="80"/>
                    </a:moveTo>
                    <a:lnTo>
                      <a:pt x="54" y="182"/>
                    </a:lnTo>
                    <a:lnTo>
                      <a:pt x="61" y="189"/>
                    </a:lnTo>
                    <a:lnTo>
                      <a:pt x="163" y="88"/>
                    </a:lnTo>
                    <a:lnTo>
                      <a:pt x="155" y="80"/>
                    </a:lnTo>
                    <a:close/>
                    <a:moveTo>
                      <a:pt x="155" y="80"/>
                    </a:moveTo>
                    <a:lnTo>
                      <a:pt x="155" y="8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21" name="组合 20"/>
            <p:cNvGrpSpPr/>
            <p:nvPr userDrawn="1"/>
          </p:nvGrpSpPr>
          <p:grpSpPr>
            <a:xfrm>
              <a:off x="1030689" y="6526256"/>
              <a:ext cx="1548820" cy="549213"/>
              <a:chOff x="1049902" y="7496160"/>
              <a:chExt cx="1548820" cy="549213"/>
            </a:xfrm>
          </p:grpSpPr>
          <p:sp>
            <p:nvSpPr>
              <p:cNvPr id="22" name="文本框 21"/>
              <p:cNvSpPr txBox="1"/>
              <p:nvPr userDrawn="1"/>
            </p:nvSpPr>
            <p:spPr>
              <a:xfrm>
                <a:off x="1055489" y="7496160"/>
                <a:ext cx="15432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皮肤类型</a:t>
                </a:r>
                <a:endParaRPr lang="zh-CN" altLang="en-US" sz="200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文本框 22"/>
              <p:cNvSpPr txBox="1"/>
              <p:nvPr userDrawn="1"/>
            </p:nvSpPr>
            <p:spPr>
              <a:xfrm>
                <a:off x="1049902" y="7799152"/>
                <a:ext cx="1483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lvl="0">
                  <a:defRPr sz="10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dirty="0">
                    <a:solidFill>
                      <a:schemeClr val="bg1">
                        <a:lumMod val="85000"/>
                      </a:schemeClr>
                    </a:solidFill>
                  </a:rPr>
                  <a:t>Skin type</a:t>
                </a:r>
                <a:endParaRPr lang="zh-CN" alt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  <p:grpSp>
        <p:nvGrpSpPr>
          <p:cNvPr id="26" name="组合 25"/>
          <p:cNvGrpSpPr/>
          <p:nvPr userDrawn="1"/>
        </p:nvGrpSpPr>
        <p:grpSpPr>
          <a:xfrm>
            <a:off x="3464677" y="5847649"/>
            <a:ext cx="2538621" cy="787640"/>
            <a:chOff x="245219" y="5188833"/>
            <a:chExt cx="2538621" cy="787640"/>
          </a:xfrm>
        </p:grpSpPr>
        <p:grpSp>
          <p:nvGrpSpPr>
            <p:cNvPr id="27" name="组合 26"/>
            <p:cNvGrpSpPr/>
            <p:nvPr userDrawn="1"/>
          </p:nvGrpSpPr>
          <p:grpSpPr>
            <a:xfrm>
              <a:off x="245219" y="5188833"/>
              <a:ext cx="679000" cy="787640"/>
              <a:chOff x="4843979" y="4151847"/>
              <a:chExt cx="1223244" cy="1418963"/>
            </a:xfrm>
          </p:grpSpPr>
          <p:sp>
            <p:nvSpPr>
              <p:cNvPr id="31" name="六边形 30"/>
              <p:cNvSpPr/>
              <p:nvPr/>
            </p:nvSpPr>
            <p:spPr>
              <a:xfrm rot="5400000">
                <a:off x="4746119" y="4249707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32" name="Freeform 11"/>
              <p:cNvSpPr>
                <a:spLocks noEditPoints="1"/>
              </p:cNvSpPr>
              <p:nvPr/>
            </p:nvSpPr>
            <p:spPr bwMode="auto">
              <a:xfrm>
                <a:off x="5225461" y="4614131"/>
                <a:ext cx="495632" cy="492371"/>
              </a:xfrm>
              <a:custGeom>
                <a:avLst/>
                <a:gdLst>
                  <a:gd name="T0" fmla="*/ 1819 w 2881"/>
                  <a:gd name="T1" fmla="*/ 1849 h 2857"/>
                  <a:gd name="T2" fmla="*/ 1380 w 2881"/>
                  <a:gd name="T3" fmla="*/ 1410 h 2857"/>
                  <a:gd name="T4" fmla="*/ 2696 w 2881"/>
                  <a:gd name="T5" fmla="*/ 446 h 2857"/>
                  <a:gd name="T6" fmla="*/ 2784 w 2881"/>
                  <a:gd name="T7" fmla="*/ 885 h 2857"/>
                  <a:gd name="T8" fmla="*/ 1751 w 2881"/>
                  <a:gd name="T9" fmla="*/ 1740 h 2857"/>
                  <a:gd name="T10" fmla="*/ 1512 w 2881"/>
                  <a:gd name="T11" fmla="*/ 1453 h 2857"/>
                  <a:gd name="T12" fmla="*/ 1329 w 2881"/>
                  <a:gd name="T13" fmla="*/ 1898 h 2857"/>
                  <a:gd name="T14" fmla="*/ 1863 w 2881"/>
                  <a:gd name="T15" fmla="*/ 1629 h 2857"/>
                  <a:gd name="T16" fmla="*/ 2256 w 2881"/>
                  <a:gd name="T17" fmla="*/ 709 h 2857"/>
                  <a:gd name="T18" fmla="*/ 2696 w 2881"/>
                  <a:gd name="T19" fmla="*/ 620 h 2857"/>
                  <a:gd name="T20" fmla="*/ 2433 w 2881"/>
                  <a:gd name="T21" fmla="*/ 532 h 2857"/>
                  <a:gd name="T22" fmla="*/ 2607 w 2881"/>
                  <a:gd name="T23" fmla="*/ 884 h 2857"/>
                  <a:gd name="T24" fmla="*/ 2696 w 2881"/>
                  <a:gd name="T25" fmla="*/ 620 h 2857"/>
                  <a:gd name="T26" fmla="*/ 434 w 2881"/>
                  <a:gd name="T27" fmla="*/ 2050 h 2857"/>
                  <a:gd name="T28" fmla="*/ 998 w 2881"/>
                  <a:gd name="T29" fmla="*/ 2174 h 2857"/>
                  <a:gd name="T30" fmla="*/ 1139 w 2881"/>
                  <a:gd name="T31" fmla="*/ 1801 h 2857"/>
                  <a:gd name="T32" fmla="*/ 434 w 2881"/>
                  <a:gd name="T33" fmla="*/ 1677 h 2857"/>
                  <a:gd name="T34" fmla="*/ 1139 w 2881"/>
                  <a:gd name="T35" fmla="*/ 1801 h 2857"/>
                  <a:gd name="T36" fmla="*/ 1055 w 2881"/>
                  <a:gd name="T37" fmla="*/ 932 h 2857"/>
                  <a:gd name="T38" fmla="*/ 434 w 2881"/>
                  <a:gd name="T39" fmla="*/ 1056 h 2857"/>
                  <a:gd name="T40" fmla="*/ 1055 w 2881"/>
                  <a:gd name="T41" fmla="*/ 1429 h 2857"/>
                  <a:gd name="T42" fmla="*/ 434 w 2881"/>
                  <a:gd name="T43" fmla="*/ 1304 h 2857"/>
                  <a:gd name="T44" fmla="*/ 1055 w 2881"/>
                  <a:gd name="T45" fmla="*/ 1429 h 2857"/>
                  <a:gd name="T46" fmla="*/ 1800 w 2881"/>
                  <a:gd name="T47" fmla="*/ 2174 h 2857"/>
                  <a:gd name="T48" fmla="*/ 1530 w 2881"/>
                  <a:gd name="T49" fmla="*/ 2050 h 2857"/>
                  <a:gd name="T50" fmla="*/ 1490 w 2881"/>
                  <a:gd name="T51" fmla="*/ 228 h 2857"/>
                  <a:gd name="T52" fmla="*/ 1614 w 2881"/>
                  <a:gd name="T53" fmla="*/ 808 h 2857"/>
                  <a:gd name="T54" fmla="*/ 1682 w 2881"/>
                  <a:gd name="T55" fmla="*/ 932 h 2857"/>
                  <a:gd name="T56" fmla="*/ 1366 w 2881"/>
                  <a:gd name="T57" fmla="*/ 684 h 2857"/>
                  <a:gd name="T58" fmla="*/ 248 w 2881"/>
                  <a:gd name="T59" fmla="*/ 125 h 2857"/>
                  <a:gd name="T60" fmla="*/ 124 w 2881"/>
                  <a:gd name="T61" fmla="*/ 2608 h 2857"/>
                  <a:gd name="T62" fmla="*/ 1987 w 2881"/>
                  <a:gd name="T63" fmla="*/ 2733 h 2857"/>
                  <a:gd name="T64" fmla="*/ 2111 w 2881"/>
                  <a:gd name="T65" fmla="*/ 1733 h 2857"/>
                  <a:gd name="T66" fmla="*/ 2235 w 2881"/>
                  <a:gd name="T67" fmla="*/ 2608 h 2857"/>
                  <a:gd name="T68" fmla="*/ 248 w 2881"/>
                  <a:gd name="T69" fmla="*/ 2857 h 2857"/>
                  <a:gd name="T70" fmla="*/ 0 w 2881"/>
                  <a:gd name="T71" fmla="*/ 249 h 2857"/>
                  <a:gd name="T72" fmla="*/ 1450 w 2881"/>
                  <a:gd name="T73" fmla="*/ 0 h 2857"/>
                  <a:gd name="T74" fmla="*/ 1924 w 2881"/>
                  <a:gd name="T75" fmla="*/ 691 h 2857"/>
                  <a:gd name="T76" fmla="*/ 1490 w 2881"/>
                  <a:gd name="T77" fmla="*/ 228 h 2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81" h="2857">
                    <a:moveTo>
                      <a:pt x="2784" y="885"/>
                    </a:moveTo>
                    <a:cubicBezTo>
                      <a:pt x="1819" y="1849"/>
                      <a:pt x="1819" y="1849"/>
                      <a:pt x="1819" y="1849"/>
                    </a:cubicBezTo>
                    <a:cubicBezTo>
                      <a:pt x="1116" y="2111"/>
                      <a:pt x="1116" y="2111"/>
                      <a:pt x="1116" y="2111"/>
                    </a:cubicBezTo>
                    <a:cubicBezTo>
                      <a:pt x="1380" y="1410"/>
                      <a:pt x="1380" y="1410"/>
                      <a:pt x="1380" y="1410"/>
                    </a:cubicBezTo>
                    <a:cubicBezTo>
                      <a:pt x="2344" y="446"/>
                      <a:pt x="2344" y="446"/>
                      <a:pt x="2344" y="446"/>
                    </a:cubicBezTo>
                    <a:cubicBezTo>
                      <a:pt x="2442" y="349"/>
                      <a:pt x="2599" y="349"/>
                      <a:pt x="2696" y="446"/>
                    </a:cubicBezTo>
                    <a:cubicBezTo>
                      <a:pt x="2784" y="534"/>
                      <a:pt x="2784" y="534"/>
                      <a:pt x="2784" y="534"/>
                    </a:cubicBezTo>
                    <a:cubicBezTo>
                      <a:pt x="2881" y="631"/>
                      <a:pt x="2881" y="788"/>
                      <a:pt x="2784" y="885"/>
                    </a:cubicBezTo>
                    <a:close/>
                    <a:moveTo>
                      <a:pt x="1329" y="1898"/>
                    </a:moveTo>
                    <a:cubicBezTo>
                      <a:pt x="1751" y="1740"/>
                      <a:pt x="1751" y="1740"/>
                      <a:pt x="1751" y="1740"/>
                    </a:cubicBezTo>
                    <a:cubicBezTo>
                      <a:pt x="1775" y="1717"/>
                      <a:pt x="1775" y="1717"/>
                      <a:pt x="1775" y="1717"/>
                    </a:cubicBezTo>
                    <a:cubicBezTo>
                      <a:pt x="1512" y="1453"/>
                      <a:pt x="1512" y="1453"/>
                      <a:pt x="1512" y="1453"/>
                    </a:cubicBezTo>
                    <a:cubicBezTo>
                      <a:pt x="1488" y="1477"/>
                      <a:pt x="1488" y="1477"/>
                      <a:pt x="1488" y="1477"/>
                    </a:cubicBezTo>
                    <a:lnTo>
                      <a:pt x="1329" y="1898"/>
                    </a:lnTo>
                    <a:close/>
                    <a:moveTo>
                      <a:pt x="1599" y="1365"/>
                    </a:moveTo>
                    <a:cubicBezTo>
                      <a:pt x="1863" y="1629"/>
                      <a:pt x="1863" y="1629"/>
                      <a:pt x="1863" y="1629"/>
                    </a:cubicBezTo>
                    <a:cubicBezTo>
                      <a:pt x="2520" y="972"/>
                      <a:pt x="2520" y="972"/>
                      <a:pt x="2520" y="972"/>
                    </a:cubicBezTo>
                    <a:cubicBezTo>
                      <a:pt x="2256" y="709"/>
                      <a:pt x="2256" y="709"/>
                      <a:pt x="2256" y="709"/>
                    </a:cubicBezTo>
                    <a:lnTo>
                      <a:pt x="1599" y="1365"/>
                    </a:lnTo>
                    <a:close/>
                    <a:moveTo>
                      <a:pt x="2696" y="620"/>
                    </a:moveTo>
                    <a:cubicBezTo>
                      <a:pt x="2609" y="532"/>
                      <a:pt x="2609" y="532"/>
                      <a:pt x="2609" y="532"/>
                    </a:cubicBezTo>
                    <a:cubicBezTo>
                      <a:pt x="2560" y="484"/>
                      <a:pt x="2481" y="484"/>
                      <a:pt x="2433" y="532"/>
                    </a:cubicBezTo>
                    <a:cubicBezTo>
                      <a:pt x="2344" y="621"/>
                      <a:pt x="2344" y="621"/>
                      <a:pt x="2344" y="621"/>
                    </a:cubicBezTo>
                    <a:cubicBezTo>
                      <a:pt x="2607" y="884"/>
                      <a:pt x="2607" y="884"/>
                      <a:pt x="2607" y="884"/>
                    </a:cubicBezTo>
                    <a:cubicBezTo>
                      <a:pt x="2696" y="795"/>
                      <a:pt x="2696" y="795"/>
                      <a:pt x="2696" y="795"/>
                    </a:cubicBezTo>
                    <a:cubicBezTo>
                      <a:pt x="2745" y="747"/>
                      <a:pt x="2745" y="668"/>
                      <a:pt x="2696" y="620"/>
                    </a:cubicBezTo>
                    <a:close/>
                    <a:moveTo>
                      <a:pt x="434" y="2174"/>
                    </a:moveTo>
                    <a:cubicBezTo>
                      <a:pt x="434" y="2050"/>
                      <a:pt x="434" y="2050"/>
                      <a:pt x="434" y="2050"/>
                    </a:cubicBezTo>
                    <a:cubicBezTo>
                      <a:pt x="1045" y="2050"/>
                      <a:pt x="1045" y="2050"/>
                      <a:pt x="1045" y="2050"/>
                    </a:cubicBezTo>
                    <a:cubicBezTo>
                      <a:pt x="998" y="2174"/>
                      <a:pt x="998" y="2174"/>
                      <a:pt x="998" y="2174"/>
                    </a:cubicBezTo>
                    <a:lnTo>
                      <a:pt x="434" y="2174"/>
                    </a:lnTo>
                    <a:close/>
                    <a:moveTo>
                      <a:pt x="1139" y="1801"/>
                    </a:moveTo>
                    <a:cubicBezTo>
                      <a:pt x="434" y="1801"/>
                      <a:pt x="434" y="1801"/>
                      <a:pt x="434" y="1801"/>
                    </a:cubicBezTo>
                    <a:cubicBezTo>
                      <a:pt x="434" y="1677"/>
                      <a:pt x="434" y="1677"/>
                      <a:pt x="434" y="1677"/>
                    </a:cubicBezTo>
                    <a:cubicBezTo>
                      <a:pt x="1185" y="1677"/>
                      <a:pt x="1185" y="1677"/>
                      <a:pt x="1185" y="1677"/>
                    </a:cubicBezTo>
                    <a:lnTo>
                      <a:pt x="1139" y="1801"/>
                    </a:lnTo>
                    <a:close/>
                    <a:moveTo>
                      <a:pt x="434" y="932"/>
                    </a:moveTo>
                    <a:cubicBezTo>
                      <a:pt x="1055" y="932"/>
                      <a:pt x="1055" y="932"/>
                      <a:pt x="1055" y="932"/>
                    </a:cubicBezTo>
                    <a:cubicBezTo>
                      <a:pt x="1055" y="1056"/>
                      <a:pt x="1055" y="1056"/>
                      <a:pt x="1055" y="1056"/>
                    </a:cubicBezTo>
                    <a:cubicBezTo>
                      <a:pt x="434" y="1056"/>
                      <a:pt x="434" y="1056"/>
                      <a:pt x="434" y="1056"/>
                    </a:cubicBezTo>
                    <a:lnTo>
                      <a:pt x="434" y="932"/>
                    </a:lnTo>
                    <a:close/>
                    <a:moveTo>
                      <a:pt x="1055" y="1429"/>
                    </a:moveTo>
                    <a:cubicBezTo>
                      <a:pt x="434" y="1429"/>
                      <a:pt x="434" y="1429"/>
                      <a:pt x="434" y="1429"/>
                    </a:cubicBezTo>
                    <a:cubicBezTo>
                      <a:pt x="434" y="1304"/>
                      <a:pt x="434" y="1304"/>
                      <a:pt x="434" y="1304"/>
                    </a:cubicBezTo>
                    <a:cubicBezTo>
                      <a:pt x="1055" y="1304"/>
                      <a:pt x="1055" y="1304"/>
                      <a:pt x="1055" y="1304"/>
                    </a:cubicBezTo>
                    <a:lnTo>
                      <a:pt x="1055" y="1429"/>
                    </a:lnTo>
                    <a:close/>
                    <a:moveTo>
                      <a:pt x="1800" y="2050"/>
                    </a:moveTo>
                    <a:cubicBezTo>
                      <a:pt x="1800" y="2174"/>
                      <a:pt x="1800" y="2174"/>
                      <a:pt x="1800" y="2174"/>
                    </a:cubicBezTo>
                    <a:cubicBezTo>
                      <a:pt x="1197" y="2174"/>
                      <a:pt x="1197" y="2174"/>
                      <a:pt x="1197" y="2174"/>
                    </a:cubicBezTo>
                    <a:cubicBezTo>
                      <a:pt x="1530" y="2050"/>
                      <a:pt x="1530" y="2050"/>
                      <a:pt x="1530" y="2050"/>
                    </a:cubicBezTo>
                    <a:lnTo>
                      <a:pt x="1800" y="2050"/>
                    </a:lnTo>
                    <a:close/>
                    <a:moveTo>
                      <a:pt x="1490" y="228"/>
                    </a:moveTo>
                    <a:cubicBezTo>
                      <a:pt x="1490" y="684"/>
                      <a:pt x="1490" y="684"/>
                      <a:pt x="1490" y="684"/>
                    </a:cubicBezTo>
                    <a:cubicBezTo>
                      <a:pt x="1490" y="752"/>
                      <a:pt x="1545" y="808"/>
                      <a:pt x="1614" y="808"/>
                    </a:cubicBezTo>
                    <a:cubicBezTo>
                      <a:pt x="1807" y="808"/>
                      <a:pt x="1807" y="808"/>
                      <a:pt x="1807" y="808"/>
                    </a:cubicBezTo>
                    <a:cubicBezTo>
                      <a:pt x="1682" y="932"/>
                      <a:pt x="1682" y="932"/>
                      <a:pt x="1682" y="932"/>
                    </a:cubicBezTo>
                    <a:cubicBezTo>
                      <a:pt x="1614" y="932"/>
                      <a:pt x="1614" y="932"/>
                      <a:pt x="1614" y="932"/>
                    </a:cubicBezTo>
                    <a:cubicBezTo>
                      <a:pt x="1477" y="932"/>
                      <a:pt x="1366" y="821"/>
                      <a:pt x="1366" y="684"/>
                    </a:cubicBezTo>
                    <a:cubicBezTo>
                      <a:pt x="1366" y="125"/>
                      <a:pt x="1366" y="125"/>
                      <a:pt x="1366" y="125"/>
                    </a:cubicBezTo>
                    <a:cubicBezTo>
                      <a:pt x="248" y="125"/>
                      <a:pt x="248" y="125"/>
                      <a:pt x="248" y="125"/>
                    </a:cubicBezTo>
                    <a:cubicBezTo>
                      <a:pt x="179" y="125"/>
                      <a:pt x="124" y="180"/>
                      <a:pt x="124" y="249"/>
                    </a:cubicBezTo>
                    <a:cubicBezTo>
                      <a:pt x="124" y="2608"/>
                      <a:pt x="124" y="2608"/>
                      <a:pt x="124" y="2608"/>
                    </a:cubicBezTo>
                    <a:cubicBezTo>
                      <a:pt x="124" y="2677"/>
                      <a:pt x="179" y="2733"/>
                      <a:pt x="248" y="2733"/>
                    </a:cubicBezTo>
                    <a:cubicBezTo>
                      <a:pt x="1987" y="2733"/>
                      <a:pt x="1987" y="2733"/>
                      <a:pt x="1987" y="2733"/>
                    </a:cubicBezTo>
                    <a:cubicBezTo>
                      <a:pt x="2055" y="2733"/>
                      <a:pt x="2111" y="2677"/>
                      <a:pt x="2111" y="2608"/>
                    </a:cubicBezTo>
                    <a:cubicBezTo>
                      <a:pt x="2111" y="1733"/>
                      <a:pt x="2111" y="1733"/>
                      <a:pt x="2111" y="1733"/>
                    </a:cubicBezTo>
                    <a:cubicBezTo>
                      <a:pt x="2235" y="1609"/>
                      <a:pt x="2235" y="1609"/>
                      <a:pt x="2235" y="1609"/>
                    </a:cubicBezTo>
                    <a:cubicBezTo>
                      <a:pt x="2235" y="2608"/>
                      <a:pt x="2235" y="2608"/>
                      <a:pt x="2235" y="2608"/>
                    </a:cubicBezTo>
                    <a:cubicBezTo>
                      <a:pt x="2235" y="2746"/>
                      <a:pt x="2124" y="2857"/>
                      <a:pt x="1987" y="2857"/>
                    </a:cubicBezTo>
                    <a:cubicBezTo>
                      <a:pt x="248" y="2857"/>
                      <a:pt x="248" y="2857"/>
                      <a:pt x="248" y="2857"/>
                    </a:cubicBezTo>
                    <a:cubicBezTo>
                      <a:pt x="111" y="2857"/>
                      <a:pt x="0" y="2746"/>
                      <a:pt x="0" y="2608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0" y="112"/>
                      <a:pt x="111" y="0"/>
                      <a:pt x="248" y="0"/>
                    </a:cubicBezTo>
                    <a:cubicBezTo>
                      <a:pt x="1450" y="0"/>
                      <a:pt x="1450" y="0"/>
                      <a:pt x="1450" y="0"/>
                    </a:cubicBezTo>
                    <a:cubicBezTo>
                      <a:pt x="2010" y="604"/>
                      <a:pt x="2010" y="604"/>
                      <a:pt x="2010" y="604"/>
                    </a:cubicBezTo>
                    <a:cubicBezTo>
                      <a:pt x="1924" y="691"/>
                      <a:pt x="1924" y="691"/>
                      <a:pt x="1924" y="691"/>
                    </a:cubicBezTo>
                    <a:lnTo>
                      <a:pt x="1490" y="228"/>
                    </a:lnTo>
                    <a:close/>
                    <a:moveTo>
                      <a:pt x="1490" y="228"/>
                    </a:moveTo>
                    <a:cubicBezTo>
                      <a:pt x="1490" y="228"/>
                      <a:pt x="1490" y="228"/>
                      <a:pt x="1490" y="22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28" name="组合 27"/>
            <p:cNvGrpSpPr/>
            <p:nvPr userDrawn="1"/>
          </p:nvGrpSpPr>
          <p:grpSpPr>
            <a:xfrm>
              <a:off x="1030690" y="5230540"/>
              <a:ext cx="1753150" cy="549213"/>
              <a:chOff x="1049903" y="7496160"/>
              <a:chExt cx="1753150" cy="549213"/>
            </a:xfrm>
          </p:grpSpPr>
          <p:sp>
            <p:nvSpPr>
              <p:cNvPr id="29" name="文本框 28"/>
              <p:cNvSpPr txBox="1"/>
              <p:nvPr userDrawn="1"/>
            </p:nvSpPr>
            <p:spPr>
              <a:xfrm>
                <a:off x="1055489" y="7496160"/>
                <a:ext cx="17475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皮肤功能</a:t>
                </a:r>
                <a:endParaRPr lang="zh-CN" altLang="en-US" sz="200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文本框 29"/>
              <p:cNvSpPr txBox="1"/>
              <p:nvPr userDrawn="1"/>
            </p:nvSpPr>
            <p:spPr>
              <a:xfrm>
                <a:off x="1049903" y="7799152"/>
                <a:ext cx="15432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lvl="0">
                  <a:defRPr sz="10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dirty="0">
                    <a:solidFill>
                      <a:schemeClr val="bg1">
                        <a:lumMod val="85000"/>
                      </a:schemeClr>
                    </a:solidFill>
                  </a:rPr>
                  <a:t>Skin function</a:t>
                </a:r>
                <a:endParaRPr lang="zh-CN" alt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  <p:grpSp>
        <p:nvGrpSpPr>
          <p:cNvPr id="33" name="组合 32"/>
          <p:cNvGrpSpPr/>
          <p:nvPr userDrawn="1"/>
        </p:nvGrpSpPr>
        <p:grpSpPr>
          <a:xfrm>
            <a:off x="9265801" y="5847649"/>
            <a:ext cx="2782251" cy="787640"/>
            <a:chOff x="245219" y="3407343"/>
            <a:chExt cx="2782251" cy="787640"/>
          </a:xfrm>
        </p:grpSpPr>
        <p:grpSp>
          <p:nvGrpSpPr>
            <p:cNvPr id="34" name="组合 33"/>
            <p:cNvGrpSpPr/>
            <p:nvPr userDrawn="1"/>
          </p:nvGrpSpPr>
          <p:grpSpPr>
            <a:xfrm>
              <a:off x="245219" y="3407343"/>
              <a:ext cx="679000" cy="787640"/>
              <a:chOff x="6142938" y="4151848"/>
              <a:chExt cx="1223244" cy="1418963"/>
            </a:xfrm>
          </p:grpSpPr>
          <p:sp>
            <p:nvSpPr>
              <p:cNvPr id="38" name="六边形 37"/>
              <p:cNvSpPr/>
              <p:nvPr/>
            </p:nvSpPr>
            <p:spPr>
              <a:xfrm rot="5400000">
                <a:off x="6045078" y="4249708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rgbClr val="3143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14371"/>
                  </a:solidFill>
                </a:endParaRPr>
              </a:p>
            </p:txBody>
          </p:sp>
          <p:sp>
            <p:nvSpPr>
              <p:cNvPr id="39" name="Freeform 15"/>
              <p:cNvSpPr>
                <a:spLocks noEditPoints="1"/>
              </p:cNvSpPr>
              <p:nvPr/>
            </p:nvSpPr>
            <p:spPr bwMode="auto">
              <a:xfrm>
                <a:off x="6503483" y="4613749"/>
                <a:ext cx="502152" cy="502153"/>
              </a:xfrm>
              <a:custGeom>
                <a:avLst/>
                <a:gdLst>
                  <a:gd name="T0" fmla="*/ 2204 w 2599"/>
                  <a:gd name="T1" fmla="*/ 392 h 2595"/>
                  <a:gd name="T2" fmla="*/ 1893 w 2599"/>
                  <a:gd name="T3" fmla="*/ 233 h 2595"/>
                  <a:gd name="T4" fmla="*/ 772 w 2599"/>
                  <a:gd name="T5" fmla="*/ 165 h 2595"/>
                  <a:gd name="T6" fmla="*/ 100 w 2599"/>
                  <a:gd name="T7" fmla="*/ 838 h 2595"/>
                  <a:gd name="T8" fmla="*/ 100 w 2599"/>
                  <a:gd name="T9" fmla="*/ 1822 h 2595"/>
                  <a:gd name="T10" fmla="*/ 772 w 2599"/>
                  <a:gd name="T11" fmla="*/ 2495 h 2595"/>
                  <a:gd name="T12" fmla="*/ 1757 w 2599"/>
                  <a:gd name="T13" fmla="*/ 2495 h 2595"/>
                  <a:gd name="T14" fmla="*/ 2430 w 2599"/>
                  <a:gd name="T15" fmla="*/ 1822 h 2595"/>
                  <a:gd name="T16" fmla="*/ 2364 w 2599"/>
                  <a:gd name="T17" fmla="*/ 705 h 2595"/>
                  <a:gd name="T18" fmla="*/ 1976 w 2599"/>
                  <a:gd name="T19" fmla="*/ 1081 h 2595"/>
                  <a:gd name="T20" fmla="*/ 2024 w 2599"/>
                  <a:gd name="T21" fmla="*/ 1330 h 2595"/>
                  <a:gd name="T22" fmla="*/ 1265 w 2599"/>
                  <a:gd name="T23" fmla="*/ 2089 h 2595"/>
                  <a:gd name="T24" fmla="*/ 506 w 2599"/>
                  <a:gd name="T25" fmla="*/ 1330 h 2595"/>
                  <a:gd name="T26" fmla="*/ 1265 w 2599"/>
                  <a:gd name="T27" fmla="*/ 571 h 2595"/>
                  <a:gd name="T28" fmla="*/ 1512 w 2599"/>
                  <a:gd name="T29" fmla="*/ 613 h 2595"/>
                  <a:gd name="T30" fmla="*/ 1523 w 2599"/>
                  <a:gd name="T31" fmla="*/ 970 h 2595"/>
                  <a:gd name="T32" fmla="*/ 822 w 2599"/>
                  <a:gd name="T33" fmla="*/ 1329 h 2595"/>
                  <a:gd name="T34" fmla="*/ 1707 w 2599"/>
                  <a:gd name="T35" fmla="*/ 1329 h 2595"/>
                  <a:gd name="T36" fmla="*/ 1669 w 2599"/>
                  <a:gd name="T37" fmla="*/ 1014 h 2595"/>
                  <a:gd name="T38" fmla="*/ 1580 w 2599"/>
                  <a:gd name="T39" fmla="*/ 1330 h 2595"/>
                  <a:gd name="T40" fmla="*/ 949 w 2599"/>
                  <a:gd name="T41" fmla="*/ 1330 h 2595"/>
                  <a:gd name="T42" fmla="*/ 1439 w 2599"/>
                  <a:gd name="T43" fmla="*/ 1066 h 2595"/>
                  <a:gd name="T44" fmla="*/ 1264 w 2599"/>
                  <a:gd name="T45" fmla="*/ 1203 h 2595"/>
                  <a:gd name="T46" fmla="*/ 1264 w 2599"/>
                  <a:gd name="T47" fmla="*/ 1457 h 2595"/>
                  <a:gd name="T48" fmla="*/ 1387 w 2599"/>
                  <a:gd name="T49" fmla="*/ 1297 h 2595"/>
                  <a:gd name="T50" fmla="*/ 1580 w 2599"/>
                  <a:gd name="T51" fmla="*/ 1330 h 2595"/>
                  <a:gd name="T52" fmla="*/ 1802 w 2599"/>
                  <a:gd name="T53" fmla="*/ 502 h 2595"/>
                  <a:gd name="T54" fmla="*/ 1916 w 2599"/>
                  <a:gd name="T55" fmla="*/ 588 h 2595"/>
                  <a:gd name="T56" fmla="*/ 1750 w 2599"/>
                  <a:gd name="T57" fmla="*/ 555 h 2595"/>
                  <a:gd name="T58" fmla="*/ 1682 w 2599"/>
                  <a:gd name="T59" fmla="*/ 816 h 2595"/>
                  <a:gd name="T60" fmla="*/ 1750 w 2599"/>
                  <a:gd name="T61" fmla="*/ 555 h 2595"/>
                  <a:gd name="T62" fmla="*/ 1936 w 2599"/>
                  <a:gd name="T63" fmla="*/ 943 h 2595"/>
                  <a:gd name="T64" fmla="*/ 1881 w 2599"/>
                  <a:gd name="T65" fmla="*/ 802 h 2595"/>
                  <a:gd name="T66" fmla="*/ 2021 w 2599"/>
                  <a:gd name="T67" fmla="*/ 861 h 2595"/>
                  <a:gd name="T68" fmla="*/ 1935 w 2599"/>
                  <a:gd name="T69" fmla="*/ 749 h 2595"/>
                  <a:gd name="T70" fmla="*/ 2177 w 2599"/>
                  <a:gd name="T71" fmla="*/ 710 h 2595"/>
                  <a:gd name="T72" fmla="*/ 2232 w 2599"/>
                  <a:gd name="T73" fmla="*/ 656 h 2595"/>
                  <a:gd name="T74" fmla="*/ 2159 w 2599"/>
                  <a:gd name="T75" fmla="*/ 528 h 2595"/>
                  <a:gd name="T76" fmla="*/ 2341 w 2599"/>
                  <a:gd name="T77" fmla="*/ 551 h 2595"/>
                  <a:gd name="T78" fmla="*/ 2081 w 2599"/>
                  <a:gd name="T79" fmla="*/ 424 h 2595"/>
                  <a:gd name="T80" fmla="*/ 1928 w 2599"/>
                  <a:gd name="T81" fmla="*/ 376 h 2595"/>
                  <a:gd name="T82" fmla="*/ 2081 w 2599"/>
                  <a:gd name="T83" fmla="*/ 424 h 2595"/>
                  <a:gd name="T84" fmla="*/ 2069 w 2599"/>
                  <a:gd name="T85" fmla="*/ 2134 h 2595"/>
                  <a:gd name="T86" fmla="*/ 460 w 2599"/>
                  <a:gd name="T87" fmla="*/ 2134 h 2595"/>
                  <a:gd name="T88" fmla="*/ 460 w 2599"/>
                  <a:gd name="T89" fmla="*/ 525 h 2595"/>
                  <a:gd name="T90" fmla="*/ 1800 w 2599"/>
                  <a:gd name="T91" fmla="*/ 325 h 2595"/>
                  <a:gd name="T92" fmla="*/ 1265 w 2599"/>
                  <a:gd name="T93" fmla="*/ 444 h 2595"/>
                  <a:gd name="T94" fmla="*/ 380 w 2599"/>
                  <a:gd name="T95" fmla="*/ 1329 h 2595"/>
                  <a:gd name="T96" fmla="*/ 1265 w 2599"/>
                  <a:gd name="T97" fmla="*/ 2214 h 2595"/>
                  <a:gd name="T98" fmla="*/ 2150 w 2599"/>
                  <a:gd name="T99" fmla="*/ 1329 h 2595"/>
                  <a:gd name="T100" fmla="*/ 2269 w 2599"/>
                  <a:gd name="T101" fmla="*/ 796 h 2595"/>
                  <a:gd name="T102" fmla="*/ 2403 w 2599"/>
                  <a:gd name="T103" fmla="*/ 1330 h 2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99" h="2595">
                    <a:moveTo>
                      <a:pt x="2599" y="477"/>
                    </a:moveTo>
                    <a:cubicBezTo>
                      <a:pt x="2204" y="392"/>
                      <a:pt x="2204" y="392"/>
                      <a:pt x="2204" y="392"/>
                    </a:cubicBezTo>
                    <a:cubicBezTo>
                      <a:pt x="2126" y="0"/>
                      <a:pt x="2126" y="0"/>
                      <a:pt x="2126" y="0"/>
                    </a:cubicBezTo>
                    <a:cubicBezTo>
                      <a:pt x="1893" y="233"/>
                      <a:pt x="1893" y="233"/>
                      <a:pt x="1893" y="233"/>
                    </a:cubicBezTo>
                    <a:cubicBezTo>
                      <a:pt x="1703" y="123"/>
                      <a:pt x="1487" y="65"/>
                      <a:pt x="1265" y="65"/>
                    </a:cubicBezTo>
                    <a:cubicBezTo>
                      <a:pt x="1094" y="65"/>
                      <a:pt x="928" y="99"/>
                      <a:pt x="772" y="165"/>
                    </a:cubicBezTo>
                    <a:cubicBezTo>
                      <a:pt x="622" y="228"/>
                      <a:pt x="487" y="320"/>
                      <a:pt x="371" y="436"/>
                    </a:cubicBezTo>
                    <a:cubicBezTo>
                      <a:pt x="254" y="552"/>
                      <a:pt x="163" y="687"/>
                      <a:pt x="100" y="838"/>
                    </a:cubicBezTo>
                    <a:cubicBezTo>
                      <a:pt x="34" y="994"/>
                      <a:pt x="0" y="1159"/>
                      <a:pt x="0" y="1330"/>
                    </a:cubicBezTo>
                    <a:cubicBezTo>
                      <a:pt x="0" y="1500"/>
                      <a:pt x="34" y="1666"/>
                      <a:pt x="100" y="1822"/>
                    </a:cubicBezTo>
                    <a:cubicBezTo>
                      <a:pt x="163" y="1973"/>
                      <a:pt x="254" y="2108"/>
                      <a:pt x="371" y="2224"/>
                    </a:cubicBezTo>
                    <a:cubicBezTo>
                      <a:pt x="487" y="2340"/>
                      <a:pt x="622" y="2431"/>
                      <a:pt x="772" y="2495"/>
                    </a:cubicBezTo>
                    <a:cubicBezTo>
                      <a:pt x="928" y="2561"/>
                      <a:pt x="1094" y="2595"/>
                      <a:pt x="1265" y="2595"/>
                    </a:cubicBezTo>
                    <a:cubicBezTo>
                      <a:pt x="1435" y="2595"/>
                      <a:pt x="1601" y="2561"/>
                      <a:pt x="1757" y="2495"/>
                    </a:cubicBezTo>
                    <a:cubicBezTo>
                      <a:pt x="1908" y="2431"/>
                      <a:pt x="2043" y="2340"/>
                      <a:pt x="2159" y="2224"/>
                    </a:cubicBezTo>
                    <a:cubicBezTo>
                      <a:pt x="2275" y="2108"/>
                      <a:pt x="2366" y="1973"/>
                      <a:pt x="2430" y="1822"/>
                    </a:cubicBezTo>
                    <a:cubicBezTo>
                      <a:pt x="2496" y="1666"/>
                      <a:pt x="2529" y="1500"/>
                      <a:pt x="2529" y="1330"/>
                    </a:cubicBezTo>
                    <a:cubicBezTo>
                      <a:pt x="2529" y="1109"/>
                      <a:pt x="2472" y="894"/>
                      <a:pt x="2364" y="705"/>
                    </a:cubicBezTo>
                    <a:lnTo>
                      <a:pt x="2599" y="477"/>
                    </a:lnTo>
                    <a:close/>
                    <a:moveTo>
                      <a:pt x="1976" y="1081"/>
                    </a:moveTo>
                    <a:cubicBezTo>
                      <a:pt x="1980" y="1076"/>
                      <a:pt x="1980" y="1076"/>
                      <a:pt x="1980" y="1076"/>
                    </a:cubicBezTo>
                    <a:cubicBezTo>
                      <a:pt x="2009" y="1157"/>
                      <a:pt x="2024" y="1242"/>
                      <a:pt x="2024" y="1330"/>
                    </a:cubicBezTo>
                    <a:cubicBezTo>
                      <a:pt x="2024" y="1532"/>
                      <a:pt x="1945" y="1723"/>
                      <a:pt x="1801" y="1866"/>
                    </a:cubicBezTo>
                    <a:cubicBezTo>
                      <a:pt x="1658" y="2010"/>
                      <a:pt x="1468" y="2089"/>
                      <a:pt x="1265" y="2089"/>
                    </a:cubicBezTo>
                    <a:cubicBezTo>
                      <a:pt x="1062" y="2089"/>
                      <a:pt x="871" y="2010"/>
                      <a:pt x="728" y="1866"/>
                    </a:cubicBezTo>
                    <a:cubicBezTo>
                      <a:pt x="585" y="1723"/>
                      <a:pt x="506" y="1532"/>
                      <a:pt x="506" y="1330"/>
                    </a:cubicBezTo>
                    <a:cubicBezTo>
                      <a:pt x="506" y="1127"/>
                      <a:pt x="585" y="936"/>
                      <a:pt x="728" y="793"/>
                    </a:cubicBezTo>
                    <a:cubicBezTo>
                      <a:pt x="871" y="650"/>
                      <a:pt x="1062" y="571"/>
                      <a:pt x="1265" y="571"/>
                    </a:cubicBezTo>
                    <a:cubicBezTo>
                      <a:pt x="1351" y="571"/>
                      <a:pt x="1434" y="585"/>
                      <a:pt x="1513" y="612"/>
                    </a:cubicBezTo>
                    <a:cubicBezTo>
                      <a:pt x="1512" y="613"/>
                      <a:pt x="1512" y="613"/>
                      <a:pt x="1512" y="613"/>
                    </a:cubicBezTo>
                    <a:cubicBezTo>
                      <a:pt x="1574" y="920"/>
                      <a:pt x="1574" y="920"/>
                      <a:pt x="1574" y="920"/>
                    </a:cubicBezTo>
                    <a:cubicBezTo>
                      <a:pt x="1523" y="970"/>
                      <a:pt x="1523" y="970"/>
                      <a:pt x="1523" y="970"/>
                    </a:cubicBezTo>
                    <a:cubicBezTo>
                      <a:pt x="1450" y="918"/>
                      <a:pt x="1361" y="887"/>
                      <a:pt x="1265" y="887"/>
                    </a:cubicBezTo>
                    <a:cubicBezTo>
                      <a:pt x="1021" y="887"/>
                      <a:pt x="822" y="1085"/>
                      <a:pt x="822" y="1329"/>
                    </a:cubicBezTo>
                    <a:cubicBezTo>
                      <a:pt x="822" y="1573"/>
                      <a:pt x="1020" y="1772"/>
                      <a:pt x="1265" y="1772"/>
                    </a:cubicBezTo>
                    <a:cubicBezTo>
                      <a:pt x="1509" y="1772"/>
                      <a:pt x="1707" y="1573"/>
                      <a:pt x="1707" y="1329"/>
                    </a:cubicBezTo>
                    <a:cubicBezTo>
                      <a:pt x="1707" y="1230"/>
                      <a:pt x="1675" y="1139"/>
                      <a:pt x="1619" y="1065"/>
                    </a:cubicBezTo>
                    <a:cubicBezTo>
                      <a:pt x="1669" y="1014"/>
                      <a:pt x="1669" y="1014"/>
                      <a:pt x="1669" y="1014"/>
                    </a:cubicBezTo>
                    <a:lnTo>
                      <a:pt x="1976" y="1081"/>
                    </a:lnTo>
                    <a:close/>
                    <a:moveTo>
                      <a:pt x="1580" y="1330"/>
                    </a:moveTo>
                    <a:cubicBezTo>
                      <a:pt x="1580" y="1504"/>
                      <a:pt x="1439" y="1645"/>
                      <a:pt x="1265" y="1645"/>
                    </a:cubicBezTo>
                    <a:cubicBezTo>
                      <a:pt x="1091" y="1645"/>
                      <a:pt x="949" y="1504"/>
                      <a:pt x="949" y="1330"/>
                    </a:cubicBezTo>
                    <a:cubicBezTo>
                      <a:pt x="949" y="1156"/>
                      <a:pt x="1091" y="1014"/>
                      <a:pt x="1265" y="1014"/>
                    </a:cubicBezTo>
                    <a:cubicBezTo>
                      <a:pt x="1329" y="1014"/>
                      <a:pt x="1389" y="1033"/>
                      <a:pt x="1439" y="1066"/>
                    </a:cubicBezTo>
                    <a:cubicBezTo>
                      <a:pt x="1297" y="1208"/>
                      <a:pt x="1297" y="1208"/>
                      <a:pt x="1297" y="1208"/>
                    </a:cubicBezTo>
                    <a:cubicBezTo>
                      <a:pt x="1287" y="1205"/>
                      <a:pt x="1276" y="1203"/>
                      <a:pt x="1264" y="1203"/>
                    </a:cubicBezTo>
                    <a:cubicBezTo>
                      <a:pt x="1195" y="1203"/>
                      <a:pt x="1138" y="1260"/>
                      <a:pt x="1138" y="1330"/>
                    </a:cubicBezTo>
                    <a:cubicBezTo>
                      <a:pt x="1138" y="1400"/>
                      <a:pt x="1194" y="1457"/>
                      <a:pt x="1264" y="1457"/>
                    </a:cubicBezTo>
                    <a:cubicBezTo>
                      <a:pt x="1334" y="1457"/>
                      <a:pt x="1391" y="1399"/>
                      <a:pt x="1391" y="1330"/>
                    </a:cubicBezTo>
                    <a:cubicBezTo>
                      <a:pt x="1391" y="1318"/>
                      <a:pt x="1390" y="1307"/>
                      <a:pt x="1387" y="1297"/>
                    </a:cubicBezTo>
                    <a:cubicBezTo>
                      <a:pt x="1528" y="1155"/>
                      <a:pt x="1528" y="1155"/>
                      <a:pt x="1528" y="1155"/>
                    </a:cubicBezTo>
                    <a:cubicBezTo>
                      <a:pt x="1561" y="1205"/>
                      <a:pt x="1580" y="1265"/>
                      <a:pt x="1580" y="1330"/>
                    </a:cubicBezTo>
                    <a:close/>
                    <a:moveTo>
                      <a:pt x="1841" y="661"/>
                    </a:moveTo>
                    <a:cubicBezTo>
                      <a:pt x="1802" y="502"/>
                      <a:pt x="1802" y="502"/>
                      <a:pt x="1802" y="502"/>
                    </a:cubicBezTo>
                    <a:cubicBezTo>
                      <a:pt x="1876" y="428"/>
                      <a:pt x="1876" y="428"/>
                      <a:pt x="1876" y="428"/>
                    </a:cubicBezTo>
                    <a:cubicBezTo>
                      <a:pt x="1916" y="588"/>
                      <a:pt x="1916" y="588"/>
                      <a:pt x="1916" y="588"/>
                    </a:cubicBezTo>
                    <a:lnTo>
                      <a:pt x="1841" y="661"/>
                    </a:lnTo>
                    <a:close/>
                    <a:moveTo>
                      <a:pt x="1750" y="555"/>
                    </a:moveTo>
                    <a:cubicBezTo>
                      <a:pt x="1789" y="712"/>
                      <a:pt x="1789" y="712"/>
                      <a:pt x="1789" y="712"/>
                    </a:cubicBezTo>
                    <a:cubicBezTo>
                      <a:pt x="1682" y="816"/>
                      <a:pt x="1682" y="816"/>
                      <a:pt x="1682" y="816"/>
                    </a:cubicBezTo>
                    <a:cubicBezTo>
                      <a:pt x="1649" y="655"/>
                      <a:pt x="1649" y="655"/>
                      <a:pt x="1649" y="655"/>
                    </a:cubicBezTo>
                    <a:lnTo>
                      <a:pt x="1750" y="555"/>
                    </a:lnTo>
                    <a:close/>
                    <a:moveTo>
                      <a:pt x="2021" y="861"/>
                    </a:moveTo>
                    <a:cubicBezTo>
                      <a:pt x="1936" y="943"/>
                      <a:pt x="1936" y="943"/>
                      <a:pt x="1936" y="943"/>
                    </a:cubicBezTo>
                    <a:cubicBezTo>
                      <a:pt x="1775" y="908"/>
                      <a:pt x="1775" y="908"/>
                      <a:pt x="1775" y="908"/>
                    </a:cubicBezTo>
                    <a:cubicBezTo>
                      <a:pt x="1881" y="802"/>
                      <a:pt x="1881" y="802"/>
                      <a:pt x="1881" y="802"/>
                    </a:cubicBezTo>
                    <a:cubicBezTo>
                      <a:pt x="2047" y="835"/>
                      <a:pt x="2047" y="835"/>
                      <a:pt x="2047" y="835"/>
                    </a:cubicBezTo>
                    <a:lnTo>
                      <a:pt x="2021" y="861"/>
                    </a:lnTo>
                    <a:close/>
                    <a:moveTo>
                      <a:pt x="2102" y="782"/>
                    </a:moveTo>
                    <a:cubicBezTo>
                      <a:pt x="1935" y="749"/>
                      <a:pt x="1935" y="749"/>
                      <a:pt x="1935" y="749"/>
                    </a:cubicBezTo>
                    <a:cubicBezTo>
                      <a:pt x="2008" y="676"/>
                      <a:pt x="2008" y="676"/>
                      <a:pt x="2008" y="676"/>
                    </a:cubicBezTo>
                    <a:cubicBezTo>
                      <a:pt x="2177" y="710"/>
                      <a:pt x="2177" y="710"/>
                      <a:pt x="2177" y="710"/>
                    </a:cubicBezTo>
                    <a:lnTo>
                      <a:pt x="2102" y="782"/>
                    </a:lnTo>
                    <a:close/>
                    <a:moveTo>
                      <a:pt x="2232" y="656"/>
                    </a:moveTo>
                    <a:cubicBezTo>
                      <a:pt x="2062" y="622"/>
                      <a:pt x="2062" y="622"/>
                      <a:pt x="2062" y="622"/>
                    </a:cubicBezTo>
                    <a:cubicBezTo>
                      <a:pt x="2159" y="528"/>
                      <a:pt x="2159" y="528"/>
                      <a:pt x="2159" y="528"/>
                    </a:cubicBezTo>
                    <a:cubicBezTo>
                      <a:pt x="2174" y="515"/>
                      <a:pt x="2174" y="515"/>
                      <a:pt x="2174" y="515"/>
                    </a:cubicBezTo>
                    <a:cubicBezTo>
                      <a:pt x="2341" y="551"/>
                      <a:pt x="2341" y="551"/>
                      <a:pt x="2341" y="551"/>
                    </a:cubicBezTo>
                    <a:lnTo>
                      <a:pt x="2232" y="656"/>
                    </a:lnTo>
                    <a:close/>
                    <a:moveTo>
                      <a:pt x="2081" y="424"/>
                    </a:moveTo>
                    <a:cubicBezTo>
                      <a:pt x="1968" y="537"/>
                      <a:pt x="1968" y="537"/>
                      <a:pt x="1968" y="537"/>
                    </a:cubicBezTo>
                    <a:cubicBezTo>
                      <a:pt x="1928" y="376"/>
                      <a:pt x="1928" y="376"/>
                      <a:pt x="1928" y="376"/>
                    </a:cubicBezTo>
                    <a:cubicBezTo>
                      <a:pt x="2048" y="256"/>
                      <a:pt x="2048" y="256"/>
                      <a:pt x="2048" y="256"/>
                    </a:cubicBezTo>
                    <a:lnTo>
                      <a:pt x="2081" y="424"/>
                    </a:lnTo>
                    <a:close/>
                    <a:moveTo>
                      <a:pt x="2403" y="1330"/>
                    </a:moveTo>
                    <a:cubicBezTo>
                      <a:pt x="2403" y="1634"/>
                      <a:pt x="2284" y="1919"/>
                      <a:pt x="2069" y="2134"/>
                    </a:cubicBezTo>
                    <a:cubicBezTo>
                      <a:pt x="1854" y="2349"/>
                      <a:pt x="1569" y="2468"/>
                      <a:pt x="1265" y="2468"/>
                    </a:cubicBezTo>
                    <a:cubicBezTo>
                      <a:pt x="961" y="2468"/>
                      <a:pt x="675" y="2349"/>
                      <a:pt x="460" y="2134"/>
                    </a:cubicBezTo>
                    <a:cubicBezTo>
                      <a:pt x="245" y="1919"/>
                      <a:pt x="127" y="1634"/>
                      <a:pt x="127" y="1330"/>
                    </a:cubicBezTo>
                    <a:cubicBezTo>
                      <a:pt x="127" y="1026"/>
                      <a:pt x="245" y="740"/>
                      <a:pt x="460" y="525"/>
                    </a:cubicBezTo>
                    <a:cubicBezTo>
                      <a:pt x="675" y="310"/>
                      <a:pt x="961" y="191"/>
                      <a:pt x="1265" y="191"/>
                    </a:cubicBezTo>
                    <a:cubicBezTo>
                      <a:pt x="1454" y="191"/>
                      <a:pt x="1637" y="237"/>
                      <a:pt x="1800" y="325"/>
                    </a:cubicBezTo>
                    <a:cubicBezTo>
                      <a:pt x="1611" y="515"/>
                      <a:pt x="1611" y="515"/>
                      <a:pt x="1611" y="515"/>
                    </a:cubicBezTo>
                    <a:cubicBezTo>
                      <a:pt x="1502" y="468"/>
                      <a:pt x="1386" y="444"/>
                      <a:pt x="1265" y="444"/>
                    </a:cubicBezTo>
                    <a:cubicBezTo>
                      <a:pt x="1028" y="444"/>
                      <a:pt x="806" y="536"/>
                      <a:pt x="639" y="703"/>
                    </a:cubicBezTo>
                    <a:cubicBezTo>
                      <a:pt x="472" y="870"/>
                      <a:pt x="380" y="1093"/>
                      <a:pt x="380" y="1329"/>
                    </a:cubicBezTo>
                    <a:cubicBezTo>
                      <a:pt x="380" y="1566"/>
                      <a:pt x="472" y="1788"/>
                      <a:pt x="639" y="1955"/>
                    </a:cubicBezTo>
                    <a:cubicBezTo>
                      <a:pt x="806" y="2122"/>
                      <a:pt x="1028" y="2214"/>
                      <a:pt x="1265" y="2214"/>
                    </a:cubicBezTo>
                    <a:cubicBezTo>
                      <a:pt x="1501" y="2214"/>
                      <a:pt x="1724" y="2122"/>
                      <a:pt x="1891" y="1955"/>
                    </a:cubicBezTo>
                    <a:cubicBezTo>
                      <a:pt x="2058" y="1788"/>
                      <a:pt x="2150" y="1566"/>
                      <a:pt x="2150" y="1329"/>
                    </a:cubicBezTo>
                    <a:cubicBezTo>
                      <a:pt x="2150" y="1208"/>
                      <a:pt x="2126" y="1091"/>
                      <a:pt x="2078" y="981"/>
                    </a:cubicBezTo>
                    <a:cubicBezTo>
                      <a:pt x="2269" y="796"/>
                      <a:pt x="2269" y="796"/>
                      <a:pt x="2269" y="796"/>
                    </a:cubicBezTo>
                    <a:cubicBezTo>
                      <a:pt x="2357" y="959"/>
                      <a:pt x="2403" y="1142"/>
                      <a:pt x="2403" y="1330"/>
                    </a:cubicBezTo>
                    <a:close/>
                    <a:moveTo>
                      <a:pt x="2403" y="1330"/>
                    </a:moveTo>
                    <a:cubicBezTo>
                      <a:pt x="2403" y="1330"/>
                      <a:pt x="2403" y="1330"/>
                      <a:pt x="2403" y="133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14371"/>
                  </a:solidFill>
                </a:endParaRPr>
              </a:p>
            </p:txBody>
          </p:sp>
        </p:grpSp>
        <p:grpSp>
          <p:nvGrpSpPr>
            <p:cNvPr id="35" name="组合 34"/>
            <p:cNvGrpSpPr/>
            <p:nvPr userDrawn="1"/>
          </p:nvGrpSpPr>
          <p:grpSpPr>
            <a:xfrm>
              <a:off x="1030689" y="3449612"/>
              <a:ext cx="1996781" cy="703102"/>
              <a:chOff x="1049902" y="7496160"/>
              <a:chExt cx="1996781" cy="703102"/>
            </a:xfrm>
          </p:grpSpPr>
          <p:sp>
            <p:nvSpPr>
              <p:cNvPr id="36" name="文本框 35"/>
              <p:cNvSpPr txBox="1"/>
              <p:nvPr userDrawn="1"/>
            </p:nvSpPr>
            <p:spPr>
              <a:xfrm>
                <a:off x="1055489" y="7496160"/>
                <a:ext cx="19911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rgbClr val="31437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产品研发方向</a:t>
                </a:r>
                <a:endParaRPr lang="zh-CN" altLang="en-US" sz="2000" dirty="0">
                  <a:solidFill>
                    <a:srgbClr val="31437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文本框 36"/>
              <p:cNvSpPr txBox="1"/>
              <p:nvPr userDrawn="1"/>
            </p:nvSpPr>
            <p:spPr>
              <a:xfrm>
                <a:off x="1049902" y="7799152"/>
                <a:ext cx="18903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lvl="0">
                  <a:defRPr sz="10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dirty="0">
                    <a:solidFill>
                      <a:srgbClr val="314371"/>
                    </a:solidFill>
                  </a:rPr>
                  <a:t>Product development direction</a:t>
                </a:r>
                <a:endParaRPr lang="zh-CN" altLang="en-US" dirty="0">
                  <a:solidFill>
                    <a:srgbClr val="314371"/>
                  </a:solidFill>
                </a:endParaRPr>
              </a:p>
            </p:txBody>
          </p:sp>
        </p:grpSp>
      </p:grpSp>
    </p:spTree>
  </p:cSld>
  <p:clrMapOvr>
    <a:masterClrMapping/>
  </p:clrMapOvr>
  <p:transition spd="slow" advClick="0" advTm="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86286" cy="6858001"/>
          </a:xfrm>
          <a:prstGeom prst="rect">
            <a:avLst/>
          </a:prstGeom>
          <a:solidFill>
            <a:srgbClr val="EE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0" y="489708"/>
            <a:ext cx="1982805" cy="400110"/>
          </a:xfrm>
          <a:prstGeom prst="rect">
            <a:avLst/>
          </a:prstGeom>
          <a:solidFill>
            <a:srgbClr val="314371"/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实习纪律及安排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2335821" y="489708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实验室规范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6141189" y="489708"/>
            <a:ext cx="1268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皮肤介绍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 userDrawn="1"/>
        </p:nvSpPr>
        <p:spPr>
          <a:xfrm>
            <a:off x="4164621" y="489708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化妆品介绍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10362717" y="489708"/>
            <a:ext cx="1361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FEILANG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617161" y="5848543"/>
            <a:ext cx="684000" cy="684000"/>
            <a:chOff x="508808" y="5386531"/>
            <a:chExt cx="684000" cy="684000"/>
          </a:xfrm>
        </p:grpSpPr>
        <p:sp>
          <p:nvSpPr>
            <p:cNvPr id="11" name="矩形: 圆角 10"/>
            <p:cNvSpPr/>
            <p:nvPr/>
          </p:nvSpPr>
          <p:spPr>
            <a:xfrm>
              <a:off x="508808" y="5386531"/>
              <a:ext cx="684000" cy="684000"/>
            </a:xfrm>
            <a:prstGeom prst="roundRect">
              <a:avLst>
                <a:gd name="adj" fmla="val 3228"/>
              </a:avLst>
            </a:prstGeom>
            <a:solidFill>
              <a:srgbClr val="3143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632979" y="5510703"/>
              <a:ext cx="435658" cy="435657"/>
            </a:xfrm>
            <a:custGeom>
              <a:avLst/>
              <a:gdLst>
                <a:gd name="T0" fmla="*/ 168 w 227"/>
                <a:gd name="T1" fmla="*/ 15 h 227"/>
                <a:gd name="T2" fmla="*/ 212 w 227"/>
                <a:gd name="T3" fmla="*/ 59 h 227"/>
                <a:gd name="T4" fmla="*/ 68 w 227"/>
                <a:gd name="T5" fmla="*/ 203 h 227"/>
                <a:gd name="T6" fmla="*/ 13 w 227"/>
                <a:gd name="T7" fmla="*/ 214 h 227"/>
                <a:gd name="T8" fmla="*/ 24 w 227"/>
                <a:gd name="T9" fmla="*/ 159 h 227"/>
                <a:gd name="T10" fmla="*/ 168 w 227"/>
                <a:gd name="T11" fmla="*/ 15 h 227"/>
                <a:gd name="T12" fmla="*/ 168 w 227"/>
                <a:gd name="T13" fmla="*/ 0 h 227"/>
                <a:gd name="T14" fmla="*/ 15 w 227"/>
                <a:gd name="T15" fmla="*/ 154 h 227"/>
                <a:gd name="T16" fmla="*/ 0 w 227"/>
                <a:gd name="T17" fmla="*/ 227 h 227"/>
                <a:gd name="T18" fmla="*/ 74 w 227"/>
                <a:gd name="T19" fmla="*/ 213 h 227"/>
                <a:gd name="T20" fmla="*/ 227 w 227"/>
                <a:gd name="T21" fmla="*/ 59 h 227"/>
                <a:gd name="T22" fmla="*/ 168 w 227"/>
                <a:gd name="T23" fmla="*/ 0 h 227"/>
                <a:gd name="T24" fmla="*/ 141 w 227"/>
                <a:gd name="T25" fmla="*/ 27 h 227"/>
                <a:gd name="T26" fmla="*/ 134 w 227"/>
                <a:gd name="T27" fmla="*/ 34 h 227"/>
                <a:gd name="T28" fmla="*/ 193 w 227"/>
                <a:gd name="T29" fmla="*/ 93 h 227"/>
                <a:gd name="T30" fmla="*/ 200 w 227"/>
                <a:gd name="T31" fmla="*/ 86 h 227"/>
                <a:gd name="T32" fmla="*/ 141 w 227"/>
                <a:gd name="T33" fmla="*/ 27 h 227"/>
                <a:gd name="T34" fmla="*/ 128 w 227"/>
                <a:gd name="T35" fmla="*/ 40 h 227"/>
                <a:gd name="T36" fmla="*/ 120 w 227"/>
                <a:gd name="T37" fmla="*/ 48 h 227"/>
                <a:gd name="T38" fmla="*/ 179 w 227"/>
                <a:gd name="T39" fmla="*/ 107 h 227"/>
                <a:gd name="T40" fmla="*/ 187 w 227"/>
                <a:gd name="T41" fmla="*/ 99 h 227"/>
                <a:gd name="T42" fmla="*/ 128 w 227"/>
                <a:gd name="T43" fmla="*/ 40 h 227"/>
                <a:gd name="T44" fmla="*/ 22 w 227"/>
                <a:gd name="T45" fmla="*/ 146 h 227"/>
                <a:gd name="T46" fmla="*/ 14 w 227"/>
                <a:gd name="T47" fmla="*/ 154 h 227"/>
                <a:gd name="T48" fmla="*/ 73 w 227"/>
                <a:gd name="T49" fmla="*/ 213 h 227"/>
                <a:gd name="T50" fmla="*/ 81 w 227"/>
                <a:gd name="T51" fmla="*/ 205 h 227"/>
                <a:gd name="T52" fmla="*/ 22 w 227"/>
                <a:gd name="T53" fmla="*/ 146 h 227"/>
                <a:gd name="T54" fmla="*/ 140 w 227"/>
                <a:gd name="T55" fmla="*/ 64 h 227"/>
                <a:gd name="T56" fmla="*/ 38 w 227"/>
                <a:gd name="T57" fmla="*/ 166 h 227"/>
                <a:gd name="T58" fmla="*/ 45 w 227"/>
                <a:gd name="T59" fmla="*/ 173 h 227"/>
                <a:gd name="T60" fmla="*/ 147 w 227"/>
                <a:gd name="T61" fmla="*/ 72 h 227"/>
                <a:gd name="T62" fmla="*/ 140 w 227"/>
                <a:gd name="T63" fmla="*/ 64 h 227"/>
                <a:gd name="T64" fmla="*/ 155 w 227"/>
                <a:gd name="T65" fmla="*/ 80 h 227"/>
                <a:gd name="T66" fmla="*/ 54 w 227"/>
                <a:gd name="T67" fmla="*/ 182 h 227"/>
                <a:gd name="T68" fmla="*/ 61 w 227"/>
                <a:gd name="T69" fmla="*/ 189 h 227"/>
                <a:gd name="T70" fmla="*/ 163 w 227"/>
                <a:gd name="T71" fmla="*/ 88 h 227"/>
                <a:gd name="T72" fmla="*/ 155 w 227"/>
                <a:gd name="T73" fmla="*/ 80 h 227"/>
                <a:gd name="T74" fmla="*/ 155 w 227"/>
                <a:gd name="T75" fmla="*/ 80 h 227"/>
                <a:gd name="T76" fmla="*/ 155 w 227"/>
                <a:gd name="T77" fmla="*/ 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7" h="227">
                  <a:moveTo>
                    <a:pt x="168" y="15"/>
                  </a:moveTo>
                  <a:lnTo>
                    <a:pt x="212" y="59"/>
                  </a:lnTo>
                  <a:lnTo>
                    <a:pt x="68" y="203"/>
                  </a:lnTo>
                  <a:lnTo>
                    <a:pt x="13" y="214"/>
                  </a:lnTo>
                  <a:lnTo>
                    <a:pt x="24" y="159"/>
                  </a:lnTo>
                  <a:lnTo>
                    <a:pt x="168" y="15"/>
                  </a:lnTo>
                  <a:close/>
                  <a:moveTo>
                    <a:pt x="168" y="0"/>
                  </a:moveTo>
                  <a:lnTo>
                    <a:pt x="15" y="154"/>
                  </a:lnTo>
                  <a:lnTo>
                    <a:pt x="0" y="227"/>
                  </a:lnTo>
                  <a:lnTo>
                    <a:pt x="74" y="213"/>
                  </a:lnTo>
                  <a:lnTo>
                    <a:pt x="227" y="59"/>
                  </a:lnTo>
                  <a:lnTo>
                    <a:pt x="168" y="0"/>
                  </a:lnTo>
                  <a:close/>
                  <a:moveTo>
                    <a:pt x="141" y="27"/>
                  </a:moveTo>
                  <a:lnTo>
                    <a:pt x="134" y="34"/>
                  </a:lnTo>
                  <a:lnTo>
                    <a:pt x="193" y="93"/>
                  </a:lnTo>
                  <a:lnTo>
                    <a:pt x="200" y="86"/>
                  </a:lnTo>
                  <a:lnTo>
                    <a:pt x="141" y="27"/>
                  </a:lnTo>
                  <a:close/>
                  <a:moveTo>
                    <a:pt x="128" y="40"/>
                  </a:moveTo>
                  <a:lnTo>
                    <a:pt x="120" y="48"/>
                  </a:lnTo>
                  <a:lnTo>
                    <a:pt x="179" y="107"/>
                  </a:lnTo>
                  <a:lnTo>
                    <a:pt x="187" y="99"/>
                  </a:lnTo>
                  <a:lnTo>
                    <a:pt x="128" y="40"/>
                  </a:lnTo>
                  <a:close/>
                  <a:moveTo>
                    <a:pt x="22" y="146"/>
                  </a:moveTo>
                  <a:lnTo>
                    <a:pt x="14" y="154"/>
                  </a:lnTo>
                  <a:lnTo>
                    <a:pt x="73" y="213"/>
                  </a:lnTo>
                  <a:lnTo>
                    <a:pt x="81" y="205"/>
                  </a:lnTo>
                  <a:lnTo>
                    <a:pt x="22" y="146"/>
                  </a:lnTo>
                  <a:close/>
                  <a:moveTo>
                    <a:pt x="140" y="64"/>
                  </a:moveTo>
                  <a:lnTo>
                    <a:pt x="38" y="166"/>
                  </a:lnTo>
                  <a:lnTo>
                    <a:pt x="45" y="173"/>
                  </a:lnTo>
                  <a:lnTo>
                    <a:pt x="147" y="72"/>
                  </a:lnTo>
                  <a:lnTo>
                    <a:pt x="140" y="64"/>
                  </a:lnTo>
                  <a:close/>
                  <a:moveTo>
                    <a:pt x="155" y="80"/>
                  </a:moveTo>
                  <a:lnTo>
                    <a:pt x="54" y="182"/>
                  </a:lnTo>
                  <a:lnTo>
                    <a:pt x="61" y="189"/>
                  </a:lnTo>
                  <a:lnTo>
                    <a:pt x="163" y="88"/>
                  </a:lnTo>
                  <a:lnTo>
                    <a:pt x="155" y="80"/>
                  </a:lnTo>
                  <a:close/>
                  <a:moveTo>
                    <a:pt x="155" y="80"/>
                  </a:moveTo>
                  <a:lnTo>
                    <a:pt x="155" y="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" name="组合 12"/>
          <p:cNvGrpSpPr/>
          <p:nvPr userDrawn="1"/>
        </p:nvGrpSpPr>
        <p:grpSpPr>
          <a:xfrm>
            <a:off x="6470190" y="5848543"/>
            <a:ext cx="684000" cy="684000"/>
            <a:chOff x="6361837" y="5386531"/>
            <a:chExt cx="684000" cy="684000"/>
          </a:xfrm>
        </p:grpSpPr>
        <p:sp>
          <p:nvSpPr>
            <p:cNvPr id="14" name="矩形: 圆角 13"/>
            <p:cNvSpPr/>
            <p:nvPr/>
          </p:nvSpPr>
          <p:spPr>
            <a:xfrm>
              <a:off x="6361837" y="5386531"/>
              <a:ext cx="684000" cy="684000"/>
            </a:xfrm>
            <a:prstGeom prst="roundRect">
              <a:avLst>
                <a:gd name="adj" fmla="val 322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 flipH="1">
              <a:off x="6486008" y="5516844"/>
              <a:ext cx="435658" cy="423375"/>
              <a:chOff x="-1161748" y="469302"/>
              <a:chExt cx="7094538" cy="6894513"/>
            </a:xfrm>
            <a:solidFill>
              <a:schemeClr val="bg1"/>
            </a:solidFill>
          </p:grpSpPr>
          <p:sp>
            <p:nvSpPr>
              <p:cNvPr id="16" name="Freeform 5"/>
              <p:cNvSpPr>
                <a:spLocks noEditPoints="1"/>
              </p:cNvSpPr>
              <p:nvPr/>
            </p:nvSpPr>
            <p:spPr bwMode="auto">
              <a:xfrm>
                <a:off x="-1161748" y="469302"/>
                <a:ext cx="7094538" cy="6894513"/>
              </a:xfrm>
              <a:custGeom>
                <a:avLst/>
                <a:gdLst>
                  <a:gd name="T0" fmla="*/ 2068 w 3392"/>
                  <a:gd name="T1" fmla="*/ 0 h 3296"/>
                  <a:gd name="T2" fmla="*/ 1015 w 3392"/>
                  <a:gd name="T3" fmla="*/ 594 h 3296"/>
                  <a:gd name="T4" fmla="*/ 981 w 3392"/>
                  <a:gd name="T5" fmla="*/ 1803 h 3296"/>
                  <a:gd name="T6" fmla="*/ 127 w 3392"/>
                  <a:gd name="T7" fmla="*/ 2657 h 3296"/>
                  <a:gd name="T8" fmla="*/ 33 w 3392"/>
                  <a:gd name="T9" fmla="*/ 3007 h 3296"/>
                  <a:gd name="T10" fmla="*/ 289 w 3392"/>
                  <a:gd name="T11" fmla="*/ 3263 h 3296"/>
                  <a:gd name="T12" fmla="*/ 639 w 3392"/>
                  <a:gd name="T13" fmla="*/ 3169 h 3296"/>
                  <a:gd name="T14" fmla="*/ 634 w 3392"/>
                  <a:gd name="T15" fmla="*/ 3169 h 3296"/>
                  <a:gd name="T16" fmla="*/ 1488 w 3392"/>
                  <a:gd name="T17" fmla="*/ 2315 h 3296"/>
                  <a:gd name="T18" fmla="*/ 2874 w 3392"/>
                  <a:gd name="T19" fmla="*/ 2151 h 3296"/>
                  <a:gd name="T20" fmla="*/ 3213 w 3392"/>
                  <a:gd name="T21" fmla="*/ 797 h 3296"/>
                  <a:gd name="T22" fmla="*/ 2068 w 3392"/>
                  <a:gd name="T23" fmla="*/ 0 h 3296"/>
                  <a:gd name="T24" fmla="*/ 510 w 3392"/>
                  <a:gd name="T25" fmla="*/ 3040 h 3296"/>
                  <a:gd name="T26" fmla="*/ 255 w 3392"/>
                  <a:gd name="T27" fmla="*/ 3040 h 3296"/>
                  <a:gd name="T28" fmla="*/ 255 w 3392"/>
                  <a:gd name="T29" fmla="*/ 2785 h 3296"/>
                  <a:gd name="T30" fmla="*/ 1081 w 3392"/>
                  <a:gd name="T31" fmla="*/ 1959 h 3296"/>
                  <a:gd name="T32" fmla="*/ 1336 w 3392"/>
                  <a:gd name="T33" fmla="*/ 2215 h 3296"/>
                  <a:gd name="T34" fmla="*/ 510 w 3392"/>
                  <a:gd name="T35" fmla="*/ 3040 h 3296"/>
                  <a:gd name="T36" fmla="*/ 2068 w 3392"/>
                  <a:gd name="T37" fmla="*/ 2253 h 3296"/>
                  <a:gd name="T38" fmla="*/ 1044 w 3392"/>
                  <a:gd name="T39" fmla="*/ 1229 h 3296"/>
                  <a:gd name="T40" fmla="*/ 2068 w 3392"/>
                  <a:gd name="T41" fmla="*/ 205 h 3296"/>
                  <a:gd name="T42" fmla="*/ 3092 w 3392"/>
                  <a:gd name="T43" fmla="*/ 1229 h 3296"/>
                  <a:gd name="T44" fmla="*/ 2068 w 3392"/>
                  <a:gd name="T45" fmla="*/ 2253 h 3296"/>
                  <a:gd name="T46" fmla="*/ 2068 w 3392"/>
                  <a:gd name="T47" fmla="*/ 2253 h 3296"/>
                  <a:gd name="T48" fmla="*/ 2068 w 3392"/>
                  <a:gd name="T49" fmla="*/ 2253 h 3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392" h="3296">
                    <a:moveTo>
                      <a:pt x="2068" y="0"/>
                    </a:moveTo>
                    <a:cubicBezTo>
                      <a:pt x="1637" y="0"/>
                      <a:pt x="1237" y="225"/>
                      <a:pt x="1015" y="594"/>
                    </a:cubicBezTo>
                    <a:cubicBezTo>
                      <a:pt x="792" y="963"/>
                      <a:pt x="780" y="1422"/>
                      <a:pt x="981" y="1803"/>
                    </a:cubicBezTo>
                    <a:cubicBezTo>
                      <a:pt x="127" y="2657"/>
                      <a:pt x="127" y="2657"/>
                      <a:pt x="127" y="2657"/>
                    </a:cubicBezTo>
                    <a:cubicBezTo>
                      <a:pt x="36" y="2748"/>
                      <a:pt x="0" y="2882"/>
                      <a:pt x="33" y="3007"/>
                    </a:cubicBezTo>
                    <a:cubicBezTo>
                      <a:pt x="67" y="3132"/>
                      <a:pt x="164" y="3229"/>
                      <a:pt x="289" y="3263"/>
                    </a:cubicBezTo>
                    <a:cubicBezTo>
                      <a:pt x="414" y="3296"/>
                      <a:pt x="548" y="3260"/>
                      <a:pt x="639" y="3169"/>
                    </a:cubicBezTo>
                    <a:cubicBezTo>
                      <a:pt x="634" y="3169"/>
                      <a:pt x="634" y="3169"/>
                      <a:pt x="634" y="3169"/>
                    </a:cubicBezTo>
                    <a:cubicBezTo>
                      <a:pt x="1488" y="2315"/>
                      <a:pt x="1488" y="2315"/>
                      <a:pt x="1488" y="2315"/>
                    </a:cubicBezTo>
                    <a:cubicBezTo>
                      <a:pt x="1939" y="2553"/>
                      <a:pt x="2491" y="2488"/>
                      <a:pt x="2874" y="2151"/>
                    </a:cubicBezTo>
                    <a:cubicBezTo>
                      <a:pt x="3257" y="1814"/>
                      <a:pt x="3392" y="1275"/>
                      <a:pt x="3213" y="797"/>
                    </a:cubicBezTo>
                    <a:cubicBezTo>
                      <a:pt x="3034" y="319"/>
                      <a:pt x="2578" y="2"/>
                      <a:pt x="2068" y="0"/>
                    </a:cubicBezTo>
                    <a:close/>
                    <a:moveTo>
                      <a:pt x="510" y="3040"/>
                    </a:moveTo>
                    <a:cubicBezTo>
                      <a:pt x="440" y="3110"/>
                      <a:pt x="325" y="3110"/>
                      <a:pt x="255" y="3040"/>
                    </a:cubicBezTo>
                    <a:cubicBezTo>
                      <a:pt x="185" y="2970"/>
                      <a:pt x="185" y="2855"/>
                      <a:pt x="255" y="2785"/>
                    </a:cubicBezTo>
                    <a:cubicBezTo>
                      <a:pt x="1081" y="1959"/>
                      <a:pt x="1081" y="1959"/>
                      <a:pt x="1081" y="1959"/>
                    </a:cubicBezTo>
                    <a:cubicBezTo>
                      <a:pt x="1153" y="2056"/>
                      <a:pt x="1239" y="2142"/>
                      <a:pt x="1336" y="2215"/>
                    </a:cubicBezTo>
                    <a:lnTo>
                      <a:pt x="510" y="3040"/>
                    </a:lnTo>
                    <a:close/>
                    <a:moveTo>
                      <a:pt x="2068" y="2253"/>
                    </a:moveTo>
                    <a:cubicBezTo>
                      <a:pt x="1502" y="2253"/>
                      <a:pt x="1044" y="1794"/>
                      <a:pt x="1044" y="1229"/>
                    </a:cubicBezTo>
                    <a:cubicBezTo>
                      <a:pt x="1044" y="663"/>
                      <a:pt x="1502" y="205"/>
                      <a:pt x="2068" y="205"/>
                    </a:cubicBezTo>
                    <a:cubicBezTo>
                      <a:pt x="2633" y="205"/>
                      <a:pt x="3092" y="663"/>
                      <a:pt x="3092" y="1229"/>
                    </a:cubicBezTo>
                    <a:cubicBezTo>
                      <a:pt x="3092" y="1794"/>
                      <a:pt x="2633" y="2253"/>
                      <a:pt x="2068" y="2253"/>
                    </a:cubicBezTo>
                    <a:close/>
                    <a:moveTo>
                      <a:pt x="2068" y="2253"/>
                    </a:moveTo>
                    <a:cubicBezTo>
                      <a:pt x="2068" y="2253"/>
                      <a:pt x="2068" y="2253"/>
                      <a:pt x="2068" y="22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6"/>
              <p:cNvSpPr>
                <a:spLocks noEditPoints="1"/>
              </p:cNvSpPr>
              <p:nvPr/>
            </p:nvSpPr>
            <p:spPr bwMode="auto">
              <a:xfrm>
                <a:off x="1664002" y="1540864"/>
                <a:ext cx="1606550" cy="1606550"/>
              </a:xfrm>
              <a:custGeom>
                <a:avLst/>
                <a:gdLst>
                  <a:gd name="T0" fmla="*/ 717 w 768"/>
                  <a:gd name="T1" fmla="*/ 0 h 768"/>
                  <a:gd name="T2" fmla="*/ 0 w 768"/>
                  <a:gd name="T3" fmla="*/ 717 h 768"/>
                  <a:gd name="T4" fmla="*/ 51 w 768"/>
                  <a:gd name="T5" fmla="*/ 768 h 768"/>
                  <a:gd name="T6" fmla="*/ 102 w 768"/>
                  <a:gd name="T7" fmla="*/ 717 h 768"/>
                  <a:gd name="T8" fmla="*/ 717 w 768"/>
                  <a:gd name="T9" fmla="*/ 102 h 768"/>
                  <a:gd name="T10" fmla="*/ 768 w 768"/>
                  <a:gd name="T11" fmla="*/ 51 h 768"/>
                  <a:gd name="T12" fmla="*/ 717 w 768"/>
                  <a:gd name="T13" fmla="*/ 0 h 768"/>
                  <a:gd name="T14" fmla="*/ 717 w 768"/>
                  <a:gd name="T15" fmla="*/ 0 h 768"/>
                  <a:gd name="T16" fmla="*/ 717 w 768"/>
                  <a:gd name="T17" fmla="*/ 0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8" h="768">
                    <a:moveTo>
                      <a:pt x="717" y="0"/>
                    </a:moveTo>
                    <a:cubicBezTo>
                      <a:pt x="321" y="0"/>
                      <a:pt x="0" y="321"/>
                      <a:pt x="0" y="717"/>
                    </a:cubicBezTo>
                    <a:cubicBezTo>
                      <a:pt x="0" y="745"/>
                      <a:pt x="23" y="768"/>
                      <a:pt x="51" y="768"/>
                    </a:cubicBezTo>
                    <a:cubicBezTo>
                      <a:pt x="79" y="768"/>
                      <a:pt x="102" y="745"/>
                      <a:pt x="102" y="717"/>
                    </a:cubicBezTo>
                    <a:cubicBezTo>
                      <a:pt x="102" y="377"/>
                      <a:pt x="377" y="102"/>
                      <a:pt x="717" y="102"/>
                    </a:cubicBezTo>
                    <a:cubicBezTo>
                      <a:pt x="745" y="102"/>
                      <a:pt x="768" y="79"/>
                      <a:pt x="768" y="51"/>
                    </a:cubicBezTo>
                    <a:cubicBezTo>
                      <a:pt x="768" y="23"/>
                      <a:pt x="745" y="0"/>
                      <a:pt x="717" y="0"/>
                    </a:cubicBezTo>
                    <a:close/>
                    <a:moveTo>
                      <a:pt x="717" y="0"/>
                    </a:moveTo>
                    <a:cubicBezTo>
                      <a:pt x="717" y="0"/>
                      <a:pt x="717" y="0"/>
                      <a:pt x="71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8" name="文本框 17"/>
          <p:cNvSpPr txBox="1"/>
          <p:nvPr userDrawn="1"/>
        </p:nvSpPr>
        <p:spPr>
          <a:xfrm>
            <a:off x="1508235" y="5863152"/>
            <a:ext cx="237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实习纪律</a:t>
            </a:r>
            <a:endParaRPr lang="zh-CN" altLang="en-US" sz="2400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7361265" y="5863152"/>
            <a:ext cx="237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工作及生活安排</a:t>
            </a:r>
            <a:endParaRPr lang="zh-CN" altLang="en-US" sz="240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 userDrawn="1"/>
        </p:nvSpPr>
        <p:spPr>
          <a:xfrm>
            <a:off x="1508235" y="6217565"/>
            <a:ext cx="2377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altLang="zh-CN" sz="1400" cap="all" dirty="0">
                <a:solidFill>
                  <a:srgbClr val="314371"/>
                </a:solidFill>
              </a:rPr>
              <a:t>Practice discipline</a:t>
            </a:r>
            <a:endParaRPr lang="en-AU" altLang="zh-CN" sz="1400" cap="all" dirty="0">
              <a:solidFill>
                <a:srgbClr val="314371"/>
              </a:solidFill>
            </a:endParaRPr>
          </a:p>
        </p:txBody>
      </p:sp>
      <p:sp>
        <p:nvSpPr>
          <p:cNvPr id="21" name="文本框 20"/>
          <p:cNvSpPr txBox="1"/>
          <p:nvPr userDrawn="1"/>
        </p:nvSpPr>
        <p:spPr>
          <a:xfrm>
            <a:off x="7361265" y="6217565"/>
            <a:ext cx="332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cap="all">
                <a:solidFill>
                  <a:srgbClr val="314371"/>
                </a:solidFill>
              </a:defRPr>
            </a:lvl1pPr>
          </a:lstStyle>
          <a:p>
            <a:r>
              <a:rPr lang="en-AU" altLang="zh-CN" dirty="0">
                <a:solidFill>
                  <a:schemeClr val="bg1">
                    <a:lumMod val="85000"/>
                  </a:schemeClr>
                </a:solidFill>
              </a:rPr>
              <a:t>Work and living arrangements</a:t>
            </a:r>
            <a:endParaRPr lang="en-AU" altLang="zh-CN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5" name="矩形 34"/>
          <p:cNvSpPr/>
          <p:nvPr userDrawn="1"/>
        </p:nvSpPr>
        <p:spPr>
          <a:xfrm>
            <a:off x="0" y="1232034"/>
            <a:ext cx="12192000" cy="4350619"/>
          </a:xfrm>
          <a:prstGeom prst="rect">
            <a:avLst/>
          </a:prstGeom>
          <a:solidFill>
            <a:srgbClr val="31437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32904" y="65379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slow" advClick="0" advTm="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8250"/>
            <a:ext cx="12186286" cy="6858001"/>
          </a:xfrm>
          <a:prstGeom prst="rect">
            <a:avLst/>
          </a:prstGeom>
          <a:solidFill>
            <a:srgbClr val="EE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0" y="489708"/>
            <a:ext cx="1982805" cy="400110"/>
          </a:xfrm>
          <a:prstGeom prst="rect">
            <a:avLst/>
          </a:prstGeom>
          <a:solidFill>
            <a:srgbClr val="314371"/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实习纪律及安排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2335821" y="489708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实验室规范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6141189" y="489708"/>
            <a:ext cx="1268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皮肤介绍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 userDrawn="1"/>
        </p:nvSpPr>
        <p:spPr>
          <a:xfrm>
            <a:off x="4164621" y="489708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化妆品介绍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10362717" y="489708"/>
            <a:ext cx="1361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FEILANG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 userDrawn="1"/>
        </p:nvGrpSpPr>
        <p:grpSpPr>
          <a:xfrm>
            <a:off x="617161" y="5848543"/>
            <a:ext cx="684000" cy="684000"/>
            <a:chOff x="508808" y="5386531"/>
            <a:chExt cx="684000" cy="684000"/>
          </a:xfrm>
        </p:grpSpPr>
        <p:sp>
          <p:nvSpPr>
            <p:cNvPr id="23" name="矩形: 圆角 22"/>
            <p:cNvSpPr/>
            <p:nvPr/>
          </p:nvSpPr>
          <p:spPr>
            <a:xfrm>
              <a:off x="508808" y="5386531"/>
              <a:ext cx="684000" cy="684000"/>
            </a:xfrm>
            <a:prstGeom prst="roundRect">
              <a:avLst>
                <a:gd name="adj" fmla="val 322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Freeform 10"/>
            <p:cNvSpPr>
              <a:spLocks noEditPoints="1"/>
            </p:cNvSpPr>
            <p:nvPr/>
          </p:nvSpPr>
          <p:spPr bwMode="auto">
            <a:xfrm>
              <a:off x="632979" y="5510703"/>
              <a:ext cx="435658" cy="435657"/>
            </a:xfrm>
            <a:custGeom>
              <a:avLst/>
              <a:gdLst>
                <a:gd name="T0" fmla="*/ 168 w 227"/>
                <a:gd name="T1" fmla="*/ 15 h 227"/>
                <a:gd name="T2" fmla="*/ 212 w 227"/>
                <a:gd name="T3" fmla="*/ 59 h 227"/>
                <a:gd name="T4" fmla="*/ 68 w 227"/>
                <a:gd name="T5" fmla="*/ 203 h 227"/>
                <a:gd name="T6" fmla="*/ 13 w 227"/>
                <a:gd name="T7" fmla="*/ 214 h 227"/>
                <a:gd name="T8" fmla="*/ 24 w 227"/>
                <a:gd name="T9" fmla="*/ 159 h 227"/>
                <a:gd name="T10" fmla="*/ 168 w 227"/>
                <a:gd name="T11" fmla="*/ 15 h 227"/>
                <a:gd name="T12" fmla="*/ 168 w 227"/>
                <a:gd name="T13" fmla="*/ 0 h 227"/>
                <a:gd name="T14" fmla="*/ 15 w 227"/>
                <a:gd name="T15" fmla="*/ 154 h 227"/>
                <a:gd name="T16" fmla="*/ 0 w 227"/>
                <a:gd name="T17" fmla="*/ 227 h 227"/>
                <a:gd name="T18" fmla="*/ 74 w 227"/>
                <a:gd name="T19" fmla="*/ 213 h 227"/>
                <a:gd name="T20" fmla="*/ 227 w 227"/>
                <a:gd name="T21" fmla="*/ 59 h 227"/>
                <a:gd name="T22" fmla="*/ 168 w 227"/>
                <a:gd name="T23" fmla="*/ 0 h 227"/>
                <a:gd name="T24" fmla="*/ 141 w 227"/>
                <a:gd name="T25" fmla="*/ 27 h 227"/>
                <a:gd name="T26" fmla="*/ 134 w 227"/>
                <a:gd name="T27" fmla="*/ 34 h 227"/>
                <a:gd name="T28" fmla="*/ 193 w 227"/>
                <a:gd name="T29" fmla="*/ 93 h 227"/>
                <a:gd name="T30" fmla="*/ 200 w 227"/>
                <a:gd name="T31" fmla="*/ 86 h 227"/>
                <a:gd name="T32" fmla="*/ 141 w 227"/>
                <a:gd name="T33" fmla="*/ 27 h 227"/>
                <a:gd name="T34" fmla="*/ 128 w 227"/>
                <a:gd name="T35" fmla="*/ 40 h 227"/>
                <a:gd name="T36" fmla="*/ 120 w 227"/>
                <a:gd name="T37" fmla="*/ 48 h 227"/>
                <a:gd name="T38" fmla="*/ 179 w 227"/>
                <a:gd name="T39" fmla="*/ 107 h 227"/>
                <a:gd name="T40" fmla="*/ 187 w 227"/>
                <a:gd name="T41" fmla="*/ 99 h 227"/>
                <a:gd name="T42" fmla="*/ 128 w 227"/>
                <a:gd name="T43" fmla="*/ 40 h 227"/>
                <a:gd name="T44" fmla="*/ 22 w 227"/>
                <a:gd name="T45" fmla="*/ 146 h 227"/>
                <a:gd name="T46" fmla="*/ 14 w 227"/>
                <a:gd name="T47" fmla="*/ 154 h 227"/>
                <a:gd name="T48" fmla="*/ 73 w 227"/>
                <a:gd name="T49" fmla="*/ 213 h 227"/>
                <a:gd name="T50" fmla="*/ 81 w 227"/>
                <a:gd name="T51" fmla="*/ 205 h 227"/>
                <a:gd name="T52" fmla="*/ 22 w 227"/>
                <a:gd name="T53" fmla="*/ 146 h 227"/>
                <a:gd name="T54" fmla="*/ 140 w 227"/>
                <a:gd name="T55" fmla="*/ 64 h 227"/>
                <a:gd name="T56" fmla="*/ 38 w 227"/>
                <a:gd name="T57" fmla="*/ 166 h 227"/>
                <a:gd name="T58" fmla="*/ 45 w 227"/>
                <a:gd name="T59" fmla="*/ 173 h 227"/>
                <a:gd name="T60" fmla="*/ 147 w 227"/>
                <a:gd name="T61" fmla="*/ 72 h 227"/>
                <a:gd name="T62" fmla="*/ 140 w 227"/>
                <a:gd name="T63" fmla="*/ 64 h 227"/>
                <a:gd name="T64" fmla="*/ 155 w 227"/>
                <a:gd name="T65" fmla="*/ 80 h 227"/>
                <a:gd name="T66" fmla="*/ 54 w 227"/>
                <a:gd name="T67" fmla="*/ 182 h 227"/>
                <a:gd name="T68" fmla="*/ 61 w 227"/>
                <a:gd name="T69" fmla="*/ 189 h 227"/>
                <a:gd name="T70" fmla="*/ 163 w 227"/>
                <a:gd name="T71" fmla="*/ 88 h 227"/>
                <a:gd name="T72" fmla="*/ 155 w 227"/>
                <a:gd name="T73" fmla="*/ 80 h 227"/>
                <a:gd name="T74" fmla="*/ 155 w 227"/>
                <a:gd name="T75" fmla="*/ 80 h 227"/>
                <a:gd name="T76" fmla="*/ 155 w 227"/>
                <a:gd name="T77" fmla="*/ 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7" h="227">
                  <a:moveTo>
                    <a:pt x="168" y="15"/>
                  </a:moveTo>
                  <a:lnTo>
                    <a:pt x="212" y="59"/>
                  </a:lnTo>
                  <a:lnTo>
                    <a:pt x="68" y="203"/>
                  </a:lnTo>
                  <a:lnTo>
                    <a:pt x="13" y="214"/>
                  </a:lnTo>
                  <a:lnTo>
                    <a:pt x="24" y="159"/>
                  </a:lnTo>
                  <a:lnTo>
                    <a:pt x="168" y="15"/>
                  </a:lnTo>
                  <a:close/>
                  <a:moveTo>
                    <a:pt x="168" y="0"/>
                  </a:moveTo>
                  <a:lnTo>
                    <a:pt x="15" y="154"/>
                  </a:lnTo>
                  <a:lnTo>
                    <a:pt x="0" y="227"/>
                  </a:lnTo>
                  <a:lnTo>
                    <a:pt x="74" y="213"/>
                  </a:lnTo>
                  <a:lnTo>
                    <a:pt x="227" y="59"/>
                  </a:lnTo>
                  <a:lnTo>
                    <a:pt x="168" y="0"/>
                  </a:lnTo>
                  <a:close/>
                  <a:moveTo>
                    <a:pt x="141" y="27"/>
                  </a:moveTo>
                  <a:lnTo>
                    <a:pt x="134" y="34"/>
                  </a:lnTo>
                  <a:lnTo>
                    <a:pt x="193" y="93"/>
                  </a:lnTo>
                  <a:lnTo>
                    <a:pt x="200" y="86"/>
                  </a:lnTo>
                  <a:lnTo>
                    <a:pt x="141" y="27"/>
                  </a:lnTo>
                  <a:close/>
                  <a:moveTo>
                    <a:pt x="128" y="40"/>
                  </a:moveTo>
                  <a:lnTo>
                    <a:pt x="120" y="48"/>
                  </a:lnTo>
                  <a:lnTo>
                    <a:pt x="179" y="107"/>
                  </a:lnTo>
                  <a:lnTo>
                    <a:pt x="187" y="99"/>
                  </a:lnTo>
                  <a:lnTo>
                    <a:pt x="128" y="40"/>
                  </a:lnTo>
                  <a:close/>
                  <a:moveTo>
                    <a:pt x="22" y="146"/>
                  </a:moveTo>
                  <a:lnTo>
                    <a:pt x="14" y="154"/>
                  </a:lnTo>
                  <a:lnTo>
                    <a:pt x="73" y="213"/>
                  </a:lnTo>
                  <a:lnTo>
                    <a:pt x="81" y="205"/>
                  </a:lnTo>
                  <a:lnTo>
                    <a:pt x="22" y="146"/>
                  </a:lnTo>
                  <a:close/>
                  <a:moveTo>
                    <a:pt x="140" y="64"/>
                  </a:moveTo>
                  <a:lnTo>
                    <a:pt x="38" y="166"/>
                  </a:lnTo>
                  <a:lnTo>
                    <a:pt x="45" y="173"/>
                  </a:lnTo>
                  <a:lnTo>
                    <a:pt x="147" y="72"/>
                  </a:lnTo>
                  <a:lnTo>
                    <a:pt x="140" y="64"/>
                  </a:lnTo>
                  <a:close/>
                  <a:moveTo>
                    <a:pt x="155" y="80"/>
                  </a:moveTo>
                  <a:lnTo>
                    <a:pt x="54" y="182"/>
                  </a:lnTo>
                  <a:lnTo>
                    <a:pt x="61" y="189"/>
                  </a:lnTo>
                  <a:lnTo>
                    <a:pt x="163" y="88"/>
                  </a:lnTo>
                  <a:lnTo>
                    <a:pt x="155" y="80"/>
                  </a:lnTo>
                  <a:close/>
                  <a:moveTo>
                    <a:pt x="155" y="80"/>
                  </a:moveTo>
                  <a:lnTo>
                    <a:pt x="155" y="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5" name="组合 24"/>
          <p:cNvGrpSpPr/>
          <p:nvPr userDrawn="1"/>
        </p:nvGrpSpPr>
        <p:grpSpPr>
          <a:xfrm>
            <a:off x="6470190" y="5848543"/>
            <a:ext cx="684000" cy="684000"/>
            <a:chOff x="6361837" y="5386531"/>
            <a:chExt cx="684000" cy="684000"/>
          </a:xfrm>
        </p:grpSpPr>
        <p:sp>
          <p:nvSpPr>
            <p:cNvPr id="26" name="矩形: 圆角 25"/>
            <p:cNvSpPr/>
            <p:nvPr/>
          </p:nvSpPr>
          <p:spPr>
            <a:xfrm>
              <a:off x="6361837" y="5386531"/>
              <a:ext cx="684000" cy="684000"/>
            </a:xfrm>
            <a:prstGeom prst="roundRect">
              <a:avLst>
                <a:gd name="adj" fmla="val 3228"/>
              </a:avLst>
            </a:prstGeom>
            <a:solidFill>
              <a:srgbClr val="3143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 flipH="1">
              <a:off x="6486008" y="5516844"/>
              <a:ext cx="435658" cy="423375"/>
              <a:chOff x="-1161748" y="469302"/>
              <a:chExt cx="7094538" cy="6894513"/>
            </a:xfrm>
            <a:solidFill>
              <a:schemeClr val="bg1"/>
            </a:solidFill>
          </p:grpSpPr>
          <p:sp>
            <p:nvSpPr>
              <p:cNvPr id="28" name="Freeform 5"/>
              <p:cNvSpPr>
                <a:spLocks noEditPoints="1"/>
              </p:cNvSpPr>
              <p:nvPr/>
            </p:nvSpPr>
            <p:spPr bwMode="auto">
              <a:xfrm>
                <a:off x="-1161748" y="469302"/>
                <a:ext cx="7094538" cy="6894513"/>
              </a:xfrm>
              <a:custGeom>
                <a:avLst/>
                <a:gdLst>
                  <a:gd name="T0" fmla="*/ 2068 w 3392"/>
                  <a:gd name="T1" fmla="*/ 0 h 3296"/>
                  <a:gd name="T2" fmla="*/ 1015 w 3392"/>
                  <a:gd name="T3" fmla="*/ 594 h 3296"/>
                  <a:gd name="T4" fmla="*/ 981 w 3392"/>
                  <a:gd name="T5" fmla="*/ 1803 h 3296"/>
                  <a:gd name="T6" fmla="*/ 127 w 3392"/>
                  <a:gd name="T7" fmla="*/ 2657 h 3296"/>
                  <a:gd name="T8" fmla="*/ 33 w 3392"/>
                  <a:gd name="T9" fmla="*/ 3007 h 3296"/>
                  <a:gd name="T10" fmla="*/ 289 w 3392"/>
                  <a:gd name="T11" fmla="*/ 3263 h 3296"/>
                  <a:gd name="T12" fmla="*/ 639 w 3392"/>
                  <a:gd name="T13" fmla="*/ 3169 h 3296"/>
                  <a:gd name="T14" fmla="*/ 634 w 3392"/>
                  <a:gd name="T15" fmla="*/ 3169 h 3296"/>
                  <a:gd name="T16" fmla="*/ 1488 w 3392"/>
                  <a:gd name="T17" fmla="*/ 2315 h 3296"/>
                  <a:gd name="T18" fmla="*/ 2874 w 3392"/>
                  <a:gd name="T19" fmla="*/ 2151 h 3296"/>
                  <a:gd name="T20" fmla="*/ 3213 w 3392"/>
                  <a:gd name="T21" fmla="*/ 797 h 3296"/>
                  <a:gd name="T22" fmla="*/ 2068 w 3392"/>
                  <a:gd name="T23" fmla="*/ 0 h 3296"/>
                  <a:gd name="T24" fmla="*/ 510 w 3392"/>
                  <a:gd name="T25" fmla="*/ 3040 h 3296"/>
                  <a:gd name="T26" fmla="*/ 255 w 3392"/>
                  <a:gd name="T27" fmla="*/ 3040 h 3296"/>
                  <a:gd name="T28" fmla="*/ 255 w 3392"/>
                  <a:gd name="T29" fmla="*/ 2785 h 3296"/>
                  <a:gd name="T30" fmla="*/ 1081 w 3392"/>
                  <a:gd name="T31" fmla="*/ 1959 h 3296"/>
                  <a:gd name="T32" fmla="*/ 1336 w 3392"/>
                  <a:gd name="T33" fmla="*/ 2215 h 3296"/>
                  <a:gd name="T34" fmla="*/ 510 w 3392"/>
                  <a:gd name="T35" fmla="*/ 3040 h 3296"/>
                  <a:gd name="T36" fmla="*/ 2068 w 3392"/>
                  <a:gd name="T37" fmla="*/ 2253 h 3296"/>
                  <a:gd name="T38" fmla="*/ 1044 w 3392"/>
                  <a:gd name="T39" fmla="*/ 1229 h 3296"/>
                  <a:gd name="T40" fmla="*/ 2068 w 3392"/>
                  <a:gd name="T41" fmla="*/ 205 h 3296"/>
                  <a:gd name="T42" fmla="*/ 3092 w 3392"/>
                  <a:gd name="T43" fmla="*/ 1229 h 3296"/>
                  <a:gd name="T44" fmla="*/ 2068 w 3392"/>
                  <a:gd name="T45" fmla="*/ 2253 h 3296"/>
                  <a:gd name="T46" fmla="*/ 2068 w 3392"/>
                  <a:gd name="T47" fmla="*/ 2253 h 3296"/>
                  <a:gd name="T48" fmla="*/ 2068 w 3392"/>
                  <a:gd name="T49" fmla="*/ 2253 h 3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392" h="3296">
                    <a:moveTo>
                      <a:pt x="2068" y="0"/>
                    </a:moveTo>
                    <a:cubicBezTo>
                      <a:pt x="1637" y="0"/>
                      <a:pt x="1237" y="225"/>
                      <a:pt x="1015" y="594"/>
                    </a:cubicBezTo>
                    <a:cubicBezTo>
                      <a:pt x="792" y="963"/>
                      <a:pt x="780" y="1422"/>
                      <a:pt x="981" y="1803"/>
                    </a:cubicBezTo>
                    <a:cubicBezTo>
                      <a:pt x="127" y="2657"/>
                      <a:pt x="127" y="2657"/>
                      <a:pt x="127" y="2657"/>
                    </a:cubicBezTo>
                    <a:cubicBezTo>
                      <a:pt x="36" y="2748"/>
                      <a:pt x="0" y="2882"/>
                      <a:pt x="33" y="3007"/>
                    </a:cubicBezTo>
                    <a:cubicBezTo>
                      <a:pt x="67" y="3132"/>
                      <a:pt x="164" y="3229"/>
                      <a:pt x="289" y="3263"/>
                    </a:cubicBezTo>
                    <a:cubicBezTo>
                      <a:pt x="414" y="3296"/>
                      <a:pt x="548" y="3260"/>
                      <a:pt x="639" y="3169"/>
                    </a:cubicBezTo>
                    <a:cubicBezTo>
                      <a:pt x="634" y="3169"/>
                      <a:pt x="634" y="3169"/>
                      <a:pt x="634" y="3169"/>
                    </a:cubicBezTo>
                    <a:cubicBezTo>
                      <a:pt x="1488" y="2315"/>
                      <a:pt x="1488" y="2315"/>
                      <a:pt x="1488" y="2315"/>
                    </a:cubicBezTo>
                    <a:cubicBezTo>
                      <a:pt x="1939" y="2553"/>
                      <a:pt x="2491" y="2488"/>
                      <a:pt x="2874" y="2151"/>
                    </a:cubicBezTo>
                    <a:cubicBezTo>
                      <a:pt x="3257" y="1814"/>
                      <a:pt x="3392" y="1275"/>
                      <a:pt x="3213" y="797"/>
                    </a:cubicBezTo>
                    <a:cubicBezTo>
                      <a:pt x="3034" y="319"/>
                      <a:pt x="2578" y="2"/>
                      <a:pt x="2068" y="0"/>
                    </a:cubicBezTo>
                    <a:close/>
                    <a:moveTo>
                      <a:pt x="510" y="3040"/>
                    </a:moveTo>
                    <a:cubicBezTo>
                      <a:pt x="440" y="3110"/>
                      <a:pt x="325" y="3110"/>
                      <a:pt x="255" y="3040"/>
                    </a:cubicBezTo>
                    <a:cubicBezTo>
                      <a:pt x="185" y="2970"/>
                      <a:pt x="185" y="2855"/>
                      <a:pt x="255" y="2785"/>
                    </a:cubicBezTo>
                    <a:cubicBezTo>
                      <a:pt x="1081" y="1959"/>
                      <a:pt x="1081" y="1959"/>
                      <a:pt x="1081" y="1959"/>
                    </a:cubicBezTo>
                    <a:cubicBezTo>
                      <a:pt x="1153" y="2056"/>
                      <a:pt x="1239" y="2142"/>
                      <a:pt x="1336" y="2215"/>
                    </a:cubicBezTo>
                    <a:lnTo>
                      <a:pt x="510" y="3040"/>
                    </a:lnTo>
                    <a:close/>
                    <a:moveTo>
                      <a:pt x="2068" y="2253"/>
                    </a:moveTo>
                    <a:cubicBezTo>
                      <a:pt x="1502" y="2253"/>
                      <a:pt x="1044" y="1794"/>
                      <a:pt x="1044" y="1229"/>
                    </a:cubicBezTo>
                    <a:cubicBezTo>
                      <a:pt x="1044" y="663"/>
                      <a:pt x="1502" y="205"/>
                      <a:pt x="2068" y="205"/>
                    </a:cubicBezTo>
                    <a:cubicBezTo>
                      <a:pt x="2633" y="205"/>
                      <a:pt x="3092" y="663"/>
                      <a:pt x="3092" y="1229"/>
                    </a:cubicBezTo>
                    <a:cubicBezTo>
                      <a:pt x="3092" y="1794"/>
                      <a:pt x="2633" y="2253"/>
                      <a:pt x="2068" y="2253"/>
                    </a:cubicBezTo>
                    <a:close/>
                    <a:moveTo>
                      <a:pt x="2068" y="2253"/>
                    </a:moveTo>
                    <a:cubicBezTo>
                      <a:pt x="2068" y="2253"/>
                      <a:pt x="2068" y="2253"/>
                      <a:pt x="2068" y="22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6"/>
              <p:cNvSpPr>
                <a:spLocks noEditPoints="1"/>
              </p:cNvSpPr>
              <p:nvPr/>
            </p:nvSpPr>
            <p:spPr bwMode="auto">
              <a:xfrm>
                <a:off x="1664002" y="1540864"/>
                <a:ext cx="1606550" cy="1606550"/>
              </a:xfrm>
              <a:custGeom>
                <a:avLst/>
                <a:gdLst>
                  <a:gd name="T0" fmla="*/ 717 w 768"/>
                  <a:gd name="T1" fmla="*/ 0 h 768"/>
                  <a:gd name="T2" fmla="*/ 0 w 768"/>
                  <a:gd name="T3" fmla="*/ 717 h 768"/>
                  <a:gd name="T4" fmla="*/ 51 w 768"/>
                  <a:gd name="T5" fmla="*/ 768 h 768"/>
                  <a:gd name="T6" fmla="*/ 102 w 768"/>
                  <a:gd name="T7" fmla="*/ 717 h 768"/>
                  <a:gd name="T8" fmla="*/ 717 w 768"/>
                  <a:gd name="T9" fmla="*/ 102 h 768"/>
                  <a:gd name="T10" fmla="*/ 768 w 768"/>
                  <a:gd name="T11" fmla="*/ 51 h 768"/>
                  <a:gd name="T12" fmla="*/ 717 w 768"/>
                  <a:gd name="T13" fmla="*/ 0 h 768"/>
                  <a:gd name="T14" fmla="*/ 717 w 768"/>
                  <a:gd name="T15" fmla="*/ 0 h 768"/>
                  <a:gd name="T16" fmla="*/ 717 w 768"/>
                  <a:gd name="T17" fmla="*/ 0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8" h="768">
                    <a:moveTo>
                      <a:pt x="717" y="0"/>
                    </a:moveTo>
                    <a:cubicBezTo>
                      <a:pt x="321" y="0"/>
                      <a:pt x="0" y="321"/>
                      <a:pt x="0" y="717"/>
                    </a:cubicBezTo>
                    <a:cubicBezTo>
                      <a:pt x="0" y="745"/>
                      <a:pt x="23" y="768"/>
                      <a:pt x="51" y="768"/>
                    </a:cubicBezTo>
                    <a:cubicBezTo>
                      <a:pt x="79" y="768"/>
                      <a:pt x="102" y="745"/>
                      <a:pt x="102" y="717"/>
                    </a:cubicBezTo>
                    <a:cubicBezTo>
                      <a:pt x="102" y="377"/>
                      <a:pt x="377" y="102"/>
                      <a:pt x="717" y="102"/>
                    </a:cubicBezTo>
                    <a:cubicBezTo>
                      <a:pt x="745" y="102"/>
                      <a:pt x="768" y="79"/>
                      <a:pt x="768" y="51"/>
                    </a:cubicBezTo>
                    <a:cubicBezTo>
                      <a:pt x="768" y="23"/>
                      <a:pt x="745" y="0"/>
                      <a:pt x="717" y="0"/>
                    </a:cubicBezTo>
                    <a:close/>
                    <a:moveTo>
                      <a:pt x="717" y="0"/>
                    </a:moveTo>
                    <a:cubicBezTo>
                      <a:pt x="717" y="0"/>
                      <a:pt x="717" y="0"/>
                      <a:pt x="71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0" name="文本框 29"/>
          <p:cNvSpPr txBox="1"/>
          <p:nvPr userDrawn="1"/>
        </p:nvSpPr>
        <p:spPr>
          <a:xfrm>
            <a:off x="1508235" y="5863152"/>
            <a:ext cx="237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实习纪律</a:t>
            </a:r>
            <a:endParaRPr lang="zh-CN" altLang="en-US" sz="240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 userDrawn="1"/>
        </p:nvSpPr>
        <p:spPr>
          <a:xfrm>
            <a:off x="7361265" y="5863152"/>
            <a:ext cx="237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工作及生活安排</a:t>
            </a:r>
            <a:endParaRPr lang="zh-CN" altLang="en-US" sz="2400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 userDrawn="1"/>
        </p:nvSpPr>
        <p:spPr>
          <a:xfrm>
            <a:off x="1508235" y="6217565"/>
            <a:ext cx="2377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altLang="zh-CN" sz="1400" cap="all" dirty="0">
                <a:solidFill>
                  <a:schemeClr val="bg1">
                    <a:lumMod val="85000"/>
                  </a:schemeClr>
                </a:solidFill>
              </a:rPr>
              <a:t>Practice discipline</a:t>
            </a:r>
            <a:endParaRPr lang="en-AU" altLang="zh-CN" sz="1400" cap="all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3" name="文本框 32"/>
          <p:cNvSpPr txBox="1"/>
          <p:nvPr userDrawn="1"/>
        </p:nvSpPr>
        <p:spPr>
          <a:xfrm>
            <a:off x="7361265" y="6217565"/>
            <a:ext cx="332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cap="all">
                <a:solidFill>
                  <a:srgbClr val="314371"/>
                </a:solidFill>
              </a:defRPr>
            </a:lvl1pPr>
          </a:lstStyle>
          <a:p>
            <a:r>
              <a:rPr lang="en-AU" altLang="zh-CN" dirty="0"/>
              <a:t>Work and living arrangements</a:t>
            </a:r>
            <a:endParaRPr lang="en-AU" altLang="zh-CN" dirty="0"/>
          </a:p>
        </p:txBody>
      </p:sp>
      <p:sp>
        <p:nvSpPr>
          <p:cNvPr id="34" name="矩形 33"/>
          <p:cNvSpPr/>
          <p:nvPr userDrawn="1"/>
        </p:nvSpPr>
        <p:spPr>
          <a:xfrm>
            <a:off x="0" y="1232034"/>
            <a:ext cx="12192000" cy="4350619"/>
          </a:xfrm>
          <a:prstGeom prst="rect">
            <a:avLst/>
          </a:prstGeom>
          <a:solidFill>
            <a:srgbClr val="31437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714" y="0"/>
            <a:ext cx="12186286" cy="6858001"/>
          </a:xfrm>
          <a:prstGeom prst="rect">
            <a:avLst/>
          </a:prstGeom>
          <a:solidFill>
            <a:srgbClr val="EE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0" y="489708"/>
            <a:ext cx="1982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实习纪律及安排</a:t>
            </a:r>
            <a:endParaRPr lang="zh-CN" altLang="en-US" dirty="0"/>
          </a:p>
        </p:txBody>
      </p:sp>
      <p:sp>
        <p:nvSpPr>
          <p:cNvPr id="4" name="文本框 3"/>
          <p:cNvSpPr txBox="1"/>
          <p:nvPr userDrawn="1"/>
        </p:nvSpPr>
        <p:spPr>
          <a:xfrm>
            <a:off x="2335821" y="489708"/>
            <a:ext cx="1549668" cy="400110"/>
          </a:xfrm>
          <a:prstGeom prst="rect">
            <a:avLst/>
          </a:prstGeom>
          <a:solidFill>
            <a:srgbClr val="31437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实验室规范</a:t>
            </a:r>
            <a:endParaRPr lang="zh-CN" altLang="en-US" dirty="0"/>
          </a:p>
        </p:txBody>
      </p:sp>
      <p:sp>
        <p:nvSpPr>
          <p:cNvPr id="5" name="文本框 4"/>
          <p:cNvSpPr txBox="1"/>
          <p:nvPr userDrawn="1"/>
        </p:nvSpPr>
        <p:spPr>
          <a:xfrm>
            <a:off x="6141189" y="489708"/>
            <a:ext cx="1268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皮肤介绍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 userDrawn="1"/>
        </p:nvSpPr>
        <p:spPr>
          <a:xfrm>
            <a:off x="4164621" y="489708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化妆品介绍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10362717" y="489708"/>
            <a:ext cx="1361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FEILANG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1232034"/>
            <a:ext cx="12192000" cy="4350619"/>
          </a:xfrm>
          <a:prstGeom prst="rect">
            <a:avLst/>
          </a:prstGeom>
          <a:solidFill>
            <a:srgbClr val="31437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1882425" y="5848543"/>
            <a:ext cx="4213575" cy="684000"/>
            <a:chOff x="1349550" y="5848543"/>
            <a:chExt cx="4213575" cy="684000"/>
          </a:xfrm>
        </p:grpSpPr>
        <p:grpSp>
          <p:nvGrpSpPr>
            <p:cNvPr id="9" name="组合 8"/>
            <p:cNvGrpSpPr/>
            <p:nvPr userDrawn="1"/>
          </p:nvGrpSpPr>
          <p:grpSpPr>
            <a:xfrm>
              <a:off x="1349550" y="5848543"/>
              <a:ext cx="684000" cy="684000"/>
              <a:chOff x="6361837" y="5386531"/>
              <a:chExt cx="684000" cy="684000"/>
            </a:xfrm>
          </p:grpSpPr>
          <p:sp>
            <p:nvSpPr>
              <p:cNvPr id="10" name="矩形: 圆角 9"/>
              <p:cNvSpPr/>
              <p:nvPr/>
            </p:nvSpPr>
            <p:spPr>
              <a:xfrm>
                <a:off x="6361837" y="5386531"/>
                <a:ext cx="684000" cy="684000"/>
              </a:xfrm>
              <a:prstGeom prst="roundRect">
                <a:avLst>
                  <a:gd name="adj" fmla="val 3228"/>
                </a:avLst>
              </a:prstGeom>
              <a:solidFill>
                <a:srgbClr val="3143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 flipH="1">
                <a:off x="6486008" y="5516844"/>
                <a:ext cx="435658" cy="423375"/>
                <a:chOff x="-1161748" y="469302"/>
                <a:chExt cx="7094538" cy="6894513"/>
              </a:xfrm>
              <a:solidFill>
                <a:schemeClr val="bg1"/>
              </a:solidFill>
            </p:grpSpPr>
            <p:sp>
              <p:nvSpPr>
                <p:cNvPr id="12" name="Freeform 5"/>
                <p:cNvSpPr>
                  <a:spLocks noEditPoints="1"/>
                </p:cNvSpPr>
                <p:nvPr/>
              </p:nvSpPr>
              <p:spPr bwMode="auto">
                <a:xfrm>
                  <a:off x="-1161748" y="469302"/>
                  <a:ext cx="7094538" cy="6894513"/>
                </a:xfrm>
                <a:custGeom>
                  <a:avLst/>
                  <a:gdLst>
                    <a:gd name="T0" fmla="*/ 2068 w 3392"/>
                    <a:gd name="T1" fmla="*/ 0 h 3296"/>
                    <a:gd name="T2" fmla="*/ 1015 w 3392"/>
                    <a:gd name="T3" fmla="*/ 594 h 3296"/>
                    <a:gd name="T4" fmla="*/ 981 w 3392"/>
                    <a:gd name="T5" fmla="*/ 1803 h 3296"/>
                    <a:gd name="T6" fmla="*/ 127 w 3392"/>
                    <a:gd name="T7" fmla="*/ 2657 h 3296"/>
                    <a:gd name="T8" fmla="*/ 33 w 3392"/>
                    <a:gd name="T9" fmla="*/ 3007 h 3296"/>
                    <a:gd name="T10" fmla="*/ 289 w 3392"/>
                    <a:gd name="T11" fmla="*/ 3263 h 3296"/>
                    <a:gd name="T12" fmla="*/ 639 w 3392"/>
                    <a:gd name="T13" fmla="*/ 3169 h 3296"/>
                    <a:gd name="T14" fmla="*/ 634 w 3392"/>
                    <a:gd name="T15" fmla="*/ 3169 h 3296"/>
                    <a:gd name="T16" fmla="*/ 1488 w 3392"/>
                    <a:gd name="T17" fmla="*/ 2315 h 3296"/>
                    <a:gd name="T18" fmla="*/ 2874 w 3392"/>
                    <a:gd name="T19" fmla="*/ 2151 h 3296"/>
                    <a:gd name="T20" fmla="*/ 3213 w 3392"/>
                    <a:gd name="T21" fmla="*/ 797 h 3296"/>
                    <a:gd name="T22" fmla="*/ 2068 w 3392"/>
                    <a:gd name="T23" fmla="*/ 0 h 3296"/>
                    <a:gd name="T24" fmla="*/ 510 w 3392"/>
                    <a:gd name="T25" fmla="*/ 3040 h 3296"/>
                    <a:gd name="T26" fmla="*/ 255 w 3392"/>
                    <a:gd name="T27" fmla="*/ 3040 h 3296"/>
                    <a:gd name="T28" fmla="*/ 255 w 3392"/>
                    <a:gd name="T29" fmla="*/ 2785 h 3296"/>
                    <a:gd name="T30" fmla="*/ 1081 w 3392"/>
                    <a:gd name="T31" fmla="*/ 1959 h 3296"/>
                    <a:gd name="T32" fmla="*/ 1336 w 3392"/>
                    <a:gd name="T33" fmla="*/ 2215 h 3296"/>
                    <a:gd name="T34" fmla="*/ 510 w 3392"/>
                    <a:gd name="T35" fmla="*/ 3040 h 3296"/>
                    <a:gd name="T36" fmla="*/ 2068 w 3392"/>
                    <a:gd name="T37" fmla="*/ 2253 h 3296"/>
                    <a:gd name="T38" fmla="*/ 1044 w 3392"/>
                    <a:gd name="T39" fmla="*/ 1229 h 3296"/>
                    <a:gd name="T40" fmla="*/ 2068 w 3392"/>
                    <a:gd name="T41" fmla="*/ 205 h 3296"/>
                    <a:gd name="T42" fmla="*/ 3092 w 3392"/>
                    <a:gd name="T43" fmla="*/ 1229 h 3296"/>
                    <a:gd name="T44" fmla="*/ 2068 w 3392"/>
                    <a:gd name="T45" fmla="*/ 2253 h 3296"/>
                    <a:gd name="T46" fmla="*/ 2068 w 3392"/>
                    <a:gd name="T47" fmla="*/ 2253 h 3296"/>
                    <a:gd name="T48" fmla="*/ 2068 w 3392"/>
                    <a:gd name="T49" fmla="*/ 2253 h 3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392" h="3296">
                      <a:moveTo>
                        <a:pt x="2068" y="0"/>
                      </a:moveTo>
                      <a:cubicBezTo>
                        <a:pt x="1637" y="0"/>
                        <a:pt x="1237" y="225"/>
                        <a:pt x="1015" y="594"/>
                      </a:cubicBezTo>
                      <a:cubicBezTo>
                        <a:pt x="792" y="963"/>
                        <a:pt x="780" y="1422"/>
                        <a:pt x="981" y="1803"/>
                      </a:cubicBezTo>
                      <a:cubicBezTo>
                        <a:pt x="127" y="2657"/>
                        <a:pt x="127" y="2657"/>
                        <a:pt x="127" y="2657"/>
                      </a:cubicBezTo>
                      <a:cubicBezTo>
                        <a:pt x="36" y="2748"/>
                        <a:pt x="0" y="2882"/>
                        <a:pt x="33" y="3007"/>
                      </a:cubicBezTo>
                      <a:cubicBezTo>
                        <a:pt x="67" y="3132"/>
                        <a:pt x="164" y="3229"/>
                        <a:pt x="289" y="3263"/>
                      </a:cubicBezTo>
                      <a:cubicBezTo>
                        <a:pt x="414" y="3296"/>
                        <a:pt x="548" y="3260"/>
                        <a:pt x="639" y="3169"/>
                      </a:cubicBezTo>
                      <a:cubicBezTo>
                        <a:pt x="634" y="3169"/>
                        <a:pt x="634" y="3169"/>
                        <a:pt x="634" y="3169"/>
                      </a:cubicBezTo>
                      <a:cubicBezTo>
                        <a:pt x="1488" y="2315"/>
                        <a:pt x="1488" y="2315"/>
                        <a:pt x="1488" y="2315"/>
                      </a:cubicBezTo>
                      <a:cubicBezTo>
                        <a:pt x="1939" y="2553"/>
                        <a:pt x="2491" y="2488"/>
                        <a:pt x="2874" y="2151"/>
                      </a:cubicBezTo>
                      <a:cubicBezTo>
                        <a:pt x="3257" y="1814"/>
                        <a:pt x="3392" y="1275"/>
                        <a:pt x="3213" y="797"/>
                      </a:cubicBezTo>
                      <a:cubicBezTo>
                        <a:pt x="3034" y="319"/>
                        <a:pt x="2578" y="2"/>
                        <a:pt x="2068" y="0"/>
                      </a:cubicBezTo>
                      <a:close/>
                      <a:moveTo>
                        <a:pt x="510" y="3040"/>
                      </a:moveTo>
                      <a:cubicBezTo>
                        <a:pt x="440" y="3110"/>
                        <a:pt x="325" y="3110"/>
                        <a:pt x="255" y="3040"/>
                      </a:cubicBezTo>
                      <a:cubicBezTo>
                        <a:pt x="185" y="2970"/>
                        <a:pt x="185" y="2855"/>
                        <a:pt x="255" y="2785"/>
                      </a:cubicBezTo>
                      <a:cubicBezTo>
                        <a:pt x="1081" y="1959"/>
                        <a:pt x="1081" y="1959"/>
                        <a:pt x="1081" y="1959"/>
                      </a:cubicBezTo>
                      <a:cubicBezTo>
                        <a:pt x="1153" y="2056"/>
                        <a:pt x="1239" y="2142"/>
                        <a:pt x="1336" y="2215"/>
                      </a:cubicBezTo>
                      <a:lnTo>
                        <a:pt x="510" y="3040"/>
                      </a:lnTo>
                      <a:close/>
                      <a:moveTo>
                        <a:pt x="2068" y="2253"/>
                      </a:moveTo>
                      <a:cubicBezTo>
                        <a:pt x="1502" y="2253"/>
                        <a:pt x="1044" y="1794"/>
                        <a:pt x="1044" y="1229"/>
                      </a:cubicBezTo>
                      <a:cubicBezTo>
                        <a:pt x="1044" y="663"/>
                        <a:pt x="1502" y="205"/>
                        <a:pt x="2068" y="205"/>
                      </a:cubicBezTo>
                      <a:cubicBezTo>
                        <a:pt x="2633" y="205"/>
                        <a:pt x="3092" y="663"/>
                        <a:pt x="3092" y="1229"/>
                      </a:cubicBezTo>
                      <a:cubicBezTo>
                        <a:pt x="3092" y="1794"/>
                        <a:pt x="2633" y="2253"/>
                        <a:pt x="2068" y="2253"/>
                      </a:cubicBezTo>
                      <a:close/>
                      <a:moveTo>
                        <a:pt x="2068" y="2253"/>
                      </a:moveTo>
                      <a:cubicBezTo>
                        <a:pt x="2068" y="2253"/>
                        <a:pt x="2068" y="2253"/>
                        <a:pt x="2068" y="225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" name="Freeform 6"/>
                <p:cNvSpPr>
                  <a:spLocks noEditPoints="1"/>
                </p:cNvSpPr>
                <p:nvPr/>
              </p:nvSpPr>
              <p:spPr bwMode="auto">
                <a:xfrm>
                  <a:off x="1664002" y="1540864"/>
                  <a:ext cx="1606550" cy="1606550"/>
                </a:xfrm>
                <a:custGeom>
                  <a:avLst/>
                  <a:gdLst>
                    <a:gd name="T0" fmla="*/ 717 w 768"/>
                    <a:gd name="T1" fmla="*/ 0 h 768"/>
                    <a:gd name="T2" fmla="*/ 0 w 768"/>
                    <a:gd name="T3" fmla="*/ 717 h 768"/>
                    <a:gd name="T4" fmla="*/ 51 w 768"/>
                    <a:gd name="T5" fmla="*/ 768 h 768"/>
                    <a:gd name="T6" fmla="*/ 102 w 768"/>
                    <a:gd name="T7" fmla="*/ 717 h 768"/>
                    <a:gd name="T8" fmla="*/ 717 w 768"/>
                    <a:gd name="T9" fmla="*/ 102 h 768"/>
                    <a:gd name="T10" fmla="*/ 768 w 768"/>
                    <a:gd name="T11" fmla="*/ 51 h 768"/>
                    <a:gd name="T12" fmla="*/ 717 w 768"/>
                    <a:gd name="T13" fmla="*/ 0 h 768"/>
                    <a:gd name="T14" fmla="*/ 717 w 768"/>
                    <a:gd name="T15" fmla="*/ 0 h 768"/>
                    <a:gd name="T16" fmla="*/ 717 w 768"/>
                    <a:gd name="T17" fmla="*/ 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68" h="768">
                      <a:moveTo>
                        <a:pt x="717" y="0"/>
                      </a:moveTo>
                      <a:cubicBezTo>
                        <a:pt x="321" y="0"/>
                        <a:pt x="0" y="321"/>
                        <a:pt x="0" y="717"/>
                      </a:cubicBezTo>
                      <a:cubicBezTo>
                        <a:pt x="0" y="745"/>
                        <a:pt x="23" y="768"/>
                        <a:pt x="51" y="768"/>
                      </a:cubicBezTo>
                      <a:cubicBezTo>
                        <a:pt x="79" y="768"/>
                        <a:pt x="102" y="745"/>
                        <a:pt x="102" y="717"/>
                      </a:cubicBezTo>
                      <a:cubicBezTo>
                        <a:pt x="102" y="377"/>
                        <a:pt x="377" y="102"/>
                        <a:pt x="717" y="102"/>
                      </a:cubicBezTo>
                      <a:cubicBezTo>
                        <a:pt x="745" y="102"/>
                        <a:pt x="768" y="79"/>
                        <a:pt x="768" y="51"/>
                      </a:cubicBezTo>
                      <a:cubicBezTo>
                        <a:pt x="768" y="23"/>
                        <a:pt x="745" y="0"/>
                        <a:pt x="717" y="0"/>
                      </a:cubicBezTo>
                      <a:close/>
                      <a:moveTo>
                        <a:pt x="717" y="0"/>
                      </a:moveTo>
                      <a:cubicBezTo>
                        <a:pt x="717" y="0"/>
                        <a:pt x="717" y="0"/>
                        <a:pt x="71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4" name="文本框 13"/>
            <p:cNvSpPr txBox="1"/>
            <p:nvPr userDrawn="1"/>
          </p:nvSpPr>
          <p:spPr>
            <a:xfrm>
              <a:off x="2240625" y="5863152"/>
              <a:ext cx="23774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400" dirty="0">
                  <a:solidFill>
                    <a:srgbClr val="31437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实验室规范</a:t>
              </a:r>
              <a:endParaRPr lang="zh-CN" altLang="en-US" sz="2400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 userDrawn="1"/>
          </p:nvSpPr>
          <p:spPr>
            <a:xfrm>
              <a:off x="2240625" y="6217565"/>
              <a:ext cx="33225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400" cap="all">
                  <a:solidFill>
                    <a:srgbClr val="314371"/>
                  </a:solidFill>
                </a:defRPr>
              </a:lvl1pPr>
            </a:lstStyle>
            <a:p>
              <a:r>
                <a:rPr lang="en-AU" altLang="zh-CN" dirty="0"/>
                <a:t>LABOTATARY DISCIPLINE</a:t>
              </a:r>
              <a:endParaRPr lang="en-AU" altLang="zh-CN" dirty="0"/>
            </a:p>
          </p:txBody>
        </p:sp>
      </p:grpSp>
    </p:spTree>
  </p:cSld>
  <p:clrMapOvr>
    <a:masterClrMapping/>
  </p:clrMapOvr>
  <p:transition spd="slow" advClick="0" advTm="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714" y="0"/>
            <a:ext cx="12186286" cy="6858001"/>
          </a:xfrm>
          <a:prstGeom prst="rect">
            <a:avLst/>
          </a:prstGeom>
          <a:solidFill>
            <a:srgbClr val="EE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0" y="489708"/>
            <a:ext cx="1982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实习纪律及安排</a:t>
            </a:r>
            <a:endParaRPr lang="zh-CN" altLang="en-US" dirty="0"/>
          </a:p>
        </p:txBody>
      </p:sp>
      <p:sp>
        <p:nvSpPr>
          <p:cNvPr id="4" name="文本框 3"/>
          <p:cNvSpPr txBox="1"/>
          <p:nvPr userDrawn="1"/>
        </p:nvSpPr>
        <p:spPr>
          <a:xfrm>
            <a:off x="2335821" y="489708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实验室规范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6141189" y="489708"/>
            <a:ext cx="1268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皮肤介绍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 userDrawn="1"/>
        </p:nvSpPr>
        <p:spPr>
          <a:xfrm>
            <a:off x="4164621" y="489708"/>
            <a:ext cx="1549668" cy="400110"/>
          </a:xfrm>
          <a:prstGeom prst="rect">
            <a:avLst/>
          </a:prstGeom>
          <a:solidFill>
            <a:srgbClr val="31437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化妆品介绍</a:t>
            </a:r>
            <a:endParaRPr lang="zh-CN" altLang="en-US" dirty="0"/>
          </a:p>
        </p:txBody>
      </p:sp>
      <p:sp>
        <p:nvSpPr>
          <p:cNvPr id="7" name="文本框 6"/>
          <p:cNvSpPr txBox="1"/>
          <p:nvPr userDrawn="1"/>
        </p:nvSpPr>
        <p:spPr>
          <a:xfrm>
            <a:off x="10362717" y="489708"/>
            <a:ext cx="1361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FEILANG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1232034"/>
            <a:ext cx="12192000" cy="4350619"/>
          </a:xfrm>
          <a:prstGeom prst="rect">
            <a:avLst/>
          </a:prstGeom>
          <a:solidFill>
            <a:srgbClr val="31437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 userDrawn="1"/>
        </p:nvGrpSpPr>
        <p:grpSpPr>
          <a:xfrm>
            <a:off x="177817" y="5847649"/>
            <a:ext cx="2822753" cy="787640"/>
            <a:chOff x="245219" y="7302395"/>
            <a:chExt cx="2822753" cy="787640"/>
          </a:xfrm>
        </p:grpSpPr>
        <p:grpSp>
          <p:nvGrpSpPr>
            <p:cNvPr id="28" name="组合 27"/>
            <p:cNvGrpSpPr/>
            <p:nvPr userDrawn="1"/>
          </p:nvGrpSpPr>
          <p:grpSpPr>
            <a:xfrm>
              <a:off x="245219" y="7302395"/>
              <a:ext cx="679000" cy="787640"/>
              <a:chOff x="4843978" y="1908049"/>
              <a:chExt cx="1223244" cy="1418963"/>
            </a:xfrm>
          </p:grpSpPr>
          <p:sp>
            <p:nvSpPr>
              <p:cNvPr id="11" name="六边形 10"/>
              <p:cNvSpPr/>
              <p:nvPr/>
            </p:nvSpPr>
            <p:spPr>
              <a:xfrm rot="5400000">
                <a:off x="4746118" y="2005909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rgbClr val="3143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5217235" y="2374848"/>
                <a:ext cx="511148" cy="496737"/>
                <a:chOff x="756527" y="5479054"/>
                <a:chExt cx="435658" cy="423375"/>
              </a:xfrm>
              <a:solidFill>
                <a:schemeClr val="bg1"/>
              </a:solidFill>
            </p:grpSpPr>
            <p:sp>
              <p:nvSpPr>
                <p:cNvPr id="26" name="Freeform 5"/>
                <p:cNvSpPr>
                  <a:spLocks noEditPoints="1"/>
                </p:cNvSpPr>
                <p:nvPr/>
              </p:nvSpPr>
              <p:spPr bwMode="auto">
                <a:xfrm flipH="1">
                  <a:off x="756527" y="5479054"/>
                  <a:ext cx="435658" cy="423375"/>
                </a:xfrm>
                <a:custGeom>
                  <a:avLst/>
                  <a:gdLst>
                    <a:gd name="T0" fmla="*/ 2068 w 3392"/>
                    <a:gd name="T1" fmla="*/ 0 h 3296"/>
                    <a:gd name="T2" fmla="*/ 1015 w 3392"/>
                    <a:gd name="T3" fmla="*/ 594 h 3296"/>
                    <a:gd name="T4" fmla="*/ 981 w 3392"/>
                    <a:gd name="T5" fmla="*/ 1803 h 3296"/>
                    <a:gd name="T6" fmla="*/ 127 w 3392"/>
                    <a:gd name="T7" fmla="*/ 2657 h 3296"/>
                    <a:gd name="T8" fmla="*/ 33 w 3392"/>
                    <a:gd name="T9" fmla="*/ 3007 h 3296"/>
                    <a:gd name="T10" fmla="*/ 289 w 3392"/>
                    <a:gd name="T11" fmla="*/ 3263 h 3296"/>
                    <a:gd name="T12" fmla="*/ 639 w 3392"/>
                    <a:gd name="T13" fmla="*/ 3169 h 3296"/>
                    <a:gd name="T14" fmla="*/ 634 w 3392"/>
                    <a:gd name="T15" fmla="*/ 3169 h 3296"/>
                    <a:gd name="T16" fmla="*/ 1488 w 3392"/>
                    <a:gd name="T17" fmla="*/ 2315 h 3296"/>
                    <a:gd name="T18" fmla="*/ 2874 w 3392"/>
                    <a:gd name="T19" fmla="*/ 2151 h 3296"/>
                    <a:gd name="T20" fmla="*/ 3213 w 3392"/>
                    <a:gd name="T21" fmla="*/ 797 h 3296"/>
                    <a:gd name="T22" fmla="*/ 2068 w 3392"/>
                    <a:gd name="T23" fmla="*/ 0 h 3296"/>
                    <a:gd name="T24" fmla="*/ 510 w 3392"/>
                    <a:gd name="T25" fmla="*/ 3040 h 3296"/>
                    <a:gd name="T26" fmla="*/ 255 w 3392"/>
                    <a:gd name="T27" fmla="*/ 3040 h 3296"/>
                    <a:gd name="T28" fmla="*/ 255 w 3392"/>
                    <a:gd name="T29" fmla="*/ 2785 h 3296"/>
                    <a:gd name="T30" fmla="*/ 1081 w 3392"/>
                    <a:gd name="T31" fmla="*/ 1959 h 3296"/>
                    <a:gd name="T32" fmla="*/ 1336 w 3392"/>
                    <a:gd name="T33" fmla="*/ 2215 h 3296"/>
                    <a:gd name="T34" fmla="*/ 510 w 3392"/>
                    <a:gd name="T35" fmla="*/ 3040 h 3296"/>
                    <a:gd name="T36" fmla="*/ 2068 w 3392"/>
                    <a:gd name="T37" fmla="*/ 2253 h 3296"/>
                    <a:gd name="T38" fmla="*/ 1044 w 3392"/>
                    <a:gd name="T39" fmla="*/ 1229 h 3296"/>
                    <a:gd name="T40" fmla="*/ 2068 w 3392"/>
                    <a:gd name="T41" fmla="*/ 205 h 3296"/>
                    <a:gd name="T42" fmla="*/ 3092 w 3392"/>
                    <a:gd name="T43" fmla="*/ 1229 h 3296"/>
                    <a:gd name="T44" fmla="*/ 2068 w 3392"/>
                    <a:gd name="T45" fmla="*/ 2253 h 3296"/>
                    <a:gd name="T46" fmla="*/ 2068 w 3392"/>
                    <a:gd name="T47" fmla="*/ 2253 h 3296"/>
                    <a:gd name="T48" fmla="*/ 2068 w 3392"/>
                    <a:gd name="T49" fmla="*/ 2253 h 3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392" h="3296">
                      <a:moveTo>
                        <a:pt x="2068" y="0"/>
                      </a:moveTo>
                      <a:cubicBezTo>
                        <a:pt x="1637" y="0"/>
                        <a:pt x="1237" y="225"/>
                        <a:pt x="1015" y="594"/>
                      </a:cubicBezTo>
                      <a:cubicBezTo>
                        <a:pt x="792" y="963"/>
                        <a:pt x="780" y="1422"/>
                        <a:pt x="981" y="1803"/>
                      </a:cubicBezTo>
                      <a:cubicBezTo>
                        <a:pt x="127" y="2657"/>
                        <a:pt x="127" y="2657"/>
                        <a:pt x="127" y="2657"/>
                      </a:cubicBezTo>
                      <a:cubicBezTo>
                        <a:pt x="36" y="2748"/>
                        <a:pt x="0" y="2882"/>
                        <a:pt x="33" y="3007"/>
                      </a:cubicBezTo>
                      <a:cubicBezTo>
                        <a:pt x="67" y="3132"/>
                        <a:pt x="164" y="3229"/>
                        <a:pt x="289" y="3263"/>
                      </a:cubicBezTo>
                      <a:cubicBezTo>
                        <a:pt x="414" y="3296"/>
                        <a:pt x="548" y="3260"/>
                        <a:pt x="639" y="3169"/>
                      </a:cubicBezTo>
                      <a:cubicBezTo>
                        <a:pt x="634" y="3169"/>
                        <a:pt x="634" y="3169"/>
                        <a:pt x="634" y="3169"/>
                      </a:cubicBezTo>
                      <a:cubicBezTo>
                        <a:pt x="1488" y="2315"/>
                        <a:pt x="1488" y="2315"/>
                        <a:pt x="1488" y="2315"/>
                      </a:cubicBezTo>
                      <a:cubicBezTo>
                        <a:pt x="1939" y="2553"/>
                        <a:pt x="2491" y="2488"/>
                        <a:pt x="2874" y="2151"/>
                      </a:cubicBezTo>
                      <a:cubicBezTo>
                        <a:pt x="3257" y="1814"/>
                        <a:pt x="3392" y="1275"/>
                        <a:pt x="3213" y="797"/>
                      </a:cubicBezTo>
                      <a:cubicBezTo>
                        <a:pt x="3034" y="319"/>
                        <a:pt x="2578" y="2"/>
                        <a:pt x="2068" y="0"/>
                      </a:cubicBezTo>
                      <a:close/>
                      <a:moveTo>
                        <a:pt x="510" y="3040"/>
                      </a:moveTo>
                      <a:cubicBezTo>
                        <a:pt x="440" y="3110"/>
                        <a:pt x="325" y="3110"/>
                        <a:pt x="255" y="3040"/>
                      </a:cubicBezTo>
                      <a:cubicBezTo>
                        <a:pt x="185" y="2970"/>
                        <a:pt x="185" y="2855"/>
                        <a:pt x="255" y="2785"/>
                      </a:cubicBezTo>
                      <a:cubicBezTo>
                        <a:pt x="1081" y="1959"/>
                        <a:pt x="1081" y="1959"/>
                        <a:pt x="1081" y="1959"/>
                      </a:cubicBezTo>
                      <a:cubicBezTo>
                        <a:pt x="1153" y="2056"/>
                        <a:pt x="1239" y="2142"/>
                        <a:pt x="1336" y="2215"/>
                      </a:cubicBezTo>
                      <a:lnTo>
                        <a:pt x="510" y="3040"/>
                      </a:lnTo>
                      <a:close/>
                      <a:moveTo>
                        <a:pt x="2068" y="2253"/>
                      </a:moveTo>
                      <a:cubicBezTo>
                        <a:pt x="1502" y="2253"/>
                        <a:pt x="1044" y="1794"/>
                        <a:pt x="1044" y="1229"/>
                      </a:cubicBezTo>
                      <a:cubicBezTo>
                        <a:pt x="1044" y="663"/>
                        <a:pt x="1502" y="205"/>
                        <a:pt x="2068" y="205"/>
                      </a:cubicBezTo>
                      <a:cubicBezTo>
                        <a:pt x="2633" y="205"/>
                        <a:pt x="3092" y="663"/>
                        <a:pt x="3092" y="1229"/>
                      </a:cubicBezTo>
                      <a:cubicBezTo>
                        <a:pt x="3092" y="1794"/>
                        <a:pt x="2633" y="2253"/>
                        <a:pt x="2068" y="2253"/>
                      </a:cubicBezTo>
                      <a:close/>
                      <a:moveTo>
                        <a:pt x="2068" y="2253"/>
                      </a:moveTo>
                      <a:cubicBezTo>
                        <a:pt x="2068" y="2253"/>
                        <a:pt x="2068" y="2253"/>
                        <a:pt x="2068" y="225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" name="Freeform 6"/>
                <p:cNvSpPr>
                  <a:spLocks noEditPoints="1"/>
                </p:cNvSpPr>
                <p:nvPr/>
              </p:nvSpPr>
              <p:spPr bwMode="auto">
                <a:xfrm flipH="1">
                  <a:off x="920008" y="5544856"/>
                  <a:ext cx="98654" cy="98654"/>
                </a:xfrm>
                <a:custGeom>
                  <a:avLst/>
                  <a:gdLst>
                    <a:gd name="T0" fmla="*/ 717 w 768"/>
                    <a:gd name="T1" fmla="*/ 0 h 768"/>
                    <a:gd name="T2" fmla="*/ 0 w 768"/>
                    <a:gd name="T3" fmla="*/ 717 h 768"/>
                    <a:gd name="T4" fmla="*/ 51 w 768"/>
                    <a:gd name="T5" fmla="*/ 768 h 768"/>
                    <a:gd name="T6" fmla="*/ 102 w 768"/>
                    <a:gd name="T7" fmla="*/ 717 h 768"/>
                    <a:gd name="T8" fmla="*/ 717 w 768"/>
                    <a:gd name="T9" fmla="*/ 102 h 768"/>
                    <a:gd name="T10" fmla="*/ 768 w 768"/>
                    <a:gd name="T11" fmla="*/ 51 h 768"/>
                    <a:gd name="T12" fmla="*/ 717 w 768"/>
                    <a:gd name="T13" fmla="*/ 0 h 768"/>
                    <a:gd name="T14" fmla="*/ 717 w 768"/>
                    <a:gd name="T15" fmla="*/ 0 h 768"/>
                    <a:gd name="T16" fmla="*/ 717 w 768"/>
                    <a:gd name="T17" fmla="*/ 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68" h="768">
                      <a:moveTo>
                        <a:pt x="717" y="0"/>
                      </a:moveTo>
                      <a:cubicBezTo>
                        <a:pt x="321" y="0"/>
                        <a:pt x="0" y="321"/>
                        <a:pt x="0" y="717"/>
                      </a:cubicBezTo>
                      <a:cubicBezTo>
                        <a:pt x="0" y="745"/>
                        <a:pt x="23" y="768"/>
                        <a:pt x="51" y="768"/>
                      </a:cubicBezTo>
                      <a:cubicBezTo>
                        <a:pt x="79" y="768"/>
                        <a:pt x="102" y="745"/>
                        <a:pt x="102" y="717"/>
                      </a:cubicBezTo>
                      <a:cubicBezTo>
                        <a:pt x="102" y="377"/>
                        <a:pt x="377" y="102"/>
                        <a:pt x="717" y="102"/>
                      </a:cubicBezTo>
                      <a:cubicBezTo>
                        <a:pt x="745" y="102"/>
                        <a:pt x="768" y="79"/>
                        <a:pt x="768" y="51"/>
                      </a:cubicBezTo>
                      <a:cubicBezTo>
                        <a:pt x="768" y="23"/>
                        <a:pt x="745" y="0"/>
                        <a:pt x="717" y="0"/>
                      </a:cubicBezTo>
                      <a:close/>
                      <a:moveTo>
                        <a:pt x="717" y="0"/>
                      </a:moveTo>
                      <a:cubicBezTo>
                        <a:pt x="717" y="0"/>
                        <a:pt x="717" y="0"/>
                        <a:pt x="71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6" name="组合 35"/>
            <p:cNvGrpSpPr/>
            <p:nvPr userDrawn="1"/>
          </p:nvGrpSpPr>
          <p:grpSpPr>
            <a:xfrm>
              <a:off x="1030689" y="7344664"/>
              <a:ext cx="2037283" cy="703102"/>
              <a:chOff x="1049902" y="7496160"/>
              <a:chExt cx="2037283" cy="703102"/>
            </a:xfrm>
          </p:grpSpPr>
          <p:sp>
            <p:nvSpPr>
              <p:cNvPr id="34" name="文本框 33"/>
              <p:cNvSpPr txBox="1"/>
              <p:nvPr userDrawn="1"/>
            </p:nvSpPr>
            <p:spPr>
              <a:xfrm>
                <a:off x="1055489" y="7496160"/>
                <a:ext cx="20316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rgbClr val="31437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定义分类及特性</a:t>
                </a:r>
                <a:endParaRPr lang="zh-CN" altLang="en-US" sz="2000" dirty="0">
                  <a:solidFill>
                    <a:srgbClr val="31437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文本框 34"/>
              <p:cNvSpPr txBox="1"/>
              <p:nvPr userDrawn="1"/>
            </p:nvSpPr>
            <p:spPr>
              <a:xfrm>
                <a:off x="1049902" y="7799152"/>
                <a:ext cx="19461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AU" altLang="zh-CN" sz="1000" b="0" i="0" kern="1200" cap="all" baseline="0" dirty="0">
                    <a:solidFill>
                      <a:srgbClr val="314371"/>
                    </a:solidFill>
                    <a:effectLst/>
                    <a:latin typeface="+mn-lt"/>
                    <a:ea typeface="+mn-ea"/>
                    <a:cs typeface="+mn-cs"/>
                  </a:rPr>
                  <a:t>Definitions </a:t>
                </a:r>
                <a:r>
                  <a:rPr lang="en-US" altLang="zh-CN" sz="1000" b="0" i="0" kern="1200" cap="all" baseline="0" dirty="0">
                    <a:solidFill>
                      <a:srgbClr val="314371"/>
                    </a:solidFill>
                    <a:effectLst/>
                    <a:latin typeface="+mn-lt"/>
                    <a:ea typeface="+mn-ea"/>
                    <a:cs typeface="+mn-cs"/>
                  </a:rPr>
                  <a:t>classification and </a:t>
                </a:r>
                <a:r>
                  <a:rPr lang="en-AU" altLang="zh-CN" sz="1000" b="0" i="0" kern="1200" cap="all" baseline="0" dirty="0">
                    <a:solidFill>
                      <a:srgbClr val="314371"/>
                    </a:solidFill>
                    <a:effectLst/>
                    <a:latin typeface="+mn-lt"/>
                    <a:ea typeface="+mn-ea"/>
                    <a:cs typeface="+mn-cs"/>
                  </a:rPr>
                  <a:t>characteristics</a:t>
                </a:r>
                <a:endParaRPr lang="zh-CN" altLang="en-US" sz="1050" cap="all" baseline="0" dirty="0">
                  <a:solidFill>
                    <a:srgbClr val="31437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1" name="组合 50"/>
          <p:cNvGrpSpPr/>
          <p:nvPr userDrawn="1"/>
        </p:nvGrpSpPr>
        <p:grpSpPr>
          <a:xfrm>
            <a:off x="6467405" y="5847649"/>
            <a:ext cx="2334290" cy="787640"/>
            <a:chOff x="245219" y="6412577"/>
            <a:chExt cx="2334290" cy="787640"/>
          </a:xfrm>
        </p:grpSpPr>
        <p:grpSp>
          <p:nvGrpSpPr>
            <p:cNvPr id="31" name="组合 30"/>
            <p:cNvGrpSpPr/>
            <p:nvPr userDrawn="1"/>
          </p:nvGrpSpPr>
          <p:grpSpPr>
            <a:xfrm>
              <a:off x="245219" y="6412577"/>
              <a:ext cx="679000" cy="787640"/>
              <a:chOff x="4194498" y="3029949"/>
              <a:chExt cx="1223244" cy="1418963"/>
            </a:xfrm>
          </p:grpSpPr>
          <p:sp>
            <p:nvSpPr>
              <p:cNvPr id="15" name="六边形 14"/>
              <p:cNvSpPr/>
              <p:nvPr/>
            </p:nvSpPr>
            <p:spPr>
              <a:xfrm rot="5400000">
                <a:off x="4096638" y="3127809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rgbClr val="3143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14371"/>
                  </a:solidFill>
                </a:endParaRPr>
              </a:p>
            </p:txBody>
          </p:sp>
          <p:sp>
            <p:nvSpPr>
              <p:cNvPr id="19" name="Freeform 10"/>
              <p:cNvSpPr>
                <a:spLocks noEditPoints="1"/>
              </p:cNvSpPr>
              <p:nvPr/>
            </p:nvSpPr>
            <p:spPr bwMode="auto">
              <a:xfrm>
                <a:off x="4559897" y="3475529"/>
                <a:ext cx="492444" cy="492443"/>
              </a:xfrm>
              <a:custGeom>
                <a:avLst/>
                <a:gdLst>
                  <a:gd name="T0" fmla="*/ 168 w 227"/>
                  <a:gd name="T1" fmla="*/ 15 h 227"/>
                  <a:gd name="T2" fmla="*/ 212 w 227"/>
                  <a:gd name="T3" fmla="*/ 59 h 227"/>
                  <a:gd name="T4" fmla="*/ 68 w 227"/>
                  <a:gd name="T5" fmla="*/ 203 h 227"/>
                  <a:gd name="T6" fmla="*/ 13 w 227"/>
                  <a:gd name="T7" fmla="*/ 214 h 227"/>
                  <a:gd name="T8" fmla="*/ 24 w 227"/>
                  <a:gd name="T9" fmla="*/ 159 h 227"/>
                  <a:gd name="T10" fmla="*/ 168 w 227"/>
                  <a:gd name="T11" fmla="*/ 15 h 227"/>
                  <a:gd name="T12" fmla="*/ 168 w 227"/>
                  <a:gd name="T13" fmla="*/ 0 h 227"/>
                  <a:gd name="T14" fmla="*/ 15 w 227"/>
                  <a:gd name="T15" fmla="*/ 154 h 227"/>
                  <a:gd name="T16" fmla="*/ 0 w 227"/>
                  <a:gd name="T17" fmla="*/ 227 h 227"/>
                  <a:gd name="T18" fmla="*/ 74 w 227"/>
                  <a:gd name="T19" fmla="*/ 213 h 227"/>
                  <a:gd name="T20" fmla="*/ 227 w 227"/>
                  <a:gd name="T21" fmla="*/ 59 h 227"/>
                  <a:gd name="T22" fmla="*/ 168 w 227"/>
                  <a:gd name="T23" fmla="*/ 0 h 227"/>
                  <a:gd name="T24" fmla="*/ 141 w 227"/>
                  <a:gd name="T25" fmla="*/ 27 h 227"/>
                  <a:gd name="T26" fmla="*/ 134 w 227"/>
                  <a:gd name="T27" fmla="*/ 34 h 227"/>
                  <a:gd name="T28" fmla="*/ 193 w 227"/>
                  <a:gd name="T29" fmla="*/ 93 h 227"/>
                  <a:gd name="T30" fmla="*/ 200 w 227"/>
                  <a:gd name="T31" fmla="*/ 86 h 227"/>
                  <a:gd name="T32" fmla="*/ 141 w 227"/>
                  <a:gd name="T33" fmla="*/ 27 h 227"/>
                  <a:gd name="T34" fmla="*/ 128 w 227"/>
                  <a:gd name="T35" fmla="*/ 40 h 227"/>
                  <a:gd name="T36" fmla="*/ 120 w 227"/>
                  <a:gd name="T37" fmla="*/ 48 h 227"/>
                  <a:gd name="T38" fmla="*/ 179 w 227"/>
                  <a:gd name="T39" fmla="*/ 107 h 227"/>
                  <a:gd name="T40" fmla="*/ 187 w 227"/>
                  <a:gd name="T41" fmla="*/ 99 h 227"/>
                  <a:gd name="T42" fmla="*/ 128 w 227"/>
                  <a:gd name="T43" fmla="*/ 40 h 227"/>
                  <a:gd name="T44" fmla="*/ 22 w 227"/>
                  <a:gd name="T45" fmla="*/ 146 h 227"/>
                  <a:gd name="T46" fmla="*/ 14 w 227"/>
                  <a:gd name="T47" fmla="*/ 154 h 227"/>
                  <a:gd name="T48" fmla="*/ 73 w 227"/>
                  <a:gd name="T49" fmla="*/ 213 h 227"/>
                  <a:gd name="T50" fmla="*/ 81 w 227"/>
                  <a:gd name="T51" fmla="*/ 205 h 227"/>
                  <a:gd name="T52" fmla="*/ 22 w 227"/>
                  <a:gd name="T53" fmla="*/ 146 h 227"/>
                  <a:gd name="T54" fmla="*/ 140 w 227"/>
                  <a:gd name="T55" fmla="*/ 64 h 227"/>
                  <a:gd name="T56" fmla="*/ 38 w 227"/>
                  <a:gd name="T57" fmla="*/ 166 h 227"/>
                  <a:gd name="T58" fmla="*/ 45 w 227"/>
                  <a:gd name="T59" fmla="*/ 173 h 227"/>
                  <a:gd name="T60" fmla="*/ 147 w 227"/>
                  <a:gd name="T61" fmla="*/ 72 h 227"/>
                  <a:gd name="T62" fmla="*/ 140 w 227"/>
                  <a:gd name="T63" fmla="*/ 64 h 227"/>
                  <a:gd name="T64" fmla="*/ 155 w 227"/>
                  <a:gd name="T65" fmla="*/ 80 h 227"/>
                  <a:gd name="T66" fmla="*/ 54 w 227"/>
                  <a:gd name="T67" fmla="*/ 182 h 227"/>
                  <a:gd name="T68" fmla="*/ 61 w 227"/>
                  <a:gd name="T69" fmla="*/ 189 h 227"/>
                  <a:gd name="T70" fmla="*/ 163 w 227"/>
                  <a:gd name="T71" fmla="*/ 88 h 227"/>
                  <a:gd name="T72" fmla="*/ 155 w 227"/>
                  <a:gd name="T73" fmla="*/ 80 h 227"/>
                  <a:gd name="T74" fmla="*/ 155 w 227"/>
                  <a:gd name="T75" fmla="*/ 80 h 227"/>
                  <a:gd name="T76" fmla="*/ 155 w 227"/>
                  <a:gd name="T77" fmla="*/ 8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27" h="227">
                    <a:moveTo>
                      <a:pt x="168" y="15"/>
                    </a:moveTo>
                    <a:lnTo>
                      <a:pt x="212" y="59"/>
                    </a:lnTo>
                    <a:lnTo>
                      <a:pt x="68" y="203"/>
                    </a:lnTo>
                    <a:lnTo>
                      <a:pt x="13" y="214"/>
                    </a:lnTo>
                    <a:lnTo>
                      <a:pt x="24" y="159"/>
                    </a:lnTo>
                    <a:lnTo>
                      <a:pt x="168" y="15"/>
                    </a:lnTo>
                    <a:close/>
                    <a:moveTo>
                      <a:pt x="168" y="0"/>
                    </a:moveTo>
                    <a:lnTo>
                      <a:pt x="15" y="154"/>
                    </a:lnTo>
                    <a:lnTo>
                      <a:pt x="0" y="227"/>
                    </a:lnTo>
                    <a:lnTo>
                      <a:pt x="74" y="213"/>
                    </a:lnTo>
                    <a:lnTo>
                      <a:pt x="227" y="59"/>
                    </a:lnTo>
                    <a:lnTo>
                      <a:pt x="168" y="0"/>
                    </a:lnTo>
                    <a:close/>
                    <a:moveTo>
                      <a:pt x="141" y="27"/>
                    </a:moveTo>
                    <a:lnTo>
                      <a:pt x="134" y="34"/>
                    </a:lnTo>
                    <a:lnTo>
                      <a:pt x="193" y="93"/>
                    </a:lnTo>
                    <a:lnTo>
                      <a:pt x="200" y="86"/>
                    </a:lnTo>
                    <a:lnTo>
                      <a:pt x="141" y="27"/>
                    </a:lnTo>
                    <a:close/>
                    <a:moveTo>
                      <a:pt x="128" y="40"/>
                    </a:moveTo>
                    <a:lnTo>
                      <a:pt x="120" y="48"/>
                    </a:lnTo>
                    <a:lnTo>
                      <a:pt x="179" y="107"/>
                    </a:lnTo>
                    <a:lnTo>
                      <a:pt x="187" y="99"/>
                    </a:lnTo>
                    <a:lnTo>
                      <a:pt x="128" y="40"/>
                    </a:lnTo>
                    <a:close/>
                    <a:moveTo>
                      <a:pt x="22" y="146"/>
                    </a:moveTo>
                    <a:lnTo>
                      <a:pt x="14" y="154"/>
                    </a:lnTo>
                    <a:lnTo>
                      <a:pt x="73" y="213"/>
                    </a:lnTo>
                    <a:lnTo>
                      <a:pt x="81" y="205"/>
                    </a:lnTo>
                    <a:lnTo>
                      <a:pt x="22" y="146"/>
                    </a:lnTo>
                    <a:close/>
                    <a:moveTo>
                      <a:pt x="140" y="64"/>
                    </a:moveTo>
                    <a:lnTo>
                      <a:pt x="38" y="166"/>
                    </a:lnTo>
                    <a:lnTo>
                      <a:pt x="45" y="173"/>
                    </a:lnTo>
                    <a:lnTo>
                      <a:pt x="147" y="72"/>
                    </a:lnTo>
                    <a:lnTo>
                      <a:pt x="140" y="64"/>
                    </a:lnTo>
                    <a:close/>
                    <a:moveTo>
                      <a:pt x="155" y="80"/>
                    </a:moveTo>
                    <a:lnTo>
                      <a:pt x="54" y="182"/>
                    </a:lnTo>
                    <a:lnTo>
                      <a:pt x="61" y="189"/>
                    </a:lnTo>
                    <a:lnTo>
                      <a:pt x="163" y="88"/>
                    </a:lnTo>
                    <a:lnTo>
                      <a:pt x="155" y="80"/>
                    </a:lnTo>
                    <a:close/>
                    <a:moveTo>
                      <a:pt x="155" y="80"/>
                    </a:moveTo>
                    <a:lnTo>
                      <a:pt x="155" y="8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14371"/>
                  </a:solidFill>
                </a:endParaRPr>
              </a:p>
            </p:txBody>
          </p:sp>
        </p:grpSp>
        <p:grpSp>
          <p:nvGrpSpPr>
            <p:cNvPr id="37" name="组合 36"/>
            <p:cNvGrpSpPr/>
            <p:nvPr userDrawn="1"/>
          </p:nvGrpSpPr>
          <p:grpSpPr>
            <a:xfrm>
              <a:off x="1030689" y="6526256"/>
              <a:ext cx="1548820" cy="549213"/>
              <a:chOff x="1049902" y="7496160"/>
              <a:chExt cx="1548820" cy="549213"/>
            </a:xfrm>
          </p:grpSpPr>
          <p:sp>
            <p:nvSpPr>
              <p:cNvPr id="38" name="文本框 37"/>
              <p:cNvSpPr txBox="1"/>
              <p:nvPr userDrawn="1"/>
            </p:nvSpPr>
            <p:spPr>
              <a:xfrm>
                <a:off x="1055489" y="7496160"/>
                <a:ext cx="15432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rgbClr val="31437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配方举例</a:t>
                </a:r>
                <a:endParaRPr lang="zh-CN" altLang="en-US" sz="2000" dirty="0">
                  <a:solidFill>
                    <a:srgbClr val="31437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文本框 38"/>
              <p:cNvSpPr txBox="1"/>
              <p:nvPr userDrawn="1"/>
            </p:nvSpPr>
            <p:spPr>
              <a:xfrm>
                <a:off x="1049902" y="7799152"/>
                <a:ext cx="148391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1000" b="0" i="0" kern="1200" cap="all" baseline="0" dirty="0">
                    <a:solidFill>
                      <a:srgbClr val="314371"/>
                    </a:solidFill>
                    <a:effectLst/>
                    <a:latin typeface="+mn-lt"/>
                    <a:ea typeface="+mn-ea"/>
                    <a:cs typeface="+mn-cs"/>
                  </a:rPr>
                  <a:t>Selection</a:t>
                </a:r>
                <a:r>
                  <a:rPr lang="zh-CN" altLang="en-US" sz="1000" b="0" i="0" kern="1200" cap="all" baseline="0" dirty="0">
                    <a:solidFill>
                      <a:srgbClr val="31437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000" b="0" i="0" kern="1200" cap="all" baseline="0" dirty="0">
                    <a:solidFill>
                      <a:srgbClr val="314371"/>
                    </a:solidFill>
                    <a:effectLst/>
                    <a:latin typeface="+mn-lt"/>
                    <a:ea typeface="+mn-ea"/>
                    <a:cs typeface="+mn-cs"/>
                  </a:rPr>
                  <a:t>and use</a:t>
                </a:r>
                <a:endParaRPr lang="zh-CN" altLang="en-US" sz="1050" cap="all" baseline="0" dirty="0">
                  <a:solidFill>
                    <a:srgbClr val="31437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2" name="组合 51"/>
          <p:cNvGrpSpPr/>
          <p:nvPr userDrawn="1"/>
        </p:nvGrpSpPr>
        <p:grpSpPr>
          <a:xfrm>
            <a:off x="3464677" y="5847649"/>
            <a:ext cx="2538621" cy="787640"/>
            <a:chOff x="245219" y="5188833"/>
            <a:chExt cx="2538621" cy="787640"/>
          </a:xfrm>
        </p:grpSpPr>
        <p:grpSp>
          <p:nvGrpSpPr>
            <p:cNvPr id="32" name="组合 31"/>
            <p:cNvGrpSpPr/>
            <p:nvPr userDrawn="1"/>
          </p:nvGrpSpPr>
          <p:grpSpPr>
            <a:xfrm>
              <a:off x="245219" y="5188833"/>
              <a:ext cx="679000" cy="787640"/>
              <a:chOff x="4843979" y="4151847"/>
              <a:chExt cx="1223244" cy="1418963"/>
            </a:xfrm>
          </p:grpSpPr>
          <p:sp>
            <p:nvSpPr>
              <p:cNvPr id="13" name="六边形 12"/>
              <p:cNvSpPr/>
              <p:nvPr/>
            </p:nvSpPr>
            <p:spPr>
              <a:xfrm rot="5400000">
                <a:off x="4746119" y="4249707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rgbClr val="3143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14371"/>
                  </a:solidFill>
                </a:endParaRPr>
              </a:p>
            </p:txBody>
          </p:sp>
          <p:sp>
            <p:nvSpPr>
              <p:cNvPr id="21" name="Freeform 11"/>
              <p:cNvSpPr>
                <a:spLocks noEditPoints="1"/>
              </p:cNvSpPr>
              <p:nvPr/>
            </p:nvSpPr>
            <p:spPr bwMode="auto">
              <a:xfrm>
                <a:off x="5225461" y="4614131"/>
                <a:ext cx="495632" cy="492371"/>
              </a:xfrm>
              <a:custGeom>
                <a:avLst/>
                <a:gdLst>
                  <a:gd name="T0" fmla="*/ 1819 w 2881"/>
                  <a:gd name="T1" fmla="*/ 1849 h 2857"/>
                  <a:gd name="T2" fmla="*/ 1380 w 2881"/>
                  <a:gd name="T3" fmla="*/ 1410 h 2857"/>
                  <a:gd name="T4" fmla="*/ 2696 w 2881"/>
                  <a:gd name="T5" fmla="*/ 446 h 2857"/>
                  <a:gd name="T6" fmla="*/ 2784 w 2881"/>
                  <a:gd name="T7" fmla="*/ 885 h 2857"/>
                  <a:gd name="T8" fmla="*/ 1751 w 2881"/>
                  <a:gd name="T9" fmla="*/ 1740 h 2857"/>
                  <a:gd name="T10" fmla="*/ 1512 w 2881"/>
                  <a:gd name="T11" fmla="*/ 1453 h 2857"/>
                  <a:gd name="T12" fmla="*/ 1329 w 2881"/>
                  <a:gd name="T13" fmla="*/ 1898 h 2857"/>
                  <a:gd name="T14" fmla="*/ 1863 w 2881"/>
                  <a:gd name="T15" fmla="*/ 1629 h 2857"/>
                  <a:gd name="T16" fmla="*/ 2256 w 2881"/>
                  <a:gd name="T17" fmla="*/ 709 h 2857"/>
                  <a:gd name="T18" fmla="*/ 2696 w 2881"/>
                  <a:gd name="T19" fmla="*/ 620 h 2857"/>
                  <a:gd name="T20" fmla="*/ 2433 w 2881"/>
                  <a:gd name="T21" fmla="*/ 532 h 2857"/>
                  <a:gd name="T22" fmla="*/ 2607 w 2881"/>
                  <a:gd name="T23" fmla="*/ 884 h 2857"/>
                  <a:gd name="T24" fmla="*/ 2696 w 2881"/>
                  <a:gd name="T25" fmla="*/ 620 h 2857"/>
                  <a:gd name="T26" fmla="*/ 434 w 2881"/>
                  <a:gd name="T27" fmla="*/ 2050 h 2857"/>
                  <a:gd name="T28" fmla="*/ 998 w 2881"/>
                  <a:gd name="T29" fmla="*/ 2174 h 2857"/>
                  <a:gd name="T30" fmla="*/ 1139 w 2881"/>
                  <a:gd name="T31" fmla="*/ 1801 h 2857"/>
                  <a:gd name="T32" fmla="*/ 434 w 2881"/>
                  <a:gd name="T33" fmla="*/ 1677 h 2857"/>
                  <a:gd name="T34" fmla="*/ 1139 w 2881"/>
                  <a:gd name="T35" fmla="*/ 1801 h 2857"/>
                  <a:gd name="T36" fmla="*/ 1055 w 2881"/>
                  <a:gd name="T37" fmla="*/ 932 h 2857"/>
                  <a:gd name="T38" fmla="*/ 434 w 2881"/>
                  <a:gd name="T39" fmla="*/ 1056 h 2857"/>
                  <a:gd name="T40" fmla="*/ 1055 w 2881"/>
                  <a:gd name="T41" fmla="*/ 1429 h 2857"/>
                  <a:gd name="T42" fmla="*/ 434 w 2881"/>
                  <a:gd name="T43" fmla="*/ 1304 h 2857"/>
                  <a:gd name="T44" fmla="*/ 1055 w 2881"/>
                  <a:gd name="T45" fmla="*/ 1429 h 2857"/>
                  <a:gd name="T46" fmla="*/ 1800 w 2881"/>
                  <a:gd name="T47" fmla="*/ 2174 h 2857"/>
                  <a:gd name="T48" fmla="*/ 1530 w 2881"/>
                  <a:gd name="T49" fmla="*/ 2050 h 2857"/>
                  <a:gd name="T50" fmla="*/ 1490 w 2881"/>
                  <a:gd name="T51" fmla="*/ 228 h 2857"/>
                  <a:gd name="T52" fmla="*/ 1614 w 2881"/>
                  <a:gd name="T53" fmla="*/ 808 h 2857"/>
                  <a:gd name="T54" fmla="*/ 1682 w 2881"/>
                  <a:gd name="T55" fmla="*/ 932 h 2857"/>
                  <a:gd name="T56" fmla="*/ 1366 w 2881"/>
                  <a:gd name="T57" fmla="*/ 684 h 2857"/>
                  <a:gd name="T58" fmla="*/ 248 w 2881"/>
                  <a:gd name="T59" fmla="*/ 125 h 2857"/>
                  <a:gd name="T60" fmla="*/ 124 w 2881"/>
                  <a:gd name="T61" fmla="*/ 2608 h 2857"/>
                  <a:gd name="T62" fmla="*/ 1987 w 2881"/>
                  <a:gd name="T63" fmla="*/ 2733 h 2857"/>
                  <a:gd name="T64" fmla="*/ 2111 w 2881"/>
                  <a:gd name="T65" fmla="*/ 1733 h 2857"/>
                  <a:gd name="T66" fmla="*/ 2235 w 2881"/>
                  <a:gd name="T67" fmla="*/ 2608 h 2857"/>
                  <a:gd name="T68" fmla="*/ 248 w 2881"/>
                  <a:gd name="T69" fmla="*/ 2857 h 2857"/>
                  <a:gd name="T70" fmla="*/ 0 w 2881"/>
                  <a:gd name="T71" fmla="*/ 249 h 2857"/>
                  <a:gd name="T72" fmla="*/ 1450 w 2881"/>
                  <a:gd name="T73" fmla="*/ 0 h 2857"/>
                  <a:gd name="T74" fmla="*/ 1924 w 2881"/>
                  <a:gd name="T75" fmla="*/ 691 h 2857"/>
                  <a:gd name="T76" fmla="*/ 1490 w 2881"/>
                  <a:gd name="T77" fmla="*/ 228 h 2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81" h="2857">
                    <a:moveTo>
                      <a:pt x="2784" y="885"/>
                    </a:moveTo>
                    <a:cubicBezTo>
                      <a:pt x="1819" y="1849"/>
                      <a:pt x="1819" y="1849"/>
                      <a:pt x="1819" y="1849"/>
                    </a:cubicBezTo>
                    <a:cubicBezTo>
                      <a:pt x="1116" y="2111"/>
                      <a:pt x="1116" y="2111"/>
                      <a:pt x="1116" y="2111"/>
                    </a:cubicBezTo>
                    <a:cubicBezTo>
                      <a:pt x="1380" y="1410"/>
                      <a:pt x="1380" y="1410"/>
                      <a:pt x="1380" y="1410"/>
                    </a:cubicBezTo>
                    <a:cubicBezTo>
                      <a:pt x="2344" y="446"/>
                      <a:pt x="2344" y="446"/>
                      <a:pt x="2344" y="446"/>
                    </a:cubicBezTo>
                    <a:cubicBezTo>
                      <a:pt x="2442" y="349"/>
                      <a:pt x="2599" y="349"/>
                      <a:pt x="2696" y="446"/>
                    </a:cubicBezTo>
                    <a:cubicBezTo>
                      <a:pt x="2784" y="534"/>
                      <a:pt x="2784" y="534"/>
                      <a:pt x="2784" y="534"/>
                    </a:cubicBezTo>
                    <a:cubicBezTo>
                      <a:pt x="2881" y="631"/>
                      <a:pt x="2881" y="788"/>
                      <a:pt x="2784" y="885"/>
                    </a:cubicBezTo>
                    <a:close/>
                    <a:moveTo>
                      <a:pt x="1329" y="1898"/>
                    </a:moveTo>
                    <a:cubicBezTo>
                      <a:pt x="1751" y="1740"/>
                      <a:pt x="1751" y="1740"/>
                      <a:pt x="1751" y="1740"/>
                    </a:cubicBezTo>
                    <a:cubicBezTo>
                      <a:pt x="1775" y="1717"/>
                      <a:pt x="1775" y="1717"/>
                      <a:pt x="1775" y="1717"/>
                    </a:cubicBezTo>
                    <a:cubicBezTo>
                      <a:pt x="1512" y="1453"/>
                      <a:pt x="1512" y="1453"/>
                      <a:pt x="1512" y="1453"/>
                    </a:cubicBezTo>
                    <a:cubicBezTo>
                      <a:pt x="1488" y="1477"/>
                      <a:pt x="1488" y="1477"/>
                      <a:pt x="1488" y="1477"/>
                    </a:cubicBezTo>
                    <a:lnTo>
                      <a:pt x="1329" y="1898"/>
                    </a:lnTo>
                    <a:close/>
                    <a:moveTo>
                      <a:pt x="1599" y="1365"/>
                    </a:moveTo>
                    <a:cubicBezTo>
                      <a:pt x="1863" y="1629"/>
                      <a:pt x="1863" y="1629"/>
                      <a:pt x="1863" y="1629"/>
                    </a:cubicBezTo>
                    <a:cubicBezTo>
                      <a:pt x="2520" y="972"/>
                      <a:pt x="2520" y="972"/>
                      <a:pt x="2520" y="972"/>
                    </a:cubicBezTo>
                    <a:cubicBezTo>
                      <a:pt x="2256" y="709"/>
                      <a:pt x="2256" y="709"/>
                      <a:pt x="2256" y="709"/>
                    </a:cubicBezTo>
                    <a:lnTo>
                      <a:pt x="1599" y="1365"/>
                    </a:lnTo>
                    <a:close/>
                    <a:moveTo>
                      <a:pt x="2696" y="620"/>
                    </a:moveTo>
                    <a:cubicBezTo>
                      <a:pt x="2609" y="532"/>
                      <a:pt x="2609" y="532"/>
                      <a:pt x="2609" y="532"/>
                    </a:cubicBezTo>
                    <a:cubicBezTo>
                      <a:pt x="2560" y="484"/>
                      <a:pt x="2481" y="484"/>
                      <a:pt x="2433" y="532"/>
                    </a:cubicBezTo>
                    <a:cubicBezTo>
                      <a:pt x="2344" y="621"/>
                      <a:pt x="2344" y="621"/>
                      <a:pt x="2344" y="621"/>
                    </a:cubicBezTo>
                    <a:cubicBezTo>
                      <a:pt x="2607" y="884"/>
                      <a:pt x="2607" y="884"/>
                      <a:pt x="2607" y="884"/>
                    </a:cubicBezTo>
                    <a:cubicBezTo>
                      <a:pt x="2696" y="795"/>
                      <a:pt x="2696" y="795"/>
                      <a:pt x="2696" y="795"/>
                    </a:cubicBezTo>
                    <a:cubicBezTo>
                      <a:pt x="2745" y="747"/>
                      <a:pt x="2745" y="668"/>
                      <a:pt x="2696" y="620"/>
                    </a:cubicBezTo>
                    <a:close/>
                    <a:moveTo>
                      <a:pt x="434" y="2174"/>
                    </a:moveTo>
                    <a:cubicBezTo>
                      <a:pt x="434" y="2050"/>
                      <a:pt x="434" y="2050"/>
                      <a:pt x="434" y="2050"/>
                    </a:cubicBezTo>
                    <a:cubicBezTo>
                      <a:pt x="1045" y="2050"/>
                      <a:pt x="1045" y="2050"/>
                      <a:pt x="1045" y="2050"/>
                    </a:cubicBezTo>
                    <a:cubicBezTo>
                      <a:pt x="998" y="2174"/>
                      <a:pt x="998" y="2174"/>
                      <a:pt x="998" y="2174"/>
                    </a:cubicBezTo>
                    <a:lnTo>
                      <a:pt x="434" y="2174"/>
                    </a:lnTo>
                    <a:close/>
                    <a:moveTo>
                      <a:pt x="1139" y="1801"/>
                    </a:moveTo>
                    <a:cubicBezTo>
                      <a:pt x="434" y="1801"/>
                      <a:pt x="434" y="1801"/>
                      <a:pt x="434" y="1801"/>
                    </a:cubicBezTo>
                    <a:cubicBezTo>
                      <a:pt x="434" y="1677"/>
                      <a:pt x="434" y="1677"/>
                      <a:pt x="434" y="1677"/>
                    </a:cubicBezTo>
                    <a:cubicBezTo>
                      <a:pt x="1185" y="1677"/>
                      <a:pt x="1185" y="1677"/>
                      <a:pt x="1185" y="1677"/>
                    </a:cubicBezTo>
                    <a:lnTo>
                      <a:pt x="1139" y="1801"/>
                    </a:lnTo>
                    <a:close/>
                    <a:moveTo>
                      <a:pt x="434" y="932"/>
                    </a:moveTo>
                    <a:cubicBezTo>
                      <a:pt x="1055" y="932"/>
                      <a:pt x="1055" y="932"/>
                      <a:pt x="1055" y="932"/>
                    </a:cubicBezTo>
                    <a:cubicBezTo>
                      <a:pt x="1055" y="1056"/>
                      <a:pt x="1055" y="1056"/>
                      <a:pt x="1055" y="1056"/>
                    </a:cubicBezTo>
                    <a:cubicBezTo>
                      <a:pt x="434" y="1056"/>
                      <a:pt x="434" y="1056"/>
                      <a:pt x="434" y="1056"/>
                    </a:cubicBezTo>
                    <a:lnTo>
                      <a:pt x="434" y="932"/>
                    </a:lnTo>
                    <a:close/>
                    <a:moveTo>
                      <a:pt x="1055" y="1429"/>
                    </a:moveTo>
                    <a:cubicBezTo>
                      <a:pt x="434" y="1429"/>
                      <a:pt x="434" y="1429"/>
                      <a:pt x="434" y="1429"/>
                    </a:cubicBezTo>
                    <a:cubicBezTo>
                      <a:pt x="434" y="1304"/>
                      <a:pt x="434" y="1304"/>
                      <a:pt x="434" y="1304"/>
                    </a:cubicBezTo>
                    <a:cubicBezTo>
                      <a:pt x="1055" y="1304"/>
                      <a:pt x="1055" y="1304"/>
                      <a:pt x="1055" y="1304"/>
                    </a:cubicBezTo>
                    <a:lnTo>
                      <a:pt x="1055" y="1429"/>
                    </a:lnTo>
                    <a:close/>
                    <a:moveTo>
                      <a:pt x="1800" y="2050"/>
                    </a:moveTo>
                    <a:cubicBezTo>
                      <a:pt x="1800" y="2174"/>
                      <a:pt x="1800" y="2174"/>
                      <a:pt x="1800" y="2174"/>
                    </a:cubicBezTo>
                    <a:cubicBezTo>
                      <a:pt x="1197" y="2174"/>
                      <a:pt x="1197" y="2174"/>
                      <a:pt x="1197" y="2174"/>
                    </a:cubicBezTo>
                    <a:cubicBezTo>
                      <a:pt x="1530" y="2050"/>
                      <a:pt x="1530" y="2050"/>
                      <a:pt x="1530" y="2050"/>
                    </a:cubicBezTo>
                    <a:lnTo>
                      <a:pt x="1800" y="2050"/>
                    </a:lnTo>
                    <a:close/>
                    <a:moveTo>
                      <a:pt x="1490" y="228"/>
                    </a:moveTo>
                    <a:cubicBezTo>
                      <a:pt x="1490" y="684"/>
                      <a:pt x="1490" y="684"/>
                      <a:pt x="1490" y="684"/>
                    </a:cubicBezTo>
                    <a:cubicBezTo>
                      <a:pt x="1490" y="752"/>
                      <a:pt x="1545" y="808"/>
                      <a:pt x="1614" y="808"/>
                    </a:cubicBezTo>
                    <a:cubicBezTo>
                      <a:pt x="1807" y="808"/>
                      <a:pt x="1807" y="808"/>
                      <a:pt x="1807" y="808"/>
                    </a:cubicBezTo>
                    <a:cubicBezTo>
                      <a:pt x="1682" y="932"/>
                      <a:pt x="1682" y="932"/>
                      <a:pt x="1682" y="932"/>
                    </a:cubicBezTo>
                    <a:cubicBezTo>
                      <a:pt x="1614" y="932"/>
                      <a:pt x="1614" y="932"/>
                      <a:pt x="1614" y="932"/>
                    </a:cubicBezTo>
                    <a:cubicBezTo>
                      <a:pt x="1477" y="932"/>
                      <a:pt x="1366" y="821"/>
                      <a:pt x="1366" y="684"/>
                    </a:cubicBezTo>
                    <a:cubicBezTo>
                      <a:pt x="1366" y="125"/>
                      <a:pt x="1366" y="125"/>
                      <a:pt x="1366" y="125"/>
                    </a:cubicBezTo>
                    <a:cubicBezTo>
                      <a:pt x="248" y="125"/>
                      <a:pt x="248" y="125"/>
                      <a:pt x="248" y="125"/>
                    </a:cubicBezTo>
                    <a:cubicBezTo>
                      <a:pt x="179" y="125"/>
                      <a:pt x="124" y="180"/>
                      <a:pt x="124" y="249"/>
                    </a:cubicBezTo>
                    <a:cubicBezTo>
                      <a:pt x="124" y="2608"/>
                      <a:pt x="124" y="2608"/>
                      <a:pt x="124" y="2608"/>
                    </a:cubicBezTo>
                    <a:cubicBezTo>
                      <a:pt x="124" y="2677"/>
                      <a:pt x="179" y="2733"/>
                      <a:pt x="248" y="2733"/>
                    </a:cubicBezTo>
                    <a:cubicBezTo>
                      <a:pt x="1987" y="2733"/>
                      <a:pt x="1987" y="2733"/>
                      <a:pt x="1987" y="2733"/>
                    </a:cubicBezTo>
                    <a:cubicBezTo>
                      <a:pt x="2055" y="2733"/>
                      <a:pt x="2111" y="2677"/>
                      <a:pt x="2111" y="2608"/>
                    </a:cubicBezTo>
                    <a:cubicBezTo>
                      <a:pt x="2111" y="1733"/>
                      <a:pt x="2111" y="1733"/>
                      <a:pt x="2111" y="1733"/>
                    </a:cubicBezTo>
                    <a:cubicBezTo>
                      <a:pt x="2235" y="1609"/>
                      <a:pt x="2235" y="1609"/>
                      <a:pt x="2235" y="1609"/>
                    </a:cubicBezTo>
                    <a:cubicBezTo>
                      <a:pt x="2235" y="2608"/>
                      <a:pt x="2235" y="2608"/>
                      <a:pt x="2235" y="2608"/>
                    </a:cubicBezTo>
                    <a:cubicBezTo>
                      <a:pt x="2235" y="2746"/>
                      <a:pt x="2124" y="2857"/>
                      <a:pt x="1987" y="2857"/>
                    </a:cubicBezTo>
                    <a:cubicBezTo>
                      <a:pt x="248" y="2857"/>
                      <a:pt x="248" y="2857"/>
                      <a:pt x="248" y="2857"/>
                    </a:cubicBezTo>
                    <a:cubicBezTo>
                      <a:pt x="111" y="2857"/>
                      <a:pt x="0" y="2746"/>
                      <a:pt x="0" y="2608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0" y="112"/>
                      <a:pt x="111" y="0"/>
                      <a:pt x="248" y="0"/>
                    </a:cubicBezTo>
                    <a:cubicBezTo>
                      <a:pt x="1450" y="0"/>
                      <a:pt x="1450" y="0"/>
                      <a:pt x="1450" y="0"/>
                    </a:cubicBezTo>
                    <a:cubicBezTo>
                      <a:pt x="2010" y="604"/>
                      <a:pt x="2010" y="604"/>
                      <a:pt x="2010" y="604"/>
                    </a:cubicBezTo>
                    <a:cubicBezTo>
                      <a:pt x="1924" y="691"/>
                      <a:pt x="1924" y="691"/>
                      <a:pt x="1924" y="691"/>
                    </a:cubicBezTo>
                    <a:lnTo>
                      <a:pt x="1490" y="228"/>
                    </a:lnTo>
                    <a:close/>
                    <a:moveTo>
                      <a:pt x="1490" y="228"/>
                    </a:moveTo>
                    <a:cubicBezTo>
                      <a:pt x="1490" y="228"/>
                      <a:pt x="1490" y="228"/>
                      <a:pt x="1490" y="22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14371"/>
                  </a:solidFill>
                </a:endParaRPr>
              </a:p>
            </p:txBody>
          </p:sp>
        </p:grpSp>
        <p:grpSp>
          <p:nvGrpSpPr>
            <p:cNvPr id="40" name="组合 39"/>
            <p:cNvGrpSpPr/>
            <p:nvPr userDrawn="1"/>
          </p:nvGrpSpPr>
          <p:grpSpPr>
            <a:xfrm>
              <a:off x="1030690" y="5230540"/>
              <a:ext cx="1753150" cy="703102"/>
              <a:chOff x="1049903" y="7496160"/>
              <a:chExt cx="1753150" cy="703102"/>
            </a:xfrm>
          </p:grpSpPr>
          <p:sp>
            <p:nvSpPr>
              <p:cNvPr id="41" name="文本框 40"/>
              <p:cNvSpPr txBox="1"/>
              <p:nvPr userDrawn="1"/>
            </p:nvSpPr>
            <p:spPr>
              <a:xfrm>
                <a:off x="1055489" y="7496160"/>
                <a:ext cx="17475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rgbClr val="31437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原料基础知识</a:t>
                </a:r>
                <a:endParaRPr lang="zh-CN" altLang="en-US" sz="2000" dirty="0">
                  <a:solidFill>
                    <a:srgbClr val="31437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文本框 41"/>
              <p:cNvSpPr txBox="1"/>
              <p:nvPr userDrawn="1"/>
            </p:nvSpPr>
            <p:spPr>
              <a:xfrm>
                <a:off x="1049903" y="7799152"/>
                <a:ext cx="154323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1000" b="0" i="0" kern="1200" cap="all" baseline="0" dirty="0">
                    <a:solidFill>
                      <a:srgbClr val="314371"/>
                    </a:solidFill>
                    <a:effectLst/>
                    <a:latin typeface="+mn-lt"/>
                    <a:ea typeface="+mn-ea"/>
                    <a:cs typeface="+mn-cs"/>
                  </a:rPr>
                  <a:t>Basic knowledge of raw materials</a:t>
                </a:r>
                <a:endParaRPr lang="zh-CN" altLang="en-US" sz="900" cap="all" baseline="0" dirty="0">
                  <a:solidFill>
                    <a:srgbClr val="31437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3" name="组合 52"/>
          <p:cNvGrpSpPr/>
          <p:nvPr userDrawn="1"/>
        </p:nvGrpSpPr>
        <p:grpSpPr>
          <a:xfrm>
            <a:off x="9265801" y="5847649"/>
            <a:ext cx="2782251" cy="787640"/>
            <a:chOff x="245219" y="3407343"/>
            <a:chExt cx="2782251" cy="787640"/>
          </a:xfrm>
        </p:grpSpPr>
        <p:grpSp>
          <p:nvGrpSpPr>
            <p:cNvPr id="33" name="组合 32"/>
            <p:cNvGrpSpPr/>
            <p:nvPr userDrawn="1"/>
          </p:nvGrpSpPr>
          <p:grpSpPr>
            <a:xfrm>
              <a:off x="245219" y="3407343"/>
              <a:ext cx="679000" cy="787640"/>
              <a:chOff x="6142938" y="4151848"/>
              <a:chExt cx="1223244" cy="1418963"/>
            </a:xfrm>
          </p:grpSpPr>
          <p:sp>
            <p:nvSpPr>
              <p:cNvPr id="14" name="六边形 13"/>
              <p:cNvSpPr/>
              <p:nvPr/>
            </p:nvSpPr>
            <p:spPr>
              <a:xfrm rot="5400000">
                <a:off x="6045078" y="4249708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rgbClr val="3143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14371"/>
                  </a:solidFill>
                </a:endParaRPr>
              </a:p>
            </p:txBody>
          </p:sp>
          <p:sp>
            <p:nvSpPr>
              <p:cNvPr id="22" name="Freeform 15"/>
              <p:cNvSpPr>
                <a:spLocks noEditPoints="1"/>
              </p:cNvSpPr>
              <p:nvPr/>
            </p:nvSpPr>
            <p:spPr bwMode="auto">
              <a:xfrm>
                <a:off x="6503483" y="4613749"/>
                <a:ext cx="502152" cy="502153"/>
              </a:xfrm>
              <a:custGeom>
                <a:avLst/>
                <a:gdLst>
                  <a:gd name="T0" fmla="*/ 2204 w 2599"/>
                  <a:gd name="T1" fmla="*/ 392 h 2595"/>
                  <a:gd name="T2" fmla="*/ 1893 w 2599"/>
                  <a:gd name="T3" fmla="*/ 233 h 2595"/>
                  <a:gd name="T4" fmla="*/ 772 w 2599"/>
                  <a:gd name="T5" fmla="*/ 165 h 2595"/>
                  <a:gd name="T6" fmla="*/ 100 w 2599"/>
                  <a:gd name="T7" fmla="*/ 838 h 2595"/>
                  <a:gd name="T8" fmla="*/ 100 w 2599"/>
                  <a:gd name="T9" fmla="*/ 1822 h 2595"/>
                  <a:gd name="T10" fmla="*/ 772 w 2599"/>
                  <a:gd name="T11" fmla="*/ 2495 h 2595"/>
                  <a:gd name="T12" fmla="*/ 1757 w 2599"/>
                  <a:gd name="T13" fmla="*/ 2495 h 2595"/>
                  <a:gd name="T14" fmla="*/ 2430 w 2599"/>
                  <a:gd name="T15" fmla="*/ 1822 h 2595"/>
                  <a:gd name="T16" fmla="*/ 2364 w 2599"/>
                  <a:gd name="T17" fmla="*/ 705 h 2595"/>
                  <a:gd name="T18" fmla="*/ 1976 w 2599"/>
                  <a:gd name="T19" fmla="*/ 1081 h 2595"/>
                  <a:gd name="T20" fmla="*/ 2024 w 2599"/>
                  <a:gd name="T21" fmla="*/ 1330 h 2595"/>
                  <a:gd name="T22" fmla="*/ 1265 w 2599"/>
                  <a:gd name="T23" fmla="*/ 2089 h 2595"/>
                  <a:gd name="T24" fmla="*/ 506 w 2599"/>
                  <a:gd name="T25" fmla="*/ 1330 h 2595"/>
                  <a:gd name="T26" fmla="*/ 1265 w 2599"/>
                  <a:gd name="T27" fmla="*/ 571 h 2595"/>
                  <a:gd name="T28" fmla="*/ 1512 w 2599"/>
                  <a:gd name="T29" fmla="*/ 613 h 2595"/>
                  <a:gd name="T30" fmla="*/ 1523 w 2599"/>
                  <a:gd name="T31" fmla="*/ 970 h 2595"/>
                  <a:gd name="T32" fmla="*/ 822 w 2599"/>
                  <a:gd name="T33" fmla="*/ 1329 h 2595"/>
                  <a:gd name="T34" fmla="*/ 1707 w 2599"/>
                  <a:gd name="T35" fmla="*/ 1329 h 2595"/>
                  <a:gd name="T36" fmla="*/ 1669 w 2599"/>
                  <a:gd name="T37" fmla="*/ 1014 h 2595"/>
                  <a:gd name="T38" fmla="*/ 1580 w 2599"/>
                  <a:gd name="T39" fmla="*/ 1330 h 2595"/>
                  <a:gd name="T40" fmla="*/ 949 w 2599"/>
                  <a:gd name="T41" fmla="*/ 1330 h 2595"/>
                  <a:gd name="T42" fmla="*/ 1439 w 2599"/>
                  <a:gd name="T43" fmla="*/ 1066 h 2595"/>
                  <a:gd name="T44" fmla="*/ 1264 w 2599"/>
                  <a:gd name="T45" fmla="*/ 1203 h 2595"/>
                  <a:gd name="T46" fmla="*/ 1264 w 2599"/>
                  <a:gd name="T47" fmla="*/ 1457 h 2595"/>
                  <a:gd name="T48" fmla="*/ 1387 w 2599"/>
                  <a:gd name="T49" fmla="*/ 1297 h 2595"/>
                  <a:gd name="T50" fmla="*/ 1580 w 2599"/>
                  <a:gd name="T51" fmla="*/ 1330 h 2595"/>
                  <a:gd name="T52" fmla="*/ 1802 w 2599"/>
                  <a:gd name="T53" fmla="*/ 502 h 2595"/>
                  <a:gd name="T54" fmla="*/ 1916 w 2599"/>
                  <a:gd name="T55" fmla="*/ 588 h 2595"/>
                  <a:gd name="T56" fmla="*/ 1750 w 2599"/>
                  <a:gd name="T57" fmla="*/ 555 h 2595"/>
                  <a:gd name="T58" fmla="*/ 1682 w 2599"/>
                  <a:gd name="T59" fmla="*/ 816 h 2595"/>
                  <a:gd name="T60" fmla="*/ 1750 w 2599"/>
                  <a:gd name="T61" fmla="*/ 555 h 2595"/>
                  <a:gd name="T62" fmla="*/ 1936 w 2599"/>
                  <a:gd name="T63" fmla="*/ 943 h 2595"/>
                  <a:gd name="T64" fmla="*/ 1881 w 2599"/>
                  <a:gd name="T65" fmla="*/ 802 h 2595"/>
                  <a:gd name="T66" fmla="*/ 2021 w 2599"/>
                  <a:gd name="T67" fmla="*/ 861 h 2595"/>
                  <a:gd name="T68" fmla="*/ 1935 w 2599"/>
                  <a:gd name="T69" fmla="*/ 749 h 2595"/>
                  <a:gd name="T70" fmla="*/ 2177 w 2599"/>
                  <a:gd name="T71" fmla="*/ 710 h 2595"/>
                  <a:gd name="T72" fmla="*/ 2232 w 2599"/>
                  <a:gd name="T73" fmla="*/ 656 h 2595"/>
                  <a:gd name="T74" fmla="*/ 2159 w 2599"/>
                  <a:gd name="T75" fmla="*/ 528 h 2595"/>
                  <a:gd name="T76" fmla="*/ 2341 w 2599"/>
                  <a:gd name="T77" fmla="*/ 551 h 2595"/>
                  <a:gd name="T78" fmla="*/ 2081 w 2599"/>
                  <a:gd name="T79" fmla="*/ 424 h 2595"/>
                  <a:gd name="T80" fmla="*/ 1928 w 2599"/>
                  <a:gd name="T81" fmla="*/ 376 h 2595"/>
                  <a:gd name="T82" fmla="*/ 2081 w 2599"/>
                  <a:gd name="T83" fmla="*/ 424 h 2595"/>
                  <a:gd name="T84" fmla="*/ 2069 w 2599"/>
                  <a:gd name="T85" fmla="*/ 2134 h 2595"/>
                  <a:gd name="T86" fmla="*/ 460 w 2599"/>
                  <a:gd name="T87" fmla="*/ 2134 h 2595"/>
                  <a:gd name="T88" fmla="*/ 460 w 2599"/>
                  <a:gd name="T89" fmla="*/ 525 h 2595"/>
                  <a:gd name="T90" fmla="*/ 1800 w 2599"/>
                  <a:gd name="T91" fmla="*/ 325 h 2595"/>
                  <a:gd name="T92" fmla="*/ 1265 w 2599"/>
                  <a:gd name="T93" fmla="*/ 444 h 2595"/>
                  <a:gd name="T94" fmla="*/ 380 w 2599"/>
                  <a:gd name="T95" fmla="*/ 1329 h 2595"/>
                  <a:gd name="T96" fmla="*/ 1265 w 2599"/>
                  <a:gd name="T97" fmla="*/ 2214 h 2595"/>
                  <a:gd name="T98" fmla="*/ 2150 w 2599"/>
                  <a:gd name="T99" fmla="*/ 1329 h 2595"/>
                  <a:gd name="T100" fmla="*/ 2269 w 2599"/>
                  <a:gd name="T101" fmla="*/ 796 h 2595"/>
                  <a:gd name="T102" fmla="*/ 2403 w 2599"/>
                  <a:gd name="T103" fmla="*/ 1330 h 2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99" h="2595">
                    <a:moveTo>
                      <a:pt x="2599" y="477"/>
                    </a:moveTo>
                    <a:cubicBezTo>
                      <a:pt x="2204" y="392"/>
                      <a:pt x="2204" y="392"/>
                      <a:pt x="2204" y="392"/>
                    </a:cubicBezTo>
                    <a:cubicBezTo>
                      <a:pt x="2126" y="0"/>
                      <a:pt x="2126" y="0"/>
                      <a:pt x="2126" y="0"/>
                    </a:cubicBezTo>
                    <a:cubicBezTo>
                      <a:pt x="1893" y="233"/>
                      <a:pt x="1893" y="233"/>
                      <a:pt x="1893" y="233"/>
                    </a:cubicBezTo>
                    <a:cubicBezTo>
                      <a:pt x="1703" y="123"/>
                      <a:pt x="1487" y="65"/>
                      <a:pt x="1265" y="65"/>
                    </a:cubicBezTo>
                    <a:cubicBezTo>
                      <a:pt x="1094" y="65"/>
                      <a:pt x="928" y="99"/>
                      <a:pt x="772" y="165"/>
                    </a:cubicBezTo>
                    <a:cubicBezTo>
                      <a:pt x="622" y="228"/>
                      <a:pt x="487" y="320"/>
                      <a:pt x="371" y="436"/>
                    </a:cubicBezTo>
                    <a:cubicBezTo>
                      <a:pt x="254" y="552"/>
                      <a:pt x="163" y="687"/>
                      <a:pt x="100" y="838"/>
                    </a:cubicBezTo>
                    <a:cubicBezTo>
                      <a:pt x="34" y="994"/>
                      <a:pt x="0" y="1159"/>
                      <a:pt x="0" y="1330"/>
                    </a:cubicBezTo>
                    <a:cubicBezTo>
                      <a:pt x="0" y="1500"/>
                      <a:pt x="34" y="1666"/>
                      <a:pt x="100" y="1822"/>
                    </a:cubicBezTo>
                    <a:cubicBezTo>
                      <a:pt x="163" y="1973"/>
                      <a:pt x="254" y="2108"/>
                      <a:pt x="371" y="2224"/>
                    </a:cubicBezTo>
                    <a:cubicBezTo>
                      <a:pt x="487" y="2340"/>
                      <a:pt x="622" y="2431"/>
                      <a:pt x="772" y="2495"/>
                    </a:cubicBezTo>
                    <a:cubicBezTo>
                      <a:pt x="928" y="2561"/>
                      <a:pt x="1094" y="2595"/>
                      <a:pt x="1265" y="2595"/>
                    </a:cubicBezTo>
                    <a:cubicBezTo>
                      <a:pt x="1435" y="2595"/>
                      <a:pt x="1601" y="2561"/>
                      <a:pt x="1757" y="2495"/>
                    </a:cubicBezTo>
                    <a:cubicBezTo>
                      <a:pt x="1908" y="2431"/>
                      <a:pt x="2043" y="2340"/>
                      <a:pt x="2159" y="2224"/>
                    </a:cubicBezTo>
                    <a:cubicBezTo>
                      <a:pt x="2275" y="2108"/>
                      <a:pt x="2366" y="1973"/>
                      <a:pt x="2430" y="1822"/>
                    </a:cubicBezTo>
                    <a:cubicBezTo>
                      <a:pt x="2496" y="1666"/>
                      <a:pt x="2529" y="1500"/>
                      <a:pt x="2529" y="1330"/>
                    </a:cubicBezTo>
                    <a:cubicBezTo>
                      <a:pt x="2529" y="1109"/>
                      <a:pt x="2472" y="894"/>
                      <a:pt x="2364" y="705"/>
                    </a:cubicBezTo>
                    <a:lnTo>
                      <a:pt x="2599" y="477"/>
                    </a:lnTo>
                    <a:close/>
                    <a:moveTo>
                      <a:pt x="1976" y="1081"/>
                    </a:moveTo>
                    <a:cubicBezTo>
                      <a:pt x="1980" y="1076"/>
                      <a:pt x="1980" y="1076"/>
                      <a:pt x="1980" y="1076"/>
                    </a:cubicBezTo>
                    <a:cubicBezTo>
                      <a:pt x="2009" y="1157"/>
                      <a:pt x="2024" y="1242"/>
                      <a:pt x="2024" y="1330"/>
                    </a:cubicBezTo>
                    <a:cubicBezTo>
                      <a:pt x="2024" y="1532"/>
                      <a:pt x="1945" y="1723"/>
                      <a:pt x="1801" y="1866"/>
                    </a:cubicBezTo>
                    <a:cubicBezTo>
                      <a:pt x="1658" y="2010"/>
                      <a:pt x="1468" y="2089"/>
                      <a:pt x="1265" y="2089"/>
                    </a:cubicBezTo>
                    <a:cubicBezTo>
                      <a:pt x="1062" y="2089"/>
                      <a:pt x="871" y="2010"/>
                      <a:pt x="728" y="1866"/>
                    </a:cubicBezTo>
                    <a:cubicBezTo>
                      <a:pt x="585" y="1723"/>
                      <a:pt x="506" y="1532"/>
                      <a:pt x="506" y="1330"/>
                    </a:cubicBezTo>
                    <a:cubicBezTo>
                      <a:pt x="506" y="1127"/>
                      <a:pt x="585" y="936"/>
                      <a:pt x="728" y="793"/>
                    </a:cubicBezTo>
                    <a:cubicBezTo>
                      <a:pt x="871" y="650"/>
                      <a:pt x="1062" y="571"/>
                      <a:pt x="1265" y="571"/>
                    </a:cubicBezTo>
                    <a:cubicBezTo>
                      <a:pt x="1351" y="571"/>
                      <a:pt x="1434" y="585"/>
                      <a:pt x="1513" y="612"/>
                    </a:cubicBezTo>
                    <a:cubicBezTo>
                      <a:pt x="1512" y="613"/>
                      <a:pt x="1512" y="613"/>
                      <a:pt x="1512" y="613"/>
                    </a:cubicBezTo>
                    <a:cubicBezTo>
                      <a:pt x="1574" y="920"/>
                      <a:pt x="1574" y="920"/>
                      <a:pt x="1574" y="920"/>
                    </a:cubicBezTo>
                    <a:cubicBezTo>
                      <a:pt x="1523" y="970"/>
                      <a:pt x="1523" y="970"/>
                      <a:pt x="1523" y="970"/>
                    </a:cubicBezTo>
                    <a:cubicBezTo>
                      <a:pt x="1450" y="918"/>
                      <a:pt x="1361" y="887"/>
                      <a:pt x="1265" y="887"/>
                    </a:cubicBezTo>
                    <a:cubicBezTo>
                      <a:pt x="1021" y="887"/>
                      <a:pt x="822" y="1085"/>
                      <a:pt x="822" y="1329"/>
                    </a:cubicBezTo>
                    <a:cubicBezTo>
                      <a:pt x="822" y="1573"/>
                      <a:pt x="1020" y="1772"/>
                      <a:pt x="1265" y="1772"/>
                    </a:cubicBezTo>
                    <a:cubicBezTo>
                      <a:pt x="1509" y="1772"/>
                      <a:pt x="1707" y="1573"/>
                      <a:pt x="1707" y="1329"/>
                    </a:cubicBezTo>
                    <a:cubicBezTo>
                      <a:pt x="1707" y="1230"/>
                      <a:pt x="1675" y="1139"/>
                      <a:pt x="1619" y="1065"/>
                    </a:cubicBezTo>
                    <a:cubicBezTo>
                      <a:pt x="1669" y="1014"/>
                      <a:pt x="1669" y="1014"/>
                      <a:pt x="1669" y="1014"/>
                    </a:cubicBezTo>
                    <a:lnTo>
                      <a:pt x="1976" y="1081"/>
                    </a:lnTo>
                    <a:close/>
                    <a:moveTo>
                      <a:pt x="1580" y="1330"/>
                    </a:moveTo>
                    <a:cubicBezTo>
                      <a:pt x="1580" y="1504"/>
                      <a:pt x="1439" y="1645"/>
                      <a:pt x="1265" y="1645"/>
                    </a:cubicBezTo>
                    <a:cubicBezTo>
                      <a:pt x="1091" y="1645"/>
                      <a:pt x="949" y="1504"/>
                      <a:pt x="949" y="1330"/>
                    </a:cubicBezTo>
                    <a:cubicBezTo>
                      <a:pt x="949" y="1156"/>
                      <a:pt x="1091" y="1014"/>
                      <a:pt x="1265" y="1014"/>
                    </a:cubicBezTo>
                    <a:cubicBezTo>
                      <a:pt x="1329" y="1014"/>
                      <a:pt x="1389" y="1033"/>
                      <a:pt x="1439" y="1066"/>
                    </a:cubicBezTo>
                    <a:cubicBezTo>
                      <a:pt x="1297" y="1208"/>
                      <a:pt x="1297" y="1208"/>
                      <a:pt x="1297" y="1208"/>
                    </a:cubicBezTo>
                    <a:cubicBezTo>
                      <a:pt x="1287" y="1205"/>
                      <a:pt x="1276" y="1203"/>
                      <a:pt x="1264" y="1203"/>
                    </a:cubicBezTo>
                    <a:cubicBezTo>
                      <a:pt x="1195" y="1203"/>
                      <a:pt x="1138" y="1260"/>
                      <a:pt x="1138" y="1330"/>
                    </a:cubicBezTo>
                    <a:cubicBezTo>
                      <a:pt x="1138" y="1400"/>
                      <a:pt x="1194" y="1457"/>
                      <a:pt x="1264" y="1457"/>
                    </a:cubicBezTo>
                    <a:cubicBezTo>
                      <a:pt x="1334" y="1457"/>
                      <a:pt x="1391" y="1399"/>
                      <a:pt x="1391" y="1330"/>
                    </a:cubicBezTo>
                    <a:cubicBezTo>
                      <a:pt x="1391" y="1318"/>
                      <a:pt x="1390" y="1307"/>
                      <a:pt x="1387" y="1297"/>
                    </a:cubicBezTo>
                    <a:cubicBezTo>
                      <a:pt x="1528" y="1155"/>
                      <a:pt x="1528" y="1155"/>
                      <a:pt x="1528" y="1155"/>
                    </a:cubicBezTo>
                    <a:cubicBezTo>
                      <a:pt x="1561" y="1205"/>
                      <a:pt x="1580" y="1265"/>
                      <a:pt x="1580" y="1330"/>
                    </a:cubicBezTo>
                    <a:close/>
                    <a:moveTo>
                      <a:pt x="1841" y="661"/>
                    </a:moveTo>
                    <a:cubicBezTo>
                      <a:pt x="1802" y="502"/>
                      <a:pt x="1802" y="502"/>
                      <a:pt x="1802" y="502"/>
                    </a:cubicBezTo>
                    <a:cubicBezTo>
                      <a:pt x="1876" y="428"/>
                      <a:pt x="1876" y="428"/>
                      <a:pt x="1876" y="428"/>
                    </a:cubicBezTo>
                    <a:cubicBezTo>
                      <a:pt x="1916" y="588"/>
                      <a:pt x="1916" y="588"/>
                      <a:pt x="1916" y="588"/>
                    </a:cubicBezTo>
                    <a:lnTo>
                      <a:pt x="1841" y="661"/>
                    </a:lnTo>
                    <a:close/>
                    <a:moveTo>
                      <a:pt x="1750" y="555"/>
                    </a:moveTo>
                    <a:cubicBezTo>
                      <a:pt x="1789" y="712"/>
                      <a:pt x="1789" y="712"/>
                      <a:pt x="1789" y="712"/>
                    </a:cubicBezTo>
                    <a:cubicBezTo>
                      <a:pt x="1682" y="816"/>
                      <a:pt x="1682" y="816"/>
                      <a:pt x="1682" y="816"/>
                    </a:cubicBezTo>
                    <a:cubicBezTo>
                      <a:pt x="1649" y="655"/>
                      <a:pt x="1649" y="655"/>
                      <a:pt x="1649" y="655"/>
                    </a:cubicBezTo>
                    <a:lnTo>
                      <a:pt x="1750" y="555"/>
                    </a:lnTo>
                    <a:close/>
                    <a:moveTo>
                      <a:pt x="2021" y="861"/>
                    </a:moveTo>
                    <a:cubicBezTo>
                      <a:pt x="1936" y="943"/>
                      <a:pt x="1936" y="943"/>
                      <a:pt x="1936" y="943"/>
                    </a:cubicBezTo>
                    <a:cubicBezTo>
                      <a:pt x="1775" y="908"/>
                      <a:pt x="1775" y="908"/>
                      <a:pt x="1775" y="908"/>
                    </a:cubicBezTo>
                    <a:cubicBezTo>
                      <a:pt x="1881" y="802"/>
                      <a:pt x="1881" y="802"/>
                      <a:pt x="1881" y="802"/>
                    </a:cubicBezTo>
                    <a:cubicBezTo>
                      <a:pt x="2047" y="835"/>
                      <a:pt x="2047" y="835"/>
                      <a:pt x="2047" y="835"/>
                    </a:cubicBezTo>
                    <a:lnTo>
                      <a:pt x="2021" y="861"/>
                    </a:lnTo>
                    <a:close/>
                    <a:moveTo>
                      <a:pt x="2102" y="782"/>
                    </a:moveTo>
                    <a:cubicBezTo>
                      <a:pt x="1935" y="749"/>
                      <a:pt x="1935" y="749"/>
                      <a:pt x="1935" y="749"/>
                    </a:cubicBezTo>
                    <a:cubicBezTo>
                      <a:pt x="2008" y="676"/>
                      <a:pt x="2008" y="676"/>
                      <a:pt x="2008" y="676"/>
                    </a:cubicBezTo>
                    <a:cubicBezTo>
                      <a:pt x="2177" y="710"/>
                      <a:pt x="2177" y="710"/>
                      <a:pt x="2177" y="710"/>
                    </a:cubicBezTo>
                    <a:lnTo>
                      <a:pt x="2102" y="782"/>
                    </a:lnTo>
                    <a:close/>
                    <a:moveTo>
                      <a:pt x="2232" y="656"/>
                    </a:moveTo>
                    <a:cubicBezTo>
                      <a:pt x="2062" y="622"/>
                      <a:pt x="2062" y="622"/>
                      <a:pt x="2062" y="622"/>
                    </a:cubicBezTo>
                    <a:cubicBezTo>
                      <a:pt x="2159" y="528"/>
                      <a:pt x="2159" y="528"/>
                      <a:pt x="2159" y="528"/>
                    </a:cubicBezTo>
                    <a:cubicBezTo>
                      <a:pt x="2174" y="515"/>
                      <a:pt x="2174" y="515"/>
                      <a:pt x="2174" y="515"/>
                    </a:cubicBezTo>
                    <a:cubicBezTo>
                      <a:pt x="2341" y="551"/>
                      <a:pt x="2341" y="551"/>
                      <a:pt x="2341" y="551"/>
                    </a:cubicBezTo>
                    <a:lnTo>
                      <a:pt x="2232" y="656"/>
                    </a:lnTo>
                    <a:close/>
                    <a:moveTo>
                      <a:pt x="2081" y="424"/>
                    </a:moveTo>
                    <a:cubicBezTo>
                      <a:pt x="1968" y="537"/>
                      <a:pt x="1968" y="537"/>
                      <a:pt x="1968" y="537"/>
                    </a:cubicBezTo>
                    <a:cubicBezTo>
                      <a:pt x="1928" y="376"/>
                      <a:pt x="1928" y="376"/>
                      <a:pt x="1928" y="376"/>
                    </a:cubicBezTo>
                    <a:cubicBezTo>
                      <a:pt x="2048" y="256"/>
                      <a:pt x="2048" y="256"/>
                      <a:pt x="2048" y="256"/>
                    </a:cubicBezTo>
                    <a:lnTo>
                      <a:pt x="2081" y="424"/>
                    </a:lnTo>
                    <a:close/>
                    <a:moveTo>
                      <a:pt x="2403" y="1330"/>
                    </a:moveTo>
                    <a:cubicBezTo>
                      <a:pt x="2403" y="1634"/>
                      <a:pt x="2284" y="1919"/>
                      <a:pt x="2069" y="2134"/>
                    </a:cubicBezTo>
                    <a:cubicBezTo>
                      <a:pt x="1854" y="2349"/>
                      <a:pt x="1569" y="2468"/>
                      <a:pt x="1265" y="2468"/>
                    </a:cubicBezTo>
                    <a:cubicBezTo>
                      <a:pt x="961" y="2468"/>
                      <a:pt x="675" y="2349"/>
                      <a:pt x="460" y="2134"/>
                    </a:cubicBezTo>
                    <a:cubicBezTo>
                      <a:pt x="245" y="1919"/>
                      <a:pt x="127" y="1634"/>
                      <a:pt x="127" y="1330"/>
                    </a:cubicBezTo>
                    <a:cubicBezTo>
                      <a:pt x="127" y="1026"/>
                      <a:pt x="245" y="740"/>
                      <a:pt x="460" y="525"/>
                    </a:cubicBezTo>
                    <a:cubicBezTo>
                      <a:pt x="675" y="310"/>
                      <a:pt x="961" y="191"/>
                      <a:pt x="1265" y="191"/>
                    </a:cubicBezTo>
                    <a:cubicBezTo>
                      <a:pt x="1454" y="191"/>
                      <a:pt x="1637" y="237"/>
                      <a:pt x="1800" y="325"/>
                    </a:cubicBezTo>
                    <a:cubicBezTo>
                      <a:pt x="1611" y="515"/>
                      <a:pt x="1611" y="515"/>
                      <a:pt x="1611" y="515"/>
                    </a:cubicBezTo>
                    <a:cubicBezTo>
                      <a:pt x="1502" y="468"/>
                      <a:pt x="1386" y="444"/>
                      <a:pt x="1265" y="444"/>
                    </a:cubicBezTo>
                    <a:cubicBezTo>
                      <a:pt x="1028" y="444"/>
                      <a:pt x="806" y="536"/>
                      <a:pt x="639" y="703"/>
                    </a:cubicBezTo>
                    <a:cubicBezTo>
                      <a:pt x="472" y="870"/>
                      <a:pt x="380" y="1093"/>
                      <a:pt x="380" y="1329"/>
                    </a:cubicBezTo>
                    <a:cubicBezTo>
                      <a:pt x="380" y="1566"/>
                      <a:pt x="472" y="1788"/>
                      <a:pt x="639" y="1955"/>
                    </a:cubicBezTo>
                    <a:cubicBezTo>
                      <a:pt x="806" y="2122"/>
                      <a:pt x="1028" y="2214"/>
                      <a:pt x="1265" y="2214"/>
                    </a:cubicBezTo>
                    <a:cubicBezTo>
                      <a:pt x="1501" y="2214"/>
                      <a:pt x="1724" y="2122"/>
                      <a:pt x="1891" y="1955"/>
                    </a:cubicBezTo>
                    <a:cubicBezTo>
                      <a:pt x="2058" y="1788"/>
                      <a:pt x="2150" y="1566"/>
                      <a:pt x="2150" y="1329"/>
                    </a:cubicBezTo>
                    <a:cubicBezTo>
                      <a:pt x="2150" y="1208"/>
                      <a:pt x="2126" y="1091"/>
                      <a:pt x="2078" y="981"/>
                    </a:cubicBezTo>
                    <a:cubicBezTo>
                      <a:pt x="2269" y="796"/>
                      <a:pt x="2269" y="796"/>
                      <a:pt x="2269" y="796"/>
                    </a:cubicBezTo>
                    <a:cubicBezTo>
                      <a:pt x="2357" y="959"/>
                      <a:pt x="2403" y="1142"/>
                      <a:pt x="2403" y="1330"/>
                    </a:cubicBezTo>
                    <a:close/>
                    <a:moveTo>
                      <a:pt x="2403" y="1330"/>
                    </a:moveTo>
                    <a:cubicBezTo>
                      <a:pt x="2403" y="1330"/>
                      <a:pt x="2403" y="1330"/>
                      <a:pt x="2403" y="133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14371"/>
                  </a:solidFill>
                </a:endParaRPr>
              </a:p>
            </p:txBody>
          </p:sp>
        </p:grpSp>
        <p:grpSp>
          <p:nvGrpSpPr>
            <p:cNvPr id="47" name="组合 46"/>
            <p:cNvGrpSpPr/>
            <p:nvPr userDrawn="1"/>
          </p:nvGrpSpPr>
          <p:grpSpPr>
            <a:xfrm>
              <a:off x="1030689" y="3449612"/>
              <a:ext cx="1996781" cy="703102"/>
              <a:chOff x="1049902" y="7496160"/>
              <a:chExt cx="1996781" cy="703102"/>
            </a:xfrm>
          </p:grpSpPr>
          <p:sp>
            <p:nvSpPr>
              <p:cNvPr id="48" name="文本框 47"/>
              <p:cNvSpPr txBox="1"/>
              <p:nvPr userDrawn="1"/>
            </p:nvSpPr>
            <p:spPr>
              <a:xfrm>
                <a:off x="1055489" y="7496160"/>
                <a:ext cx="19911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rgbClr val="31437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实习课题及重心</a:t>
                </a:r>
                <a:endParaRPr lang="zh-CN" altLang="en-US" sz="2000" dirty="0">
                  <a:solidFill>
                    <a:srgbClr val="31437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文本框 48"/>
              <p:cNvSpPr txBox="1"/>
              <p:nvPr userDrawn="1"/>
            </p:nvSpPr>
            <p:spPr>
              <a:xfrm>
                <a:off x="1049902" y="7799152"/>
                <a:ext cx="18903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14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sz="1000" b="0" i="0" kern="1200" cap="all" baseline="0" dirty="0">
                    <a:solidFill>
                      <a:srgbClr val="314371"/>
                    </a:solidFill>
                    <a:effectLst/>
                    <a:latin typeface="+mn-lt"/>
                    <a:ea typeface="+mn-ea"/>
                    <a:cs typeface="+mn-cs"/>
                  </a:rPr>
                  <a:t>Internship topic and focus</a:t>
                </a:r>
                <a:endParaRPr lang="zh-CN" altLang="en-US" sz="600" dirty="0">
                  <a:solidFill>
                    <a:srgbClr val="314371"/>
                  </a:solidFill>
                </a:endParaRPr>
              </a:p>
            </p:txBody>
          </p:sp>
        </p:grpSp>
      </p:grpSp>
    </p:spTree>
  </p:cSld>
  <p:clrMapOvr>
    <a:masterClrMapping/>
  </p:clrMapOvr>
  <p:transition spd="slow" advClick="0" advTm="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714" y="0"/>
            <a:ext cx="12186286" cy="6858001"/>
          </a:xfrm>
          <a:prstGeom prst="rect">
            <a:avLst/>
          </a:prstGeom>
          <a:solidFill>
            <a:srgbClr val="EE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0" y="489708"/>
            <a:ext cx="1982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实习纪律及安排</a:t>
            </a:r>
            <a:endParaRPr lang="zh-CN" altLang="en-US" dirty="0"/>
          </a:p>
        </p:txBody>
      </p:sp>
      <p:sp>
        <p:nvSpPr>
          <p:cNvPr id="4" name="文本框 3"/>
          <p:cNvSpPr txBox="1"/>
          <p:nvPr userDrawn="1"/>
        </p:nvSpPr>
        <p:spPr>
          <a:xfrm>
            <a:off x="2335821" y="489708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实验室规范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6141189" y="489708"/>
            <a:ext cx="1268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皮肤介绍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 userDrawn="1"/>
        </p:nvSpPr>
        <p:spPr>
          <a:xfrm>
            <a:off x="4164621" y="489708"/>
            <a:ext cx="1549668" cy="400110"/>
          </a:xfrm>
          <a:prstGeom prst="rect">
            <a:avLst/>
          </a:prstGeom>
          <a:solidFill>
            <a:srgbClr val="31437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化妆品介绍</a:t>
            </a:r>
            <a:endParaRPr lang="zh-CN" altLang="en-US" dirty="0"/>
          </a:p>
        </p:txBody>
      </p:sp>
      <p:sp>
        <p:nvSpPr>
          <p:cNvPr id="7" name="文本框 6"/>
          <p:cNvSpPr txBox="1"/>
          <p:nvPr userDrawn="1"/>
        </p:nvSpPr>
        <p:spPr>
          <a:xfrm>
            <a:off x="10362717" y="489708"/>
            <a:ext cx="1361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FEILANG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1232034"/>
            <a:ext cx="12192000" cy="4350619"/>
          </a:xfrm>
          <a:prstGeom prst="rect">
            <a:avLst/>
          </a:prstGeom>
          <a:solidFill>
            <a:srgbClr val="31437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 userDrawn="1"/>
        </p:nvGrpSpPr>
        <p:grpSpPr>
          <a:xfrm>
            <a:off x="177817" y="5847649"/>
            <a:ext cx="2822753" cy="787640"/>
            <a:chOff x="245219" y="7302395"/>
            <a:chExt cx="2822753" cy="787640"/>
          </a:xfrm>
        </p:grpSpPr>
        <p:grpSp>
          <p:nvGrpSpPr>
            <p:cNvPr id="28" name="组合 27"/>
            <p:cNvGrpSpPr/>
            <p:nvPr userDrawn="1"/>
          </p:nvGrpSpPr>
          <p:grpSpPr>
            <a:xfrm>
              <a:off x="245219" y="7302395"/>
              <a:ext cx="679000" cy="787640"/>
              <a:chOff x="4843978" y="1908049"/>
              <a:chExt cx="1223244" cy="1418963"/>
            </a:xfrm>
          </p:grpSpPr>
          <p:sp>
            <p:nvSpPr>
              <p:cNvPr id="11" name="六边形 10"/>
              <p:cNvSpPr/>
              <p:nvPr/>
            </p:nvSpPr>
            <p:spPr>
              <a:xfrm rot="5400000">
                <a:off x="4746118" y="2005909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rgbClr val="3143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5217235" y="2374848"/>
                <a:ext cx="511148" cy="496737"/>
                <a:chOff x="756527" y="5479054"/>
                <a:chExt cx="435658" cy="423375"/>
              </a:xfrm>
              <a:solidFill>
                <a:schemeClr val="bg1"/>
              </a:solidFill>
            </p:grpSpPr>
            <p:sp>
              <p:nvSpPr>
                <p:cNvPr id="26" name="Freeform 5"/>
                <p:cNvSpPr>
                  <a:spLocks noEditPoints="1"/>
                </p:cNvSpPr>
                <p:nvPr/>
              </p:nvSpPr>
              <p:spPr bwMode="auto">
                <a:xfrm flipH="1">
                  <a:off x="756527" y="5479054"/>
                  <a:ext cx="435658" cy="423375"/>
                </a:xfrm>
                <a:custGeom>
                  <a:avLst/>
                  <a:gdLst>
                    <a:gd name="T0" fmla="*/ 2068 w 3392"/>
                    <a:gd name="T1" fmla="*/ 0 h 3296"/>
                    <a:gd name="T2" fmla="*/ 1015 w 3392"/>
                    <a:gd name="T3" fmla="*/ 594 h 3296"/>
                    <a:gd name="T4" fmla="*/ 981 w 3392"/>
                    <a:gd name="T5" fmla="*/ 1803 h 3296"/>
                    <a:gd name="T6" fmla="*/ 127 w 3392"/>
                    <a:gd name="T7" fmla="*/ 2657 h 3296"/>
                    <a:gd name="T8" fmla="*/ 33 w 3392"/>
                    <a:gd name="T9" fmla="*/ 3007 h 3296"/>
                    <a:gd name="T10" fmla="*/ 289 w 3392"/>
                    <a:gd name="T11" fmla="*/ 3263 h 3296"/>
                    <a:gd name="T12" fmla="*/ 639 w 3392"/>
                    <a:gd name="T13" fmla="*/ 3169 h 3296"/>
                    <a:gd name="T14" fmla="*/ 634 w 3392"/>
                    <a:gd name="T15" fmla="*/ 3169 h 3296"/>
                    <a:gd name="T16" fmla="*/ 1488 w 3392"/>
                    <a:gd name="T17" fmla="*/ 2315 h 3296"/>
                    <a:gd name="T18" fmla="*/ 2874 w 3392"/>
                    <a:gd name="T19" fmla="*/ 2151 h 3296"/>
                    <a:gd name="T20" fmla="*/ 3213 w 3392"/>
                    <a:gd name="T21" fmla="*/ 797 h 3296"/>
                    <a:gd name="T22" fmla="*/ 2068 w 3392"/>
                    <a:gd name="T23" fmla="*/ 0 h 3296"/>
                    <a:gd name="T24" fmla="*/ 510 w 3392"/>
                    <a:gd name="T25" fmla="*/ 3040 h 3296"/>
                    <a:gd name="T26" fmla="*/ 255 w 3392"/>
                    <a:gd name="T27" fmla="*/ 3040 h 3296"/>
                    <a:gd name="T28" fmla="*/ 255 w 3392"/>
                    <a:gd name="T29" fmla="*/ 2785 h 3296"/>
                    <a:gd name="T30" fmla="*/ 1081 w 3392"/>
                    <a:gd name="T31" fmla="*/ 1959 h 3296"/>
                    <a:gd name="T32" fmla="*/ 1336 w 3392"/>
                    <a:gd name="T33" fmla="*/ 2215 h 3296"/>
                    <a:gd name="T34" fmla="*/ 510 w 3392"/>
                    <a:gd name="T35" fmla="*/ 3040 h 3296"/>
                    <a:gd name="T36" fmla="*/ 2068 w 3392"/>
                    <a:gd name="T37" fmla="*/ 2253 h 3296"/>
                    <a:gd name="T38" fmla="*/ 1044 w 3392"/>
                    <a:gd name="T39" fmla="*/ 1229 h 3296"/>
                    <a:gd name="T40" fmla="*/ 2068 w 3392"/>
                    <a:gd name="T41" fmla="*/ 205 h 3296"/>
                    <a:gd name="T42" fmla="*/ 3092 w 3392"/>
                    <a:gd name="T43" fmla="*/ 1229 h 3296"/>
                    <a:gd name="T44" fmla="*/ 2068 w 3392"/>
                    <a:gd name="T45" fmla="*/ 2253 h 3296"/>
                    <a:gd name="T46" fmla="*/ 2068 w 3392"/>
                    <a:gd name="T47" fmla="*/ 2253 h 3296"/>
                    <a:gd name="T48" fmla="*/ 2068 w 3392"/>
                    <a:gd name="T49" fmla="*/ 2253 h 3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392" h="3296">
                      <a:moveTo>
                        <a:pt x="2068" y="0"/>
                      </a:moveTo>
                      <a:cubicBezTo>
                        <a:pt x="1637" y="0"/>
                        <a:pt x="1237" y="225"/>
                        <a:pt x="1015" y="594"/>
                      </a:cubicBezTo>
                      <a:cubicBezTo>
                        <a:pt x="792" y="963"/>
                        <a:pt x="780" y="1422"/>
                        <a:pt x="981" y="1803"/>
                      </a:cubicBezTo>
                      <a:cubicBezTo>
                        <a:pt x="127" y="2657"/>
                        <a:pt x="127" y="2657"/>
                        <a:pt x="127" y="2657"/>
                      </a:cubicBezTo>
                      <a:cubicBezTo>
                        <a:pt x="36" y="2748"/>
                        <a:pt x="0" y="2882"/>
                        <a:pt x="33" y="3007"/>
                      </a:cubicBezTo>
                      <a:cubicBezTo>
                        <a:pt x="67" y="3132"/>
                        <a:pt x="164" y="3229"/>
                        <a:pt x="289" y="3263"/>
                      </a:cubicBezTo>
                      <a:cubicBezTo>
                        <a:pt x="414" y="3296"/>
                        <a:pt x="548" y="3260"/>
                        <a:pt x="639" y="3169"/>
                      </a:cubicBezTo>
                      <a:cubicBezTo>
                        <a:pt x="634" y="3169"/>
                        <a:pt x="634" y="3169"/>
                        <a:pt x="634" y="3169"/>
                      </a:cubicBezTo>
                      <a:cubicBezTo>
                        <a:pt x="1488" y="2315"/>
                        <a:pt x="1488" y="2315"/>
                        <a:pt x="1488" y="2315"/>
                      </a:cubicBezTo>
                      <a:cubicBezTo>
                        <a:pt x="1939" y="2553"/>
                        <a:pt x="2491" y="2488"/>
                        <a:pt x="2874" y="2151"/>
                      </a:cubicBezTo>
                      <a:cubicBezTo>
                        <a:pt x="3257" y="1814"/>
                        <a:pt x="3392" y="1275"/>
                        <a:pt x="3213" y="797"/>
                      </a:cubicBezTo>
                      <a:cubicBezTo>
                        <a:pt x="3034" y="319"/>
                        <a:pt x="2578" y="2"/>
                        <a:pt x="2068" y="0"/>
                      </a:cubicBezTo>
                      <a:close/>
                      <a:moveTo>
                        <a:pt x="510" y="3040"/>
                      </a:moveTo>
                      <a:cubicBezTo>
                        <a:pt x="440" y="3110"/>
                        <a:pt x="325" y="3110"/>
                        <a:pt x="255" y="3040"/>
                      </a:cubicBezTo>
                      <a:cubicBezTo>
                        <a:pt x="185" y="2970"/>
                        <a:pt x="185" y="2855"/>
                        <a:pt x="255" y="2785"/>
                      </a:cubicBezTo>
                      <a:cubicBezTo>
                        <a:pt x="1081" y="1959"/>
                        <a:pt x="1081" y="1959"/>
                        <a:pt x="1081" y="1959"/>
                      </a:cubicBezTo>
                      <a:cubicBezTo>
                        <a:pt x="1153" y="2056"/>
                        <a:pt x="1239" y="2142"/>
                        <a:pt x="1336" y="2215"/>
                      </a:cubicBezTo>
                      <a:lnTo>
                        <a:pt x="510" y="3040"/>
                      </a:lnTo>
                      <a:close/>
                      <a:moveTo>
                        <a:pt x="2068" y="2253"/>
                      </a:moveTo>
                      <a:cubicBezTo>
                        <a:pt x="1502" y="2253"/>
                        <a:pt x="1044" y="1794"/>
                        <a:pt x="1044" y="1229"/>
                      </a:cubicBezTo>
                      <a:cubicBezTo>
                        <a:pt x="1044" y="663"/>
                        <a:pt x="1502" y="205"/>
                        <a:pt x="2068" y="205"/>
                      </a:cubicBezTo>
                      <a:cubicBezTo>
                        <a:pt x="2633" y="205"/>
                        <a:pt x="3092" y="663"/>
                        <a:pt x="3092" y="1229"/>
                      </a:cubicBezTo>
                      <a:cubicBezTo>
                        <a:pt x="3092" y="1794"/>
                        <a:pt x="2633" y="2253"/>
                        <a:pt x="2068" y="2253"/>
                      </a:cubicBezTo>
                      <a:close/>
                      <a:moveTo>
                        <a:pt x="2068" y="2253"/>
                      </a:moveTo>
                      <a:cubicBezTo>
                        <a:pt x="2068" y="2253"/>
                        <a:pt x="2068" y="2253"/>
                        <a:pt x="2068" y="225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" name="Freeform 6"/>
                <p:cNvSpPr>
                  <a:spLocks noEditPoints="1"/>
                </p:cNvSpPr>
                <p:nvPr/>
              </p:nvSpPr>
              <p:spPr bwMode="auto">
                <a:xfrm flipH="1">
                  <a:off x="920008" y="5544856"/>
                  <a:ext cx="98654" cy="98654"/>
                </a:xfrm>
                <a:custGeom>
                  <a:avLst/>
                  <a:gdLst>
                    <a:gd name="T0" fmla="*/ 717 w 768"/>
                    <a:gd name="T1" fmla="*/ 0 h 768"/>
                    <a:gd name="T2" fmla="*/ 0 w 768"/>
                    <a:gd name="T3" fmla="*/ 717 h 768"/>
                    <a:gd name="T4" fmla="*/ 51 w 768"/>
                    <a:gd name="T5" fmla="*/ 768 h 768"/>
                    <a:gd name="T6" fmla="*/ 102 w 768"/>
                    <a:gd name="T7" fmla="*/ 717 h 768"/>
                    <a:gd name="T8" fmla="*/ 717 w 768"/>
                    <a:gd name="T9" fmla="*/ 102 h 768"/>
                    <a:gd name="T10" fmla="*/ 768 w 768"/>
                    <a:gd name="T11" fmla="*/ 51 h 768"/>
                    <a:gd name="T12" fmla="*/ 717 w 768"/>
                    <a:gd name="T13" fmla="*/ 0 h 768"/>
                    <a:gd name="T14" fmla="*/ 717 w 768"/>
                    <a:gd name="T15" fmla="*/ 0 h 768"/>
                    <a:gd name="T16" fmla="*/ 717 w 768"/>
                    <a:gd name="T17" fmla="*/ 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68" h="768">
                      <a:moveTo>
                        <a:pt x="717" y="0"/>
                      </a:moveTo>
                      <a:cubicBezTo>
                        <a:pt x="321" y="0"/>
                        <a:pt x="0" y="321"/>
                        <a:pt x="0" y="717"/>
                      </a:cubicBezTo>
                      <a:cubicBezTo>
                        <a:pt x="0" y="745"/>
                        <a:pt x="23" y="768"/>
                        <a:pt x="51" y="768"/>
                      </a:cubicBezTo>
                      <a:cubicBezTo>
                        <a:pt x="79" y="768"/>
                        <a:pt x="102" y="745"/>
                        <a:pt x="102" y="717"/>
                      </a:cubicBezTo>
                      <a:cubicBezTo>
                        <a:pt x="102" y="377"/>
                        <a:pt x="377" y="102"/>
                        <a:pt x="717" y="102"/>
                      </a:cubicBezTo>
                      <a:cubicBezTo>
                        <a:pt x="745" y="102"/>
                        <a:pt x="768" y="79"/>
                        <a:pt x="768" y="51"/>
                      </a:cubicBezTo>
                      <a:cubicBezTo>
                        <a:pt x="768" y="23"/>
                        <a:pt x="745" y="0"/>
                        <a:pt x="717" y="0"/>
                      </a:cubicBezTo>
                      <a:close/>
                      <a:moveTo>
                        <a:pt x="717" y="0"/>
                      </a:moveTo>
                      <a:cubicBezTo>
                        <a:pt x="717" y="0"/>
                        <a:pt x="717" y="0"/>
                        <a:pt x="71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6" name="组合 35"/>
            <p:cNvGrpSpPr/>
            <p:nvPr userDrawn="1"/>
          </p:nvGrpSpPr>
          <p:grpSpPr>
            <a:xfrm>
              <a:off x="1030689" y="7344664"/>
              <a:ext cx="2037283" cy="703102"/>
              <a:chOff x="1049902" y="7496160"/>
              <a:chExt cx="2037283" cy="703102"/>
            </a:xfrm>
          </p:grpSpPr>
          <p:sp>
            <p:nvSpPr>
              <p:cNvPr id="34" name="文本框 33"/>
              <p:cNvSpPr txBox="1"/>
              <p:nvPr userDrawn="1"/>
            </p:nvSpPr>
            <p:spPr>
              <a:xfrm>
                <a:off x="1055489" y="7496160"/>
                <a:ext cx="20316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rgbClr val="31437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定义分类及特性</a:t>
                </a:r>
                <a:endParaRPr lang="zh-CN" altLang="en-US" sz="2000" dirty="0">
                  <a:solidFill>
                    <a:srgbClr val="31437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文本框 34"/>
              <p:cNvSpPr txBox="1"/>
              <p:nvPr userDrawn="1"/>
            </p:nvSpPr>
            <p:spPr>
              <a:xfrm>
                <a:off x="1049902" y="7799152"/>
                <a:ext cx="19461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AU" altLang="zh-CN" sz="1000" b="0" i="0" kern="1200" cap="all" baseline="0" dirty="0">
                    <a:solidFill>
                      <a:srgbClr val="314371"/>
                    </a:solidFill>
                    <a:effectLst/>
                    <a:latin typeface="+mn-lt"/>
                    <a:ea typeface="+mn-ea"/>
                    <a:cs typeface="+mn-cs"/>
                  </a:rPr>
                  <a:t>Definitions </a:t>
                </a:r>
                <a:r>
                  <a:rPr lang="en-US" altLang="zh-CN" sz="1000" b="0" i="0" kern="1200" cap="all" baseline="0" dirty="0">
                    <a:solidFill>
                      <a:srgbClr val="314371"/>
                    </a:solidFill>
                    <a:effectLst/>
                    <a:latin typeface="+mn-lt"/>
                    <a:ea typeface="+mn-ea"/>
                    <a:cs typeface="+mn-cs"/>
                  </a:rPr>
                  <a:t>classification and </a:t>
                </a:r>
                <a:r>
                  <a:rPr lang="en-AU" altLang="zh-CN" sz="1000" b="0" i="0" kern="1200" cap="all" baseline="0" dirty="0">
                    <a:solidFill>
                      <a:srgbClr val="314371"/>
                    </a:solidFill>
                    <a:effectLst/>
                    <a:latin typeface="+mn-lt"/>
                    <a:ea typeface="+mn-ea"/>
                    <a:cs typeface="+mn-cs"/>
                  </a:rPr>
                  <a:t>characteristics</a:t>
                </a:r>
                <a:endParaRPr lang="zh-CN" altLang="en-US" sz="1050" cap="all" baseline="0" dirty="0">
                  <a:solidFill>
                    <a:srgbClr val="31437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1" name="组合 50"/>
          <p:cNvGrpSpPr/>
          <p:nvPr userDrawn="1"/>
        </p:nvGrpSpPr>
        <p:grpSpPr>
          <a:xfrm>
            <a:off x="6467405" y="5847649"/>
            <a:ext cx="2334290" cy="787640"/>
            <a:chOff x="245219" y="6412577"/>
            <a:chExt cx="2334290" cy="787640"/>
          </a:xfrm>
        </p:grpSpPr>
        <p:grpSp>
          <p:nvGrpSpPr>
            <p:cNvPr id="31" name="组合 30"/>
            <p:cNvGrpSpPr/>
            <p:nvPr userDrawn="1"/>
          </p:nvGrpSpPr>
          <p:grpSpPr>
            <a:xfrm>
              <a:off x="245219" y="6412577"/>
              <a:ext cx="679000" cy="787640"/>
              <a:chOff x="4194498" y="3029949"/>
              <a:chExt cx="1223244" cy="1418963"/>
            </a:xfrm>
          </p:grpSpPr>
          <p:sp>
            <p:nvSpPr>
              <p:cNvPr id="15" name="六边形 14"/>
              <p:cNvSpPr/>
              <p:nvPr/>
            </p:nvSpPr>
            <p:spPr>
              <a:xfrm rot="5400000">
                <a:off x="4096638" y="3127809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Freeform 10"/>
              <p:cNvSpPr>
                <a:spLocks noEditPoints="1"/>
              </p:cNvSpPr>
              <p:nvPr/>
            </p:nvSpPr>
            <p:spPr bwMode="auto">
              <a:xfrm>
                <a:off x="4559897" y="3475529"/>
                <a:ext cx="492444" cy="492443"/>
              </a:xfrm>
              <a:custGeom>
                <a:avLst/>
                <a:gdLst>
                  <a:gd name="T0" fmla="*/ 168 w 227"/>
                  <a:gd name="T1" fmla="*/ 15 h 227"/>
                  <a:gd name="T2" fmla="*/ 212 w 227"/>
                  <a:gd name="T3" fmla="*/ 59 h 227"/>
                  <a:gd name="T4" fmla="*/ 68 w 227"/>
                  <a:gd name="T5" fmla="*/ 203 h 227"/>
                  <a:gd name="T6" fmla="*/ 13 w 227"/>
                  <a:gd name="T7" fmla="*/ 214 h 227"/>
                  <a:gd name="T8" fmla="*/ 24 w 227"/>
                  <a:gd name="T9" fmla="*/ 159 h 227"/>
                  <a:gd name="T10" fmla="*/ 168 w 227"/>
                  <a:gd name="T11" fmla="*/ 15 h 227"/>
                  <a:gd name="T12" fmla="*/ 168 w 227"/>
                  <a:gd name="T13" fmla="*/ 0 h 227"/>
                  <a:gd name="T14" fmla="*/ 15 w 227"/>
                  <a:gd name="T15" fmla="*/ 154 h 227"/>
                  <a:gd name="T16" fmla="*/ 0 w 227"/>
                  <a:gd name="T17" fmla="*/ 227 h 227"/>
                  <a:gd name="T18" fmla="*/ 74 w 227"/>
                  <a:gd name="T19" fmla="*/ 213 h 227"/>
                  <a:gd name="T20" fmla="*/ 227 w 227"/>
                  <a:gd name="T21" fmla="*/ 59 h 227"/>
                  <a:gd name="T22" fmla="*/ 168 w 227"/>
                  <a:gd name="T23" fmla="*/ 0 h 227"/>
                  <a:gd name="T24" fmla="*/ 141 w 227"/>
                  <a:gd name="T25" fmla="*/ 27 h 227"/>
                  <a:gd name="T26" fmla="*/ 134 w 227"/>
                  <a:gd name="T27" fmla="*/ 34 h 227"/>
                  <a:gd name="T28" fmla="*/ 193 w 227"/>
                  <a:gd name="T29" fmla="*/ 93 h 227"/>
                  <a:gd name="T30" fmla="*/ 200 w 227"/>
                  <a:gd name="T31" fmla="*/ 86 h 227"/>
                  <a:gd name="T32" fmla="*/ 141 w 227"/>
                  <a:gd name="T33" fmla="*/ 27 h 227"/>
                  <a:gd name="T34" fmla="*/ 128 w 227"/>
                  <a:gd name="T35" fmla="*/ 40 h 227"/>
                  <a:gd name="T36" fmla="*/ 120 w 227"/>
                  <a:gd name="T37" fmla="*/ 48 h 227"/>
                  <a:gd name="T38" fmla="*/ 179 w 227"/>
                  <a:gd name="T39" fmla="*/ 107 h 227"/>
                  <a:gd name="T40" fmla="*/ 187 w 227"/>
                  <a:gd name="T41" fmla="*/ 99 h 227"/>
                  <a:gd name="T42" fmla="*/ 128 w 227"/>
                  <a:gd name="T43" fmla="*/ 40 h 227"/>
                  <a:gd name="T44" fmla="*/ 22 w 227"/>
                  <a:gd name="T45" fmla="*/ 146 h 227"/>
                  <a:gd name="T46" fmla="*/ 14 w 227"/>
                  <a:gd name="T47" fmla="*/ 154 h 227"/>
                  <a:gd name="T48" fmla="*/ 73 w 227"/>
                  <a:gd name="T49" fmla="*/ 213 h 227"/>
                  <a:gd name="T50" fmla="*/ 81 w 227"/>
                  <a:gd name="T51" fmla="*/ 205 h 227"/>
                  <a:gd name="T52" fmla="*/ 22 w 227"/>
                  <a:gd name="T53" fmla="*/ 146 h 227"/>
                  <a:gd name="T54" fmla="*/ 140 w 227"/>
                  <a:gd name="T55" fmla="*/ 64 h 227"/>
                  <a:gd name="T56" fmla="*/ 38 w 227"/>
                  <a:gd name="T57" fmla="*/ 166 h 227"/>
                  <a:gd name="T58" fmla="*/ 45 w 227"/>
                  <a:gd name="T59" fmla="*/ 173 h 227"/>
                  <a:gd name="T60" fmla="*/ 147 w 227"/>
                  <a:gd name="T61" fmla="*/ 72 h 227"/>
                  <a:gd name="T62" fmla="*/ 140 w 227"/>
                  <a:gd name="T63" fmla="*/ 64 h 227"/>
                  <a:gd name="T64" fmla="*/ 155 w 227"/>
                  <a:gd name="T65" fmla="*/ 80 h 227"/>
                  <a:gd name="T66" fmla="*/ 54 w 227"/>
                  <a:gd name="T67" fmla="*/ 182 h 227"/>
                  <a:gd name="T68" fmla="*/ 61 w 227"/>
                  <a:gd name="T69" fmla="*/ 189 h 227"/>
                  <a:gd name="T70" fmla="*/ 163 w 227"/>
                  <a:gd name="T71" fmla="*/ 88 h 227"/>
                  <a:gd name="T72" fmla="*/ 155 w 227"/>
                  <a:gd name="T73" fmla="*/ 80 h 227"/>
                  <a:gd name="T74" fmla="*/ 155 w 227"/>
                  <a:gd name="T75" fmla="*/ 80 h 227"/>
                  <a:gd name="T76" fmla="*/ 155 w 227"/>
                  <a:gd name="T77" fmla="*/ 8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27" h="227">
                    <a:moveTo>
                      <a:pt x="168" y="15"/>
                    </a:moveTo>
                    <a:lnTo>
                      <a:pt x="212" y="59"/>
                    </a:lnTo>
                    <a:lnTo>
                      <a:pt x="68" y="203"/>
                    </a:lnTo>
                    <a:lnTo>
                      <a:pt x="13" y="214"/>
                    </a:lnTo>
                    <a:lnTo>
                      <a:pt x="24" y="159"/>
                    </a:lnTo>
                    <a:lnTo>
                      <a:pt x="168" y="15"/>
                    </a:lnTo>
                    <a:close/>
                    <a:moveTo>
                      <a:pt x="168" y="0"/>
                    </a:moveTo>
                    <a:lnTo>
                      <a:pt x="15" y="154"/>
                    </a:lnTo>
                    <a:lnTo>
                      <a:pt x="0" y="227"/>
                    </a:lnTo>
                    <a:lnTo>
                      <a:pt x="74" y="213"/>
                    </a:lnTo>
                    <a:lnTo>
                      <a:pt x="227" y="59"/>
                    </a:lnTo>
                    <a:lnTo>
                      <a:pt x="168" y="0"/>
                    </a:lnTo>
                    <a:close/>
                    <a:moveTo>
                      <a:pt x="141" y="27"/>
                    </a:moveTo>
                    <a:lnTo>
                      <a:pt x="134" y="34"/>
                    </a:lnTo>
                    <a:lnTo>
                      <a:pt x="193" y="93"/>
                    </a:lnTo>
                    <a:lnTo>
                      <a:pt x="200" y="86"/>
                    </a:lnTo>
                    <a:lnTo>
                      <a:pt x="141" y="27"/>
                    </a:lnTo>
                    <a:close/>
                    <a:moveTo>
                      <a:pt x="128" y="40"/>
                    </a:moveTo>
                    <a:lnTo>
                      <a:pt x="120" y="48"/>
                    </a:lnTo>
                    <a:lnTo>
                      <a:pt x="179" y="107"/>
                    </a:lnTo>
                    <a:lnTo>
                      <a:pt x="187" y="99"/>
                    </a:lnTo>
                    <a:lnTo>
                      <a:pt x="128" y="40"/>
                    </a:lnTo>
                    <a:close/>
                    <a:moveTo>
                      <a:pt x="22" y="146"/>
                    </a:moveTo>
                    <a:lnTo>
                      <a:pt x="14" y="154"/>
                    </a:lnTo>
                    <a:lnTo>
                      <a:pt x="73" y="213"/>
                    </a:lnTo>
                    <a:lnTo>
                      <a:pt x="81" y="205"/>
                    </a:lnTo>
                    <a:lnTo>
                      <a:pt x="22" y="146"/>
                    </a:lnTo>
                    <a:close/>
                    <a:moveTo>
                      <a:pt x="140" y="64"/>
                    </a:moveTo>
                    <a:lnTo>
                      <a:pt x="38" y="166"/>
                    </a:lnTo>
                    <a:lnTo>
                      <a:pt x="45" y="173"/>
                    </a:lnTo>
                    <a:lnTo>
                      <a:pt x="147" y="72"/>
                    </a:lnTo>
                    <a:lnTo>
                      <a:pt x="140" y="64"/>
                    </a:lnTo>
                    <a:close/>
                    <a:moveTo>
                      <a:pt x="155" y="80"/>
                    </a:moveTo>
                    <a:lnTo>
                      <a:pt x="54" y="182"/>
                    </a:lnTo>
                    <a:lnTo>
                      <a:pt x="61" y="189"/>
                    </a:lnTo>
                    <a:lnTo>
                      <a:pt x="163" y="88"/>
                    </a:lnTo>
                    <a:lnTo>
                      <a:pt x="155" y="80"/>
                    </a:lnTo>
                    <a:close/>
                    <a:moveTo>
                      <a:pt x="155" y="80"/>
                    </a:moveTo>
                    <a:lnTo>
                      <a:pt x="155" y="8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 userDrawn="1"/>
          </p:nvGrpSpPr>
          <p:grpSpPr>
            <a:xfrm>
              <a:off x="1030689" y="6526256"/>
              <a:ext cx="1548820" cy="549213"/>
              <a:chOff x="1049902" y="7496160"/>
              <a:chExt cx="1548820" cy="549213"/>
            </a:xfrm>
          </p:grpSpPr>
          <p:sp>
            <p:nvSpPr>
              <p:cNvPr id="38" name="文本框 37"/>
              <p:cNvSpPr txBox="1"/>
              <p:nvPr userDrawn="1"/>
            </p:nvSpPr>
            <p:spPr>
              <a:xfrm>
                <a:off x="1055489" y="7496160"/>
                <a:ext cx="15432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配方举例</a:t>
                </a:r>
                <a:endParaRPr lang="zh-CN" altLang="en-US" sz="200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文本框 38"/>
              <p:cNvSpPr txBox="1"/>
              <p:nvPr userDrawn="1"/>
            </p:nvSpPr>
            <p:spPr>
              <a:xfrm>
                <a:off x="1049902" y="7799152"/>
                <a:ext cx="148391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Selection</a:t>
                </a:r>
                <a:r>
                  <a:rPr lang="zh-CN" altLang="en-US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and use</a:t>
                </a:r>
                <a:endParaRPr lang="zh-CN" altLang="en-US" sz="1050" cap="all" baseline="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2" name="组合 51"/>
          <p:cNvGrpSpPr/>
          <p:nvPr userDrawn="1"/>
        </p:nvGrpSpPr>
        <p:grpSpPr>
          <a:xfrm>
            <a:off x="3464677" y="5847649"/>
            <a:ext cx="2538621" cy="787640"/>
            <a:chOff x="245219" y="5188833"/>
            <a:chExt cx="2538621" cy="787640"/>
          </a:xfrm>
        </p:grpSpPr>
        <p:grpSp>
          <p:nvGrpSpPr>
            <p:cNvPr id="32" name="组合 31"/>
            <p:cNvGrpSpPr/>
            <p:nvPr userDrawn="1"/>
          </p:nvGrpSpPr>
          <p:grpSpPr>
            <a:xfrm>
              <a:off x="245219" y="5188833"/>
              <a:ext cx="679000" cy="787640"/>
              <a:chOff x="4843979" y="4151847"/>
              <a:chExt cx="1223244" cy="1418963"/>
            </a:xfrm>
          </p:grpSpPr>
          <p:sp>
            <p:nvSpPr>
              <p:cNvPr id="13" name="六边形 12"/>
              <p:cNvSpPr/>
              <p:nvPr/>
            </p:nvSpPr>
            <p:spPr>
              <a:xfrm rot="5400000">
                <a:off x="4746119" y="4249707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21" name="Freeform 11"/>
              <p:cNvSpPr>
                <a:spLocks noEditPoints="1"/>
              </p:cNvSpPr>
              <p:nvPr/>
            </p:nvSpPr>
            <p:spPr bwMode="auto">
              <a:xfrm>
                <a:off x="5225461" y="4614131"/>
                <a:ext cx="495632" cy="492371"/>
              </a:xfrm>
              <a:custGeom>
                <a:avLst/>
                <a:gdLst>
                  <a:gd name="T0" fmla="*/ 1819 w 2881"/>
                  <a:gd name="T1" fmla="*/ 1849 h 2857"/>
                  <a:gd name="T2" fmla="*/ 1380 w 2881"/>
                  <a:gd name="T3" fmla="*/ 1410 h 2857"/>
                  <a:gd name="T4" fmla="*/ 2696 w 2881"/>
                  <a:gd name="T5" fmla="*/ 446 h 2857"/>
                  <a:gd name="T6" fmla="*/ 2784 w 2881"/>
                  <a:gd name="T7" fmla="*/ 885 h 2857"/>
                  <a:gd name="T8" fmla="*/ 1751 w 2881"/>
                  <a:gd name="T9" fmla="*/ 1740 h 2857"/>
                  <a:gd name="T10" fmla="*/ 1512 w 2881"/>
                  <a:gd name="T11" fmla="*/ 1453 h 2857"/>
                  <a:gd name="T12" fmla="*/ 1329 w 2881"/>
                  <a:gd name="T13" fmla="*/ 1898 h 2857"/>
                  <a:gd name="T14" fmla="*/ 1863 w 2881"/>
                  <a:gd name="T15" fmla="*/ 1629 h 2857"/>
                  <a:gd name="T16" fmla="*/ 2256 w 2881"/>
                  <a:gd name="T17" fmla="*/ 709 h 2857"/>
                  <a:gd name="T18" fmla="*/ 2696 w 2881"/>
                  <a:gd name="T19" fmla="*/ 620 h 2857"/>
                  <a:gd name="T20" fmla="*/ 2433 w 2881"/>
                  <a:gd name="T21" fmla="*/ 532 h 2857"/>
                  <a:gd name="T22" fmla="*/ 2607 w 2881"/>
                  <a:gd name="T23" fmla="*/ 884 h 2857"/>
                  <a:gd name="T24" fmla="*/ 2696 w 2881"/>
                  <a:gd name="T25" fmla="*/ 620 h 2857"/>
                  <a:gd name="T26" fmla="*/ 434 w 2881"/>
                  <a:gd name="T27" fmla="*/ 2050 h 2857"/>
                  <a:gd name="T28" fmla="*/ 998 w 2881"/>
                  <a:gd name="T29" fmla="*/ 2174 h 2857"/>
                  <a:gd name="T30" fmla="*/ 1139 w 2881"/>
                  <a:gd name="T31" fmla="*/ 1801 h 2857"/>
                  <a:gd name="T32" fmla="*/ 434 w 2881"/>
                  <a:gd name="T33" fmla="*/ 1677 h 2857"/>
                  <a:gd name="T34" fmla="*/ 1139 w 2881"/>
                  <a:gd name="T35" fmla="*/ 1801 h 2857"/>
                  <a:gd name="T36" fmla="*/ 1055 w 2881"/>
                  <a:gd name="T37" fmla="*/ 932 h 2857"/>
                  <a:gd name="T38" fmla="*/ 434 w 2881"/>
                  <a:gd name="T39" fmla="*/ 1056 h 2857"/>
                  <a:gd name="T40" fmla="*/ 1055 w 2881"/>
                  <a:gd name="T41" fmla="*/ 1429 h 2857"/>
                  <a:gd name="T42" fmla="*/ 434 w 2881"/>
                  <a:gd name="T43" fmla="*/ 1304 h 2857"/>
                  <a:gd name="T44" fmla="*/ 1055 w 2881"/>
                  <a:gd name="T45" fmla="*/ 1429 h 2857"/>
                  <a:gd name="T46" fmla="*/ 1800 w 2881"/>
                  <a:gd name="T47" fmla="*/ 2174 h 2857"/>
                  <a:gd name="T48" fmla="*/ 1530 w 2881"/>
                  <a:gd name="T49" fmla="*/ 2050 h 2857"/>
                  <a:gd name="T50" fmla="*/ 1490 w 2881"/>
                  <a:gd name="T51" fmla="*/ 228 h 2857"/>
                  <a:gd name="T52" fmla="*/ 1614 w 2881"/>
                  <a:gd name="T53" fmla="*/ 808 h 2857"/>
                  <a:gd name="T54" fmla="*/ 1682 w 2881"/>
                  <a:gd name="T55" fmla="*/ 932 h 2857"/>
                  <a:gd name="T56" fmla="*/ 1366 w 2881"/>
                  <a:gd name="T57" fmla="*/ 684 h 2857"/>
                  <a:gd name="T58" fmla="*/ 248 w 2881"/>
                  <a:gd name="T59" fmla="*/ 125 h 2857"/>
                  <a:gd name="T60" fmla="*/ 124 w 2881"/>
                  <a:gd name="T61" fmla="*/ 2608 h 2857"/>
                  <a:gd name="T62" fmla="*/ 1987 w 2881"/>
                  <a:gd name="T63" fmla="*/ 2733 h 2857"/>
                  <a:gd name="T64" fmla="*/ 2111 w 2881"/>
                  <a:gd name="T65" fmla="*/ 1733 h 2857"/>
                  <a:gd name="T66" fmla="*/ 2235 w 2881"/>
                  <a:gd name="T67" fmla="*/ 2608 h 2857"/>
                  <a:gd name="T68" fmla="*/ 248 w 2881"/>
                  <a:gd name="T69" fmla="*/ 2857 h 2857"/>
                  <a:gd name="T70" fmla="*/ 0 w 2881"/>
                  <a:gd name="T71" fmla="*/ 249 h 2857"/>
                  <a:gd name="T72" fmla="*/ 1450 w 2881"/>
                  <a:gd name="T73" fmla="*/ 0 h 2857"/>
                  <a:gd name="T74" fmla="*/ 1924 w 2881"/>
                  <a:gd name="T75" fmla="*/ 691 h 2857"/>
                  <a:gd name="T76" fmla="*/ 1490 w 2881"/>
                  <a:gd name="T77" fmla="*/ 228 h 2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81" h="2857">
                    <a:moveTo>
                      <a:pt x="2784" y="885"/>
                    </a:moveTo>
                    <a:cubicBezTo>
                      <a:pt x="1819" y="1849"/>
                      <a:pt x="1819" y="1849"/>
                      <a:pt x="1819" y="1849"/>
                    </a:cubicBezTo>
                    <a:cubicBezTo>
                      <a:pt x="1116" y="2111"/>
                      <a:pt x="1116" y="2111"/>
                      <a:pt x="1116" y="2111"/>
                    </a:cubicBezTo>
                    <a:cubicBezTo>
                      <a:pt x="1380" y="1410"/>
                      <a:pt x="1380" y="1410"/>
                      <a:pt x="1380" y="1410"/>
                    </a:cubicBezTo>
                    <a:cubicBezTo>
                      <a:pt x="2344" y="446"/>
                      <a:pt x="2344" y="446"/>
                      <a:pt x="2344" y="446"/>
                    </a:cubicBezTo>
                    <a:cubicBezTo>
                      <a:pt x="2442" y="349"/>
                      <a:pt x="2599" y="349"/>
                      <a:pt x="2696" y="446"/>
                    </a:cubicBezTo>
                    <a:cubicBezTo>
                      <a:pt x="2784" y="534"/>
                      <a:pt x="2784" y="534"/>
                      <a:pt x="2784" y="534"/>
                    </a:cubicBezTo>
                    <a:cubicBezTo>
                      <a:pt x="2881" y="631"/>
                      <a:pt x="2881" y="788"/>
                      <a:pt x="2784" y="885"/>
                    </a:cubicBezTo>
                    <a:close/>
                    <a:moveTo>
                      <a:pt x="1329" y="1898"/>
                    </a:moveTo>
                    <a:cubicBezTo>
                      <a:pt x="1751" y="1740"/>
                      <a:pt x="1751" y="1740"/>
                      <a:pt x="1751" y="1740"/>
                    </a:cubicBezTo>
                    <a:cubicBezTo>
                      <a:pt x="1775" y="1717"/>
                      <a:pt x="1775" y="1717"/>
                      <a:pt x="1775" y="1717"/>
                    </a:cubicBezTo>
                    <a:cubicBezTo>
                      <a:pt x="1512" y="1453"/>
                      <a:pt x="1512" y="1453"/>
                      <a:pt x="1512" y="1453"/>
                    </a:cubicBezTo>
                    <a:cubicBezTo>
                      <a:pt x="1488" y="1477"/>
                      <a:pt x="1488" y="1477"/>
                      <a:pt x="1488" y="1477"/>
                    </a:cubicBezTo>
                    <a:lnTo>
                      <a:pt x="1329" y="1898"/>
                    </a:lnTo>
                    <a:close/>
                    <a:moveTo>
                      <a:pt x="1599" y="1365"/>
                    </a:moveTo>
                    <a:cubicBezTo>
                      <a:pt x="1863" y="1629"/>
                      <a:pt x="1863" y="1629"/>
                      <a:pt x="1863" y="1629"/>
                    </a:cubicBezTo>
                    <a:cubicBezTo>
                      <a:pt x="2520" y="972"/>
                      <a:pt x="2520" y="972"/>
                      <a:pt x="2520" y="972"/>
                    </a:cubicBezTo>
                    <a:cubicBezTo>
                      <a:pt x="2256" y="709"/>
                      <a:pt x="2256" y="709"/>
                      <a:pt x="2256" y="709"/>
                    </a:cubicBezTo>
                    <a:lnTo>
                      <a:pt x="1599" y="1365"/>
                    </a:lnTo>
                    <a:close/>
                    <a:moveTo>
                      <a:pt x="2696" y="620"/>
                    </a:moveTo>
                    <a:cubicBezTo>
                      <a:pt x="2609" y="532"/>
                      <a:pt x="2609" y="532"/>
                      <a:pt x="2609" y="532"/>
                    </a:cubicBezTo>
                    <a:cubicBezTo>
                      <a:pt x="2560" y="484"/>
                      <a:pt x="2481" y="484"/>
                      <a:pt x="2433" y="532"/>
                    </a:cubicBezTo>
                    <a:cubicBezTo>
                      <a:pt x="2344" y="621"/>
                      <a:pt x="2344" y="621"/>
                      <a:pt x="2344" y="621"/>
                    </a:cubicBezTo>
                    <a:cubicBezTo>
                      <a:pt x="2607" y="884"/>
                      <a:pt x="2607" y="884"/>
                      <a:pt x="2607" y="884"/>
                    </a:cubicBezTo>
                    <a:cubicBezTo>
                      <a:pt x="2696" y="795"/>
                      <a:pt x="2696" y="795"/>
                      <a:pt x="2696" y="795"/>
                    </a:cubicBezTo>
                    <a:cubicBezTo>
                      <a:pt x="2745" y="747"/>
                      <a:pt x="2745" y="668"/>
                      <a:pt x="2696" y="620"/>
                    </a:cubicBezTo>
                    <a:close/>
                    <a:moveTo>
                      <a:pt x="434" y="2174"/>
                    </a:moveTo>
                    <a:cubicBezTo>
                      <a:pt x="434" y="2050"/>
                      <a:pt x="434" y="2050"/>
                      <a:pt x="434" y="2050"/>
                    </a:cubicBezTo>
                    <a:cubicBezTo>
                      <a:pt x="1045" y="2050"/>
                      <a:pt x="1045" y="2050"/>
                      <a:pt x="1045" y="2050"/>
                    </a:cubicBezTo>
                    <a:cubicBezTo>
                      <a:pt x="998" y="2174"/>
                      <a:pt x="998" y="2174"/>
                      <a:pt x="998" y="2174"/>
                    </a:cubicBezTo>
                    <a:lnTo>
                      <a:pt x="434" y="2174"/>
                    </a:lnTo>
                    <a:close/>
                    <a:moveTo>
                      <a:pt x="1139" y="1801"/>
                    </a:moveTo>
                    <a:cubicBezTo>
                      <a:pt x="434" y="1801"/>
                      <a:pt x="434" y="1801"/>
                      <a:pt x="434" y="1801"/>
                    </a:cubicBezTo>
                    <a:cubicBezTo>
                      <a:pt x="434" y="1677"/>
                      <a:pt x="434" y="1677"/>
                      <a:pt x="434" y="1677"/>
                    </a:cubicBezTo>
                    <a:cubicBezTo>
                      <a:pt x="1185" y="1677"/>
                      <a:pt x="1185" y="1677"/>
                      <a:pt x="1185" y="1677"/>
                    </a:cubicBezTo>
                    <a:lnTo>
                      <a:pt x="1139" y="1801"/>
                    </a:lnTo>
                    <a:close/>
                    <a:moveTo>
                      <a:pt x="434" y="932"/>
                    </a:moveTo>
                    <a:cubicBezTo>
                      <a:pt x="1055" y="932"/>
                      <a:pt x="1055" y="932"/>
                      <a:pt x="1055" y="932"/>
                    </a:cubicBezTo>
                    <a:cubicBezTo>
                      <a:pt x="1055" y="1056"/>
                      <a:pt x="1055" y="1056"/>
                      <a:pt x="1055" y="1056"/>
                    </a:cubicBezTo>
                    <a:cubicBezTo>
                      <a:pt x="434" y="1056"/>
                      <a:pt x="434" y="1056"/>
                      <a:pt x="434" y="1056"/>
                    </a:cubicBezTo>
                    <a:lnTo>
                      <a:pt x="434" y="932"/>
                    </a:lnTo>
                    <a:close/>
                    <a:moveTo>
                      <a:pt x="1055" y="1429"/>
                    </a:moveTo>
                    <a:cubicBezTo>
                      <a:pt x="434" y="1429"/>
                      <a:pt x="434" y="1429"/>
                      <a:pt x="434" y="1429"/>
                    </a:cubicBezTo>
                    <a:cubicBezTo>
                      <a:pt x="434" y="1304"/>
                      <a:pt x="434" y="1304"/>
                      <a:pt x="434" y="1304"/>
                    </a:cubicBezTo>
                    <a:cubicBezTo>
                      <a:pt x="1055" y="1304"/>
                      <a:pt x="1055" y="1304"/>
                      <a:pt x="1055" y="1304"/>
                    </a:cubicBezTo>
                    <a:lnTo>
                      <a:pt x="1055" y="1429"/>
                    </a:lnTo>
                    <a:close/>
                    <a:moveTo>
                      <a:pt x="1800" y="2050"/>
                    </a:moveTo>
                    <a:cubicBezTo>
                      <a:pt x="1800" y="2174"/>
                      <a:pt x="1800" y="2174"/>
                      <a:pt x="1800" y="2174"/>
                    </a:cubicBezTo>
                    <a:cubicBezTo>
                      <a:pt x="1197" y="2174"/>
                      <a:pt x="1197" y="2174"/>
                      <a:pt x="1197" y="2174"/>
                    </a:cubicBezTo>
                    <a:cubicBezTo>
                      <a:pt x="1530" y="2050"/>
                      <a:pt x="1530" y="2050"/>
                      <a:pt x="1530" y="2050"/>
                    </a:cubicBezTo>
                    <a:lnTo>
                      <a:pt x="1800" y="2050"/>
                    </a:lnTo>
                    <a:close/>
                    <a:moveTo>
                      <a:pt x="1490" y="228"/>
                    </a:moveTo>
                    <a:cubicBezTo>
                      <a:pt x="1490" y="684"/>
                      <a:pt x="1490" y="684"/>
                      <a:pt x="1490" y="684"/>
                    </a:cubicBezTo>
                    <a:cubicBezTo>
                      <a:pt x="1490" y="752"/>
                      <a:pt x="1545" y="808"/>
                      <a:pt x="1614" y="808"/>
                    </a:cubicBezTo>
                    <a:cubicBezTo>
                      <a:pt x="1807" y="808"/>
                      <a:pt x="1807" y="808"/>
                      <a:pt x="1807" y="808"/>
                    </a:cubicBezTo>
                    <a:cubicBezTo>
                      <a:pt x="1682" y="932"/>
                      <a:pt x="1682" y="932"/>
                      <a:pt x="1682" y="932"/>
                    </a:cubicBezTo>
                    <a:cubicBezTo>
                      <a:pt x="1614" y="932"/>
                      <a:pt x="1614" y="932"/>
                      <a:pt x="1614" y="932"/>
                    </a:cubicBezTo>
                    <a:cubicBezTo>
                      <a:pt x="1477" y="932"/>
                      <a:pt x="1366" y="821"/>
                      <a:pt x="1366" y="684"/>
                    </a:cubicBezTo>
                    <a:cubicBezTo>
                      <a:pt x="1366" y="125"/>
                      <a:pt x="1366" y="125"/>
                      <a:pt x="1366" y="125"/>
                    </a:cubicBezTo>
                    <a:cubicBezTo>
                      <a:pt x="248" y="125"/>
                      <a:pt x="248" y="125"/>
                      <a:pt x="248" y="125"/>
                    </a:cubicBezTo>
                    <a:cubicBezTo>
                      <a:pt x="179" y="125"/>
                      <a:pt x="124" y="180"/>
                      <a:pt x="124" y="249"/>
                    </a:cubicBezTo>
                    <a:cubicBezTo>
                      <a:pt x="124" y="2608"/>
                      <a:pt x="124" y="2608"/>
                      <a:pt x="124" y="2608"/>
                    </a:cubicBezTo>
                    <a:cubicBezTo>
                      <a:pt x="124" y="2677"/>
                      <a:pt x="179" y="2733"/>
                      <a:pt x="248" y="2733"/>
                    </a:cubicBezTo>
                    <a:cubicBezTo>
                      <a:pt x="1987" y="2733"/>
                      <a:pt x="1987" y="2733"/>
                      <a:pt x="1987" y="2733"/>
                    </a:cubicBezTo>
                    <a:cubicBezTo>
                      <a:pt x="2055" y="2733"/>
                      <a:pt x="2111" y="2677"/>
                      <a:pt x="2111" y="2608"/>
                    </a:cubicBezTo>
                    <a:cubicBezTo>
                      <a:pt x="2111" y="1733"/>
                      <a:pt x="2111" y="1733"/>
                      <a:pt x="2111" y="1733"/>
                    </a:cubicBezTo>
                    <a:cubicBezTo>
                      <a:pt x="2235" y="1609"/>
                      <a:pt x="2235" y="1609"/>
                      <a:pt x="2235" y="1609"/>
                    </a:cubicBezTo>
                    <a:cubicBezTo>
                      <a:pt x="2235" y="2608"/>
                      <a:pt x="2235" y="2608"/>
                      <a:pt x="2235" y="2608"/>
                    </a:cubicBezTo>
                    <a:cubicBezTo>
                      <a:pt x="2235" y="2746"/>
                      <a:pt x="2124" y="2857"/>
                      <a:pt x="1987" y="2857"/>
                    </a:cubicBezTo>
                    <a:cubicBezTo>
                      <a:pt x="248" y="2857"/>
                      <a:pt x="248" y="2857"/>
                      <a:pt x="248" y="2857"/>
                    </a:cubicBezTo>
                    <a:cubicBezTo>
                      <a:pt x="111" y="2857"/>
                      <a:pt x="0" y="2746"/>
                      <a:pt x="0" y="2608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0" y="112"/>
                      <a:pt x="111" y="0"/>
                      <a:pt x="248" y="0"/>
                    </a:cubicBezTo>
                    <a:cubicBezTo>
                      <a:pt x="1450" y="0"/>
                      <a:pt x="1450" y="0"/>
                      <a:pt x="1450" y="0"/>
                    </a:cubicBezTo>
                    <a:cubicBezTo>
                      <a:pt x="2010" y="604"/>
                      <a:pt x="2010" y="604"/>
                      <a:pt x="2010" y="604"/>
                    </a:cubicBezTo>
                    <a:cubicBezTo>
                      <a:pt x="1924" y="691"/>
                      <a:pt x="1924" y="691"/>
                      <a:pt x="1924" y="691"/>
                    </a:cubicBezTo>
                    <a:lnTo>
                      <a:pt x="1490" y="228"/>
                    </a:lnTo>
                    <a:close/>
                    <a:moveTo>
                      <a:pt x="1490" y="228"/>
                    </a:moveTo>
                    <a:cubicBezTo>
                      <a:pt x="1490" y="228"/>
                      <a:pt x="1490" y="228"/>
                      <a:pt x="1490" y="22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40" name="组合 39"/>
            <p:cNvGrpSpPr/>
            <p:nvPr userDrawn="1"/>
          </p:nvGrpSpPr>
          <p:grpSpPr>
            <a:xfrm>
              <a:off x="1030690" y="5230540"/>
              <a:ext cx="1753150" cy="703102"/>
              <a:chOff x="1049903" y="7496160"/>
              <a:chExt cx="1753150" cy="703102"/>
            </a:xfrm>
          </p:grpSpPr>
          <p:sp>
            <p:nvSpPr>
              <p:cNvPr id="41" name="文本框 40"/>
              <p:cNvSpPr txBox="1"/>
              <p:nvPr userDrawn="1"/>
            </p:nvSpPr>
            <p:spPr>
              <a:xfrm>
                <a:off x="1055489" y="7496160"/>
                <a:ext cx="17475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原料基础知识</a:t>
                </a:r>
                <a:endParaRPr lang="zh-CN" altLang="en-US" sz="200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文本框 41"/>
              <p:cNvSpPr txBox="1"/>
              <p:nvPr userDrawn="1"/>
            </p:nvSpPr>
            <p:spPr>
              <a:xfrm>
                <a:off x="1049903" y="7799152"/>
                <a:ext cx="154323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Basic knowledge of raw materials</a:t>
                </a:r>
                <a:endParaRPr lang="zh-CN" altLang="en-US" sz="900" cap="all" baseline="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3" name="组合 52"/>
          <p:cNvGrpSpPr/>
          <p:nvPr userDrawn="1"/>
        </p:nvGrpSpPr>
        <p:grpSpPr>
          <a:xfrm>
            <a:off x="9265801" y="5847649"/>
            <a:ext cx="2782251" cy="787640"/>
            <a:chOff x="245219" y="3407343"/>
            <a:chExt cx="2782251" cy="787640"/>
          </a:xfrm>
        </p:grpSpPr>
        <p:grpSp>
          <p:nvGrpSpPr>
            <p:cNvPr id="33" name="组合 32"/>
            <p:cNvGrpSpPr/>
            <p:nvPr userDrawn="1"/>
          </p:nvGrpSpPr>
          <p:grpSpPr>
            <a:xfrm>
              <a:off x="245219" y="3407343"/>
              <a:ext cx="679000" cy="787640"/>
              <a:chOff x="6142938" y="4151848"/>
              <a:chExt cx="1223244" cy="1418963"/>
            </a:xfrm>
          </p:grpSpPr>
          <p:sp>
            <p:nvSpPr>
              <p:cNvPr id="14" name="六边形 13"/>
              <p:cNvSpPr/>
              <p:nvPr/>
            </p:nvSpPr>
            <p:spPr>
              <a:xfrm rot="5400000">
                <a:off x="6045078" y="4249708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22" name="Freeform 15"/>
              <p:cNvSpPr>
                <a:spLocks noEditPoints="1"/>
              </p:cNvSpPr>
              <p:nvPr/>
            </p:nvSpPr>
            <p:spPr bwMode="auto">
              <a:xfrm>
                <a:off x="6503483" y="4613749"/>
                <a:ext cx="502152" cy="502153"/>
              </a:xfrm>
              <a:custGeom>
                <a:avLst/>
                <a:gdLst>
                  <a:gd name="T0" fmla="*/ 2204 w 2599"/>
                  <a:gd name="T1" fmla="*/ 392 h 2595"/>
                  <a:gd name="T2" fmla="*/ 1893 w 2599"/>
                  <a:gd name="T3" fmla="*/ 233 h 2595"/>
                  <a:gd name="T4" fmla="*/ 772 w 2599"/>
                  <a:gd name="T5" fmla="*/ 165 h 2595"/>
                  <a:gd name="T6" fmla="*/ 100 w 2599"/>
                  <a:gd name="T7" fmla="*/ 838 h 2595"/>
                  <a:gd name="T8" fmla="*/ 100 w 2599"/>
                  <a:gd name="T9" fmla="*/ 1822 h 2595"/>
                  <a:gd name="T10" fmla="*/ 772 w 2599"/>
                  <a:gd name="T11" fmla="*/ 2495 h 2595"/>
                  <a:gd name="T12" fmla="*/ 1757 w 2599"/>
                  <a:gd name="T13" fmla="*/ 2495 h 2595"/>
                  <a:gd name="T14" fmla="*/ 2430 w 2599"/>
                  <a:gd name="T15" fmla="*/ 1822 h 2595"/>
                  <a:gd name="T16" fmla="*/ 2364 w 2599"/>
                  <a:gd name="T17" fmla="*/ 705 h 2595"/>
                  <a:gd name="T18" fmla="*/ 1976 w 2599"/>
                  <a:gd name="T19" fmla="*/ 1081 h 2595"/>
                  <a:gd name="T20" fmla="*/ 2024 w 2599"/>
                  <a:gd name="T21" fmla="*/ 1330 h 2595"/>
                  <a:gd name="T22" fmla="*/ 1265 w 2599"/>
                  <a:gd name="T23" fmla="*/ 2089 h 2595"/>
                  <a:gd name="T24" fmla="*/ 506 w 2599"/>
                  <a:gd name="T25" fmla="*/ 1330 h 2595"/>
                  <a:gd name="T26" fmla="*/ 1265 w 2599"/>
                  <a:gd name="T27" fmla="*/ 571 h 2595"/>
                  <a:gd name="T28" fmla="*/ 1512 w 2599"/>
                  <a:gd name="T29" fmla="*/ 613 h 2595"/>
                  <a:gd name="T30" fmla="*/ 1523 w 2599"/>
                  <a:gd name="T31" fmla="*/ 970 h 2595"/>
                  <a:gd name="T32" fmla="*/ 822 w 2599"/>
                  <a:gd name="T33" fmla="*/ 1329 h 2595"/>
                  <a:gd name="T34" fmla="*/ 1707 w 2599"/>
                  <a:gd name="T35" fmla="*/ 1329 h 2595"/>
                  <a:gd name="T36" fmla="*/ 1669 w 2599"/>
                  <a:gd name="T37" fmla="*/ 1014 h 2595"/>
                  <a:gd name="T38" fmla="*/ 1580 w 2599"/>
                  <a:gd name="T39" fmla="*/ 1330 h 2595"/>
                  <a:gd name="T40" fmla="*/ 949 w 2599"/>
                  <a:gd name="T41" fmla="*/ 1330 h 2595"/>
                  <a:gd name="T42" fmla="*/ 1439 w 2599"/>
                  <a:gd name="T43" fmla="*/ 1066 h 2595"/>
                  <a:gd name="T44" fmla="*/ 1264 w 2599"/>
                  <a:gd name="T45" fmla="*/ 1203 h 2595"/>
                  <a:gd name="T46" fmla="*/ 1264 w 2599"/>
                  <a:gd name="T47" fmla="*/ 1457 h 2595"/>
                  <a:gd name="T48" fmla="*/ 1387 w 2599"/>
                  <a:gd name="T49" fmla="*/ 1297 h 2595"/>
                  <a:gd name="T50" fmla="*/ 1580 w 2599"/>
                  <a:gd name="T51" fmla="*/ 1330 h 2595"/>
                  <a:gd name="T52" fmla="*/ 1802 w 2599"/>
                  <a:gd name="T53" fmla="*/ 502 h 2595"/>
                  <a:gd name="T54" fmla="*/ 1916 w 2599"/>
                  <a:gd name="T55" fmla="*/ 588 h 2595"/>
                  <a:gd name="T56" fmla="*/ 1750 w 2599"/>
                  <a:gd name="T57" fmla="*/ 555 h 2595"/>
                  <a:gd name="T58" fmla="*/ 1682 w 2599"/>
                  <a:gd name="T59" fmla="*/ 816 h 2595"/>
                  <a:gd name="T60" fmla="*/ 1750 w 2599"/>
                  <a:gd name="T61" fmla="*/ 555 h 2595"/>
                  <a:gd name="T62" fmla="*/ 1936 w 2599"/>
                  <a:gd name="T63" fmla="*/ 943 h 2595"/>
                  <a:gd name="T64" fmla="*/ 1881 w 2599"/>
                  <a:gd name="T65" fmla="*/ 802 h 2595"/>
                  <a:gd name="T66" fmla="*/ 2021 w 2599"/>
                  <a:gd name="T67" fmla="*/ 861 h 2595"/>
                  <a:gd name="T68" fmla="*/ 1935 w 2599"/>
                  <a:gd name="T69" fmla="*/ 749 h 2595"/>
                  <a:gd name="T70" fmla="*/ 2177 w 2599"/>
                  <a:gd name="T71" fmla="*/ 710 h 2595"/>
                  <a:gd name="T72" fmla="*/ 2232 w 2599"/>
                  <a:gd name="T73" fmla="*/ 656 h 2595"/>
                  <a:gd name="T74" fmla="*/ 2159 w 2599"/>
                  <a:gd name="T75" fmla="*/ 528 h 2595"/>
                  <a:gd name="T76" fmla="*/ 2341 w 2599"/>
                  <a:gd name="T77" fmla="*/ 551 h 2595"/>
                  <a:gd name="T78" fmla="*/ 2081 w 2599"/>
                  <a:gd name="T79" fmla="*/ 424 h 2595"/>
                  <a:gd name="T80" fmla="*/ 1928 w 2599"/>
                  <a:gd name="T81" fmla="*/ 376 h 2595"/>
                  <a:gd name="T82" fmla="*/ 2081 w 2599"/>
                  <a:gd name="T83" fmla="*/ 424 h 2595"/>
                  <a:gd name="T84" fmla="*/ 2069 w 2599"/>
                  <a:gd name="T85" fmla="*/ 2134 h 2595"/>
                  <a:gd name="T86" fmla="*/ 460 w 2599"/>
                  <a:gd name="T87" fmla="*/ 2134 h 2595"/>
                  <a:gd name="T88" fmla="*/ 460 w 2599"/>
                  <a:gd name="T89" fmla="*/ 525 h 2595"/>
                  <a:gd name="T90" fmla="*/ 1800 w 2599"/>
                  <a:gd name="T91" fmla="*/ 325 h 2595"/>
                  <a:gd name="T92" fmla="*/ 1265 w 2599"/>
                  <a:gd name="T93" fmla="*/ 444 h 2595"/>
                  <a:gd name="T94" fmla="*/ 380 w 2599"/>
                  <a:gd name="T95" fmla="*/ 1329 h 2595"/>
                  <a:gd name="T96" fmla="*/ 1265 w 2599"/>
                  <a:gd name="T97" fmla="*/ 2214 h 2595"/>
                  <a:gd name="T98" fmla="*/ 2150 w 2599"/>
                  <a:gd name="T99" fmla="*/ 1329 h 2595"/>
                  <a:gd name="T100" fmla="*/ 2269 w 2599"/>
                  <a:gd name="T101" fmla="*/ 796 h 2595"/>
                  <a:gd name="T102" fmla="*/ 2403 w 2599"/>
                  <a:gd name="T103" fmla="*/ 1330 h 2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99" h="2595">
                    <a:moveTo>
                      <a:pt x="2599" y="477"/>
                    </a:moveTo>
                    <a:cubicBezTo>
                      <a:pt x="2204" y="392"/>
                      <a:pt x="2204" y="392"/>
                      <a:pt x="2204" y="392"/>
                    </a:cubicBezTo>
                    <a:cubicBezTo>
                      <a:pt x="2126" y="0"/>
                      <a:pt x="2126" y="0"/>
                      <a:pt x="2126" y="0"/>
                    </a:cubicBezTo>
                    <a:cubicBezTo>
                      <a:pt x="1893" y="233"/>
                      <a:pt x="1893" y="233"/>
                      <a:pt x="1893" y="233"/>
                    </a:cubicBezTo>
                    <a:cubicBezTo>
                      <a:pt x="1703" y="123"/>
                      <a:pt x="1487" y="65"/>
                      <a:pt x="1265" y="65"/>
                    </a:cubicBezTo>
                    <a:cubicBezTo>
                      <a:pt x="1094" y="65"/>
                      <a:pt x="928" y="99"/>
                      <a:pt x="772" y="165"/>
                    </a:cubicBezTo>
                    <a:cubicBezTo>
                      <a:pt x="622" y="228"/>
                      <a:pt x="487" y="320"/>
                      <a:pt x="371" y="436"/>
                    </a:cubicBezTo>
                    <a:cubicBezTo>
                      <a:pt x="254" y="552"/>
                      <a:pt x="163" y="687"/>
                      <a:pt x="100" y="838"/>
                    </a:cubicBezTo>
                    <a:cubicBezTo>
                      <a:pt x="34" y="994"/>
                      <a:pt x="0" y="1159"/>
                      <a:pt x="0" y="1330"/>
                    </a:cubicBezTo>
                    <a:cubicBezTo>
                      <a:pt x="0" y="1500"/>
                      <a:pt x="34" y="1666"/>
                      <a:pt x="100" y="1822"/>
                    </a:cubicBezTo>
                    <a:cubicBezTo>
                      <a:pt x="163" y="1973"/>
                      <a:pt x="254" y="2108"/>
                      <a:pt x="371" y="2224"/>
                    </a:cubicBezTo>
                    <a:cubicBezTo>
                      <a:pt x="487" y="2340"/>
                      <a:pt x="622" y="2431"/>
                      <a:pt x="772" y="2495"/>
                    </a:cubicBezTo>
                    <a:cubicBezTo>
                      <a:pt x="928" y="2561"/>
                      <a:pt x="1094" y="2595"/>
                      <a:pt x="1265" y="2595"/>
                    </a:cubicBezTo>
                    <a:cubicBezTo>
                      <a:pt x="1435" y="2595"/>
                      <a:pt x="1601" y="2561"/>
                      <a:pt x="1757" y="2495"/>
                    </a:cubicBezTo>
                    <a:cubicBezTo>
                      <a:pt x="1908" y="2431"/>
                      <a:pt x="2043" y="2340"/>
                      <a:pt x="2159" y="2224"/>
                    </a:cubicBezTo>
                    <a:cubicBezTo>
                      <a:pt x="2275" y="2108"/>
                      <a:pt x="2366" y="1973"/>
                      <a:pt x="2430" y="1822"/>
                    </a:cubicBezTo>
                    <a:cubicBezTo>
                      <a:pt x="2496" y="1666"/>
                      <a:pt x="2529" y="1500"/>
                      <a:pt x="2529" y="1330"/>
                    </a:cubicBezTo>
                    <a:cubicBezTo>
                      <a:pt x="2529" y="1109"/>
                      <a:pt x="2472" y="894"/>
                      <a:pt x="2364" y="705"/>
                    </a:cubicBezTo>
                    <a:lnTo>
                      <a:pt x="2599" y="477"/>
                    </a:lnTo>
                    <a:close/>
                    <a:moveTo>
                      <a:pt x="1976" y="1081"/>
                    </a:moveTo>
                    <a:cubicBezTo>
                      <a:pt x="1980" y="1076"/>
                      <a:pt x="1980" y="1076"/>
                      <a:pt x="1980" y="1076"/>
                    </a:cubicBezTo>
                    <a:cubicBezTo>
                      <a:pt x="2009" y="1157"/>
                      <a:pt x="2024" y="1242"/>
                      <a:pt x="2024" y="1330"/>
                    </a:cubicBezTo>
                    <a:cubicBezTo>
                      <a:pt x="2024" y="1532"/>
                      <a:pt x="1945" y="1723"/>
                      <a:pt x="1801" y="1866"/>
                    </a:cubicBezTo>
                    <a:cubicBezTo>
                      <a:pt x="1658" y="2010"/>
                      <a:pt x="1468" y="2089"/>
                      <a:pt x="1265" y="2089"/>
                    </a:cubicBezTo>
                    <a:cubicBezTo>
                      <a:pt x="1062" y="2089"/>
                      <a:pt x="871" y="2010"/>
                      <a:pt x="728" y="1866"/>
                    </a:cubicBezTo>
                    <a:cubicBezTo>
                      <a:pt x="585" y="1723"/>
                      <a:pt x="506" y="1532"/>
                      <a:pt x="506" y="1330"/>
                    </a:cubicBezTo>
                    <a:cubicBezTo>
                      <a:pt x="506" y="1127"/>
                      <a:pt x="585" y="936"/>
                      <a:pt x="728" y="793"/>
                    </a:cubicBezTo>
                    <a:cubicBezTo>
                      <a:pt x="871" y="650"/>
                      <a:pt x="1062" y="571"/>
                      <a:pt x="1265" y="571"/>
                    </a:cubicBezTo>
                    <a:cubicBezTo>
                      <a:pt x="1351" y="571"/>
                      <a:pt x="1434" y="585"/>
                      <a:pt x="1513" y="612"/>
                    </a:cubicBezTo>
                    <a:cubicBezTo>
                      <a:pt x="1512" y="613"/>
                      <a:pt x="1512" y="613"/>
                      <a:pt x="1512" y="613"/>
                    </a:cubicBezTo>
                    <a:cubicBezTo>
                      <a:pt x="1574" y="920"/>
                      <a:pt x="1574" y="920"/>
                      <a:pt x="1574" y="920"/>
                    </a:cubicBezTo>
                    <a:cubicBezTo>
                      <a:pt x="1523" y="970"/>
                      <a:pt x="1523" y="970"/>
                      <a:pt x="1523" y="970"/>
                    </a:cubicBezTo>
                    <a:cubicBezTo>
                      <a:pt x="1450" y="918"/>
                      <a:pt x="1361" y="887"/>
                      <a:pt x="1265" y="887"/>
                    </a:cubicBezTo>
                    <a:cubicBezTo>
                      <a:pt x="1021" y="887"/>
                      <a:pt x="822" y="1085"/>
                      <a:pt x="822" y="1329"/>
                    </a:cubicBezTo>
                    <a:cubicBezTo>
                      <a:pt x="822" y="1573"/>
                      <a:pt x="1020" y="1772"/>
                      <a:pt x="1265" y="1772"/>
                    </a:cubicBezTo>
                    <a:cubicBezTo>
                      <a:pt x="1509" y="1772"/>
                      <a:pt x="1707" y="1573"/>
                      <a:pt x="1707" y="1329"/>
                    </a:cubicBezTo>
                    <a:cubicBezTo>
                      <a:pt x="1707" y="1230"/>
                      <a:pt x="1675" y="1139"/>
                      <a:pt x="1619" y="1065"/>
                    </a:cubicBezTo>
                    <a:cubicBezTo>
                      <a:pt x="1669" y="1014"/>
                      <a:pt x="1669" y="1014"/>
                      <a:pt x="1669" y="1014"/>
                    </a:cubicBezTo>
                    <a:lnTo>
                      <a:pt x="1976" y="1081"/>
                    </a:lnTo>
                    <a:close/>
                    <a:moveTo>
                      <a:pt x="1580" y="1330"/>
                    </a:moveTo>
                    <a:cubicBezTo>
                      <a:pt x="1580" y="1504"/>
                      <a:pt x="1439" y="1645"/>
                      <a:pt x="1265" y="1645"/>
                    </a:cubicBezTo>
                    <a:cubicBezTo>
                      <a:pt x="1091" y="1645"/>
                      <a:pt x="949" y="1504"/>
                      <a:pt x="949" y="1330"/>
                    </a:cubicBezTo>
                    <a:cubicBezTo>
                      <a:pt x="949" y="1156"/>
                      <a:pt x="1091" y="1014"/>
                      <a:pt x="1265" y="1014"/>
                    </a:cubicBezTo>
                    <a:cubicBezTo>
                      <a:pt x="1329" y="1014"/>
                      <a:pt x="1389" y="1033"/>
                      <a:pt x="1439" y="1066"/>
                    </a:cubicBezTo>
                    <a:cubicBezTo>
                      <a:pt x="1297" y="1208"/>
                      <a:pt x="1297" y="1208"/>
                      <a:pt x="1297" y="1208"/>
                    </a:cubicBezTo>
                    <a:cubicBezTo>
                      <a:pt x="1287" y="1205"/>
                      <a:pt x="1276" y="1203"/>
                      <a:pt x="1264" y="1203"/>
                    </a:cubicBezTo>
                    <a:cubicBezTo>
                      <a:pt x="1195" y="1203"/>
                      <a:pt x="1138" y="1260"/>
                      <a:pt x="1138" y="1330"/>
                    </a:cubicBezTo>
                    <a:cubicBezTo>
                      <a:pt x="1138" y="1400"/>
                      <a:pt x="1194" y="1457"/>
                      <a:pt x="1264" y="1457"/>
                    </a:cubicBezTo>
                    <a:cubicBezTo>
                      <a:pt x="1334" y="1457"/>
                      <a:pt x="1391" y="1399"/>
                      <a:pt x="1391" y="1330"/>
                    </a:cubicBezTo>
                    <a:cubicBezTo>
                      <a:pt x="1391" y="1318"/>
                      <a:pt x="1390" y="1307"/>
                      <a:pt x="1387" y="1297"/>
                    </a:cubicBezTo>
                    <a:cubicBezTo>
                      <a:pt x="1528" y="1155"/>
                      <a:pt x="1528" y="1155"/>
                      <a:pt x="1528" y="1155"/>
                    </a:cubicBezTo>
                    <a:cubicBezTo>
                      <a:pt x="1561" y="1205"/>
                      <a:pt x="1580" y="1265"/>
                      <a:pt x="1580" y="1330"/>
                    </a:cubicBezTo>
                    <a:close/>
                    <a:moveTo>
                      <a:pt x="1841" y="661"/>
                    </a:moveTo>
                    <a:cubicBezTo>
                      <a:pt x="1802" y="502"/>
                      <a:pt x="1802" y="502"/>
                      <a:pt x="1802" y="502"/>
                    </a:cubicBezTo>
                    <a:cubicBezTo>
                      <a:pt x="1876" y="428"/>
                      <a:pt x="1876" y="428"/>
                      <a:pt x="1876" y="428"/>
                    </a:cubicBezTo>
                    <a:cubicBezTo>
                      <a:pt x="1916" y="588"/>
                      <a:pt x="1916" y="588"/>
                      <a:pt x="1916" y="588"/>
                    </a:cubicBezTo>
                    <a:lnTo>
                      <a:pt x="1841" y="661"/>
                    </a:lnTo>
                    <a:close/>
                    <a:moveTo>
                      <a:pt x="1750" y="555"/>
                    </a:moveTo>
                    <a:cubicBezTo>
                      <a:pt x="1789" y="712"/>
                      <a:pt x="1789" y="712"/>
                      <a:pt x="1789" y="712"/>
                    </a:cubicBezTo>
                    <a:cubicBezTo>
                      <a:pt x="1682" y="816"/>
                      <a:pt x="1682" y="816"/>
                      <a:pt x="1682" y="816"/>
                    </a:cubicBezTo>
                    <a:cubicBezTo>
                      <a:pt x="1649" y="655"/>
                      <a:pt x="1649" y="655"/>
                      <a:pt x="1649" y="655"/>
                    </a:cubicBezTo>
                    <a:lnTo>
                      <a:pt x="1750" y="555"/>
                    </a:lnTo>
                    <a:close/>
                    <a:moveTo>
                      <a:pt x="2021" y="861"/>
                    </a:moveTo>
                    <a:cubicBezTo>
                      <a:pt x="1936" y="943"/>
                      <a:pt x="1936" y="943"/>
                      <a:pt x="1936" y="943"/>
                    </a:cubicBezTo>
                    <a:cubicBezTo>
                      <a:pt x="1775" y="908"/>
                      <a:pt x="1775" y="908"/>
                      <a:pt x="1775" y="908"/>
                    </a:cubicBezTo>
                    <a:cubicBezTo>
                      <a:pt x="1881" y="802"/>
                      <a:pt x="1881" y="802"/>
                      <a:pt x="1881" y="802"/>
                    </a:cubicBezTo>
                    <a:cubicBezTo>
                      <a:pt x="2047" y="835"/>
                      <a:pt x="2047" y="835"/>
                      <a:pt x="2047" y="835"/>
                    </a:cubicBezTo>
                    <a:lnTo>
                      <a:pt x="2021" y="861"/>
                    </a:lnTo>
                    <a:close/>
                    <a:moveTo>
                      <a:pt x="2102" y="782"/>
                    </a:moveTo>
                    <a:cubicBezTo>
                      <a:pt x="1935" y="749"/>
                      <a:pt x="1935" y="749"/>
                      <a:pt x="1935" y="749"/>
                    </a:cubicBezTo>
                    <a:cubicBezTo>
                      <a:pt x="2008" y="676"/>
                      <a:pt x="2008" y="676"/>
                      <a:pt x="2008" y="676"/>
                    </a:cubicBezTo>
                    <a:cubicBezTo>
                      <a:pt x="2177" y="710"/>
                      <a:pt x="2177" y="710"/>
                      <a:pt x="2177" y="710"/>
                    </a:cubicBezTo>
                    <a:lnTo>
                      <a:pt x="2102" y="782"/>
                    </a:lnTo>
                    <a:close/>
                    <a:moveTo>
                      <a:pt x="2232" y="656"/>
                    </a:moveTo>
                    <a:cubicBezTo>
                      <a:pt x="2062" y="622"/>
                      <a:pt x="2062" y="622"/>
                      <a:pt x="2062" y="622"/>
                    </a:cubicBezTo>
                    <a:cubicBezTo>
                      <a:pt x="2159" y="528"/>
                      <a:pt x="2159" y="528"/>
                      <a:pt x="2159" y="528"/>
                    </a:cubicBezTo>
                    <a:cubicBezTo>
                      <a:pt x="2174" y="515"/>
                      <a:pt x="2174" y="515"/>
                      <a:pt x="2174" y="515"/>
                    </a:cubicBezTo>
                    <a:cubicBezTo>
                      <a:pt x="2341" y="551"/>
                      <a:pt x="2341" y="551"/>
                      <a:pt x="2341" y="551"/>
                    </a:cubicBezTo>
                    <a:lnTo>
                      <a:pt x="2232" y="656"/>
                    </a:lnTo>
                    <a:close/>
                    <a:moveTo>
                      <a:pt x="2081" y="424"/>
                    </a:moveTo>
                    <a:cubicBezTo>
                      <a:pt x="1968" y="537"/>
                      <a:pt x="1968" y="537"/>
                      <a:pt x="1968" y="537"/>
                    </a:cubicBezTo>
                    <a:cubicBezTo>
                      <a:pt x="1928" y="376"/>
                      <a:pt x="1928" y="376"/>
                      <a:pt x="1928" y="376"/>
                    </a:cubicBezTo>
                    <a:cubicBezTo>
                      <a:pt x="2048" y="256"/>
                      <a:pt x="2048" y="256"/>
                      <a:pt x="2048" y="256"/>
                    </a:cubicBezTo>
                    <a:lnTo>
                      <a:pt x="2081" y="424"/>
                    </a:lnTo>
                    <a:close/>
                    <a:moveTo>
                      <a:pt x="2403" y="1330"/>
                    </a:moveTo>
                    <a:cubicBezTo>
                      <a:pt x="2403" y="1634"/>
                      <a:pt x="2284" y="1919"/>
                      <a:pt x="2069" y="2134"/>
                    </a:cubicBezTo>
                    <a:cubicBezTo>
                      <a:pt x="1854" y="2349"/>
                      <a:pt x="1569" y="2468"/>
                      <a:pt x="1265" y="2468"/>
                    </a:cubicBezTo>
                    <a:cubicBezTo>
                      <a:pt x="961" y="2468"/>
                      <a:pt x="675" y="2349"/>
                      <a:pt x="460" y="2134"/>
                    </a:cubicBezTo>
                    <a:cubicBezTo>
                      <a:pt x="245" y="1919"/>
                      <a:pt x="127" y="1634"/>
                      <a:pt x="127" y="1330"/>
                    </a:cubicBezTo>
                    <a:cubicBezTo>
                      <a:pt x="127" y="1026"/>
                      <a:pt x="245" y="740"/>
                      <a:pt x="460" y="525"/>
                    </a:cubicBezTo>
                    <a:cubicBezTo>
                      <a:pt x="675" y="310"/>
                      <a:pt x="961" y="191"/>
                      <a:pt x="1265" y="191"/>
                    </a:cubicBezTo>
                    <a:cubicBezTo>
                      <a:pt x="1454" y="191"/>
                      <a:pt x="1637" y="237"/>
                      <a:pt x="1800" y="325"/>
                    </a:cubicBezTo>
                    <a:cubicBezTo>
                      <a:pt x="1611" y="515"/>
                      <a:pt x="1611" y="515"/>
                      <a:pt x="1611" y="515"/>
                    </a:cubicBezTo>
                    <a:cubicBezTo>
                      <a:pt x="1502" y="468"/>
                      <a:pt x="1386" y="444"/>
                      <a:pt x="1265" y="444"/>
                    </a:cubicBezTo>
                    <a:cubicBezTo>
                      <a:pt x="1028" y="444"/>
                      <a:pt x="806" y="536"/>
                      <a:pt x="639" y="703"/>
                    </a:cubicBezTo>
                    <a:cubicBezTo>
                      <a:pt x="472" y="870"/>
                      <a:pt x="380" y="1093"/>
                      <a:pt x="380" y="1329"/>
                    </a:cubicBezTo>
                    <a:cubicBezTo>
                      <a:pt x="380" y="1566"/>
                      <a:pt x="472" y="1788"/>
                      <a:pt x="639" y="1955"/>
                    </a:cubicBezTo>
                    <a:cubicBezTo>
                      <a:pt x="806" y="2122"/>
                      <a:pt x="1028" y="2214"/>
                      <a:pt x="1265" y="2214"/>
                    </a:cubicBezTo>
                    <a:cubicBezTo>
                      <a:pt x="1501" y="2214"/>
                      <a:pt x="1724" y="2122"/>
                      <a:pt x="1891" y="1955"/>
                    </a:cubicBezTo>
                    <a:cubicBezTo>
                      <a:pt x="2058" y="1788"/>
                      <a:pt x="2150" y="1566"/>
                      <a:pt x="2150" y="1329"/>
                    </a:cubicBezTo>
                    <a:cubicBezTo>
                      <a:pt x="2150" y="1208"/>
                      <a:pt x="2126" y="1091"/>
                      <a:pt x="2078" y="981"/>
                    </a:cubicBezTo>
                    <a:cubicBezTo>
                      <a:pt x="2269" y="796"/>
                      <a:pt x="2269" y="796"/>
                      <a:pt x="2269" y="796"/>
                    </a:cubicBezTo>
                    <a:cubicBezTo>
                      <a:pt x="2357" y="959"/>
                      <a:pt x="2403" y="1142"/>
                      <a:pt x="2403" y="1330"/>
                    </a:cubicBezTo>
                    <a:close/>
                    <a:moveTo>
                      <a:pt x="2403" y="1330"/>
                    </a:moveTo>
                    <a:cubicBezTo>
                      <a:pt x="2403" y="1330"/>
                      <a:pt x="2403" y="1330"/>
                      <a:pt x="2403" y="133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47" name="组合 46"/>
            <p:cNvGrpSpPr/>
            <p:nvPr userDrawn="1"/>
          </p:nvGrpSpPr>
          <p:grpSpPr>
            <a:xfrm>
              <a:off x="1030689" y="3449612"/>
              <a:ext cx="1996781" cy="703102"/>
              <a:chOff x="1049902" y="7496160"/>
              <a:chExt cx="1996781" cy="703102"/>
            </a:xfrm>
          </p:grpSpPr>
          <p:sp>
            <p:nvSpPr>
              <p:cNvPr id="48" name="文本框 47"/>
              <p:cNvSpPr txBox="1"/>
              <p:nvPr userDrawn="1"/>
            </p:nvSpPr>
            <p:spPr>
              <a:xfrm>
                <a:off x="1055489" y="7496160"/>
                <a:ext cx="19911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实习课题及重心</a:t>
                </a:r>
                <a:endParaRPr lang="zh-CN" altLang="en-US" sz="200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文本框 48"/>
              <p:cNvSpPr txBox="1"/>
              <p:nvPr userDrawn="1"/>
            </p:nvSpPr>
            <p:spPr>
              <a:xfrm>
                <a:off x="1049902" y="7799152"/>
                <a:ext cx="18903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14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Internship topic and focus</a:t>
                </a:r>
                <a:endParaRPr lang="zh-CN" altLang="en-US" sz="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p:transition spd="slow" advClick="0" advTm="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714" y="0"/>
            <a:ext cx="12186286" cy="6858001"/>
          </a:xfrm>
          <a:prstGeom prst="rect">
            <a:avLst/>
          </a:prstGeom>
          <a:solidFill>
            <a:srgbClr val="EE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0" y="489708"/>
            <a:ext cx="1982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实习纪律及安排</a:t>
            </a:r>
            <a:endParaRPr lang="zh-CN" altLang="en-US" dirty="0"/>
          </a:p>
        </p:txBody>
      </p:sp>
      <p:sp>
        <p:nvSpPr>
          <p:cNvPr id="4" name="文本框 3"/>
          <p:cNvSpPr txBox="1"/>
          <p:nvPr userDrawn="1"/>
        </p:nvSpPr>
        <p:spPr>
          <a:xfrm>
            <a:off x="2335821" y="489708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实验室规范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6141189" y="489708"/>
            <a:ext cx="1268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皮肤介绍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 userDrawn="1"/>
        </p:nvSpPr>
        <p:spPr>
          <a:xfrm>
            <a:off x="4164621" y="489708"/>
            <a:ext cx="1549668" cy="400110"/>
          </a:xfrm>
          <a:prstGeom prst="rect">
            <a:avLst/>
          </a:prstGeom>
          <a:solidFill>
            <a:srgbClr val="31437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化妆品介绍</a:t>
            </a:r>
            <a:endParaRPr lang="zh-CN" altLang="en-US" dirty="0"/>
          </a:p>
        </p:txBody>
      </p:sp>
      <p:sp>
        <p:nvSpPr>
          <p:cNvPr id="7" name="文本框 6"/>
          <p:cNvSpPr txBox="1"/>
          <p:nvPr userDrawn="1"/>
        </p:nvSpPr>
        <p:spPr>
          <a:xfrm>
            <a:off x="10362717" y="489708"/>
            <a:ext cx="1361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FEILANG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1232034"/>
            <a:ext cx="12192000" cy="4350619"/>
          </a:xfrm>
          <a:prstGeom prst="rect">
            <a:avLst/>
          </a:prstGeom>
          <a:solidFill>
            <a:srgbClr val="31437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 userDrawn="1"/>
        </p:nvGrpSpPr>
        <p:grpSpPr>
          <a:xfrm>
            <a:off x="177817" y="5847649"/>
            <a:ext cx="2822753" cy="787640"/>
            <a:chOff x="245219" y="7302395"/>
            <a:chExt cx="2822753" cy="787640"/>
          </a:xfrm>
        </p:grpSpPr>
        <p:grpSp>
          <p:nvGrpSpPr>
            <p:cNvPr id="28" name="组合 27"/>
            <p:cNvGrpSpPr/>
            <p:nvPr userDrawn="1"/>
          </p:nvGrpSpPr>
          <p:grpSpPr>
            <a:xfrm>
              <a:off x="245219" y="7302395"/>
              <a:ext cx="679000" cy="787640"/>
              <a:chOff x="4843978" y="1908049"/>
              <a:chExt cx="1223244" cy="1418963"/>
            </a:xfrm>
          </p:grpSpPr>
          <p:sp>
            <p:nvSpPr>
              <p:cNvPr id="11" name="六边形 10"/>
              <p:cNvSpPr/>
              <p:nvPr/>
            </p:nvSpPr>
            <p:spPr>
              <a:xfrm rot="5400000">
                <a:off x="4746118" y="2005909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5217235" y="2374848"/>
                <a:ext cx="511148" cy="496737"/>
                <a:chOff x="756527" y="5479054"/>
                <a:chExt cx="435658" cy="423375"/>
              </a:xfrm>
              <a:solidFill>
                <a:schemeClr val="bg1"/>
              </a:solidFill>
            </p:grpSpPr>
            <p:sp>
              <p:nvSpPr>
                <p:cNvPr id="26" name="Freeform 5"/>
                <p:cNvSpPr>
                  <a:spLocks noEditPoints="1"/>
                </p:cNvSpPr>
                <p:nvPr/>
              </p:nvSpPr>
              <p:spPr bwMode="auto">
                <a:xfrm flipH="1">
                  <a:off x="756527" y="5479054"/>
                  <a:ext cx="435658" cy="423375"/>
                </a:xfrm>
                <a:custGeom>
                  <a:avLst/>
                  <a:gdLst>
                    <a:gd name="T0" fmla="*/ 2068 w 3392"/>
                    <a:gd name="T1" fmla="*/ 0 h 3296"/>
                    <a:gd name="T2" fmla="*/ 1015 w 3392"/>
                    <a:gd name="T3" fmla="*/ 594 h 3296"/>
                    <a:gd name="T4" fmla="*/ 981 w 3392"/>
                    <a:gd name="T5" fmla="*/ 1803 h 3296"/>
                    <a:gd name="T6" fmla="*/ 127 w 3392"/>
                    <a:gd name="T7" fmla="*/ 2657 h 3296"/>
                    <a:gd name="T8" fmla="*/ 33 w 3392"/>
                    <a:gd name="T9" fmla="*/ 3007 h 3296"/>
                    <a:gd name="T10" fmla="*/ 289 w 3392"/>
                    <a:gd name="T11" fmla="*/ 3263 h 3296"/>
                    <a:gd name="T12" fmla="*/ 639 w 3392"/>
                    <a:gd name="T13" fmla="*/ 3169 h 3296"/>
                    <a:gd name="T14" fmla="*/ 634 w 3392"/>
                    <a:gd name="T15" fmla="*/ 3169 h 3296"/>
                    <a:gd name="T16" fmla="*/ 1488 w 3392"/>
                    <a:gd name="T17" fmla="*/ 2315 h 3296"/>
                    <a:gd name="T18" fmla="*/ 2874 w 3392"/>
                    <a:gd name="T19" fmla="*/ 2151 h 3296"/>
                    <a:gd name="T20" fmla="*/ 3213 w 3392"/>
                    <a:gd name="T21" fmla="*/ 797 h 3296"/>
                    <a:gd name="T22" fmla="*/ 2068 w 3392"/>
                    <a:gd name="T23" fmla="*/ 0 h 3296"/>
                    <a:gd name="T24" fmla="*/ 510 w 3392"/>
                    <a:gd name="T25" fmla="*/ 3040 h 3296"/>
                    <a:gd name="T26" fmla="*/ 255 w 3392"/>
                    <a:gd name="T27" fmla="*/ 3040 h 3296"/>
                    <a:gd name="T28" fmla="*/ 255 w 3392"/>
                    <a:gd name="T29" fmla="*/ 2785 h 3296"/>
                    <a:gd name="T30" fmla="*/ 1081 w 3392"/>
                    <a:gd name="T31" fmla="*/ 1959 h 3296"/>
                    <a:gd name="T32" fmla="*/ 1336 w 3392"/>
                    <a:gd name="T33" fmla="*/ 2215 h 3296"/>
                    <a:gd name="T34" fmla="*/ 510 w 3392"/>
                    <a:gd name="T35" fmla="*/ 3040 h 3296"/>
                    <a:gd name="T36" fmla="*/ 2068 w 3392"/>
                    <a:gd name="T37" fmla="*/ 2253 h 3296"/>
                    <a:gd name="T38" fmla="*/ 1044 w 3392"/>
                    <a:gd name="T39" fmla="*/ 1229 h 3296"/>
                    <a:gd name="T40" fmla="*/ 2068 w 3392"/>
                    <a:gd name="T41" fmla="*/ 205 h 3296"/>
                    <a:gd name="T42" fmla="*/ 3092 w 3392"/>
                    <a:gd name="T43" fmla="*/ 1229 h 3296"/>
                    <a:gd name="T44" fmla="*/ 2068 w 3392"/>
                    <a:gd name="T45" fmla="*/ 2253 h 3296"/>
                    <a:gd name="T46" fmla="*/ 2068 w 3392"/>
                    <a:gd name="T47" fmla="*/ 2253 h 3296"/>
                    <a:gd name="T48" fmla="*/ 2068 w 3392"/>
                    <a:gd name="T49" fmla="*/ 2253 h 3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392" h="3296">
                      <a:moveTo>
                        <a:pt x="2068" y="0"/>
                      </a:moveTo>
                      <a:cubicBezTo>
                        <a:pt x="1637" y="0"/>
                        <a:pt x="1237" y="225"/>
                        <a:pt x="1015" y="594"/>
                      </a:cubicBezTo>
                      <a:cubicBezTo>
                        <a:pt x="792" y="963"/>
                        <a:pt x="780" y="1422"/>
                        <a:pt x="981" y="1803"/>
                      </a:cubicBezTo>
                      <a:cubicBezTo>
                        <a:pt x="127" y="2657"/>
                        <a:pt x="127" y="2657"/>
                        <a:pt x="127" y="2657"/>
                      </a:cubicBezTo>
                      <a:cubicBezTo>
                        <a:pt x="36" y="2748"/>
                        <a:pt x="0" y="2882"/>
                        <a:pt x="33" y="3007"/>
                      </a:cubicBezTo>
                      <a:cubicBezTo>
                        <a:pt x="67" y="3132"/>
                        <a:pt x="164" y="3229"/>
                        <a:pt x="289" y="3263"/>
                      </a:cubicBezTo>
                      <a:cubicBezTo>
                        <a:pt x="414" y="3296"/>
                        <a:pt x="548" y="3260"/>
                        <a:pt x="639" y="3169"/>
                      </a:cubicBezTo>
                      <a:cubicBezTo>
                        <a:pt x="634" y="3169"/>
                        <a:pt x="634" y="3169"/>
                        <a:pt x="634" y="3169"/>
                      </a:cubicBezTo>
                      <a:cubicBezTo>
                        <a:pt x="1488" y="2315"/>
                        <a:pt x="1488" y="2315"/>
                        <a:pt x="1488" y="2315"/>
                      </a:cubicBezTo>
                      <a:cubicBezTo>
                        <a:pt x="1939" y="2553"/>
                        <a:pt x="2491" y="2488"/>
                        <a:pt x="2874" y="2151"/>
                      </a:cubicBezTo>
                      <a:cubicBezTo>
                        <a:pt x="3257" y="1814"/>
                        <a:pt x="3392" y="1275"/>
                        <a:pt x="3213" y="797"/>
                      </a:cubicBezTo>
                      <a:cubicBezTo>
                        <a:pt x="3034" y="319"/>
                        <a:pt x="2578" y="2"/>
                        <a:pt x="2068" y="0"/>
                      </a:cubicBezTo>
                      <a:close/>
                      <a:moveTo>
                        <a:pt x="510" y="3040"/>
                      </a:moveTo>
                      <a:cubicBezTo>
                        <a:pt x="440" y="3110"/>
                        <a:pt x="325" y="3110"/>
                        <a:pt x="255" y="3040"/>
                      </a:cubicBezTo>
                      <a:cubicBezTo>
                        <a:pt x="185" y="2970"/>
                        <a:pt x="185" y="2855"/>
                        <a:pt x="255" y="2785"/>
                      </a:cubicBezTo>
                      <a:cubicBezTo>
                        <a:pt x="1081" y="1959"/>
                        <a:pt x="1081" y="1959"/>
                        <a:pt x="1081" y="1959"/>
                      </a:cubicBezTo>
                      <a:cubicBezTo>
                        <a:pt x="1153" y="2056"/>
                        <a:pt x="1239" y="2142"/>
                        <a:pt x="1336" y="2215"/>
                      </a:cubicBezTo>
                      <a:lnTo>
                        <a:pt x="510" y="3040"/>
                      </a:lnTo>
                      <a:close/>
                      <a:moveTo>
                        <a:pt x="2068" y="2253"/>
                      </a:moveTo>
                      <a:cubicBezTo>
                        <a:pt x="1502" y="2253"/>
                        <a:pt x="1044" y="1794"/>
                        <a:pt x="1044" y="1229"/>
                      </a:cubicBezTo>
                      <a:cubicBezTo>
                        <a:pt x="1044" y="663"/>
                        <a:pt x="1502" y="205"/>
                        <a:pt x="2068" y="205"/>
                      </a:cubicBezTo>
                      <a:cubicBezTo>
                        <a:pt x="2633" y="205"/>
                        <a:pt x="3092" y="663"/>
                        <a:pt x="3092" y="1229"/>
                      </a:cubicBezTo>
                      <a:cubicBezTo>
                        <a:pt x="3092" y="1794"/>
                        <a:pt x="2633" y="2253"/>
                        <a:pt x="2068" y="2253"/>
                      </a:cubicBezTo>
                      <a:close/>
                      <a:moveTo>
                        <a:pt x="2068" y="2253"/>
                      </a:moveTo>
                      <a:cubicBezTo>
                        <a:pt x="2068" y="2253"/>
                        <a:pt x="2068" y="2253"/>
                        <a:pt x="2068" y="225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  <p:sp>
              <p:nvSpPr>
                <p:cNvPr id="27" name="Freeform 6"/>
                <p:cNvSpPr>
                  <a:spLocks noEditPoints="1"/>
                </p:cNvSpPr>
                <p:nvPr/>
              </p:nvSpPr>
              <p:spPr bwMode="auto">
                <a:xfrm flipH="1">
                  <a:off x="920008" y="5544856"/>
                  <a:ext cx="98654" cy="98654"/>
                </a:xfrm>
                <a:custGeom>
                  <a:avLst/>
                  <a:gdLst>
                    <a:gd name="T0" fmla="*/ 717 w 768"/>
                    <a:gd name="T1" fmla="*/ 0 h 768"/>
                    <a:gd name="T2" fmla="*/ 0 w 768"/>
                    <a:gd name="T3" fmla="*/ 717 h 768"/>
                    <a:gd name="T4" fmla="*/ 51 w 768"/>
                    <a:gd name="T5" fmla="*/ 768 h 768"/>
                    <a:gd name="T6" fmla="*/ 102 w 768"/>
                    <a:gd name="T7" fmla="*/ 717 h 768"/>
                    <a:gd name="T8" fmla="*/ 717 w 768"/>
                    <a:gd name="T9" fmla="*/ 102 h 768"/>
                    <a:gd name="T10" fmla="*/ 768 w 768"/>
                    <a:gd name="T11" fmla="*/ 51 h 768"/>
                    <a:gd name="T12" fmla="*/ 717 w 768"/>
                    <a:gd name="T13" fmla="*/ 0 h 768"/>
                    <a:gd name="T14" fmla="*/ 717 w 768"/>
                    <a:gd name="T15" fmla="*/ 0 h 768"/>
                    <a:gd name="T16" fmla="*/ 717 w 768"/>
                    <a:gd name="T17" fmla="*/ 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68" h="768">
                      <a:moveTo>
                        <a:pt x="717" y="0"/>
                      </a:moveTo>
                      <a:cubicBezTo>
                        <a:pt x="321" y="0"/>
                        <a:pt x="0" y="321"/>
                        <a:pt x="0" y="717"/>
                      </a:cubicBezTo>
                      <a:cubicBezTo>
                        <a:pt x="0" y="745"/>
                        <a:pt x="23" y="768"/>
                        <a:pt x="51" y="768"/>
                      </a:cubicBezTo>
                      <a:cubicBezTo>
                        <a:pt x="79" y="768"/>
                        <a:pt x="102" y="745"/>
                        <a:pt x="102" y="717"/>
                      </a:cubicBezTo>
                      <a:cubicBezTo>
                        <a:pt x="102" y="377"/>
                        <a:pt x="377" y="102"/>
                        <a:pt x="717" y="102"/>
                      </a:cubicBezTo>
                      <a:cubicBezTo>
                        <a:pt x="745" y="102"/>
                        <a:pt x="768" y="79"/>
                        <a:pt x="768" y="51"/>
                      </a:cubicBezTo>
                      <a:cubicBezTo>
                        <a:pt x="768" y="23"/>
                        <a:pt x="745" y="0"/>
                        <a:pt x="717" y="0"/>
                      </a:cubicBezTo>
                      <a:close/>
                      <a:moveTo>
                        <a:pt x="717" y="0"/>
                      </a:moveTo>
                      <a:cubicBezTo>
                        <a:pt x="717" y="0"/>
                        <a:pt x="717" y="0"/>
                        <a:pt x="71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36" name="组合 35"/>
            <p:cNvGrpSpPr/>
            <p:nvPr userDrawn="1"/>
          </p:nvGrpSpPr>
          <p:grpSpPr>
            <a:xfrm>
              <a:off x="1030689" y="7344664"/>
              <a:ext cx="2037283" cy="703102"/>
              <a:chOff x="1049902" y="7496160"/>
              <a:chExt cx="2037283" cy="703102"/>
            </a:xfrm>
          </p:grpSpPr>
          <p:sp>
            <p:nvSpPr>
              <p:cNvPr id="34" name="文本框 33"/>
              <p:cNvSpPr txBox="1"/>
              <p:nvPr userDrawn="1"/>
            </p:nvSpPr>
            <p:spPr>
              <a:xfrm>
                <a:off x="1055489" y="7496160"/>
                <a:ext cx="20316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定义分类及特性</a:t>
                </a:r>
                <a:endParaRPr lang="zh-CN" altLang="en-US" sz="200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文本框 34"/>
              <p:cNvSpPr txBox="1"/>
              <p:nvPr userDrawn="1"/>
            </p:nvSpPr>
            <p:spPr>
              <a:xfrm>
                <a:off x="1049902" y="7799152"/>
                <a:ext cx="19461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AU" altLang="zh-CN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Definitions </a:t>
                </a:r>
                <a:r>
                  <a:rPr lang="en-US" altLang="zh-CN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classification and </a:t>
                </a:r>
                <a:r>
                  <a:rPr lang="en-AU" altLang="zh-CN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characteristics</a:t>
                </a:r>
                <a:endParaRPr lang="zh-CN" altLang="en-US" sz="1050" cap="all" baseline="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1" name="组合 50"/>
          <p:cNvGrpSpPr/>
          <p:nvPr userDrawn="1"/>
        </p:nvGrpSpPr>
        <p:grpSpPr>
          <a:xfrm>
            <a:off x="6467405" y="5847649"/>
            <a:ext cx="2334290" cy="787640"/>
            <a:chOff x="245219" y="6412577"/>
            <a:chExt cx="2334290" cy="787640"/>
          </a:xfrm>
        </p:grpSpPr>
        <p:grpSp>
          <p:nvGrpSpPr>
            <p:cNvPr id="31" name="组合 30"/>
            <p:cNvGrpSpPr/>
            <p:nvPr userDrawn="1"/>
          </p:nvGrpSpPr>
          <p:grpSpPr>
            <a:xfrm>
              <a:off x="245219" y="6412577"/>
              <a:ext cx="679000" cy="787640"/>
              <a:chOff x="4194498" y="3029949"/>
              <a:chExt cx="1223244" cy="1418963"/>
            </a:xfrm>
          </p:grpSpPr>
          <p:sp>
            <p:nvSpPr>
              <p:cNvPr id="15" name="六边形 14"/>
              <p:cNvSpPr/>
              <p:nvPr/>
            </p:nvSpPr>
            <p:spPr>
              <a:xfrm rot="5400000">
                <a:off x="4096638" y="3127809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Freeform 10"/>
              <p:cNvSpPr>
                <a:spLocks noEditPoints="1"/>
              </p:cNvSpPr>
              <p:nvPr/>
            </p:nvSpPr>
            <p:spPr bwMode="auto">
              <a:xfrm>
                <a:off x="4559897" y="3475529"/>
                <a:ext cx="492444" cy="492443"/>
              </a:xfrm>
              <a:custGeom>
                <a:avLst/>
                <a:gdLst>
                  <a:gd name="T0" fmla="*/ 168 w 227"/>
                  <a:gd name="T1" fmla="*/ 15 h 227"/>
                  <a:gd name="T2" fmla="*/ 212 w 227"/>
                  <a:gd name="T3" fmla="*/ 59 h 227"/>
                  <a:gd name="T4" fmla="*/ 68 w 227"/>
                  <a:gd name="T5" fmla="*/ 203 h 227"/>
                  <a:gd name="T6" fmla="*/ 13 w 227"/>
                  <a:gd name="T7" fmla="*/ 214 h 227"/>
                  <a:gd name="T8" fmla="*/ 24 w 227"/>
                  <a:gd name="T9" fmla="*/ 159 h 227"/>
                  <a:gd name="T10" fmla="*/ 168 w 227"/>
                  <a:gd name="T11" fmla="*/ 15 h 227"/>
                  <a:gd name="T12" fmla="*/ 168 w 227"/>
                  <a:gd name="T13" fmla="*/ 0 h 227"/>
                  <a:gd name="T14" fmla="*/ 15 w 227"/>
                  <a:gd name="T15" fmla="*/ 154 h 227"/>
                  <a:gd name="T16" fmla="*/ 0 w 227"/>
                  <a:gd name="T17" fmla="*/ 227 h 227"/>
                  <a:gd name="T18" fmla="*/ 74 w 227"/>
                  <a:gd name="T19" fmla="*/ 213 h 227"/>
                  <a:gd name="T20" fmla="*/ 227 w 227"/>
                  <a:gd name="T21" fmla="*/ 59 h 227"/>
                  <a:gd name="T22" fmla="*/ 168 w 227"/>
                  <a:gd name="T23" fmla="*/ 0 h 227"/>
                  <a:gd name="T24" fmla="*/ 141 w 227"/>
                  <a:gd name="T25" fmla="*/ 27 h 227"/>
                  <a:gd name="T26" fmla="*/ 134 w 227"/>
                  <a:gd name="T27" fmla="*/ 34 h 227"/>
                  <a:gd name="T28" fmla="*/ 193 w 227"/>
                  <a:gd name="T29" fmla="*/ 93 h 227"/>
                  <a:gd name="T30" fmla="*/ 200 w 227"/>
                  <a:gd name="T31" fmla="*/ 86 h 227"/>
                  <a:gd name="T32" fmla="*/ 141 w 227"/>
                  <a:gd name="T33" fmla="*/ 27 h 227"/>
                  <a:gd name="T34" fmla="*/ 128 w 227"/>
                  <a:gd name="T35" fmla="*/ 40 h 227"/>
                  <a:gd name="T36" fmla="*/ 120 w 227"/>
                  <a:gd name="T37" fmla="*/ 48 h 227"/>
                  <a:gd name="T38" fmla="*/ 179 w 227"/>
                  <a:gd name="T39" fmla="*/ 107 h 227"/>
                  <a:gd name="T40" fmla="*/ 187 w 227"/>
                  <a:gd name="T41" fmla="*/ 99 h 227"/>
                  <a:gd name="T42" fmla="*/ 128 w 227"/>
                  <a:gd name="T43" fmla="*/ 40 h 227"/>
                  <a:gd name="T44" fmla="*/ 22 w 227"/>
                  <a:gd name="T45" fmla="*/ 146 h 227"/>
                  <a:gd name="T46" fmla="*/ 14 w 227"/>
                  <a:gd name="T47" fmla="*/ 154 h 227"/>
                  <a:gd name="T48" fmla="*/ 73 w 227"/>
                  <a:gd name="T49" fmla="*/ 213 h 227"/>
                  <a:gd name="T50" fmla="*/ 81 w 227"/>
                  <a:gd name="T51" fmla="*/ 205 h 227"/>
                  <a:gd name="T52" fmla="*/ 22 w 227"/>
                  <a:gd name="T53" fmla="*/ 146 h 227"/>
                  <a:gd name="T54" fmla="*/ 140 w 227"/>
                  <a:gd name="T55" fmla="*/ 64 h 227"/>
                  <a:gd name="T56" fmla="*/ 38 w 227"/>
                  <a:gd name="T57" fmla="*/ 166 h 227"/>
                  <a:gd name="T58" fmla="*/ 45 w 227"/>
                  <a:gd name="T59" fmla="*/ 173 h 227"/>
                  <a:gd name="T60" fmla="*/ 147 w 227"/>
                  <a:gd name="T61" fmla="*/ 72 h 227"/>
                  <a:gd name="T62" fmla="*/ 140 w 227"/>
                  <a:gd name="T63" fmla="*/ 64 h 227"/>
                  <a:gd name="T64" fmla="*/ 155 w 227"/>
                  <a:gd name="T65" fmla="*/ 80 h 227"/>
                  <a:gd name="T66" fmla="*/ 54 w 227"/>
                  <a:gd name="T67" fmla="*/ 182 h 227"/>
                  <a:gd name="T68" fmla="*/ 61 w 227"/>
                  <a:gd name="T69" fmla="*/ 189 h 227"/>
                  <a:gd name="T70" fmla="*/ 163 w 227"/>
                  <a:gd name="T71" fmla="*/ 88 h 227"/>
                  <a:gd name="T72" fmla="*/ 155 w 227"/>
                  <a:gd name="T73" fmla="*/ 80 h 227"/>
                  <a:gd name="T74" fmla="*/ 155 w 227"/>
                  <a:gd name="T75" fmla="*/ 80 h 227"/>
                  <a:gd name="T76" fmla="*/ 155 w 227"/>
                  <a:gd name="T77" fmla="*/ 8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27" h="227">
                    <a:moveTo>
                      <a:pt x="168" y="15"/>
                    </a:moveTo>
                    <a:lnTo>
                      <a:pt x="212" y="59"/>
                    </a:lnTo>
                    <a:lnTo>
                      <a:pt x="68" y="203"/>
                    </a:lnTo>
                    <a:lnTo>
                      <a:pt x="13" y="214"/>
                    </a:lnTo>
                    <a:lnTo>
                      <a:pt x="24" y="159"/>
                    </a:lnTo>
                    <a:lnTo>
                      <a:pt x="168" y="15"/>
                    </a:lnTo>
                    <a:close/>
                    <a:moveTo>
                      <a:pt x="168" y="0"/>
                    </a:moveTo>
                    <a:lnTo>
                      <a:pt x="15" y="154"/>
                    </a:lnTo>
                    <a:lnTo>
                      <a:pt x="0" y="227"/>
                    </a:lnTo>
                    <a:lnTo>
                      <a:pt x="74" y="213"/>
                    </a:lnTo>
                    <a:lnTo>
                      <a:pt x="227" y="59"/>
                    </a:lnTo>
                    <a:lnTo>
                      <a:pt x="168" y="0"/>
                    </a:lnTo>
                    <a:close/>
                    <a:moveTo>
                      <a:pt x="141" y="27"/>
                    </a:moveTo>
                    <a:lnTo>
                      <a:pt x="134" y="34"/>
                    </a:lnTo>
                    <a:lnTo>
                      <a:pt x="193" y="93"/>
                    </a:lnTo>
                    <a:lnTo>
                      <a:pt x="200" y="86"/>
                    </a:lnTo>
                    <a:lnTo>
                      <a:pt x="141" y="27"/>
                    </a:lnTo>
                    <a:close/>
                    <a:moveTo>
                      <a:pt x="128" y="40"/>
                    </a:moveTo>
                    <a:lnTo>
                      <a:pt x="120" y="48"/>
                    </a:lnTo>
                    <a:lnTo>
                      <a:pt x="179" y="107"/>
                    </a:lnTo>
                    <a:lnTo>
                      <a:pt x="187" y="99"/>
                    </a:lnTo>
                    <a:lnTo>
                      <a:pt x="128" y="40"/>
                    </a:lnTo>
                    <a:close/>
                    <a:moveTo>
                      <a:pt x="22" y="146"/>
                    </a:moveTo>
                    <a:lnTo>
                      <a:pt x="14" y="154"/>
                    </a:lnTo>
                    <a:lnTo>
                      <a:pt x="73" y="213"/>
                    </a:lnTo>
                    <a:lnTo>
                      <a:pt x="81" y="205"/>
                    </a:lnTo>
                    <a:lnTo>
                      <a:pt x="22" y="146"/>
                    </a:lnTo>
                    <a:close/>
                    <a:moveTo>
                      <a:pt x="140" y="64"/>
                    </a:moveTo>
                    <a:lnTo>
                      <a:pt x="38" y="166"/>
                    </a:lnTo>
                    <a:lnTo>
                      <a:pt x="45" y="173"/>
                    </a:lnTo>
                    <a:lnTo>
                      <a:pt x="147" y="72"/>
                    </a:lnTo>
                    <a:lnTo>
                      <a:pt x="140" y="64"/>
                    </a:lnTo>
                    <a:close/>
                    <a:moveTo>
                      <a:pt x="155" y="80"/>
                    </a:moveTo>
                    <a:lnTo>
                      <a:pt x="54" y="182"/>
                    </a:lnTo>
                    <a:lnTo>
                      <a:pt x="61" y="189"/>
                    </a:lnTo>
                    <a:lnTo>
                      <a:pt x="163" y="88"/>
                    </a:lnTo>
                    <a:lnTo>
                      <a:pt x="155" y="80"/>
                    </a:lnTo>
                    <a:close/>
                    <a:moveTo>
                      <a:pt x="155" y="80"/>
                    </a:moveTo>
                    <a:lnTo>
                      <a:pt x="155" y="8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 userDrawn="1"/>
          </p:nvGrpSpPr>
          <p:grpSpPr>
            <a:xfrm>
              <a:off x="1030689" y="6526256"/>
              <a:ext cx="1548820" cy="549213"/>
              <a:chOff x="1049902" y="7496160"/>
              <a:chExt cx="1548820" cy="549213"/>
            </a:xfrm>
          </p:grpSpPr>
          <p:sp>
            <p:nvSpPr>
              <p:cNvPr id="38" name="文本框 37"/>
              <p:cNvSpPr txBox="1"/>
              <p:nvPr userDrawn="1"/>
            </p:nvSpPr>
            <p:spPr>
              <a:xfrm>
                <a:off x="1055489" y="7496160"/>
                <a:ext cx="15432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配方举例</a:t>
                </a:r>
                <a:endParaRPr lang="zh-CN" altLang="en-US" sz="200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文本框 38"/>
              <p:cNvSpPr txBox="1"/>
              <p:nvPr userDrawn="1"/>
            </p:nvSpPr>
            <p:spPr>
              <a:xfrm>
                <a:off x="1049902" y="7799152"/>
                <a:ext cx="148391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Selection</a:t>
                </a:r>
                <a:r>
                  <a:rPr lang="zh-CN" altLang="en-US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and use</a:t>
                </a:r>
                <a:endParaRPr lang="zh-CN" altLang="en-US" sz="1050" cap="all" baseline="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2" name="组合 51"/>
          <p:cNvGrpSpPr/>
          <p:nvPr userDrawn="1"/>
        </p:nvGrpSpPr>
        <p:grpSpPr>
          <a:xfrm>
            <a:off x="3464677" y="5847649"/>
            <a:ext cx="2538621" cy="787640"/>
            <a:chOff x="245219" y="5188833"/>
            <a:chExt cx="2538621" cy="787640"/>
          </a:xfrm>
        </p:grpSpPr>
        <p:grpSp>
          <p:nvGrpSpPr>
            <p:cNvPr id="32" name="组合 31"/>
            <p:cNvGrpSpPr/>
            <p:nvPr userDrawn="1"/>
          </p:nvGrpSpPr>
          <p:grpSpPr>
            <a:xfrm>
              <a:off x="245219" y="5188833"/>
              <a:ext cx="679000" cy="787640"/>
              <a:chOff x="4843979" y="4151847"/>
              <a:chExt cx="1223244" cy="1418963"/>
            </a:xfrm>
          </p:grpSpPr>
          <p:sp>
            <p:nvSpPr>
              <p:cNvPr id="13" name="六边形 12"/>
              <p:cNvSpPr/>
              <p:nvPr/>
            </p:nvSpPr>
            <p:spPr>
              <a:xfrm rot="5400000">
                <a:off x="4746119" y="4249707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rgbClr val="3143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14371"/>
                  </a:solidFill>
                </a:endParaRPr>
              </a:p>
            </p:txBody>
          </p:sp>
          <p:sp>
            <p:nvSpPr>
              <p:cNvPr id="21" name="Freeform 11"/>
              <p:cNvSpPr>
                <a:spLocks noEditPoints="1"/>
              </p:cNvSpPr>
              <p:nvPr/>
            </p:nvSpPr>
            <p:spPr bwMode="auto">
              <a:xfrm>
                <a:off x="5225461" y="4614131"/>
                <a:ext cx="495632" cy="492371"/>
              </a:xfrm>
              <a:custGeom>
                <a:avLst/>
                <a:gdLst>
                  <a:gd name="T0" fmla="*/ 1819 w 2881"/>
                  <a:gd name="T1" fmla="*/ 1849 h 2857"/>
                  <a:gd name="T2" fmla="*/ 1380 w 2881"/>
                  <a:gd name="T3" fmla="*/ 1410 h 2857"/>
                  <a:gd name="T4" fmla="*/ 2696 w 2881"/>
                  <a:gd name="T5" fmla="*/ 446 h 2857"/>
                  <a:gd name="T6" fmla="*/ 2784 w 2881"/>
                  <a:gd name="T7" fmla="*/ 885 h 2857"/>
                  <a:gd name="T8" fmla="*/ 1751 w 2881"/>
                  <a:gd name="T9" fmla="*/ 1740 h 2857"/>
                  <a:gd name="T10" fmla="*/ 1512 w 2881"/>
                  <a:gd name="T11" fmla="*/ 1453 h 2857"/>
                  <a:gd name="T12" fmla="*/ 1329 w 2881"/>
                  <a:gd name="T13" fmla="*/ 1898 h 2857"/>
                  <a:gd name="T14" fmla="*/ 1863 w 2881"/>
                  <a:gd name="T15" fmla="*/ 1629 h 2857"/>
                  <a:gd name="T16" fmla="*/ 2256 w 2881"/>
                  <a:gd name="T17" fmla="*/ 709 h 2857"/>
                  <a:gd name="T18" fmla="*/ 2696 w 2881"/>
                  <a:gd name="T19" fmla="*/ 620 h 2857"/>
                  <a:gd name="T20" fmla="*/ 2433 w 2881"/>
                  <a:gd name="T21" fmla="*/ 532 h 2857"/>
                  <a:gd name="T22" fmla="*/ 2607 w 2881"/>
                  <a:gd name="T23" fmla="*/ 884 h 2857"/>
                  <a:gd name="T24" fmla="*/ 2696 w 2881"/>
                  <a:gd name="T25" fmla="*/ 620 h 2857"/>
                  <a:gd name="T26" fmla="*/ 434 w 2881"/>
                  <a:gd name="T27" fmla="*/ 2050 h 2857"/>
                  <a:gd name="T28" fmla="*/ 998 w 2881"/>
                  <a:gd name="T29" fmla="*/ 2174 h 2857"/>
                  <a:gd name="T30" fmla="*/ 1139 w 2881"/>
                  <a:gd name="T31" fmla="*/ 1801 h 2857"/>
                  <a:gd name="T32" fmla="*/ 434 w 2881"/>
                  <a:gd name="T33" fmla="*/ 1677 h 2857"/>
                  <a:gd name="T34" fmla="*/ 1139 w 2881"/>
                  <a:gd name="T35" fmla="*/ 1801 h 2857"/>
                  <a:gd name="T36" fmla="*/ 1055 w 2881"/>
                  <a:gd name="T37" fmla="*/ 932 h 2857"/>
                  <a:gd name="T38" fmla="*/ 434 w 2881"/>
                  <a:gd name="T39" fmla="*/ 1056 h 2857"/>
                  <a:gd name="T40" fmla="*/ 1055 w 2881"/>
                  <a:gd name="T41" fmla="*/ 1429 h 2857"/>
                  <a:gd name="T42" fmla="*/ 434 w 2881"/>
                  <a:gd name="T43" fmla="*/ 1304 h 2857"/>
                  <a:gd name="T44" fmla="*/ 1055 w 2881"/>
                  <a:gd name="T45" fmla="*/ 1429 h 2857"/>
                  <a:gd name="T46" fmla="*/ 1800 w 2881"/>
                  <a:gd name="T47" fmla="*/ 2174 h 2857"/>
                  <a:gd name="T48" fmla="*/ 1530 w 2881"/>
                  <a:gd name="T49" fmla="*/ 2050 h 2857"/>
                  <a:gd name="T50" fmla="*/ 1490 w 2881"/>
                  <a:gd name="T51" fmla="*/ 228 h 2857"/>
                  <a:gd name="T52" fmla="*/ 1614 w 2881"/>
                  <a:gd name="T53" fmla="*/ 808 h 2857"/>
                  <a:gd name="T54" fmla="*/ 1682 w 2881"/>
                  <a:gd name="T55" fmla="*/ 932 h 2857"/>
                  <a:gd name="T56" fmla="*/ 1366 w 2881"/>
                  <a:gd name="T57" fmla="*/ 684 h 2857"/>
                  <a:gd name="T58" fmla="*/ 248 w 2881"/>
                  <a:gd name="T59" fmla="*/ 125 h 2857"/>
                  <a:gd name="T60" fmla="*/ 124 w 2881"/>
                  <a:gd name="T61" fmla="*/ 2608 h 2857"/>
                  <a:gd name="T62" fmla="*/ 1987 w 2881"/>
                  <a:gd name="T63" fmla="*/ 2733 h 2857"/>
                  <a:gd name="T64" fmla="*/ 2111 w 2881"/>
                  <a:gd name="T65" fmla="*/ 1733 h 2857"/>
                  <a:gd name="T66" fmla="*/ 2235 w 2881"/>
                  <a:gd name="T67" fmla="*/ 2608 h 2857"/>
                  <a:gd name="T68" fmla="*/ 248 w 2881"/>
                  <a:gd name="T69" fmla="*/ 2857 h 2857"/>
                  <a:gd name="T70" fmla="*/ 0 w 2881"/>
                  <a:gd name="T71" fmla="*/ 249 h 2857"/>
                  <a:gd name="T72" fmla="*/ 1450 w 2881"/>
                  <a:gd name="T73" fmla="*/ 0 h 2857"/>
                  <a:gd name="T74" fmla="*/ 1924 w 2881"/>
                  <a:gd name="T75" fmla="*/ 691 h 2857"/>
                  <a:gd name="T76" fmla="*/ 1490 w 2881"/>
                  <a:gd name="T77" fmla="*/ 228 h 2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81" h="2857">
                    <a:moveTo>
                      <a:pt x="2784" y="885"/>
                    </a:moveTo>
                    <a:cubicBezTo>
                      <a:pt x="1819" y="1849"/>
                      <a:pt x="1819" y="1849"/>
                      <a:pt x="1819" y="1849"/>
                    </a:cubicBezTo>
                    <a:cubicBezTo>
                      <a:pt x="1116" y="2111"/>
                      <a:pt x="1116" y="2111"/>
                      <a:pt x="1116" y="2111"/>
                    </a:cubicBezTo>
                    <a:cubicBezTo>
                      <a:pt x="1380" y="1410"/>
                      <a:pt x="1380" y="1410"/>
                      <a:pt x="1380" y="1410"/>
                    </a:cubicBezTo>
                    <a:cubicBezTo>
                      <a:pt x="2344" y="446"/>
                      <a:pt x="2344" y="446"/>
                      <a:pt x="2344" y="446"/>
                    </a:cubicBezTo>
                    <a:cubicBezTo>
                      <a:pt x="2442" y="349"/>
                      <a:pt x="2599" y="349"/>
                      <a:pt x="2696" y="446"/>
                    </a:cubicBezTo>
                    <a:cubicBezTo>
                      <a:pt x="2784" y="534"/>
                      <a:pt x="2784" y="534"/>
                      <a:pt x="2784" y="534"/>
                    </a:cubicBezTo>
                    <a:cubicBezTo>
                      <a:pt x="2881" y="631"/>
                      <a:pt x="2881" y="788"/>
                      <a:pt x="2784" y="885"/>
                    </a:cubicBezTo>
                    <a:close/>
                    <a:moveTo>
                      <a:pt x="1329" y="1898"/>
                    </a:moveTo>
                    <a:cubicBezTo>
                      <a:pt x="1751" y="1740"/>
                      <a:pt x="1751" y="1740"/>
                      <a:pt x="1751" y="1740"/>
                    </a:cubicBezTo>
                    <a:cubicBezTo>
                      <a:pt x="1775" y="1717"/>
                      <a:pt x="1775" y="1717"/>
                      <a:pt x="1775" y="1717"/>
                    </a:cubicBezTo>
                    <a:cubicBezTo>
                      <a:pt x="1512" y="1453"/>
                      <a:pt x="1512" y="1453"/>
                      <a:pt x="1512" y="1453"/>
                    </a:cubicBezTo>
                    <a:cubicBezTo>
                      <a:pt x="1488" y="1477"/>
                      <a:pt x="1488" y="1477"/>
                      <a:pt x="1488" y="1477"/>
                    </a:cubicBezTo>
                    <a:lnTo>
                      <a:pt x="1329" y="1898"/>
                    </a:lnTo>
                    <a:close/>
                    <a:moveTo>
                      <a:pt x="1599" y="1365"/>
                    </a:moveTo>
                    <a:cubicBezTo>
                      <a:pt x="1863" y="1629"/>
                      <a:pt x="1863" y="1629"/>
                      <a:pt x="1863" y="1629"/>
                    </a:cubicBezTo>
                    <a:cubicBezTo>
                      <a:pt x="2520" y="972"/>
                      <a:pt x="2520" y="972"/>
                      <a:pt x="2520" y="972"/>
                    </a:cubicBezTo>
                    <a:cubicBezTo>
                      <a:pt x="2256" y="709"/>
                      <a:pt x="2256" y="709"/>
                      <a:pt x="2256" y="709"/>
                    </a:cubicBezTo>
                    <a:lnTo>
                      <a:pt x="1599" y="1365"/>
                    </a:lnTo>
                    <a:close/>
                    <a:moveTo>
                      <a:pt x="2696" y="620"/>
                    </a:moveTo>
                    <a:cubicBezTo>
                      <a:pt x="2609" y="532"/>
                      <a:pt x="2609" y="532"/>
                      <a:pt x="2609" y="532"/>
                    </a:cubicBezTo>
                    <a:cubicBezTo>
                      <a:pt x="2560" y="484"/>
                      <a:pt x="2481" y="484"/>
                      <a:pt x="2433" y="532"/>
                    </a:cubicBezTo>
                    <a:cubicBezTo>
                      <a:pt x="2344" y="621"/>
                      <a:pt x="2344" y="621"/>
                      <a:pt x="2344" y="621"/>
                    </a:cubicBezTo>
                    <a:cubicBezTo>
                      <a:pt x="2607" y="884"/>
                      <a:pt x="2607" y="884"/>
                      <a:pt x="2607" y="884"/>
                    </a:cubicBezTo>
                    <a:cubicBezTo>
                      <a:pt x="2696" y="795"/>
                      <a:pt x="2696" y="795"/>
                      <a:pt x="2696" y="795"/>
                    </a:cubicBezTo>
                    <a:cubicBezTo>
                      <a:pt x="2745" y="747"/>
                      <a:pt x="2745" y="668"/>
                      <a:pt x="2696" y="620"/>
                    </a:cubicBezTo>
                    <a:close/>
                    <a:moveTo>
                      <a:pt x="434" y="2174"/>
                    </a:moveTo>
                    <a:cubicBezTo>
                      <a:pt x="434" y="2050"/>
                      <a:pt x="434" y="2050"/>
                      <a:pt x="434" y="2050"/>
                    </a:cubicBezTo>
                    <a:cubicBezTo>
                      <a:pt x="1045" y="2050"/>
                      <a:pt x="1045" y="2050"/>
                      <a:pt x="1045" y="2050"/>
                    </a:cubicBezTo>
                    <a:cubicBezTo>
                      <a:pt x="998" y="2174"/>
                      <a:pt x="998" y="2174"/>
                      <a:pt x="998" y="2174"/>
                    </a:cubicBezTo>
                    <a:lnTo>
                      <a:pt x="434" y="2174"/>
                    </a:lnTo>
                    <a:close/>
                    <a:moveTo>
                      <a:pt x="1139" y="1801"/>
                    </a:moveTo>
                    <a:cubicBezTo>
                      <a:pt x="434" y="1801"/>
                      <a:pt x="434" y="1801"/>
                      <a:pt x="434" y="1801"/>
                    </a:cubicBezTo>
                    <a:cubicBezTo>
                      <a:pt x="434" y="1677"/>
                      <a:pt x="434" y="1677"/>
                      <a:pt x="434" y="1677"/>
                    </a:cubicBezTo>
                    <a:cubicBezTo>
                      <a:pt x="1185" y="1677"/>
                      <a:pt x="1185" y="1677"/>
                      <a:pt x="1185" y="1677"/>
                    </a:cubicBezTo>
                    <a:lnTo>
                      <a:pt x="1139" y="1801"/>
                    </a:lnTo>
                    <a:close/>
                    <a:moveTo>
                      <a:pt x="434" y="932"/>
                    </a:moveTo>
                    <a:cubicBezTo>
                      <a:pt x="1055" y="932"/>
                      <a:pt x="1055" y="932"/>
                      <a:pt x="1055" y="932"/>
                    </a:cubicBezTo>
                    <a:cubicBezTo>
                      <a:pt x="1055" y="1056"/>
                      <a:pt x="1055" y="1056"/>
                      <a:pt x="1055" y="1056"/>
                    </a:cubicBezTo>
                    <a:cubicBezTo>
                      <a:pt x="434" y="1056"/>
                      <a:pt x="434" y="1056"/>
                      <a:pt x="434" y="1056"/>
                    </a:cubicBezTo>
                    <a:lnTo>
                      <a:pt x="434" y="932"/>
                    </a:lnTo>
                    <a:close/>
                    <a:moveTo>
                      <a:pt x="1055" y="1429"/>
                    </a:moveTo>
                    <a:cubicBezTo>
                      <a:pt x="434" y="1429"/>
                      <a:pt x="434" y="1429"/>
                      <a:pt x="434" y="1429"/>
                    </a:cubicBezTo>
                    <a:cubicBezTo>
                      <a:pt x="434" y="1304"/>
                      <a:pt x="434" y="1304"/>
                      <a:pt x="434" y="1304"/>
                    </a:cubicBezTo>
                    <a:cubicBezTo>
                      <a:pt x="1055" y="1304"/>
                      <a:pt x="1055" y="1304"/>
                      <a:pt x="1055" y="1304"/>
                    </a:cubicBezTo>
                    <a:lnTo>
                      <a:pt x="1055" y="1429"/>
                    </a:lnTo>
                    <a:close/>
                    <a:moveTo>
                      <a:pt x="1800" y="2050"/>
                    </a:moveTo>
                    <a:cubicBezTo>
                      <a:pt x="1800" y="2174"/>
                      <a:pt x="1800" y="2174"/>
                      <a:pt x="1800" y="2174"/>
                    </a:cubicBezTo>
                    <a:cubicBezTo>
                      <a:pt x="1197" y="2174"/>
                      <a:pt x="1197" y="2174"/>
                      <a:pt x="1197" y="2174"/>
                    </a:cubicBezTo>
                    <a:cubicBezTo>
                      <a:pt x="1530" y="2050"/>
                      <a:pt x="1530" y="2050"/>
                      <a:pt x="1530" y="2050"/>
                    </a:cubicBezTo>
                    <a:lnTo>
                      <a:pt x="1800" y="2050"/>
                    </a:lnTo>
                    <a:close/>
                    <a:moveTo>
                      <a:pt x="1490" y="228"/>
                    </a:moveTo>
                    <a:cubicBezTo>
                      <a:pt x="1490" y="684"/>
                      <a:pt x="1490" y="684"/>
                      <a:pt x="1490" y="684"/>
                    </a:cubicBezTo>
                    <a:cubicBezTo>
                      <a:pt x="1490" y="752"/>
                      <a:pt x="1545" y="808"/>
                      <a:pt x="1614" y="808"/>
                    </a:cubicBezTo>
                    <a:cubicBezTo>
                      <a:pt x="1807" y="808"/>
                      <a:pt x="1807" y="808"/>
                      <a:pt x="1807" y="808"/>
                    </a:cubicBezTo>
                    <a:cubicBezTo>
                      <a:pt x="1682" y="932"/>
                      <a:pt x="1682" y="932"/>
                      <a:pt x="1682" y="932"/>
                    </a:cubicBezTo>
                    <a:cubicBezTo>
                      <a:pt x="1614" y="932"/>
                      <a:pt x="1614" y="932"/>
                      <a:pt x="1614" y="932"/>
                    </a:cubicBezTo>
                    <a:cubicBezTo>
                      <a:pt x="1477" y="932"/>
                      <a:pt x="1366" y="821"/>
                      <a:pt x="1366" y="684"/>
                    </a:cubicBezTo>
                    <a:cubicBezTo>
                      <a:pt x="1366" y="125"/>
                      <a:pt x="1366" y="125"/>
                      <a:pt x="1366" y="125"/>
                    </a:cubicBezTo>
                    <a:cubicBezTo>
                      <a:pt x="248" y="125"/>
                      <a:pt x="248" y="125"/>
                      <a:pt x="248" y="125"/>
                    </a:cubicBezTo>
                    <a:cubicBezTo>
                      <a:pt x="179" y="125"/>
                      <a:pt x="124" y="180"/>
                      <a:pt x="124" y="249"/>
                    </a:cubicBezTo>
                    <a:cubicBezTo>
                      <a:pt x="124" y="2608"/>
                      <a:pt x="124" y="2608"/>
                      <a:pt x="124" y="2608"/>
                    </a:cubicBezTo>
                    <a:cubicBezTo>
                      <a:pt x="124" y="2677"/>
                      <a:pt x="179" y="2733"/>
                      <a:pt x="248" y="2733"/>
                    </a:cubicBezTo>
                    <a:cubicBezTo>
                      <a:pt x="1987" y="2733"/>
                      <a:pt x="1987" y="2733"/>
                      <a:pt x="1987" y="2733"/>
                    </a:cubicBezTo>
                    <a:cubicBezTo>
                      <a:pt x="2055" y="2733"/>
                      <a:pt x="2111" y="2677"/>
                      <a:pt x="2111" y="2608"/>
                    </a:cubicBezTo>
                    <a:cubicBezTo>
                      <a:pt x="2111" y="1733"/>
                      <a:pt x="2111" y="1733"/>
                      <a:pt x="2111" y="1733"/>
                    </a:cubicBezTo>
                    <a:cubicBezTo>
                      <a:pt x="2235" y="1609"/>
                      <a:pt x="2235" y="1609"/>
                      <a:pt x="2235" y="1609"/>
                    </a:cubicBezTo>
                    <a:cubicBezTo>
                      <a:pt x="2235" y="2608"/>
                      <a:pt x="2235" y="2608"/>
                      <a:pt x="2235" y="2608"/>
                    </a:cubicBezTo>
                    <a:cubicBezTo>
                      <a:pt x="2235" y="2746"/>
                      <a:pt x="2124" y="2857"/>
                      <a:pt x="1987" y="2857"/>
                    </a:cubicBezTo>
                    <a:cubicBezTo>
                      <a:pt x="248" y="2857"/>
                      <a:pt x="248" y="2857"/>
                      <a:pt x="248" y="2857"/>
                    </a:cubicBezTo>
                    <a:cubicBezTo>
                      <a:pt x="111" y="2857"/>
                      <a:pt x="0" y="2746"/>
                      <a:pt x="0" y="2608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0" y="112"/>
                      <a:pt x="111" y="0"/>
                      <a:pt x="248" y="0"/>
                    </a:cubicBezTo>
                    <a:cubicBezTo>
                      <a:pt x="1450" y="0"/>
                      <a:pt x="1450" y="0"/>
                      <a:pt x="1450" y="0"/>
                    </a:cubicBezTo>
                    <a:cubicBezTo>
                      <a:pt x="2010" y="604"/>
                      <a:pt x="2010" y="604"/>
                      <a:pt x="2010" y="604"/>
                    </a:cubicBezTo>
                    <a:cubicBezTo>
                      <a:pt x="1924" y="691"/>
                      <a:pt x="1924" y="691"/>
                      <a:pt x="1924" y="691"/>
                    </a:cubicBezTo>
                    <a:lnTo>
                      <a:pt x="1490" y="228"/>
                    </a:lnTo>
                    <a:close/>
                    <a:moveTo>
                      <a:pt x="1490" y="228"/>
                    </a:moveTo>
                    <a:cubicBezTo>
                      <a:pt x="1490" y="228"/>
                      <a:pt x="1490" y="228"/>
                      <a:pt x="1490" y="22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14371"/>
                  </a:solidFill>
                </a:endParaRPr>
              </a:p>
            </p:txBody>
          </p:sp>
        </p:grpSp>
        <p:grpSp>
          <p:nvGrpSpPr>
            <p:cNvPr id="40" name="组合 39"/>
            <p:cNvGrpSpPr/>
            <p:nvPr userDrawn="1"/>
          </p:nvGrpSpPr>
          <p:grpSpPr>
            <a:xfrm>
              <a:off x="1030690" y="5230540"/>
              <a:ext cx="1753150" cy="703102"/>
              <a:chOff x="1049903" y="7496160"/>
              <a:chExt cx="1753150" cy="703102"/>
            </a:xfrm>
          </p:grpSpPr>
          <p:sp>
            <p:nvSpPr>
              <p:cNvPr id="41" name="文本框 40"/>
              <p:cNvSpPr txBox="1"/>
              <p:nvPr userDrawn="1"/>
            </p:nvSpPr>
            <p:spPr>
              <a:xfrm>
                <a:off x="1055489" y="7496160"/>
                <a:ext cx="17475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rgbClr val="31437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原料基础知识</a:t>
                </a:r>
                <a:endParaRPr lang="zh-CN" altLang="en-US" sz="2000" dirty="0">
                  <a:solidFill>
                    <a:srgbClr val="31437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文本框 41"/>
              <p:cNvSpPr txBox="1"/>
              <p:nvPr userDrawn="1"/>
            </p:nvSpPr>
            <p:spPr>
              <a:xfrm>
                <a:off x="1049903" y="7799152"/>
                <a:ext cx="154323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1000" b="0" i="0" kern="1200" cap="all" baseline="0" dirty="0">
                    <a:solidFill>
                      <a:srgbClr val="314371"/>
                    </a:solidFill>
                    <a:effectLst/>
                    <a:latin typeface="+mn-lt"/>
                    <a:ea typeface="+mn-ea"/>
                    <a:cs typeface="+mn-cs"/>
                  </a:rPr>
                  <a:t>Basic knowledge of raw materials</a:t>
                </a:r>
                <a:endParaRPr lang="zh-CN" altLang="en-US" sz="900" cap="all" baseline="0" dirty="0">
                  <a:solidFill>
                    <a:srgbClr val="31437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3" name="组合 52"/>
          <p:cNvGrpSpPr/>
          <p:nvPr userDrawn="1"/>
        </p:nvGrpSpPr>
        <p:grpSpPr>
          <a:xfrm>
            <a:off x="9265801" y="5847649"/>
            <a:ext cx="2782251" cy="787640"/>
            <a:chOff x="245219" y="3407343"/>
            <a:chExt cx="2782251" cy="787640"/>
          </a:xfrm>
        </p:grpSpPr>
        <p:grpSp>
          <p:nvGrpSpPr>
            <p:cNvPr id="33" name="组合 32"/>
            <p:cNvGrpSpPr/>
            <p:nvPr userDrawn="1"/>
          </p:nvGrpSpPr>
          <p:grpSpPr>
            <a:xfrm>
              <a:off x="245219" y="3407343"/>
              <a:ext cx="679000" cy="787640"/>
              <a:chOff x="6142938" y="4151848"/>
              <a:chExt cx="1223244" cy="1418963"/>
            </a:xfrm>
          </p:grpSpPr>
          <p:sp>
            <p:nvSpPr>
              <p:cNvPr id="14" name="六边形 13"/>
              <p:cNvSpPr/>
              <p:nvPr/>
            </p:nvSpPr>
            <p:spPr>
              <a:xfrm rot="5400000">
                <a:off x="6045078" y="4249708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22" name="Freeform 15"/>
              <p:cNvSpPr>
                <a:spLocks noEditPoints="1"/>
              </p:cNvSpPr>
              <p:nvPr/>
            </p:nvSpPr>
            <p:spPr bwMode="auto">
              <a:xfrm>
                <a:off x="6503483" y="4613749"/>
                <a:ext cx="502152" cy="502153"/>
              </a:xfrm>
              <a:custGeom>
                <a:avLst/>
                <a:gdLst>
                  <a:gd name="T0" fmla="*/ 2204 w 2599"/>
                  <a:gd name="T1" fmla="*/ 392 h 2595"/>
                  <a:gd name="T2" fmla="*/ 1893 w 2599"/>
                  <a:gd name="T3" fmla="*/ 233 h 2595"/>
                  <a:gd name="T4" fmla="*/ 772 w 2599"/>
                  <a:gd name="T5" fmla="*/ 165 h 2595"/>
                  <a:gd name="T6" fmla="*/ 100 w 2599"/>
                  <a:gd name="T7" fmla="*/ 838 h 2595"/>
                  <a:gd name="T8" fmla="*/ 100 w 2599"/>
                  <a:gd name="T9" fmla="*/ 1822 h 2595"/>
                  <a:gd name="T10" fmla="*/ 772 w 2599"/>
                  <a:gd name="T11" fmla="*/ 2495 h 2595"/>
                  <a:gd name="T12" fmla="*/ 1757 w 2599"/>
                  <a:gd name="T13" fmla="*/ 2495 h 2595"/>
                  <a:gd name="T14" fmla="*/ 2430 w 2599"/>
                  <a:gd name="T15" fmla="*/ 1822 h 2595"/>
                  <a:gd name="T16" fmla="*/ 2364 w 2599"/>
                  <a:gd name="T17" fmla="*/ 705 h 2595"/>
                  <a:gd name="T18" fmla="*/ 1976 w 2599"/>
                  <a:gd name="T19" fmla="*/ 1081 h 2595"/>
                  <a:gd name="T20" fmla="*/ 2024 w 2599"/>
                  <a:gd name="T21" fmla="*/ 1330 h 2595"/>
                  <a:gd name="T22" fmla="*/ 1265 w 2599"/>
                  <a:gd name="T23" fmla="*/ 2089 h 2595"/>
                  <a:gd name="T24" fmla="*/ 506 w 2599"/>
                  <a:gd name="T25" fmla="*/ 1330 h 2595"/>
                  <a:gd name="T26" fmla="*/ 1265 w 2599"/>
                  <a:gd name="T27" fmla="*/ 571 h 2595"/>
                  <a:gd name="T28" fmla="*/ 1512 w 2599"/>
                  <a:gd name="T29" fmla="*/ 613 h 2595"/>
                  <a:gd name="T30" fmla="*/ 1523 w 2599"/>
                  <a:gd name="T31" fmla="*/ 970 h 2595"/>
                  <a:gd name="T32" fmla="*/ 822 w 2599"/>
                  <a:gd name="T33" fmla="*/ 1329 h 2595"/>
                  <a:gd name="T34" fmla="*/ 1707 w 2599"/>
                  <a:gd name="T35" fmla="*/ 1329 h 2595"/>
                  <a:gd name="T36" fmla="*/ 1669 w 2599"/>
                  <a:gd name="T37" fmla="*/ 1014 h 2595"/>
                  <a:gd name="T38" fmla="*/ 1580 w 2599"/>
                  <a:gd name="T39" fmla="*/ 1330 h 2595"/>
                  <a:gd name="T40" fmla="*/ 949 w 2599"/>
                  <a:gd name="T41" fmla="*/ 1330 h 2595"/>
                  <a:gd name="T42" fmla="*/ 1439 w 2599"/>
                  <a:gd name="T43" fmla="*/ 1066 h 2595"/>
                  <a:gd name="T44" fmla="*/ 1264 w 2599"/>
                  <a:gd name="T45" fmla="*/ 1203 h 2595"/>
                  <a:gd name="T46" fmla="*/ 1264 w 2599"/>
                  <a:gd name="T47" fmla="*/ 1457 h 2595"/>
                  <a:gd name="T48" fmla="*/ 1387 w 2599"/>
                  <a:gd name="T49" fmla="*/ 1297 h 2595"/>
                  <a:gd name="T50" fmla="*/ 1580 w 2599"/>
                  <a:gd name="T51" fmla="*/ 1330 h 2595"/>
                  <a:gd name="T52" fmla="*/ 1802 w 2599"/>
                  <a:gd name="T53" fmla="*/ 502 h 2595"/>
                  <a:gd name="T54" fmla="*/ 1916 w 2599"/>
                  <a:gd name="T55" fmla="*/ 588 h 2595"/>
                  <a:gd name="T56" fmla="*/ 1750 w 2599"/>
                  <a:gd name="T57" fmla="*/ 555 h 2595"/>
                  <a:gd name="T58" fmla="*/ 1682 w 2599"/>
                  <a:gd name="T59" fmla="*/ 816 h 2595"/>
                  <a:gd name="T60" fmla="*/ 1750 w 2599"/>
                  <a:gd name="T61" fmla="*/ 555 h 2595"/>
                  <a:gd name="T62" fmla="*/ 1936 w 2599"/>
                  <a:gd name="T63" fmla="*/ 943 h 2595"/>
                  <a:gd name="T64" fmla="*/ 1881 w 2599"/>
                  <a:gd name="T65" fmla="*/ 802 h 2595"/>
                  <a:gd name="T66" fmla="*/ 2021 w 2599"/>
                  <a:gd name="T67" fmla="*/ 861 h 2595"/>
                  <a:gd name="T68" fmla="*/ 1935 w 2599"/>
                  <a:gd name="T69" fmla="*/ 749 h 2595"/>
                  <a:gd name="T70" fmla="*/ 2177 w 2599"/>
                  <a:gd name="T71" fmla="*/ 710 h 2595"/>
                  <a:gd name="T72" fmla="*/ 2232 w 2599"/>
                  <a:gd name="T73" fmla="*/ 656 h 2595"/>
                  <a:gd name="T74" fmla="*/ 2159 w 2599"/>
                  <a:gd name="T75" fmla="*/ 528 h 2595"/>
                  <a:gd name="T76" fmla="*/ 2341 w 2599"/>
                  <a:gd name="T77" fmla="*/ 551 h 2595"/>
                  <a:gd name="T78" fmla="*/ 2081 w 2599"/>
                  <a:gd name="T79" fmla="*/ 424 h 2595"/>
                  <a:gd name="T80" fmla="*/ 1928 w 2599"/>
                  <a:gd name="T81" fmla="*/ 376 h 2595"/>
                  <a:gd name="T82" fmla="*/ 2081 w 2599"/>
                  <a:gd name="T83" fmla="*/ 424 h 2595"/>
                  <a:gd name="T84" fmla="*/ 2069 w 2599"/>
                  <a:gd name="T85" fmla="*/ 2134 h 2595"/>
                  <a:gd name="T86" fmla="*/ 460 w 2599"/>
                  <a:gd name="T87" fmla="*/ 2134 h 2595"/>
                  <a:gd name="T88" fmla="*/ 460 w 2599"/>
                  <a:gd name="T89" fmla="*/ 525 h 2595"/>
                  <a:gd name="T90" fmla="*/ 1800 w 2599"/>
                  <a:gd name="T91" fmla="*/ 325 h 2595"/>
                  <a:gd name="T92" fmla="*/ 1265 w 2599"/>
                  <a:gd name="T93" fmla="*/ 444 h 2595"/>
                  <a:gd name="T94" fmla="*/ 380 w 2599"/>
                  <a:gd name="T95" fmla="*/ 1329 h 2595"/>
                  <a:gd name="T96" fmla="*/ 1265 w 2599"/>
                  <a:gd name="T97" fmla="*/ 2214 h 2595"/>
                  <a:gd name="T98" fmla="*/ 2150 w 2599"/>
                  <a:gd name="T99" fmla="*/ 1329 h 2595"/>
                  <a:gd name="T100" fmla="*/ 2269 w 2599"/>
                  <a:gd name="T101" fmla="*/ 796 h 2595"/>
                  <a:gd name="T102" fmla="*/ 2403 w 2599"/>
                  <a:gd name="T103" fmla="*/ 1330 h 2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99" h="2595">
                    <a:moveTo>
                      <a:pt x="2599" y="477"/>
                    </a:moveTo>
                    <a:cubicBezTo>
                      <a:pt x="2204" y="392"/>
                      <a:pt x="2204" y="392"/>
                      <a:pt x="2204" y="392"/>
                    </a:cubicBezTo>
                    <a:cubicBezTo>
                      <a:pt x="2126" y="0"/>
                      <a:pt x="2126" y="0"/>
                      <a:pt x="2126" y="0"/>
                    </a:cubicBezTo>
                    <a:cubicBezTo>
                      <a:pt x="1893" y="233"/>
                      <a:pt x="1893" y="233"/>
                      <a:pt x="1893" y="233"/>
                    </a:cubicBezTo>
                    <a:cubicBezTo>
                      <a:pt x="1703" y="123"/>
                      <a:pt x="1487" y="65"/>
                      <a:pt x="1265" y="65"/>
                    </a:cubicBezTo>
                    <a:cubicBezTo>
                      <a:pt x="1094" y="65"/>
                      <a:pt x="928" y="99"/>
                      <a:pt x="772" y="165"/>
                    </a:cubicBezTo>
                    <a:cubicBezTo>
                      <a:pt x="622" y="228"/>
                      <a:pt x="487" y="320"/>
                      <a:pt x="371" y="436"/>
                    </a:cubicBezTo>
                    <a:cubicBezTo>
                      <a:pt x="254" y="552"/>
                      <a:pt x="163" y="687"/>
                      <a:pt x="100" y="838"/>
                    </a:cubicBezTo>
                    <a:cubicBezTo>
                      <a:pt x="34" y="994"/>
                      <a:pt x="0" y="1159"/>
                      <a:pt x="0" y="1330"/>
                    </a:cubicBezTo>
                    <a:cubicBezTo>
                      <a:pt x="0" y="1500"/>
                      <a:pt x="34" y="1666"/>
                      <a:pt x="100" y="1822"/>
                    </a:cubicBezTo>
                    <a:cubicBezTo>
                      <a:pt x="163" y="1973"/>
                      <a:pt x="254" y="2108"/>
                      <a:pt x="371" y="2224"/>
                    </a:cubicBezTo>
                    <a:cubicBezTo>
                      <a:pt x="487" y="2340"/>
                      <a:pt x="622" y="2431"/>
                      <a:pt x="772" y="2495"/>
                    </a:cubicBezTo>
                    <a:cubicBezTo>
                      <a:pt x="928" y="2561"/>
                      <a:pt x="1094" y="2595"/>
                      <a:pt x="1265" y="2595"/>
                    </a:cubicBezTo>
                    <a:cubicBezTo>
                      <a:pt x="1435" y="2595"/>
                      <a:pt x="1601" y="2561"/>
                      <a:pt x="1757" y="2495"/>
                    </a:cubicBezTo>
                    <a:cubicBezTo>
                      <a:pt x="1908" y="2431"/>
                      <a:pt x="2043" y="2340"/>
                      <a:pt x="2159" y="2224"/>
                    </a:cubicBezTo>
                    <a:cubicBezTo>
                      <a:pt x="2275" y="2108"/>
                      <a:pt x="2366" y="1973"/>
                      <a:pt x="2430" y="1822"/>
                    </a:cubicBezTo>
                    <a:cubicBezTo>
                      <a:pt x="2496" y="1666"/>
                      <a:pt x="2529" y="1500"/>
                      <a:pt x="2529" y="1330"/>
                    </a:cubicBezTo>
                    <a:cubicBezTo>
                      <a:pt x="2529" y="1109"/>
                      <a:pt x="2472" y="894"/>
                      <a:pt x="2364" y="705"/>
                    </a:cubicBezTo>
                    <a:lnTo>
                      <a:pt x="2599" y="477"/>
                    </a:lnTo>
                    <a:close/>
                    <a:moveTo>
                      <a:pt x="1976" y="1081"/>
                    </a:moveTo>
                    <a:cubicBezTo>
                      <a:pt x="1980" y="1076"/>
                      <a:pt x="1980" y="1076"/>
                      <a:pt x="1980" y="1076"/>
                    </a:cubicBezTo>
                    <a:cubicBezTo>
                      <a:pt x="2009" y="1157"/>
                      <a:pt x="2024" y="1242"/>
                      <a:pt x="2024" y="1330"/>
                    </a:cubicBezTo>
                    <a:cubicBezTo>
                      <a:pt x="2024" y="1532"/>
                      <a:pt x="1945" y="1723"/>
                      <a:pt x="1801" y="1866"/>
                    </a:cubicBezTo>
                    <a:cubicBezTo>
                      <a:pt x="1658" y="2010"/>
                      <a:pt x="1468" y="2089"/>
                      <a:pt x="1265" y="2089"/>
                    </a:cubicBezTo>
                    <a:cubicBezTo>
                      <a:pt x="1062" y="2089"/>
                      <a:pt x="871" y="2010"/>
                      <a:pt x="728" y="1866"/>
                    </a:cubicBezTo>
                    <a:cubicBezTo>
                      <a:pt x="585" y="1723"/>
                      <a:pt x="506" y="1532"/>
                      <a:pt x="506" y="1330"/>
                    </a:cubicBezTo>
                    <a:cubicBezTo>
                      <a:pt x="506" y="1127"/>
                      <a:pt x="585" y="936"/>
                      <a:pt x="728" y="793"/>
                    </a:cubicBezTo>
                    <a:cubicBezTo>
                      <a:pt x="871" y="650"/>
                      <a:pt x="1062" y="571"/>
                      <a:pt x="1265" y="571"/>
                    </a:cubicBezTo>
                    <a:cubicBezTo>
                      <a:pt x="1351" y="571"/>
                      <a:pt x="1434" y="585"/>
                      <a:pt x="1513" y="612"/>
                    </a:cubicBezTo>
                    <a:cubicBezTo>
                      <a:pt x="1512" y="613"/>
                      <a:pt x="1512" y="613"/>
                      <a:pt x="1512" y="613"/>
                    </a:cubicBezTo>
                    <a:cubicBezTo>
                      <a:pt x="1574" y="920"/>
                      <a:pt x="1574" y="920"/>
                      <a:pt x="1574" y="920"/>
                    </a:cubicBezTo>
                    <a:cubicBezTo>
                      <a:pt x="1523" y="970"/>
                      <a:pt x="1523" y="970"/>
                      <a:pt x="1523" y="970"/>
                    </a:cubicBezTo>
                    <a:cubicBezTo>
                      <a:pt x="1450" y="918"/>
                      <a:pt x="1361" y="887"/>
                      <a:pt x="1265" y="887"/>
                    </a:cubicBezTo>
                    <a:cubicBezTo>
                      <a:pt x="1021" y="887"/>
                      <a:pt x="822" y="1085"/>
                      <a:pt x="822" y="1329"/>
                    </a:cubicBezTo>
                    <a:cubicBezTo>
                      <a:pt x="822" y="1573"/>
                      <a:pt x="1020" y="1772"/>
                      <a:pt x="1265" y="1772"/>
                    </a:cubicBezTo>
                    <a:cubicBezTo>
                      <a:pt x="1509" y="1772"/>
                      <a:pt x="1707" y="1573"/>
                      <a:pt x="1707" y="1329"/>
                    </a:cubicBezTo>
                    <a:cubicBezTo>
                      <a:pt x="1707" y="1230"/>
                      <a:pt x="1675" y="1139"/>
                      <a:pt x="1619" y="1065"/>
                    </a:cubicBezTo>
                    <a:cubicBezTo>
                      <a:pt x="1669" y="1014"/>
                      <a:pt x="1669" y="1014"/>
                      <a:pt x="1669" y="1014"/>
                    </a:cubicBezTo>
                    <a:lnTo>
                      <a:pt x="1976" y="1081"/>
                    </a:lnTo>
                    <a:close/>
                    <a:moveTo>
                      <a:pt x="1580" y="1330"/>
                    </a:moveTo>
                    <a:cubicBezTo>
                      <a:pt x="1580" y="1504"/>
                      <a:pt x="1439" y="1645"/>
                      <a:pt x="1265" y="1645"/>
                    </a:cubicBezTo>
                    <a:cubicBezTo>
                      <a:pt x="1091" y="1645"/>
                      <a:pt x="949" y="1504"/>
                      <a:pt x="949" y="1330"/>
                    </a:cubicBezTo>
                    <a:cubicBezTo>
                      <a:pt x="949" y="1156"/>
                      <a:pt x="1091" y="1014"/>
                      <a:pt x="1265" y="1014"/>
                    </a:cubicBezTo>
                    <a:cubicBezTo>
                      <a:pt x="1329" y="1014"/>
                      <a:pt x="1389" y="1033"/>
                      <a:pt x="1439" y="1066"/>
                    </a:cubicBezTo>
                    <a:cubicBezTo>
                      <a:pt x="1297" y="1208"/>
                      <a:pt x="1297" y="1208"/>
                      <a:pt x="1297" y="1208"/>
                    </a:cubicBezTo>
                    <a:cubicBezTo>
                      <a:pt x="1287" y="1205"/>
                      <a:pt x="1276" y="1203"/>
                      <a:pt x="1264" y="1203"/>
                    </a:cubicBezTo>
                    <a:cubicBezTo>
                      <a:pt x="1195" y="1203"/>
                      <a:pt x="1138" y="1260"/>
                      <a:pt x="1138" y="1330"/>
                    </a:cubicBezTo>
                    <a:cubicBezTo>
                      <a:pt x="1138" y="1400"/>
                      <a:pt x="1194" y="1457"/>
                      <a:pt x="1264" y="1457"/>
                    </a:cubicBezTo>
                    <a:cubicBezTo>
                      <a:pt x="1334" y="1457"/>
                      <a:pt x="1391" y="1399"/>
                      <a:pt x="1391" y="1330"/>
                    </a:cubicBezTo>
                    <a:cubicBezTo>
                      <a:pt x="1391" y="1318"/>
                      <a:pt x="1390" y="1307"/>
                      <a:pt x="1387" y="1297"/>
                    </a:cubicBezTo>
                    <a:cubicBezTo>
                      <a:pt x="1528" y="1155"/>
                      <a:pt x="1528" y="1155"/>
                      <a:pt x="1528" y="1155"/>
                    </a:cubicBezTo>
                    <a:cubicBezTo>
                      <a:pt x="1561" y="1205"/>
                      <a:pt x="1580" y="1265"/>
                      <a:pt x="1580" y="1330"/>
                    </a:cubicBezTo>
                    <a:close/>
                    <a:moveTo>
                      <a:pt x="1841" y="661"/>
                    </a:moveTo>
                    <a:cubicBezTo>
                      <a:pt x="1802" y="502"/>
                      <a:pt x="1802" y="502"/>
                      <a:pt x="1802" y="502"/>
                    </a:cubicBezTo>
                    <a:cubicBezTo>
                      <a:pt x="1876" y="428"/>
                      <a:pt x="1876" y="428"/>
                      <a:pt x="1876" y="428"/>
                    </a:cubicBezTo>
                    <a:cubicBezTo>
                      <a:pt x="1916" y="588"/>
                      <a:pt x="1916" y="588"/>
                      <a:pt x="1916" y="588"/>
                    </a:cubicBezTo>
                    <a:lnTo>
                      <a:pt x="1841" y="661"/>
                    </a:lnTo>
                    <a:close/>
                    <a:moveTo>
                      <a:pt x="1750" y="555"/>
                    </a:moveTo>
                    <a:cubicBezTo>
                      <a:pt x="1789" y="712"/>
                      <a:pt x="1789" y="712"/>
                      <a:pt x="1789" y="712"/>
                    </a:cubicBezTo>
                    <a:cubicBezTo>
                      <a:pt x="1682" y="816"/>
                      <a:pt x="1682" y="816"/>
                      <a:pt x="1682" y="816"/>
                    </a:cubicBezTo>
                    <a:cubicBezTo>
                      <a:pt x="1649" y="655"/>
                      <a:pt x="1649" y="655"/>
                      <a:pt x="1649" y="655"/>
                    </a:cubicBezTo>
                    <a:lnTo>
                      <a:pt x="1750" y="555"/>
                    </a:lnTo>
                    <a:close/>
                    <a:moveTo>
                      <a:pt x="2021" y="861"/>
                    </a:moveTo>
                    <a:cubicBezTo>
                      <a:pt x="1936" y="943"/>
                      <a:pt x="1936" y="943"/>
                      <a:pt x="1936" y="943"/>
                    </a:cubicBezTo>
                    <a:cubicBezTo>
                      <a:pt x="1775" y="908"/>
                      <a:pt x="1775" y="908"/>
                      <a:pt x="1775" y="908"/>
                    </a:cubicBezTo>
                    <a:cubicBezTo>
                      <a:pt x="1881" y="802"/>
                      <a:pt x="1881" y="802"/>
                      <a:pt x="1881" y="802"/>
                    </a:cubicBezTo>
                    <a:cubicBezTo>
                      <a:pt x="2047" y="835"/>
                      <a:pt x="2047" y="835"/>
                      <a:pt x="2047" y="835"/>
                    </a:cubicBezTo>
                    <a:lnTo>
                      <a:pt x="2021" y="861"/>
                    </a:lnTo>
                    <a:close/>
                    <a:moveTo>
                      <a:pt x="2102" y="782"/>
                    </a:moveTo>
                    <a:cubicBezTo>
                      <a:pt x="1935" y="749"/>
                      <a:pt x="1935" y="749"/>
                      <a:pt x="1935" y="749"/>
                    </a:cubicBezTo>
                    <a:cubicBezTo>
                      <a:pt x="2008" y="676"/>
                      <a:pt x="2008" y="676"/>
                      <a:pt x="2008" y="676"/>
                    </a:cubicBezTo>
                    <a:cubicBezTo>
                      <a:pt x="2177" y="710"/>
                      <a:pt x="2177" y="710"/>
                      <a:pt x="2177" y="710"/>
                    </a:cubicBezTo>
                    <a:lnTo>
                      <a:pt x="2102" y="782"/>
                    </a:lnTo>
                    <a:close/>
                    <a:moveTo>
                      <a:pt x="2232" y="656"/>
                    </a:moveTo>
                    <a:cubicBezTo>
                      <a:pt x="2062" y="622"/>
                      <a:pt x="2062" y="622"/>
                      <a:pt x="2062" y="622"/>
                    </a:cubicBezTo>
                    <a:cubicBezTo>
                      <a:pt x="2159" y="528"/>
                      <a:pt x="2159" y="528"/>
                      <a:pt x="2159" y="528"/>
                    </a:cubicBezTo>
                    <a:cubicBezTo>
                      <a:pt x="2174" y="515"/>
                      <a:pt x="2174" y="515"/>
                      <a:pt x="2174" y="515"/>
                    </a:cubicBezTo>
                    <a:cubicBezTo>
                      <a:pt x="2341" y="551"/>
                      <a:pt x="2341" y="551"/>
                      <a:pt x="2341" y="551"/>
                    </a:cubicBezTo>
                    <a:lnTo>
                      <a:pt x="2232" y="656"/>
                    </a:lnTo>
                    <a:close/>
                    <a:moveTo>
                      <a:pt x="2081" y="424"/>
                    </a:moveTo>
                    <a:cubicBezTo>
                      <a:pt x="1968" y="537"/>
                      <a:pt x="1968" y="537"/>
                      <a:pt x="1968" y="537"/>
                    </a:cubicBezTo>
                    <a:cubicBezTo>
                      <a:pt x="1928" y="376"/>
                      <a:pt x="1928" y="376"/>
                      <a:pt x="1928" y="376"/>
                    </a:cubicBezTo>
                    <a:cubicBezTo>
                      <a:pt x="2048" y="256"/>
                      <a:pt x="2048" y="256"/>
                      <a:pt x="2048" y="256"/>
                    </a:cubicBezTo>
                    <a:lnTo>
                      <a:pt x="2081" y="424"/>
                    </a:lnTo>
                    <a:close/>
                    <a:moveTo>
                      <a:pt x="2403" y="1330"/>
                    </a:moveTo>
                    <a:cubicBezTo>
                      <a:pt x="2403" y="1634"/>
                      <a:pt x="2284" y="1919"/>
                      <a:pt x="2069" y="2134"/>
                    </a:cubicBezTo>
                    <a:cubicBezTo>
                      <a:pt x="1854" y="2349"/>
                      <a:pt x="1569" y="2468"/>
                      <a:pt x="1265" y="2468"/>
                    </a:cubicBezTo>
                    <a:cubicBezTo>
                      <a:pt x="961" y="2468"/>
                      <a:pt x="675" y="2349"/>
                      <a:pt x="460" y="2134"/>
                    </a:cubicBezTo>
                    <a:cubicBezTo>
                      <a:pt x="245" y="1919"/>
                      <a:pt x="127" y="1634"/>
                      <a:pt x="127" y="1330"/>
                    </a:cubicBezTo>
                    <a:cubicBezTo>
                      <a:pt x="127" y="1026"/>
                      <a:pt x="245" y="740"/>
                      <a:pt x="460" y="525"/>
                    </a:cubicBezTo>
                    <a:cubicBezTo>
                      <a:pt x="675" y="310"/>
                      <a:pt x="961" y="191"/>
                      <a:pt x="1265" y="191"/>
                    </a:cubicBezTo>
                    <a:cubicBezTo>
                      <a:pt x="1454" y="191"/>
                      <a:pt x="1637" y="237"/>
                      <a:pt x="1800" y="325"/>
                    </a:cubicBezTo>
                    <a:cubicBezTo>
                      <a:pt x="1611" y="515"/>
                      <a:pt x="1611" y="515"/>
                      <a:pt x="1611" y="515"/>
                    </a:cubicBezTo>
                    <a:cubicBezTo>
                      <a:pt x="1502" y="468"/>
                      <a:pt x="1386" y="444"/>
                      <a:pt x="1265" y="444"/>
                    </a:cubicBezTo>
                    <a:cubicBezTo>
                      <a:pt x="1028" y="444"/>
                      <a:pt x="806" y="536"/>
                      <a:pt x="639" y="703"/>
                    </a:cubicBezTo>
                    <a:cubicBezTo>
                      <a:pt x="472" y="870"/>
                      <a:pt x="380" y="1093"/>
                      <a:pt x="380" y="1329"/>
                    </a:cubicBezTo>
                    <a:cubicBezTo>
                      <a:pt x="380" y="1566"/>
                      <a:pt x="472" y="1788"/>
                      <a:pt x="639" y="1955"/>
                    </a:cubicBezTo>
                    <a:cubicBezTo>
                      <a:pt x="806" y="2122"/>
                      <a:pt x="1028" y="2214"/>
                      <a:pt x="1265" y="2214"/>
                    </a:cubicBezTo>
                    <a:cubicBezTo>
                      <a:pt x="1501" y="2214"/>
                      <a:pt x="1724" y="2122"/>
                      <a:pt x="1891" y="1955"/>
                    </a:cubicBezTo>
                    <a:cubicBezTo>
                      <a:pt x="2058" y="1788"/>
                      <a:pt x="2150" y="1566"/>
                      <a:pt x="2150" y="1329"/>
                    </a:cubicBezTo>
                    <a:cubicBezTo>
                      <a:pt x="2150" y="1208"/>
                      <a:pt x="2126" y="1091"/>
                      <a:pt x="2078" y="981"/>
                    </a:cubicBezTo>
                    <a:cubicBezTo>
                      <a:pt x="2269" y="796"/>
                      <a:pt x="2269" y="796"/>
                      <a:pt x="2269" y="796"/>
                    </a:cubicBezTo>
                    <a:cubicBezTo>
                      <a:pt x="2357" y="959"/>
                      <a:pt x="2403" y="1142"/>
                      <a:pt x="2403" y="1330"/>
                    </a:cubicBezTo>
                    <a:close/>
                    <a:moveTo>
                      <a:pt x="2403" y="1330"/>
                    </a:moveTo>
                    <a:cubicBezTo>
                      <a:pt x="2403" y="1330"/>
                      <a:pt x="2403" y="1330"/>
                      <a:pt x="2403" y="133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47" name="组合 46"/>
            <p:cNvGrpSpPr/>
            <p:nvPr userDrawn="1"/>
          </p:nvGrpSpPr>
          <p:grpSpPr>
            <a:xfrm>
              <a:off x="1030689" y="3449612"/>
              <a:ext cx="1996781" cy="703102"/>
              <a:chOff x="1049902" y="7496160"/>
              <a:chExt cx="1996781" cy="703102"/>
            </a:xfrm>
          </p:grpSpPr>
          <p:sp>
            <p:nvSpPr>
              <p:cNvPr id="48" name="文本框 47"/>
              <p:cNvSpPr txBox="1"/>
              <p:nvPr userDrawn="1"/>
            </p:nvSpPr>
            <p:spPr>
              <a:xfrm>
                <a:off x="1055489" y="7496160"/>
                <a:ext cx="19911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实习课题及重心</a:t>
                </a:r>
                <a:endParaRPr lang="zh-CN" altLang="en-US" sz="200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文本框 48"/>
              <p:cNvSpPr txBox="1"/>
              <p:nvPr userDrawn="1"/>
            </p:nvSpPr>
            <p:spPr>
              <a:xfrm>
                <a:off x="1049902" y="7799152"/>
                <a:ext cx="18903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14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Internship topic and focus</a:t>
                </a:r>
                <a:endParaRPr lang="zh-CN" altLang="en-US" sz="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p:transition spd="slow" advClick="0" advTm="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714" y="0"/>
            <a:ext cx="12186286" cy="6858001"/>
          </a:xfrm>
          <a:prstGeom prst="rect">
            <a:avLst/>
          </a:prstGeom>
          <a:solidFill>
            <a:srgbClr val="EE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0" y="489708"/>
            <a:ext cx="1982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实习纪律及安排</a:t>
            </a:r>
            <a:endParaRPr lang="zh-CN" altLang="en-US" dirty="0"/>
          </a:p>
        </p:txBody>
      </p:sp>
      <p:sp>
        <p:nvSpPr>
          <p:cNvPr id="4" name="文本框 3"/>
          <p:cNvSpPr txBox="1"/>
          <p:nvPr userDrawn="1"/>
        </p:nvSpPr>
        <p:spPr>
          <a:xfrm>
            <a:off x="2335821" y="489708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实验室规范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6141189" y="489708"/>
            <a:ext cx="1268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皮肤介绍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 userDrawn="1"/>
        </p:nvSpPr>
        <p:spPr>
          <a:xfrm>
            <a:off x="4164621" y="489708"/>
            <a:ext cx="1549668" cy="400110"/>
          </a:xfrm>
          <a:prstGeom prst="rect">
            <a:avLst/>
          </a:prstGeom>
          <a:solidFill>
            <a:srgbClr val="31437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化妆品介绍</a:t>
            </a:r>
            <a:endParaRPr lang="zh-CN" altLang="en-US" dirty="0"/>
          </a:p>
        </p:txBody>
      </p:sp>
      <p:sp>
        <p:nvSpPr>
          <p:cNvPr id="7" name="文本框 6"/>
          <p:cNvSpPr txBox="1"/>
          <p:nvPr userDrawn="1"/>
        </p:nvSpPr>
        <p:spPr>
          <a:xfrm>
            <a:off x="10362717" y="489708"/>
            <a:ext cx="1361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FEILANG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1232034"/>
            <a:ext cx="12192000" cy="4350619"/>
          </a:xfrm>
          <a:prstGeom prst="rect">
            <a:avLst/>
          </a:prstGeom>
          <a:solidFill>
            <a:srgbClr val="31437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 userDrawn="1"/>
        </p:nvGrpSpPr>
        <p:grpSpPr>
          <a:xfrm>
            <a:off x="177817" y="5847649"/>
            <a:ext cx="2822753" cy="787640"/>
            <a:chOff x="245219" y="7302395"/>
            <a:chExt cx="2822753" cy="787640"/>
          </a:xfrm>
        </p:grpSpPr>
        <p:grpSp>
          <p:nvGrpSpPr>
            <p:cNvPr id="28" name="组合 27"/>
            <p:cNvGrpSpPr/>
            <p:nvPr userDrawn="1"/>
          </p:nvGrpSpPr>
          <p:grpSpPr>
            <a:xfrm>
              <a:off x="245219" y="7302395"/>
              <a:ext cx="679000" cy="787640"/>
              <a:chOff x="4843978" y="1908049"/>
              <a:chExt cx="1223244" cy="1418963"/>
            </a:xfrm>
          </p:grpSpPr>
          <p:sp>
            <p:nvSpPr>
              <p:cNvPr id="11" name="六边形 10"/>
              <p:cNvSpPr/>
              <p:nvPr/>
            </p:nvSpPr>
            <p:spPr>
              <a:xfrm rot="5400000">
                <a:off x="4746118" y="2005909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5217235" y="2374848"/>
                <a:ext cx="511148" cy="496737"/>
                <a:chOff x="756527" y="5479054"/>
                <a:chExt cx="435658" cy="423375"/>
              </a:xfrm>
              <a:solidFill>
                <a:schemeClr val="bg1"/>
              </a:solidFill>
            </p:grpSpPr>
            <p:sp>
              <p:nvSpPr>
                <p:cNvPr id="26" name="Freeform 5"/>
                <p:cNvSpPr>
                  <a:spLocks noEditPoints="1"/>
                </p:cNvSpPr>
                <p:nvPr/>
              </p:nvSpPr>
              <p:spPr bwMode="auto">
                <a:xfrm flipH="1">
                  <a:off x="756527" y="5479054"/>
                  <a:ext cx="435658" cy="423375"/>
                </a:xfrm>
                <a:custGeom>
                  <a:avLst/>
                  <a:gdLst>
                    <a:gd name="T0" fmla="*/ 2068 w 3392"/>
                    <a:gd name="T1" fmla="*/ 0 h 3296"/>
                    <a:gd name="T2" fmla="*/ 1015 w 3392"/>
                    <a:gd name="T3" fmla="*/ 594 h 3296"/>
                    <a:gd name="T4" fmla="*/ 981 w 3392"/>
                    <a:gd name="T5" fmla="*/ 1803 h 3296"/>
                    <a:gd name="T6" fmla="*/ 127 w 3392"/>
                    <a:gd name="T7" fmla="*/ 2657 h 3296"/>
                    <a:gd name="T8" fmla="*/ 33 w 3392"/>
                    <a:gd name="T9" fmla="*/ 3007 h 3296"/>
                    <a:gd name="T10" fmla="*/ 289 w 3392"/>
                    <a:gd name="T11" fmla="*/ 3263 h 3296"/>
                    <a:gd name="T12" fmla="*/ 639 w 3392"/>
                    <a:gd name="T13" fmla="*/ 3169 h 3296"/>
                    <a:gd name="T14" fmla="*/ 634 w 3392"/>
                    <a:gd name="T15" fmla="*/ 3169 h 3296"/>
                    <a:gd name="T16" fmla="*/ 1488 w 3392"/>
                    <a:gd name="T17" fmla="*/ 2315 h 3296"/>
                    <a:gd name="T18" fmla="*/ 2874 w 3392"/>
                    <a:gd name="T19" fmla="*/ 2151 h 3296"/>
                    <a:gd name="T20" fmla="*/ 3213 w 3392"/>
                    <a:gd name="T21" fmla="*/ 797 h 3296"/>
                    <a:gd name="T22" fmla="*/ 2068 w 3392"/>
                    <a:gd name="T23" fmla="*/ 0 h 3296"/>
                    <a:gd name="T24" fmla="*/ 510 w 3392"/>
                    <a:gd name="T25" fmla="*/ 3040 h 3296"/>
                    <a:gd name="T26" fmla="*/ 255 w 3392"/>
                    <a:gd name="T27" fmla="*/ 3040 h 3296"/>
                    <a:gd name="T28" fmla="*/ 255 w 3392"/>
                    <a:gd name="T29" fmla="*/ 2785 h 3296"/>
                    <a:gd name="T30" fmla="*/ 1081 w 3392"/>
                    <a:gd name="T31" fmla="*/ 1959 h 3296"/>
                    <a:gd name="T32" fmla="*/ 1336 w 3392"/>
                    <a:gd name="T33" fmla="*/ 2215 h 3296"/>
                    <a:gd name="T34" fmla="*/ 510 w 3392"/>
                    <a:gd name="T35" fmla="*/ 3040 h 3296"/>
                    <a:gd name="T36" fmla="*/ 2068 w 3392"/>
                    <a:gd name="T37" fmla="*/ 2253 h 3296"/>
                    <a:gd name="T38" fmla="*/ 1044 w 3392"/>
                    <a:gd name="T39" fmla="*/ 1229 h 3296"/>
                    <a:gd name="T40" fmla="*/ 2068 w 3392"/>
                    <a:gd name="T41" fmla="*/ 205 h 3296"/>
                    <a:gd name="T42" fmla="*/ 3092 w 3392"/>
                    <a:gd name="T43" fmla="*/ 1229 h 3296"/>
                    <a:gd name="T44" fmla="*/ 2068 w 3392"/>
                    <a:gd name="T45" fmla="*/ 2253 h 3296"/>
                    <a:gd name="T46" fmla="*/ 2068 w 3392"/>
                    <a:gd name="T47" fmla="*/ 2253 h 3296"/>
                    <a:gd name="T48" fmla="*/ 2068 w 3392"/>
                    <a:gd name="T49" fmla="*/ 2253 h 3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392" h="3296">
                      <a:moveTo>
                        <a:pt x="2068" y="0"/>
                      </a:moveTo>
                      <a:cubicBezTo>
                        <a:pt x="1637" y="0"/>
                        <a:pt x="1237" y="225"/>
                        <a:pt x="1015" y="594"/>
                      </a:cubicBezTo>
                      <a:cubicBezTo>
                        <a:pt x="792" y="963"/>
                        <a:pt x="780" y="1422"/>
                        <a:pt x="981" y="1803"/>
                      </a:cubicBezTo>
                      <a:cubicBezTo>
                        <a:pt x="127" y="2657"/>
                        <a:pt x="127" y="2657"/>
                        <a:pt x="127" y="2657"/>
                      </a:cubicBezTo>
                      <a:cubicBezTo>
                        <a:pt x="36" y="2748"/>
                        <a:pt x="0" y="2882"/>
                        <a:pt x="33" y="3007"/>
                      </a:cubicBezTo>
                      <a:cubicBezTo>
                        <a:pt x="67" y="3132"/>
                        <a:pt x="164" y="3229"/>
                        <a:pt x="289" y="3263"/>
                      </a:cubicBezTo>
                      <a:cubicBezTo>
                        <a:pt x="414" y="3296"/>
                        <a:pt x="548" y="3260"/>
                        <a:pt x="639" y="3169"/>
                      </a:cubicBezTo>
                      <a:cubicBezTo>
                        <a:pt x="634" y="3169"/>
                        <a:pt x="634" y="3169"/>
                        <a:pt x="634" y="3169"/>
                      </a:cubicBezTo>
                      <a:cubicBezTo>
                        <a:pt x="1488" y="2315"/>
                        <a:pt x="1488" y="2315"/>
                        <a:pt x="1488" y="2315"/>
                      </a:cubicBezTo>
                      <a:cubicBezTo>
                        <a:pt x="1939" y="2553"/>
                        <a:pt x="2491" y="2488"/>
                        <a:pt x="2874" y="2151"/>
                      </a:cubicBezTo>
                      <a:cubicBezTo>
                        <a:pt x="3257" y="1814"/>
                        <a:pt x="3392" y="1275"/>
                        <a:pt x="3213" y="797"/>
                      </a:cubicBezTo>
                      <a:cubicBezTo>
                        <a:pt x="3034" y="319"/>
                        <a:pt x="2578" y="2"/>
                        <a:pt x="2068" y="0"/>
                      </a:cubicBezTo>
                      <a:close/>
                      <a:moveTo>
                        <a:pt x="510" y="3040"/>
                      </a:moveTo>
                      <a:cubicBezTo>
                        <a:pt x="440" y="3110"/>
                        <a:pt x="325" y="3110"/>
                        <a:pt x="255" y="3040"/>
                      </a:cubicBezTo>
                      <a:cubicBezTo>
                        <a:pt x="185" y="2970"/>
                        <a:pt x="185" y="2855"/>
                        <a:pt x="255" y="2785"/>
                      </a:cubicBezTo>
                      <a:cubicBezTo>
                        <a:pt x="1081" y="1959"/>
                        <a:pt x="1081" y="1959"/>
                        <a:pt x="1081" y="1959"/>
                      </a:cubicBezTo>
                      <a:cubicBezTo>
                        <a:pt x="1153" y="2056"/>
                        <a:pt x="1239" y="2142"/>
                        <a:pt x="1336" y="2215"/>
                      </a:cubicBezTo>
                      <a:lnTo>
                        <a:pt x="510" y="3040"/>
                      </a:lnTo>
                      <a:close/>
                      <a:moveTo>
                        <a:pt x="2068" y="2253"/>
                      </a:moveTo>
                      <a:cubicBezTo>
                        <a:pt x="1502" y="2253"/>
                        <a:pt x="1044" y="1794"/>
                        <a:pt x="1044" y="1229"/>
                      </a:cubicBezTo>
                      <a:cubicBezTo>
                        <a:pt x="1044" y="663"/>
                        <a:pt x="1502" y="205"/>
                        <a:pt x="2068" y="205"/>
                      </a:cubicBezTo>
                      <a:cubicBezTo>
                        <a:pt x="2633" y="205"/>
                        <a:pt x="3092" y="663"/>
                        <a:pt x="3092" y="1229"/>
                      </a:cubicBezTo>
                      <a:cubicBezTo>
                        <a:pt x="3092" y="1794"/>
                        <a:pt x="2633" y="2253"/>
                        <a:pt x="2068" y="2253"/>
                      </a:cubicBezTo>
                      <a:close/>
                      <a:moveTo>
                        <a:pt x="2068" y="2253"/>
                      </a:moveTo>
                      <a:cubicBezTo>
                        <a:pt x="2068" y="2253"/>
                        <a:pt x="2068" y="2253"/>
                        <a:pt x="2068" y="225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  <p:sp>
              <p:nvSpPr>
                <p:cNvPr id="27" name="Freeform 6"/>
                <p:cNvSpPr>
                  <a:spLocks noEditPoints="1"/>
                </p:cNvSpPr>
                <p:nvPr/>
              </p:nvSpPr>
              <p:spPr bwMode="auto">
                <a:xfrm flipH="1">
                  <a:off x="920008" y="5544856"/>
                  <a:ext cx="98654" cy="98654"/>
                </a:xfrm>
                <a:custGeom>
                  <a:avLst/>
                  <a:gdLst>
                    <a:gd name="T0" fmla="*/ 717 w 768"/>
                    <a:gd name="T1" fmla="*/ 0 h 768"/>
                    <a:gd name="T2" fmla="*/ 0 w 768"/>
                    <a:gd name="T3" fmla="*/ 717 h 768"/>
                    <a:gd name="T4" fmla="*/ 51 w 768"/>
                    <a:gd name="T5" fmla="*/ 768 h 768"/>
                    <a:gd name="T6" fmla="*/ 102 w 768"/>
                    <a:gd name="T7" fmla="*/ 717 h 768"/>
                    <a:gd name="T8" fmla="*/ 717 w 768"/>
                    <a:gd name="T9" fmla="*/ 102 h 768"/>
                    <a:gd name="T10" fmla="*/ 768 w 768"/>
                    <a:gd name="T11" fmla="*/ 51 h 768"/>
                    <a:gd name="T12" fmla="*/ 717 w 768"/>
                    <a:gd name="T13" fmla="*/ 0 h 768"/>
                    <a:gd name="T14" fmla="*/ 717 w 768"/>
                    <a:gd name="T15" fmla="*/ 0 h 768"/>
                    <a:gd name="T16" fmla="*/ 717 w 768"/>
                    <a:gd name="T17" fmla="*/ 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68" h="768">
                      <a:moveTo>
                        <a:pt x="717" y="0"/>
                      </a:moveTo>
                      <a:cubicBezTo>
                        <a:pt x="321" y="0"/>
                        <a:pt x="0" y="321"/>
                        <a:pt x="0" y="717"/>
                      </a:cubicBezTo>
                      <a:cubicBezTo>
                        <a:pt x="0" y="745"/>
                        <a:pt x="23" y="768"/>
                        <a:pt x="51" y="768"/>
                      </a:cubicBezTo>
                      <a:cubicBezTo>
                        <a:pt x="79" y="768"/>
                        <a:pt x="102" y="745"/>
                        <a:pt x="102" y="717"/>
                      </a:cubicBezTo>
                      <a:cubicBezTo>
                        <a:pt x="102" y="377"/>
                        <a:pt x="377" y="102"/>
                        <a:pt x="717" y="102"/>
                      </a:cubicBezTo>
                      <a:cubicBezTo>
                        <a:pt x="745" y="102"/>
                        <a:pt x="768" y="79"/>
                        <a:pt x="768" y="51"/>
                      </a:cubicBezTo>
                      <a:cubicBezTo>
                        <a:pt x="768" y="23"/>
                        <a:pt x="745" y="0"/>
                        <a:pt x="717" y="0"/>
                      </a:cubicBezTo>
                      <a:close/>
                      <a:moveTo>
                        <a:pt x="717" y="0"/>
                      </a:moveTo>
                      <a:cubicBezTo>
                        <a:pt x="717" y="0"/>
                        <a:pt x="717" y="0"/>
                        <a:pt x="71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36" name="组合 35"/>
            <p:cNvGrpSpPr/>
            <p:nvPr userDrawn="1"/>
          </p:nvGrpSpPr>
          <p:grpSpPr>
            <a:xfrm>
              <a:off x="1030689" y="7344664"/>
              <a:ext cx="2037283" cy="703102"/>
              <a:chOff x="1049902" y="7496160"/>
              <a:chExt cx="2037283" cy="703102"/>
            </a:xfrm>
          </p:grpSpPr>
          <p:sp>
            <p:nvSpPr>
              <p:cNvPr id="34" name="文本框 33"/>
              <p:cNvSpPr txBox="1"/>
              <p:nvPr userDrawn="1"/>
            </p:nvSpPr>
            <p:spPr>
              <a:xfrm>
                <a:off x="1055489" y="7496160"/>
                <a:ext cx="20316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定义分类及特性</a:t>
                </a:r>
                <a:endParaRPr lang="zh-CN" altLang="en-US" sz="200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文本框 34"/>
              <p:cNvSpPr txBox="1"/>
              <p:nvPr userDrawn="1"/>
            </p:nvSpPr>
            <p:spPr>
              <a:xfrm>
                <a:off x="1049902" y="7799152"/>
                <a:ext cx="19461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AU" altLang="zh-CN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Definitions </a:t>
                </a:r>
                <a:r>
                  <a:rPr lang="en-US" altLang="zh-CN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classification and </a:t>
                </a:r>
                <a:r>
                  <a:rPr lang="en-AU" altLang="zh-CN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characteristics</a:t>
                </a:r>
                <a:endParaRPr lang="zh-CN" altLang="en-US" sz="1050" cap="all" baseline="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1" name="组合 50"/>
          <p:cNvGrpSpPr/>
          <p:nvPr userDrawn="1"/>
        </p:nvGrpSpPr>
        <p:grpSpPr>
          <a:xfrm>
            <a:off x="6467405" y="5847649"/>
            <a:ext cx="2798395" cy="787640"/>
            <a:chOff x="245219" y="6412577"/>
            <a:chExt cx="2798395" cy="787640"/>
          </a:xfrm>
        </p:grpSpPr>
        <p:grpSp>
          <p:nvGrpSpPr>
            <p:cNvPr id="31" name="组合 30"/>
            <p:cNvGrpSpPr/>
            <p:nvPr userDrawn="1"/>
          </p:nvGrpSpPr>
          <p:grpSpPr>
            <a:xfrm>
              <a:off x="245219" y="6412577"/>
              <a:ext cx="679000" cy="787640"/>
              <a:chOff x="4194498" y="3029949"/>
              <a:chExt cx="1223244" cy="1418963"/>
            </a:xfrm>
          </p:grpSpPr>
          <p:sp>
            <p:nvSpPr>
              <p:cNvPr id="15" name="六边形 14"/>
              <p:cNvSpPr/>
              <p:nvPr/>
            </p:nvSpPr>
            <p:spPr>
              <a:xfrm rot="5400000">
                <a:off x="4096638" y="3127809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rgbClr val="3143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14371"/>
                  </a:solidFill>
                </a:endParaRPr>
              </a:p>
            </p:txBody>
          </p:sp>
          <p:sp>
            <p:nvSpPr>
              <p:cNvPr id="19" name="Freeform 10"/>
              <p:cNvSpPr>
                <a:spLocks noEditPoints="1"/>
              </p:cNvSpPr>
              <p:nvPr/>
            </p:nvSpPr>
            <p:spPr bwMode="auto">
              <a:xfrm>
                <a:off x="4559897" y="3475529"/>
                <a:ext cx="492444" cy="492443"/>
              </a:xfrm>
              <a:custGeom>
                <a:avLst/>
                <a:gdLst>
                  <a:gd name="T0" fmla="*/ 168 w 227"/>
                  <a:gd name="T1" fmla="*/ 15 h 227"/>
                  <a:gd name="T2" fmla="*/ 212 w 227"/>
                  <a:gd name="T3" fmla="*/ 59 h 227"/>
                  <a:gd name="T4" fmla="*/ 68 w 227"/>
                  <a:gd name="T5" fmla="*/ 203 h 227"/>
                  <a:gd name="T6" fmla="*/ 13 w 227"/>
                  <a:gd name="T7" fmla="*/ 214 h 227"/>
                  <a:gd name="T8" fmla="*/ 24 w 227"/>
                  <a:gd name="T9" fmla="*/ 159 h 227"/>
                  <a:gd name="T10" fmla="*/ 168 w 227"/>
                  <a:gd name="T11" fmla="*/ 15 h 227"/>
                  <a:gd name="T12" fmla="*/ 168 w 227"/>
                  <a:gd name="T13" fmla="*/ 0 h 227"/>
                  <a:gd name="T14" fmla="*/ 15 w 227"/>
                  <a:gd name="T15" fmla="*/ 154 h 227"/>
                  <a:gd name="T16" fmla="*/ 0 w 227"/>
                  <a:gd name="T17" fmla="*/ 227 h 227"/>
                  <a:gd name="T18" fmla="*/ 74 w 227"/>
                  <a:gd name="T19" fmla="*/ 213 h 227"/>
                  <a:gd name="T20" fmla="*/ 227 w 227"/>
                  <a:gd name="T21" fmla="*/ 59 h 227"/>
                  <a:gd name="T22" fmla="*/ 168 w 227"/>
                  <a:gd name="T23" fmla="*/ 0 h 227"/>
                  <a:gd name="T24" fmla="*/ 141 w 227"/>
                  <a:gd name="T25" fmla="*/ 27 h 227"/>
                  <a:gd name="T26" fmla="*/ 134 w 227"/>
                  <a:gd name="T27" fmla="*/ 34 h 227"/>
                  <a:gd name="T28" fmla="*/ 193 w 227"/>
                  <a:gd name="T29" fmla="*/ 93 h 227"/>
                  <a:gd name="T30" fmla="*/ 200 w 227"/>
                  <a:gd name="T31" fmla="*/ 86 h 227"/>
                  <a:gd name="T32" fmla="*/ 141 w 227"/>
                  <a:gd name="T33" fmla="*/ 27 h 227"/>
                  <a:gd name="T34" fmla="*/ 128 w 227"/>
                  <a:gd name="T35" fmla="*/ 40 h 227"/>
                  <a:gd name="T36" fmla="*/ 120 w 227"/>
                  <a:gd name="T37" fmla="*/ 48 h 227"/>
                  <a:gd name="T38" fmla="*/ 179 w 227"/>
                  <a:gd name="T39" fmla="*/ 107 h 227"/>
                  <a:gd name="T40" fmla="*/ 187 w 227"/>
                  <a:gd name="T41" fmla="*/ 99 h 227"/>
                  <a:gd name="T42" fmla="*/ 128 w 227"/>
                  <a:gd name="T43" fmla="*/ 40 h 227"/>
                  <a:gd name="T44" fmla="*/ 22 w 227"/>
                  <a:gd name="T45" fmla="*/ 146 h 227"/>
                  <a:gd name="T46" fmla="*/ 14 w 227"/>
                  <a:gd name="T47" fmla="*/ 154 h 227"/>
                  <a:gd name="T48" fmla="*/ 73 w 227"/>
                  <a:gd name="T49" fmla="*/ 213 h 227"/>
                  <a:gd name="T50" fmla="*/ 81 w 227"/>
                  <a:gd name="T51" fmla="*/ 205 h 227"/>
                  <a:gd name="T52" fmla="*/ 22 w 227"/>
                  <a:gd name="T53" fmla="*/ 146 h 227"/>
                  <a:gd name="T54" fmla="*/ 140 w 227"/>
                  <a:gd name="T55" fmla="*/ 64 h 227"/>
                  <a:gd name="T56" fmla="*/ 38 w 227"/>
                  <a:gd name="T57" fmla="*/ 166 h 227"/>
                  <a:gd name="T58" fmla="*/ 45 w 227"/>
                  <a:gd name="T59" fmla="*/ 173 h 227"/>
                  <a:gd name="T60" fmla="*/ 147 w 227"/>
                  <a:gd name="T61" fmla="*/ 72 h 227"/>
                  <a:gd name="T62" fmla="*/ 140 w 227"/>
                  <a:gd name="T63" fmla="*/ 64 h 227"/>
                  <a:gd name="T64" fmla="*/ 155 w 227"/>
                  <a:gd name="T65" fmla="*/ 80 h 227"/>
                  <a:gd name="T66" fmla="*/ 54 w 227"/>
                  <a:gd name="T67" fmla="*/ 182 h 227"/>
                  <a:gd name="T68" fmla="*/ 61 w 227"/>
                  <a:gd name="T69" fmla="*/ 189 h 227"/>
                  <a:gd name="T70" fmla="*/ 163 w 227"/>
                  <a:gd name="T71" fmla="*/ 88 h 227"/>
                  <a:gd name="T72" fmla="*/ 155 w 227"/>
                  <a:gd name="T73" fmla="*/ 80 h 227"/>
                  <a:gd name="T74" fmla="*/ 155 w 227"/>
                  <a:gd name="T75" fmla="*/ 80 h 227"/>
                  <a:gd name="T76" fmla="*/ 155 w 227"/>
                  <a:gd name="T77" fmla="*/ 8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27" h="227">
                    <a:moveTo>
                      <a:pt x="168" y="15"/>
                    </a:moveTo>
                    <a:lnTo>
                      <a:pt x="212" y="59"/>
                    </a:lnTo>
                    <a:lnTo>
                      <a:pt x="68" y="203"/>
                    </a:lnTo>
                    <a:lnTo>
                      <a:pt x="13" y="214"/>
                    </a:lnTo>
                    <a:lnTo>
                      <a:pt x="24" y="159"/>
                    </a:lnTo>
                    <a:lnTo>
                      <a:pt x="168" y="15"/>
                    </a:lnTo>
                    <a:close/>
                    <a:moveTo>
                      <a:pt x="168" y="0"/>
                    </a:moveTo>
                    <a:lnTo>
                      <a:pt x="15" y="154"/>
                    </a:lnTo>
                    <a:lnTo>
                      <a:pt x="0" y="227"/>
                    </a:lnTo>
                    <a:lnTo>
                      <a:pt x="74" y="213"/>
                    </a:lnTo>
                    <a:lnTo>
                      <a:pt x="227" y="59"/>
                    </a:lnTo>
                    <a:lnTo>
                      <a:pt x="168" y="0"/>
                    </a:lnTo>
                    <a:close/>
                    <a:moveTo>
                      <a:pt x="141" y="27"/>
                    </a:moveTo>
                    <a:lnTo>
                      <a:pt x="134" y="34"/>
                    </a:lnTo>
                    <a:lnTo>
                      <a:pt x="193" y="93"/>
                    </a:lnTo>
                    <a:lnTo>
                      <a:pt x="200" y="86"/>
                    </a:lnTo>
                    <a:lnTo>
                      <a:pt x="141" y="27"/>
                    </a:lnTo>
                    <a:close/>
                    <a:moveTo>
                      <a:pt x="128" y="40"/>
                    </a:moveTo>
                    <a:lnTo>
                      <a:pt x="120" y="48"/>
                    </a:lnTo>
                    <a:lnTo>
                      <a:pt x="179" y="107"/>
                    </a:lnTo>
                    <a:lnTo>
                      <a:pt x="187" y="99"/>
                    </a:lnTo>
                    <a:lnTo>
                      <a:pt x="128" y="40"/>
                    </a:lnTo>
                    <a:close/>
                    <a:moveTo>
                      <a:pt x="22" y="146"/>
                    </a:moveTo>
                    <a:lnTo>
                      <a:pt x="14" y="154"/>
                    </a:lnTo>
                    <a:lnTo>
                      <a:pt x="73" y="213"/>
                    </a:lnTo>
                    <a:lnTo>
                      <a:pt x="81" y="205"/>
                    </a:lnTo>
                    <a:lnTo>
                      <a:pt x="22" y="146"/>
                    </a:lnTo>
                    <a:close/>
                    <a:moveTo>
                      <a:pt x="140" y="64"/>
                    </a:moveTo>
                    <a:lnTo>
                      <a:pt x="38" y="166"/>
                    </a:lnTo>
                    <a:lnTo>
                      <a:pt x="45" y="173"/>
                    </a:lnTo>
                    <a:lnTo>
                      <a:pt x="147" y="72"/>
                    </a:lnTo>
                    <a:lnTo>
                      <a:pt x="140" y="64"/>
                    </a:lnTo>
                    <a:close/>
                    <a:moveTo>
                      <a:pt x="155" y="80"/>
                    </a:moveTo>
                    <a:lnTo>
                      <a:pt x="54" y="182"/>
                    </a:lnTo>
                    <a:lnTo>
                      <a:pt x="61" y="189"/>
                    </a:lnTo>
                    <a:lnTo>
                      <a:pt x="163" y="88"/>
                    </a:lnTo>
                    <a:lnTo>
                      <a:pt x="155" y="80"/>
                    </a:lnTo>
                    <a:close/>
                    <a:moveTo>
                      <a:pt x="155" y="80"/>
                    </a:moveTo>
                    <a:lnTo>
                      <a:pt x="155" y="8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14371"/>
                  </a:solidFill>
                </a:endParaRPr>
              </a:p>
            </p:txBody>
          </p:sp>
        </p:grpSp>
        <p:grpSp>
          <p:nvGrpSpPr>
            <p:cNvPr id="37" name="组合 36"/>
            <p:cNvGrpSpPr/>
            <p:nvPr userDrawn="1"/>
          </p:nvGrpSpPr>
          <p:grpSpPr>
            <a:xfrm>
              <a:off x="1030689" y="6526256"/>
              <a:ext cx="2012925" cy="549213"/>
              <a:chOff x="1049902" y="7496160"/>
              <a:chExt cx="2012925" cy="549213"/>
            </a:xfrm>
          </p:grpSpPr>
          <p:sp>
            <p:nvSpPr>
              <p:cNvPr id="38" name="文本框 37"/>
              <p:cNvSpPr txBox="1"/>
              <p:nvPr userDrawn="1"/>
            </p:nvSpPr>
            <p:spPr>
              <a:xfrm>
                <a:off x="1055489" y="7496160"/>
                <a:ext cx="200733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rgbClr val="31437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配方举例</a:t>
                </a:r>
                <a:endParaRPr lang="zh-CN" altLang="en-US" sz="2000" dirty="0">
                  <a:solidFill>
                    <a:srgbClr val="31437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文本框 38"/>
              <p:cNvSpPr txBox="1"/>
              <p:nvPr userDrawn="1"/>
            </p:nvSpPr>
            <p:spPr>
              <a:xfrm>
                <a:off x="1049902" y="7799152"/>
                <a:ext cx="148391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1000" b="0" i="0" kern="1200" cap="all" baseline="0" dirty="0">
                    <a:solidFill>
                      <a:srgbClr val="314371"/>
                    </a:solidFill>
                    <a:effectLst/>
                    <a:latin typeface="+mn-lt"/>
                    <a:ea typeface="+mn-ea"/>
                    <a:cs typeface="+mn-cs"/>
                  </a:rPr>
                  <a:t>Selection</a:t>
                </a:r>
                <a:r>
                  <a:rPr lang="zh-CN" altLang="en-US" sz="1000" b="0" i="0" kern="1200" cap="all" baseline="0" dirty="0">
                    <a:solidFill>
                      <a:srgbClr val="31437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000" b="0" i="0" kern="1200" cap="all" baseline="0" dirty="0">
                    <a:solidFill>
                      <a:srgbClr val="314371"/>
                    </a:solidFill>
                    <a:effectLst/>
                    <a:latin typeface="+mn-lt"/>
                    <a:ea typeface="+mn-ea"/>
                    <a:cs typeface="+mn-cs"/>
                  </a:rPr>
                  <a:t>and use</a:t>
                </a:r>
                <a:endParaRPr lang="zh-CN" altLang="en-US" sz="1050" cap="all" baseline="0" dirty="0">
                  <a:solidFill>
                    <a:srgbClr val="31437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2" name="组合 51"/>
          <p:cNvGrpSpPr/>
          <p:nvPr userDrawn="1"/>
        </p:nvGrpSpPr>
        <p:grpSpPr>
          <a:xfrm>
            <a:off x="3464677" y="5847649"/>
            <a:ext cx="2538621" cy="787640"/>
            <a:chOff x="245219" y="5188833"/>
            <a:chExt cx="2538621" cy="787640"/>
          </a:xfrm>
        </p:grpSpPr>
        <p:grpSp>
          <p:nvGrpSpPr>
            <p:cNvPr id="32" name="组合 31"/>
            <p:cNvGrpSpPr/>
            <p:nvPr userDrawn="1"/>
          </p:nvGrpSpPr>
          <p:grpSpPr>
            <a:xfrm>
              <a:off x="245219" y="5188833"/>
              <a:ext cx="679000" cy="787640"/>
              <a:chOff x="4843979" y="4151847"/>
              <a:chExt cx="1223244" cy="1418963"/>
            </a:xfrm>
          </p:grpSpPr>
          <p:sp>
            <p:nvSpPr>
              <p:cNvPr id="13" name="六边形 12"/>
              <p:cNvSpPr/>
              <p:nvPr/>
            </p:nvSpPr>
            <p:spPr>
              <a:xfrm rot="5400000">
                <a:off x="4746119" y="4249707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21" name="Freeform 11"/>
              <p:cNvSpPr>
                <a:spLocks noEditPoints="1"/>
              </p:cNvSpPr>
              <p:nvPr/>
            </p:nvSpPr>
            <p:spPr bwMode="auto">
              <a:xfrm>
                <a:off x="5225461" y="4614131"/>
                <a:ext cx="495632" cy="492371"/>
              </a:xfrm>
              <a:custGeom>
                <a:avLst/>
                <a:gdLst>
                  <a:gd name="T0" fmla="*/ 1819 w 2881"/>
                  <a:gd name="T1" fmla="*/ 1849 h 2857"/>
                  <a:gd name="T2" fmla="*/ 1380 w 2881"/>
                  <a:gd name="T3" fmla="*/ 1410 h 2857"/>
                  <a:gd name="T4" fmla="*/ 2696 w 2881"/>
                  <a:gd name="T5" fmla="*/ 446 h 2857"/>
                  <a:gd name="T6" fmla="*/ 2784 w 2881"/>
                  <a:gd name="T7" fmla="*/ 885 h 2857"/>
                  <a:gd name="T8" fmla="*/ 1751 w 2881"/>
                  <a:gd name="T9" fmla="*/ 1740 h 2857"/>
                  <a:gd name="T10" fmla="*/ 1512 w 2881"/>
                  <a:gd name="T11" fmla="*/ 1453 h 2857"/>
                  <a:gd name="T12" fmla="*/ 1329 w 2881"/>
                  <a:gd name="T13" fmla="*/ 1898 h 2857"/>
                  <a:gd name="T14" fmla="*/ 1863 w 2881"/>
                  <a:gd name="T15" fmla="*/ 1629 h 2857"/>
                  <a:gd name="T16" fmla="*/ 2256 w 2881"/>
                  <a:gd name="T17" fmla="*/ 709 h 2857"/>
                  <a:gd name="T18" fmla="*/ 2696 w 2881"/>
                  <a:gd name="T19" fmla="*/ 620 h 2857"/>
                  <a:gd name="T20" fmla="*/ 2433 w 2881"/>
                  <a:gd name="T21" fmla="*/ 532 h 2857"/>
                  <a:gd name="T22" fmla="*/ 2607 w 2881"/>
                  <a:gd name="T23" fmla="*/ 884 h 2857"/>
                  <a:gd name="T24" fmla="*/ 2696 w 2881"/>
                  <a:gd name="T25" fmla="*/ 620 h 2857"/>
                  <a:gd name="T26" fmla="*/ 434 w 2881"/>
                  <a:gd name="T27" fmla="*/ 2050 h 2857"/>
                  <a:gd name="T28" fmla="*/ 998 w 2881"/>
                  <a:gd name="T29" fmla="*/ 2174 h 2857"/>
                  <a:gd name="T30" fmla="*/ 1139 w 2881"/>
                  <a:gd name="T31" fmla="*/ 1801 h 2857"/>
                  <a:gd name="T32" fmla="*/ 434 w 2881"/>
                  <a:gd name="T33" fmla="*/ 1677 h 2857"/>
                  <a:gd name="T34" fmla="*/ 1139 w 2881"/>
                  <a:gd name="T35" fmla="*/ 1801 h 2857"/>
                  <a:gd name="T36" fmla="*/ 1055 w 2881"/>
                  <a:gd name="T37" fmla="*/ 932 h 2857"/>
                  <a:gd name="T38" fmla="*/ 434 w 2881"/>
                  <a:gd name="T39" fmla="*/ 1056 h 2857"/>
                  <a:gd name="T40" fmla="*/ 1055 w 2881"/>
                  <a:gd name="T41" fmla="*/ 1429 h 2857"/>
                  <a:gd name="T42" fmla="*/ 434 w 2881"/>
                  <a:gd name="T43" fmla="*/ 1304 h 2857"/>
                  <a:gd name="T44" fmla="*/ 1055 w 2881"/>
                  <a:gd name="T45" fmla="*/ 1429 h 2857"/>
                  <a:gd name="T46" fmla="*/ 1800 w 2881"/>
                  <a:gd name="T47" fmla="*/ 2174 h 2857"/>
                  <a:gd name="T48" fmla="*/ 1530 w 2881"/>
                  <a:gd name="T49" fmla="*/ 2050 h 2857"/>
                  <a:gd name="T50" fmla="*/ 1490 w 2881"/>
                  <a:gd name="T51" fmla="*/ 228 h 2857"/>
                  <a:gd name="T52" fmla="*/ 1614 w 2881"/>
                  <a:gd name="T53" fmla="*/ 808 h 2857"/>
                  <a:gd name="T54" fmla="*/ 1682 w 2881"/>
                  <a:gd name="T55" fmla="*/ 932 h 2857"/>
                  <a:gd name="T56" fmla="*/ 1366 w 2881"/>
                  <a:gd name="T57" fmla="*/ 684 h 2857"/>
                  <a:gd name="T58" fmla="*/ 248 w 2881"/>
                  <a:gd name="T59" fmla="*/ 125 h 2857"/>
                  <a:gd name="T60" fmla="*/ 124 w 2881"/>
                  <a:gd name="T61" fmla="*/ 2608 h 2857"/>
                  <a:gd name="T62" fmla="*/ 1987 w 2881"/>
                  <a:gd name="T63" fmla="*/ 2733 h 2857"/>
                  <a:gd name="T64" fmla="*/ 2111 w 2881"/>
                  <a:gd name="T65" fmla="*/ 1733 h 2857"/>
                  <a:gd name="T66" fmla="*/ 2235 w 2881"/>
                  <a:gd name="T67" fmla="*/ 2608 h 2857"/>
                  <a:gd name="T68" fmla="*/ 248 w 2881"/>
                  <a:gd name="T69" fmla="*/ 2857 h 2857"/>
                  <a:gd name="T70" fmla="*/ 0 w 2881"/>
                  <a:gd name="T71" fmla="*/ 249 h 2857"/>
                  <a:gd name="T72" fmla="*/ 1450 w 2881"/>
                  <a:gd name="T73" fmla="*/ 0 h 2857"/>
                  <a:gd name="T74" fmla="*/ 1924 w 2881"/>
                  <a:gd name="T75" fmla="*/ 691 h 2857"/>
                  <a:gd name="T76" fmla="*/ 1490 w 2881"/>
                  <a:gd name="T77" fmla="*/ 228 h 2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81" h="2857">
                    <a:moveTo>
                      <a:pt x="2784" y="885"/>
                    </a:moveTo>
                    <a:cubicBezTo>
                      <a:pt x="1819" y="1849"/>
                      <a:pt x="1819" y="1849"/>
                      <a:pt x="1819" y="1849"/>
                    </a:cubicBezTo>
                    <a:cubicBezTo>
                      <a:pt x="1116" y="2111"/>
                      <a:pt x="1116" y="2111"/>
                      <a:pt x="1116" y="2111"/>
                    </a:cubicBezTo>
                    <a:cubicBezTo>
                      <a:pt x="1380" y="1410"/>
                      <a:pt x="1380" y="1410"/>
                      <a:pt x="1380" y="1410"/>
                    </a:cubicBezTo>
                    <a:cubicBezTo>
                      <a:pt x="2344" y="446"/>
                      <a:pt x="2344" y="446"/>
                      <a:pt x="2344" y="446"/>
                    </a:cubicBezTo>
                    <a:cubicBezTo>
                      <a:pt x="2442" y="349"/>
                      <a:pt x="2599" y="349"/>
                      <a:pt x="2696" y="446"/>
                    </a:cubicBezTo>
                    <a:cubicBezTo>
                      <a:pt x="2784" y="534"/>
                      <a:pt x="2784" y="534"/>
                      <a:pt x="2784" y="534"/>
                    </a:cubicBezTo>
                    <a:cubicBezTo>
                      <a:pt x="2881" y="631"/>
                      <a:pt x="2881" y="788"/>
                      <a:pt x="2784" y="885"/>
                    </a:cubicBezTo>
                    <a:close/>
                    <a:moveTo>
                      <a:pt x="1329" y="1898"/>
                    </a:moveTo>
                    <a:cubicBezTo>
                      <a:pt x="1751" y="1740"/>
                      <a:pt x="1751" y="1740"/>
                      <a:pt x="1751" y="1740"/>
                    </a:cubicBezTo>
                    <a:cubicBezTo>
                      <a:pt x="1775" y="1717"/>
                      <a:pt x="1775" y="1717"/>
                      <a:pt x="1775" y="1717"/>
                    </a:cubicBezTo>
                    <a:cubicBezTo>
                      <a:pt x="1512" y="1453"/>
                      <a:pt x="1512" y="1453"/>
                      <a:pt x="1512" y="1453"/>
                    </a:cubicBezTo>
                    <a:cubicBezTo>
                      <a:pt x="1488" y="1477"/>
                      <a:pt x="1488" y="1477"/>
                      <a:pt x="1488" y="1477"/>
                    </a:cubicBezTo>
                    <a:lnTo>
                      <a:pt x="1329" y="1898"/>
                    </a:lnTo>
                    <a:close/>
                    <a:moveTo>
                      <a:pt x="1599" y="1365"/>
                    </a:moveTo>
                    <a:cubicBezTo>
                      <a:pt x="1863" y="1629"/>
                      <a:pt x="1863" y="1629"/>
                      <a:pt x="1863" y="1629"/>
                    </a:cubicBezTo>
                    <a:cubicBezTo>
                      <a:pt x="2520" y="972"/>
                      <a:pt x="2520" y="972"/>
                      <a:pt x="2520" y="972"/>
                    </a:cubicBezTo>
                    <a:cubicBezTo>
                      <a:pt x="2256" y="709"/>
                      <a:pt x="2256" y="709"/>
                      <a:pt x="2256" y="709"/>
                    </a:cubicBezTo>
                    <a:lnTo>
                      <a:pt x="1599" y="1365"/>
                    </a:lnTo>
                    <a:close/>
                    <a:moveTo>
                      <a:pt x="2696" y="620"/>
                    </a:moveTo>
                    <a:cubicBezTo>
                      <a:pt x="2609" y="532"/>
                      <a:pt x="2609" y="532"/>
                      <a:pt x="2609" y="532"/>
                    </a:cubicBezTo>
                    <a:cubicBezTo>
                      <a:pt x="2560" y="484"/>
                      <a:pt x="2481" y="484"/>
                      <a:pt x="2433" y="532"/>
                    </a:cubicBezTo>
                    <a:cubicBezTo>
                      <a:pt x="2344" y="621"/>
                      <a:pt x="2344" y="621"/>
                      <a:pt x="2344" y="621"/>
                    </a:cubicBezTo>
                    <a:cubicBezTo>
                      <a:pt x="2607" y="884"/>
                      <a:pt x="2607" y="884"/>
                      <a:pt x="2607" y="884"/>
                    </a:cubicBezTo>
                    <a:cubicBezTo>
                      <a:pt x="2696" y="795"/>
                      <a:pt x="2696" y="795"/>
                      <a:pt x="2696" y="795"/>
                    </a:cubicBezTo>
                    <a:cubicBezTo>
                      <a:pt x="2745" y="747"/>
                      <a:pt x="2745" y="668"/>
                      <a:pt x="2696" y="620"/>
                    </a:cubicBezTo>
                    <a:close/>
                    <a:moveTo>
                      <a:pt x="434" y="2174"/>
                    </a:moveTo>
                    <a:cubicBezTo>
                      <a:pt x="434" y="2050"/>
                      <a:pt x="434" y="2050"/>
                      <a:pt x="434" y="2050"/>
                    </a:cubicBezTo>
                    <a:cubicBezTo>
                      <a:pt x="1045" y="2050"/>
                      <a:pt x="1045" y="2050"/>
                      <a:pt x="1045" y="2050"/>
                    </a:cubicBezTo>
                    <a:cubicBezTo>
                      <a:pt x="998" y="2174"/>
                      <a:pt x="998" y="2174"/>
                      <a:pt x="998" y="2174"/>
                    </a:cubicBezTo>
                    <a:lnTo>
                      <a:pt x="434" y="2174"/>
                    </a:lnTo>
                    <a:close/>
                    <a:moveTo>
                      <a:pt x="1139" y="1801"/>
                    </a:moveTo>
                    <a:cubicBezTo>
                      <a:pt x="434" y="1801"/>
                      <a:pt x="434" y="1801"/>
                      <a:pt x="434" y="1801"/>
                    </a:cubicBezTo>
                    <a:cubicBezTo>
                      <a:pt x="434" y="1677"/>
                      <a:pt x="434" y="1677"/>
                      <a:pt x="434" y="1677"/>
                    </a:cubicBezTo>
                    <a:cubicBezTo>
                      <a:pt x="1185" y="1677"/>
                      <a:pt x="1185" y="1677"/>
                      <a:pt x="1185" y="1677"/>
                    </a:cubicBezTo>
                    <a:lnTo>
                      <a:pt x="1139" y="1801"/>
                    </a:lnTo>
                    <a:close/>
                    <a:moveTo>
                      <a:pt x="434" y="932"/>
                    </a:moveTo>
                    <a:cubicBezTo>
                      <a:pt x="1055" y="932"/>
                      <a:pt x="1055" y="932"/>
                      <a:pt x="1055" y="932"/>
                    </a:cubicBezTo>
                    <a:cubicBezTo>
                      <a:pt x="1055" y="1056"/>
                      <a:pt x="1055" y="1056"/>
                      <a:pt x="1055" y="1056"/>
                    </a:cubicBezTo>
                    <a:cubicBezTo>
                      <a:pt x="434" y="1056"/>
                      <a:pt x="434" y="1056"/>
                      <a:pt x="434" y="1056"/>
                    </a:cubicBezTo>
                    <a:lnTo>
                      <a:pt x="434" y="932"/>
                    </a:lnTo>
                    <a:close/>
                    <a:moveTo>
                      <a:pt x="1055" y="1429"/>
                    </a:moveTo>
                    <a:cubicBezTo>
                      <a:pt x="434" y="1429"/>
                      <a:pt x="434" y="1429"/>
                      <a:pt x="434" y="1429"/>
                    </a:cubicBezTo>
                    <a:cubicBezTo>
                      <a:pt x="434" y="1304"/>
                      <a:pt x="434" y="1304"/>
                      <a:pt x="434" y="1304"/>
                    </a:cubicBezTo>
                    <a:cubicBezTo>
                      <a:pt x="1055" y="1304"/>
                      <a:pt x="1055" y="1304"/>
                      <a:pt x="1055" y="1304"/>
                    </a:cubicBezTo>
                    <a:lnTo>
                      <a:pt x="1055" y="1429"/>
                    </a:lnTo>
                    <a:close/>
                    <a:moveTo>
                      <a:pt x="1800" y="2050"/>
                    </a:moveTo>
                    <a:cubicBezTo>
                      <a:pt x="1800" y="2174"/>
                      <a:pt x="1800" y="2174"/>
                      <a:pt x="1800" y="2174"/>
                    </a:cubicBezTo>
                    <a:cubicBezTo>
                      <a:pt x="1197" y="2174"/>
                      <a:pt x="1197" y="2174"/>
                      <a:pt x="1197" y="2174"/>
                    </a:cubicBezTo>
                    <a:cubicBezTo>
                      <a:pt x="1530" y="2050"/>
                      <a:pt x="1530" y="2050"/>
                      <a:pt x="1530" y="2050"/>
                    </a:cubicBezTo>
                    <a:lnTo>
                      <a:pt x="1800" y="2050"/>
                    </a:lnTo>
                    <a:close/>
                    <a:moveTo>
                      <a:pt x="1490" y="228"/>
                    </a:moveTo>
                    <a:cubicBezTo>
                      <a:pt x="1490" y="684"/>
                      <a:pt x="1490" y="684"/>
                      <a:pt x="1490" y="684"/>
                    </a:cubicBezTo>
                    <a:cubicBezTo>
                      <a:pt x="1490" y="752"/>
                      <a:pt x="1545" y="808"/>
                      <a:pt x="1614" y="808"/>
                    </a:cubicBezTo>
                    <a:cubicBezTo>
                      <a:pt x="1807" y="808"/>
                      <a:pt x="1807" y="808"/>
                      <a:pt x="1807" y="808"/>
                    </a:cubicBezTo>
                    <a:cubicBezTo>
                      <a:pt x="1682" y="932"/>
                      <a:pt x="1682" y="932"/>
                      <a:pt x="1682" y="932"/>
                    </a:cubicBezTo>
                    <a:cubicBezTo>
                      <a:pt x="1614" y="932"/>
                      <a:pt x="1614" y="932"/>
                      <a:pt x="1614" y="932"/>
                    </a:cubicBezTo>
                    <a:cubicBezTo>
                      <a:pt x="1477" y="932"/>
                      <a:pt x="1366" y="821"/>
                      <a:pt x="1366" y="684"/>
                    </a:cubicBezTo>
                    <a:cubicBezTo>
                      <a:pt x="1366" y="125"/>
                      <a:pt x="1366" y="125"/>
                      <a:pt x="1366" y="125"/>
                    </a:cubicBezTo>
                    <a:cubicBezTo>
                      <a:pt x="248" y="125"/>
                      <a:pt x="248" y="125"/>
                      <a:pt x="248" y="125"/>
                    </a:cubicBezTo>
                    <a:cubicBezTo>
                      <a:pt x="179" y="125"/>
                      <a:pt x="124" y="180"/>
                      <a:pt x="124" y="249"/>
                    </a:cubicBezTo>
                    <a:cubicBezTo>
                      <a:pt x="124" y="2608"/>
                      <a:pt x="124" y="2608"/>
                      <a:pt x="124" y="2608"/>
                    </a:cubicBezTo>
                    <a:cubicBezTo>
                      <a:pt x="124" y="2677"/>
                      <a:pt x="179" y="2733"/>
                      <a:pt x="248" y="2733"/>
                    </a:cubicBezTo>
                    <a:cubicBezTo>
                      <a:pt x="1987" y="2733"/>
                      <a:pt x="1987" y="2733"/>
                      <a:pt x="1987" y="2733"/>
                    </a:cubicBezTo>
                    <a:cubicBezTo>
                      <a:pt x="2055" y="2733"/>
                      <a:pt x="2111" y="2677"/>
                      <a:pt x="2111" y="2608"/>
                    </a:cubicBezTo>
                    <a:cubicBezTo>
                      <a:pt x="2111" y="1733"/>
                      <a:pt x="2111" y="1733"/>
                      <a:pt x="2111" y="1733"/>
                    </a:cubicBezTo>
                    <a:cubicBezTo>
                      <a:pt x="2235" y="1609"/>
                      <a:pt x="2235" y="1609"/>
                      <a:pt x="2235" y="1609"/>
                    </a:cubicBezTo>
                    <a:cubicBezTo>
                      <a:pt x="2235" y="2608"/>
                      <a:pt x="2235" y="2608"/>
                      <a:pt x="2235" y="2608"/>
                    </a:cubicBezTo>
                    <a:cubicBezTo>
                      <a:pt x="2235" y="2746"/>
                      <a:pt x="2124" y="2857"/>
                      <a:pt x="1987" y="2857"/>
                    </a:cubicBezTo>
                    <a:cubicBezTo>
                      <a:pt x="248" y="2857"/>
                      <a:pt x="248" y="2857"/>
                      <a:pt x="248" y="2857"/>
                    </a:cubicBezTo>
                    <a:cubicBezTo>
                      <a:pt x="111" y="2857"/>
                      <a:pt x="0" y="2746"/>
                      <a:pt x="0" y="2608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0" y="112"/>
                      <a:pt x="111" y="0"/>
                      <a:pt x="248" y="0"/>
                    </a:cubicBezTo>
                    <a:cubicBezTo>
                      <a:pt x="1450" y="0"/>
                      <a:pt x="1450" y="0"/>
                      <a:pt x="1450" y="0"/>
                    </a:cubicBezTo>
                    <a:cubicBezTo>
                      <a:pt x="2010" y="604"/>
                      <a:pt x="2010" y="604"/>
                      <a:pt x="2010" y="604"/>
                    </a:cubicBezTo>
                    <a:cubicBezTo>
                      <a:pt x="1924" y="691"/>
                      <a:pt x="1924" y="691"/>
                      <a:pt x="1924" y="691"/>
                    </a:cubicBezTo>
                    <a:lnTo>
                      <a:pt x="1490" y="228"/>
                    </a:lnTo>
                    <a:close/>
                    <a:moveTo>
                      <a:pt x="1490" y="228"/>
                    </a:moveTo>
                    <a:cubicBezTo>
                      <a:pt x="1490" y="228"/>
                      <a:pt x="1490" y="228"/>
                      <a:pt x="1490" y="22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40" name="组合 39"/>
            <p:cNvGrpSpPr/>
            <p:nvPr userDrawn="1"/>
          </p:nvGrpSpPr>
          <p:grpSpPr>
            <a:xfrm>
              <a:off x="1030690" y="5230540"/>
              <a:ext cx="1753150" cy="703102"/>
              <a:chOff x="1049903" y="7496160"/>
              <a:chExt cx="1753150" cy="703102"/>
            </a:xfrm>
          </p:grpSpPr>
          <p:sp>
            <p:nvSpPr>
              <p:cNvPr id="41" name="文本框 40"/>
              <p:cNvSpPr txBox="1"/>
              <p:nvPr userDrawn="1"/>
            </p:nvSpPr>
            <p:spPr>
              <a:xfrm>
                <a:off x="1055489" y="7496160"/>
                <a:ext cx="17475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原料基础知识</a:t>
                </a:r>
                <a:endParaRPr lang="zh-CN" altLang="en-US" sz="200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文本框 41"/>
              <p:cNvSpPr txBox="1"/>
              <p:nvPr userDrawn="1"/>
            </p:nvSpPr>
            <p:spPr>
              <a:xfrm>
                <a:off x="1049903" y="7799152"/>
                <a:ext cx="154323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Basic knowledge of raw materials</a:t>
                </a:r>
                <a:endParaRPr lang="zh-CN" altLang="en-US" sz="900" cap="all" baseline="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3" name="组合 52"/>
          <p:cNvGrpSpPr/>
          <p:nvPr userDrawn="1"/>
        </p:nvGrpSpPr>
        <p:grpSpPr>
          <a:xfrm>
            <a:off x="9265801" y="5847649"/>
            <a:ext cx="2782251" cy="787640"/>
            <a:chOff x="245219" y="3407343"/>
            <a:chExt cx="2782251" cy="787640"/>
          </a:xfrm>
        </p:grpSpPr>
        <p:grpSp>
          <p:nvGrpSpPr>
            <p:cNvPr id="33" name="组合 32"/>
            <p:cNvGrpSpPr/>
            <p:nvPr userDrawn="1"/>
          </p:nvGrpSpPr>
          <p:grpSpPr>
            <a:xfrm>
              <a:off x="245219" y="3407343"/>
              <a:ext cx="679000" cy="787640"/>
              <a:chOff x="6142938" y="4151848"/>
              <a:chExt cx="1223244" cy="1418963"/>
            </a:xfrm>
          </p:grpSpPr>
          <p:sp>
            <p:nvSpPr>
              <p:cNvPr id="14" name="六边形 13"/>
              <p:cNvSpPr/>
              <p:nvPr/>
            </p:nvSpPr>
            <p:spPr>
              <a:xfrm rot="5400000">
                <a:off x="6045078" y="4249708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22" name="Freeform 15"/>
              <p:cNvSpPr>
                <a:spLocks noEditPoints="1"/>
              </p:cNvSpPr>
              <p:nvPr/>
            </p:nvSpPr>
            <p:spPr bwMode="auto">
              <a:xfrm>
                <a:off x="6503483" y="4613749"/>
                <a:ext cx="502152" cy="502153"/>
              </a:xfrm>
              <a:custGeom>
                <a:avLst/>
                <a:gdLst>
                  <a:gd name="T0" fmla="*/ 2204 w 2599"/>
                  <a:gd name="T1" fmla="*/ 392 h 2595"/>
                  <a:gd name="T2" fmla="*/ 1893 w 2599"/>
                  <a:gd name="T3" fmla="*/ 233 h 2595"/>
                  <a:gd name="T4" fmla="*/ 772 w 2599"/>
                  <a:gd name="T5" fmla="*/ 165 h 2595"/>
                  <a:gd name="T6" fmla="*/ 100 w 2599"/>
                  <a:gd name="T7" fmla="*/ 838 h 2595"/>
                  <a:gd name="T8" fmla="*/ 100 w 2599"/>
                  <a:gd name="T9" fmla="*/ 1822 h 2595"/>
                  <a:gd name="T10" fmla="*/ 772 w 2599"/>
                  <a:gd name="T11" fmla="*/ 2495 h 2595"/>
                  <a:gd name="T12" fmla="*/ 1757 w 2599"/>
                  <a:gd name="T13" fmla="*/ 2495 h 2595"/>
                  <a:gd name="T14" fmla="*/ 2430 w 2599"/>
                  <a:gd name="T15" fmla="*/ 1822 h 2595"/>
                  <a:gd name="T16" fmla="*/ 2364 w 2599"/>
                  <a:gd name="T17" fmla="*/ 705 h 2595"/>
                  <a:gd name="T18" fmla="*/ 1976 w 2599"/>
                  <a:gd name="T19" fmla="*/ 1081 h 2595"/>
                  <a:gd name="T20" fmla="*/ 2024 w 2599"/>
                  <a:gd name="T21" fmla="*/ 1330 h 2595"/>
                  <a:gd name="T22" fmla="*/ 1265 w 2599"/>
                  <a:gd name="T23" fmla="*/ 2089 h 2595"/>
                  <a:gd name="T24" fmla="*/ 506 w 2599"/>
                  <a:gd name="T25" fmla="*/ 1330 h 2595"/>
                  <a:gd name="T26" fmla="*/ 1265 w 2599"/>
                  <a:gd name="T27" fmla="*/ 571 h 2595"/>
                  <a:gd name="T28" fmla="*/ 1512 w 2599"/>
                  <a:gd name="T29" fmla="*/ 613 h 2595"/>
                  <a:gd name="T30" fmla="*/ 1523 w 2599"/>
                  <a:gd name="T31" fmla="*/ 970 h 2595"/>
                  <a:gd name="T32" fmla="*/ 822 w 2599"/>
                  <a:gd name="T33" fmla="*/ 1329 h 2595"/>
                  <a:gd name="T34" fmla="*/ 1707 w 2599"/>
                  <a:gd name="T35" fmla="*/ 1329 h 2595"/>
                  <a:gd name="T36" fmla="*/ 1669 w 2599"/>
                  <a:gd name="T37" fmla="*/ 1014 h 2595"/>
                  <a:gd name="T38" fmla="*/ 1580 w 2599"/>
                  <a:gd name="T39" fmla="*/ 1330 h 2595"/>
                  <a:gd name="T40" fmla="*/ 949 w 2599"/>
                  <a:gd name="T41" fmla="*/ 1330 h 2595"/>
                  <a:gd name="T42" fmla="*/ 1439 w 2599"/>
                  <a:gd name="T43" fmla="*/ 1066 h 2595"/>
                  <a:gd name="T44" fmla="*/ 1264 w 2599"/>
                  <a:gd name="T45" fmla="*/ 1203 h 2595"/>
                  <a:gd name="T46" fmla="*/ 1264 w 2599"/>
                  <a:gd name="T47" fmla="*/ 1457 h 2595"/>
                  <a:gd name="T48" fmla="*/ 1387 w 2599"/>
                  <a:gd name="T49" fmla="*/ 1297 h 2595"/>
                  <a:gd name="T50" fmla="*/ 1580 w 2599"/>
                  <a:gd name="T51" fmla="*/ 1330 h 2595"/>
                  <a:gd name="T52" fmla="*/ 1802 w 2599"/>
                  <a:gd name="T53" fmla="*/ 502 h 2595"/>
                  <a:gd name="T54" fmla="*/ 1916 w 2599"/>
                  <a:gd name="T55" fmla="*/ 588 h 2595"/>
                  <a:gd name="T56" fmla="*/ 1750 w 2599"/>
                  <a:gd name="T57" fmla="*/ 555 h 2595"/>
                  <a:gd name="T58" fmla="*/ 1682 w 2599"/>
                  <a:gd name="T59" fmla="*/ 816 h 2595"/>
                  <a:gd name="T60" fmla="*/ 1750 w 2599"/>
                  <a:gd name="T61" fmla="*/ 555 h 2595"/>
                  <a:gd name="T62" fmla="*/ 1936 w 2599"/>
                  <a:gd name="T63" fmla="*/ 943 h 2595"/>
                  <a:gd name="T64" fmla="*/ 1881 w 2599"/>
                  <a:gd name="T65" fmla="*/ 802 h 2595"/>
                  <a:gd name="T66" fmla="*/ 2021 w 2599"/>
                  <a:gd name="T67" fmla="*/ 861 h 2595"/>
                  <a:gd name="T68" fmla="*/ 1935 w 2599"/>
                  <a:gd name="T69" fmla="*/ 749 h 2595"/>
                  <a:gd name="T70" fmla="*/ 2177 w 2599"/>
                  <a:gd name="T71" fmla="*/ 710 h 2595"/>
                  <a:gd name="T72" fmla="*/ 2232 w 2599"/>
                  <a:gd name="T73" fmla="*/ 656 h 2595"/>
                  <a:gd name="T74" fmla="*/ 2159 w 2599"/>
                  <a:gd name="T75" fmla="*/ 528 h 2595"/>
                  <a:gd name="T76" fmla="*/ 2341 w 2599"/>
                  <a:gd name="T77" fmla="*/ 551 h 2595"/>
                  <a:gd name="T78" fmla="*/ 2081 w 2599"/>
                  <a:gd name="T79" fmla="*/ 424 h 2595"/>
                  <a:gd name="T80" fmla="*/ 1928 w 2599"/>
                  <a:gd name="T81" fmla="*/ 376 h 2595"/>
                  <a:gd name="T82" fmla="*/ 2081 w 2599"/>
                  <a:gd name="T83" fmla="*/ 424 h 2595"/>
                  <a:gd name="T84" fmla="*/ 2069 w 2599"/>
                  <a:gd name="T85" fmla="*/ 2134 h 2595"/>
                  <a:gd name="T86" fmla="*/ 460 w 2599"/>
                  <a:gd name="T87" fmla="*/ 2134 h 2595"/>
                  <a:gd name="T88" fmla="*/ 460 w 2599"/>
                  <a:gd name="T89" fmla="*/ 525 h 2595"/>
                  <a:gd name="T90" fmla="*/ 1800 w 2599"/>
                  <a:gd name="T91" fmla="*/ 325 h 2595"/>
                  <a:gd name="T92" fmla="*/ 1265 w 2599"/>
                  <a:gd name="T93" fmla="*/ 444 h 2595"/>
                  <a:gd name="T94" fmla="*/ 380 w 2599"/>
                  <a:gd name="T95" fmla="*/ 1329 h 2595"/>
                  <a:gd name="T96" fmla="*/ 1265 w 2599"/>
                  <a:gd name="T97" fmla="*/ 2214 h 2595"/>
                  <a:gd name="T98" fmla="*/ 2150 w 2599"/>
                  <a:gd name="T99" fmla="*/ 1329 h 2595"/>
                  <a:gd name="T100" fmla="*/ 2269 w 2599"/>
                  <a:gd name="T101" fmla="*/ 796 h 2595"/>
                  <a:gd name="T102" fmla="*/ 2403 w 2599"/>
                  <a:gd name="T103" fmla="*/ 1330 h 2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99" h="2595">
                    <a:moveTo>
                      <a:pt x="2599" y="477"/>
                    </a:moveTo>
                    <a:cubicBezTo>
                      <a:pt x="2204" y="392"/>
                      <a:pt x="2204" y="392"/>
                      <a:pt x="2204" y="392"/>
                    </a:cubicBezTo>
                    <a:cubicBezTo>
                      <a:pt x="2126" y="0"/>
                      <a:pt x="2126" y="0"/>
                      <a:pt x="2126" y="0"/>
                    </a:cubicBezTo>
                    <a:cubicBezTo>
                      <a:pt x="1893" y="233"/>
                      <a:pt x="1893" y="233"/>
                      <a:pt x="1893" y="233"/>
                    </a:cubicBezTo>
                    <a:cubicBezTo>
                      <a:pt x="1703" y="123"/>
                      <a:pt x="1487" y="65"/>
                      <a:pt x="1265" y="65"/>
                    </a:cubicBezTo>
                    <a:cubicBezTo>
                      <a:pt x="1094" y="65"/>
                      <a:pt x="928" y="99"/>
                      <a:pt x="772" y="165"/>
                    </a:cubicBezTo>
                    <a:cubicBezTo>
                      <a:pt x="622" y="228"/>
                      <a:pt x="487" y="320"/>
                      <a:pt x="371" y="436"/>
                    </a:cubicBezTo>
                    <a:cubicBezTo>
                      <a:pt x="254" y="552"/>
                      <a:pt x="163" y="687"/>
                      <a:pt x="100" y="838"/>
                    </a:cubicBezTo>
                    <a:cubicBezTo>
                      <a:pt x="34" y="994"/>
                      <a:pt x="0" y="1159"/>
                      <a:pt x="0" y="1330"/>
                    </a:cubicBezTo>
                    <a:cubicBezTo>
                      <a:pt x="0" y="1500"/>
                      <a:pt x="34" y="1666"/>
                      <a:pt x="100" y="1822"/>
                    </a:cubicBezTo>
                    <a:cubicBezTo>
                      <a:pt x="163" y="1973"/>
                      <a:pt x="254" y="2108"/>
                      <a:pt x="371" y="2224"/>
                    </a:cubicBezTo>
                    <a:cubicBezTo>
                      <a:pt x="487" y="2340"/>
                      <a:pt x="622" y="2431"/>
                      <a:pt x="772" y="2495"/>
                    </a:cubicBezTo>
                    <a:cubicBezTo>
                      <a:pt x="928" y="2561"/>
                      <a:pt x="1094" y="2595"/>
                      <a:pt x="1265" y="2595"/>
                    </a:cubicBezTo>
                    <a:cubicBezTo>
                      <a:pt x="1435" y="2595"/>
                      <a:pt x="1601" y="2561"/>
                      <a:pt x="1757" y="2495"/>
                    </a:cubicBezTo>
                    <a:cubicBezTo>
                      <a:pt x="1908" y="2431"/>
                      <a:pt x="2043" y="2340"/>
                      <a:pt x="2159" y="2224"/>
                    </a:cubicBezTo>
                    <a:cubicBezTo>
                      <a:pt x="2275" y="2108"/>
                      <a:pt x="2366" y="1973"/>
                      <a:pt x="2430" y="1822"/>
                    </a:cubicBezTo>
                    <a:cubicBezTo>
                      <a:pt x="2496" y="1666"/>
                      <a:pt x="2529" y="1500"/>
                      <a:pt x="2529" y="1330"/>
                    </a:cubicBezTo>
                    <a:cubicBezTo>
                      <a:pt x="2529" y="1109"/>
                      <a:pt x="2472" y="894"/>
                      <a:pt x="2364" y="705"/>
                    </a:cubicBezTo>
                    <a:lnTo>
                      <a:pt x="2599" y="477"/>
                    </a:lnTo>
                    <a:close/>
                    <a:moveTo>
                      <a:pt x="1976" y="1081"/>
                    </a:moveTo>
                    <a:cubicBezTo>
                      <a:pt x="1980" y="1076"/>
                      <a:pt x="1980" y="1076"/>
                      <a:pt x="1980" y="1076"/>
                    </a:cubicBezTo>
                    <a:cubicBezTo>
                      <a:pt x="2009" y="1157"/>
                      <a:pt x="2024" y="1242"/>
                      <a:pt x="2024" y="1330"/>
                    </a:cubicBezTo>
                    <a:cubicBezTo>
                      <a:pt x="2024" y="1532"/>
                      <a:pt x="1945" y="1723"/>
                      <a:pt x="1801" y="1866"/>
                    </a:cubicBezTo>
                    <a:cubicBezTo>
                      <a:pt x="1658" y="2010"/>
                      <a:pt x="1468" y="2089"/>
                      <a:pt x="1265" y="2089"/>
                    </a:cubicBezTo>
                    <a:cubicBezTo>
                      <a:pt x="1062" y="2089"/>
                      <a:pt x="871" y="2010"/>
                      <a:pt x="728" y="1866"/>
                    </a:cubicBezTo>
                    <a:cubicBezTo>
                      <a:pt x="585" y="1723"/>
                      <a:pt x="506" y="1532"/>
                      <a:pt x="506" y="1330"/>
                    </a:cubicBezTo>
                    <a:cubicBezTo>
                      <a:pt x="506" y="1127"/>
                      <a:pt x="585" y="936"/>
                      <a:pt x="728" y="793"/>
                    </a:cubicBezTo>
                    <a:cubicBezTo>
                      <a:pt x="871" y="650"/>
                      <a:pt x="1062" y="571"/>
                      <a:pt x="1265" y="571"/>
                    </a:cubicBezTo>
                    <a:cubicBezTo>
                      <a:pt x="1351" y="571"/>
                      <a:pt x="1434" y="585"/>
                      <a:pt x="1513" y="612"/>
                    </a:cubicBezTo>
                    <a:cubicBezTo>
                      <a:pt x="1512" y="613"/>
                      <a:pt x="1512" y="613"/>
                      <a:pt x="1512" y="613"/>
                    </a:cubicBezTo>
                    <a:cubicBezTo>
                      <a:pt x="1574" y="920"/>
                      <a:pt x="1574" y="920"/>
                      <a:pt x="1574" y="920"/>
                    </a:cubicBezTo>
                    <a:cubicBezTo>
                      <a:pt x="1523" y="970"/>
                      <a:pt x="1523" y="970"/>
                      <a:pt x="1523" y="970"/>
                    </a:cubicBezTo>
                    <a:cubicBezTo>
                      <a:pt x="1450" y="918"/>
                      <a:pt x="1361" y="887"/>
                      <a:pt x="1265" y="887"/>
                    </a:cubicBezTo>
                    <a:cubicBezTo>
                      <a:pt x="1021" y="887"/>
                      <a:pt x="822" y="1085"/>
                      <a:pt x="822" y="1329"/>
                    </a:cubicBezTo>
                    <a:cubicBezTo>
                      <a:pt x="822" y="1573"/>
                      <a:pt x="1020" y="1772"/>
                      <a:pt x="1265" y="1772"/>
                    </a:cubicBezTo>
                    <a:cubicBezTo>
                      <a:pt x="1509" y="1772"/>
                      <a:pt x="1707" y="1573"/>
                      <a:pt x="1707" y="1329"/>
                    </a:cubicBezTo>
                    <a:cubicBezTo>
                      <a:pt x="1707" y="1230"/>
                      <a:pt x="1675" y="1139"/>
                      <a:pt x="1619" y="1065"/>
                    </a:cubicBezTo>
                    <a:cubicBezTo>
                      <a:pt x="1669" y="1014"/>
                      <a:pt x="1669" y="1014"/>
                      <a:pt x="1669" y="1014"/>
                    </a:cubicBezTo>
                    <a:lnTo>
                      <a:pt x="1976" y="1081"/>
                    </a:lnTo>
                    <a:close/>
                    <a:moveTo>
                      <a:pt x="1580" y="1330"/>
                    </a:moveTo>
                    <a:cubicBezTo>
                      <a:pt x="1580" y="1504"/>
                      <a:pt x="1439" y="1645"/>
                      <a:pt x="1265" y="1645"/>
                    </a:cubicBezTo>
                    <a:cubicBezTo>
                      <a:pt x="1091" y="1645"/>
                      <a:pt x="949" y="1504"/>
                      <a:pt x="949" y="1330"/>
                    </a:cubicBezTo>
                    <a:cubicBezTo>
                      <a:pt x="949" y="1156"/>
                      <a:pt x="1091" y="1014"/>
                      <a:pt x="1265" y="1014"/>
                    </a:cubicBezTo>
                    <a:cubicBezTo>
                      <a:pt x="1329" y="1014"/>
                      <a:pt x="1389" y="1033"/>
                      <a:pt x="1439" y="1066"/>
                    </a:cubicBezTo>
                    <a:cubicBezTo>
                      <a:pt x="1297" y="1208"/>
                      <a:pt x="1297" y="1208"/>
                      <a:pt x="1297" y="1208"/>
                    </a:cubicBezTo>
                    <a:cubicBezTo>
                      <a:pt x="1287" y="1205"/>
                      <a:pt x="1276" y="1203"/>
                      <a:pt x="1264" y="1203"/>
                    </a:cubicBezTo>
                    <a:cubicBezTo>
                      <a:pt x="1195" y="1203"/>
                      <a:pt x="1138" y="1260"/>
                      <a:pt x="1138" y="1330"/>
                    </a:cubicBezTo>
                    <a:cubicBezTo>
                      <a:pt x="1138" y="1400"/>
                      <a:pt x="1194" y="1457"/>
                      <a:pt x="1264" y="1457"/>
                    </a:cubicBezTo>
                    <a:cubicBezTo>
                      <a:pt x="1334" y="1457"/>
                      <a:pt x="1391" y="1399"/>
                      <a:pt x="1391" y="1330"/>
                    </a:cubicBezTo>
                    <a:cubicBezTo>
                      <a:pt x="1391" y="1318"/>
                      <a:pt x="1390" y="1307"/>
                      <a:pt x="1387" y="1297"/>
                    </a:cubicBezTo>
                    <a:cubicBezTo>
                      <a:pt x="1528" y="1155"/>
                      <a:pt x="1528" y="1155"/>
                      <a:pt x="1528" y="1155"/>
                    </a:cubicBezTo>
                    <a:cubicBezTo>
                      <a:pt x="1561" y="1205"/>
                      <a:pt x="1580" y="1265"/>
                      <a:pt x="1580" y="1330"/>
                    </a:cubicBezTo>
                    <a:close/>
                    <a:moveTo>
                      <a:pt x="1841" y="661"/>
                    </a:moveTo>
                    <a:cubicBezTo>
                      <a:pt x="1802" y="502"/>
                      <a:pt x="1802" y="502"/>
                      <a:pt x="1802" y="502"/>
                    </a:cubicBezTo>
                    <a:cubicBezTo>
                      <a:pt x="1876" y="428"/>
                      <a:pt x="1876" y="428"/>
                      <a:pt x="1876" y="428"/>
                    </a:cubicBezTo>
                    <a:cubicBezTo>
                      <a:pt x="1916" y="588"/>
                      <a:pt x="1916" y="588"/>
                      <a:pt x="1916" y="588"/>
                    </a:cubicBezTo>
                    <a:lnTo>
                      <a:pt x="1841" y="661"/>
                    </a:lnTo>
                    <a:close/>
                    <a:moveTo>
                      <a:pt x="1750" y="555"/>
                    </a:moveTo>
                    <a:cubicBezTo>
                      <a:pt x="1789" y="712"/>
                      <a:pt x="1789" y="712"/>
                      <a:pt x="1789" y="712"/>
                    </a:cubicBezTo>
                    <a:cubicBezTo>
                      <a:pt x="1682" y="816"/>
                      <a:pt x="1682" y="816"/>
                      <a:pt x="1682" y="816"/>
                    </a:cubicBezTo>
                    <a:cubicBezTo>
                      <a:pt x="1649" y="655"/>
                      <a:pt x="1649" y="655"/>
                      <a:pt x="1649" y="655"/>
                    </a:cubicBezTo>
                    <a:lnTo>
                      <a:pt x="1750" y="555"/>
                    </a:lnTo>
                    <a:close/>
                    <a:moveTo>
                      <a:pt x="2021" y="861"/>
                    </a:moveTo>
                    <a:cubicBezTo>
                      <a:pt x="1936" y="943"/>
                      <a:pt x="1936" y="943"/>
                      <a:pt x="1936" y="943"/>
                    </a:cubicBezTo>
                    <a:cubicBezTo>
                      <a:pt x="1775" y="908"/>
                      <a:pt x="1775" y="908"/>
                      <a:pt x="1775" y="908"/>
                    </a:cubicBezTo>
                    <a:cubicBezTo>
                      <a:pt x="1881" y="802"/>
                      <a:pt x="1881" y="802"/>
                      <a:pt x="1881" y="802"/>
                    </a:cubicBezTo>
                    <a:cubicBezTo>
                      <a:pt x="2047" y="835"/>
                      <a:pt x="2047" y="835"/>
                      <a:pt x="2047" y="835"/>
                    </a:cubicBezTo>
                    <a:lnTo>
                      <a:pt x="2021" y="861"/>
                    </a:lnTo>
                    <a:close/>
                    <a:moveTo>
                      <a:pt x="2102" y="782"/>
                    </a:moveTo>
                    <a:cubicBezTo>
                      <a:pt x="1935" y="749"/>
                      <a:pt x="1935" y="749"/>
                      <a:pt x="1935" y="749"/>
                    </a:cubicBezTo>
                    <a:cubicBezTo>
                      <a:pt x="2008" y="676"/>
                      <a:pt x="2008" y="676"/>
                      <a:pt x="2008" y="676"/>
                    </a:cubicBezTo>
                    <a:cubicBezTo>
                      <a:pt x="2177" y="710"/>
                      <a:pt x="2177" y="710"/>
                      <a:pt x="2177" y="710"/>
                    </a:cubicBezTo>
                    <a:lnTo>
                      <a:pt x="2102" y="782"/>
                    </a:lnTo>
                    <a:close/>
                    <a:moveTo>
                      <a:pt x="2232" y="656"/>
                    </a:moveTo>
                    <a:cubicBezTo>
                      <a:pt x="2062" y="622"/>
                      <a:pt x="2062" y="622"/>
                      <a:pt x="2062" y="622"/>
                    </a:cubicBezTo>
                    <a:cubicBezTo>
                      <a:pt x="2159" y="528"/>
                      <a:pt x="2159" y="528"/>
                      <a:pt x="2159" y="528"/>
                    </a:cubicBezTo>
                    <a:cubicBezTo>
                      <a:pt x="2174" y="515"/>
                      <a:pt x="2174" y="515"/>
                      <a:pt x="2174" y="515"/>
                    </a:cubicBezTo>
                    <a:cubicBezTo>
                      <a:pt x="2341" y="551"/>
                      <a:pt x="2341" y="551"/>
                      <a:pt x="2341" y="551"/>
                    </a:cubicBezTo>
                    <a:lnTo>
                      <a:pt x="2232" y="656"/>
                    </a:lnTo>
                    <a:close/>
                    <a:moveTo>
                      <a:pt x="2081" y="424"/>
                    </a:moveTo>
                    <a:cubicBezTo>
                      <a:pt x="1968" y="537"/>
                      <a:pt x="1968" y="537"/>
                      <a:pt x="1968" y="537"/>
                    </a:cubicBezTo>
                    <a:cubicBezTo>
                      <a:pt x="1928" y="376"/>
                      <a:pt x="1928" y="376"/>
                      <a:pt x="1928" y="376"/>
                    </a:cubicBezTo>
                    <a:cubicBezTo>
                      <a:pt x="2048" y="256"/>
                      <a:pt x="2048" y="256"/>
                      <a:pt x="2048" y="256"/>
                    </a:cubicBezTo>
                    <a:lnTo>
                      <a:pt x="2081" y="424"/>
                    </a:lnTo>
                    <a:close/>
                    <a:moveTo>
                      <a:pt x="2403" y="1330"/>
                    </a:moveTo>
                    <a:cubicBezTo>
                      <a:pt x="2403" y="1634"/>
                      <a:pt x="2284" y="1919"/>
                      <a:pt x="2069" y="2134"/>
                    </a:cubicBezTo>
                    <a:cubicBezTo>
                      <a:pt x="1854" y="2349"/>
                      <a:pt x="1569" y="2468"/>
                      <a:pt x="1265" y="2468"/>
                    </a:cubicBezTo>
                    <a:cubicBezTo>
                      <a:pt x="961" y="2468"/>
                      <a:pt x="675" y="2349"/>
                      <a:pt x="460" y="2134"/>
                    </a:cubicBezTo>
                    <a:cubicBezTo>
                      <a:pt x="245" y="1919"/>
                      <a:pt x="127" y="1634"/>
                      <a:pt x="127" y="1330"/>
                    </a:cubicBezTo>
                    <a:cubicBezTo>
                      <a:pt x="127" y="1026"/>
                      <a:pt x="245" y="740"/>
                      <a:pt x="460" y="525"/>
                    </a:cubicBezTo>
                    <a:cubicBezTo>
                      <a:pt x="675" y="310"/>
                      <a:pt x="961" y="191"/>
                      <a:pt x="1265" y="191"/>
                    </a:cubicBezTo>
                    <a:cubicBezTo>
                      <a:pt x="1454" y="191"/>
                      <a:pt x="1637" y="237"/>
                      <a:pt x="1800" y="325"/>
                    </a:cubicBezTo>
                    <a:cubicBezTo>
                      <a:pt x="1611" y="515"/>
                      <a:pt x="1611" y="515"/>
                      <a:pt x="1611" y="515"/>
                    </a:cubicBezTo>
                    <a:cubicBezTo>
                      <a:pt x="1502" y="468"/>
                      <a:pt x="1386" y="444"/>
                      <a:pt x="1265" y="444"/>
                    </a:cubicBezTo>
                    <a:cubicBezTo>
                      <a:pt x="1028" y="444"/>
                      <a:pt x="806" y="536"/>
                      <a:pt x="639" y="703"/>
                    </a:cubicBezTo>
                    <a:cubicBezTo>
                      <a:pt x="472" y="870"/>
                      <a:pt x="380" y="1093"/>
                      <a:pt x="380" y="1329"/>
                    </a:cubicBezTo>
                    <a:cubicBezTo>
                      <a:pt x="380" y="1566"/>
                      <a:pt x="472" y="1788"/>
                      <a:pt x="639" y="1955"/>
                    </a:cubicBezTo>
                    <a:cubicBezTo>
                      <a:pt x="806" y="2122"/>
                      <a:pt x="1028" y="2214"/>
                      <a:pt x="1265" y="2214"/>
                    </a:cubicBezTo>
                    <a:cubicBezTo>
                      <a:pt x="1501" y="2214"/>
                      <a:pt x="1724" y="2122"/>
                      <a:pt x="1891" y="1955"/>
                    </a:cubicBezTo>
                    <a:cubicBezTo>
                      <a:pt x="2058" y="1788"/>
                      <a:pt x="2150" y="1566"/>
                      <a:pt x="2150" y="1329"/>
                    </a:cubicBezTo>
                    <a:cubicBezTo>
                      <a:pt x="2150" y="1208"/>
                      <a:pt x="2126" y="1091"/>
                      <a:pt x="2078" y="981"/>
                    </a:cubicBezTo>
                    <a:cubicBezTo>
                      <a:pt x="2269" y="796"/>
                      <a:pt x="2269" y="796"/>
                      <a:pt x="2269" y="796"/>
                    </a:cubicBezTo>
                    <a:cubicBezTo>
                      <a:pt x="2357" y="959"/>
                      <a:pt x="2403" y="1142"/>
                      <a:pt x="2403" y="1330"/>
                    </a:cubicBezTo>
                    <a:close/>
                    <a:moveTo>
                      <a:pt x="2403" y="1330"/>
                    </a:moveTo>
                    <a:cubicBezTo>
                      <a:pt x="2403" y="1330"/>
                      <a:pt x="2403" y="1330"/>
                      <a:pt x="2403" y="133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47" name="组合 46"/>
            <p:cNvGrpSpPr/>
            <p:nvPr userDrawn="1"/>
          </p:nvGrpSpPr>
          <p:grpSpPr>
            <a:xfrm>
              <a:off x="1030689" y="3449612"/>
              <a:ext cx="1996781" cy="703102"/>
              <a:chOff x="1049902" y="7496160"/>
              <a:chExt cx="1996781" cy="703102"/>
            </a:xfrm>
          </p:grpSpPr>
          <p:sp>
            <p:nvSpPr>
              <p:cNvPr id="48" name="文本框 47"/>
              <p:cNvSpPr txBox="1"/>
              <p:nvPr userDrawn="1"/>
            </p:nvSpPr>
            <p:spPr>
              <a:xfrm>
                <a:off x="1055489" y="7496160"/>
                <a:ext cx="19911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实习课题及重心</a:t>
                </a:r>
                <a:endParaRPr lang="zh-CN" altLang="en-US" sz="200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文本框 48"/>
              <p:cNvSpPr txBox="1"/>
              <p:nvPr userDrawn="1"/>
            </p:nvSpPr>
            <p:spPr>
              <a:xfrm>
                <a:off x="1049902" y="7799152"/>
                <a:ext cx="18903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14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Internship topic and focus</a:t>
                </a:r>
                <a:endParaRPr lang="zh-CN" altLang="en-US" sz="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p:transition spd="slow" advClick="0" advTm="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714" y="0"/>
            <a:ext cx="12186286" cy="6858001"/>
          </a:xfrm>
          <a:prstGeom prst="rect">
            <a:avLst/>
          </a:prstGeom>
          <a:solidFill>
            <a:srgbClr val="EE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0" y="489708"/>
            <a:ext cx="1982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实习纪律及安排</a:t>
            </a:r>
            <a:endParaRPr lang="zh-CN" altLang="en-US" dirty="0"/>
          </a:p>
        </p:txBody>
      </p:sp>
      <p:sp>
        <p:nvSpPr>
          <p:cNvPr id="4" name="文本框 3"/>
          <p:cNvSpPr txBox="1"/>
          <p:nvPr userDrawn="1"/>
        </p:nvSpPr>
        <p:spPr>
          <a:xfrm>
            <a:off x="2335821" y="489708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实验室规范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6141189" y="489708"/>
            <a:ext cx="1268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皮肤介绍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 userDrawn="1"/>
        </p:nvSpPr>
        <p:spPr>
          <a:xfrm>
            <a:off x="4164621" y="489708"/>
            <a:ext cx="1549668" cy="400110"/>
          </a:xfrm>
          <a:prstGeom prst="rect">
            <a:avLst/>
          </a:prstGeom>
          <a:solidFill>
            <a:srgbClr val="31437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化妆品介绍</a:t>
            </a:r>
            <a:endParaRPr lang="zh-CN" altLang="en-US" dirty="0"/>
          </a:p>
        </p:txBody>
      </p:sp>
      <p:sp>
        <p:nvSpPr>
          <p:cNvPr id="7" name="文本框 6"/>
          <p:cNvSpPr txBox="1"/>
          <p:nvPr userDrawn="1"/>
        </p:nvSpPr>
        <p:spPr>
          <a:xfrm>
            <a:off x="10362717" y="489708"/>
            <a:ext cx="1361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FEILANG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1232034"/>
            <a:ext cx="12192000" cy="4350619"/>
          </a:xfrm>
          <a:prstGeom prst="rect">
            <a:avLst/>
          </a:prstGeom>
          <a:solidFill>
            <a:srgbClr val="31437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 userDrawn="1"/>
        </p:nvGrpSpPr>
        <p:grpSpPr>
          <a:xfrm>
            <a:off x="177817" y="5847649"/>
            <a:ext cx="2822753" cy="787640"/>
            <a:chOff x="245219" y="7302395"/>
            <a:chExt cx="2822753" cy="787640"/>
          </a:xfrm>
        </p:grpSpPr>
        <p:grpSp>
          <p:nvGrpSpPr>
            <p:cNvPr id="28" name="组合 27"/>
            <p:cNvGrpSpPr/>
            <p:nvPr userDrawn="1"/>
          </p:nvGrpSpPr>
          <p:grpSpPr>
            <a:xfrm>
              <a:off x="245219" y="7302395"/>
              <a:ext cx="679000" cy="787640"/>
              <a:chOff x="4843978" y="1908049"/>
              <a:chExt cx="1223244" cy="1418963"/>
            </a:xfrm>
          </p:grpSpPr>
          <p:sp>
            <p:nvSpPr>
              <p:cNvPr id="11" name="六边形 10"/>
              <p:cNvSpPr/>
              <p:nvPr/>
            </p:nvSpPr>
            <p:spPr>
              <a:xfrm rot="5400000">
                <a:off x="4746118" y="2005909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5217235" y="2374848"/>
                <a:ext cx="511148" cy="496737"/>
                <a:chOff x="756527" y="5479054"/>
                <a:chExt cx="435658" cy="423375"/>
              </a:xfrm>
              <a:solidFill>
                <a:schemeClr val="bg1"/>
              </a:solidFill>
            </p:grpSpPr>
            <p:sp>
              <p:nvSpPr>
                <p:cNvPr id="26" name="Freeform 5"/>
                <p:cNvSpPr>
                  <a:spLocks noEditPoints="1"/>
                </p:cNvSpPr>
                <p:nvPr/>
              </p:nvSpPr>
              <p:spPr bwMode="auto">
                <a:xfrm flipH="1">
                  <a:off x="756527" y="5479054"/>
                  <a:ext cx="435658" cy="423375"/>
                </a:xfrm>
                <a:custGeom>
                  <a:avLst/>
                  <a:gdLst>
                    <a:gd name="T0" fmla="*/ 2068 w 3392"/>
                    <a:gd name="T1" fmla="*/ 0 h 3296"/>
                    <a:gd name="T2" fmla="*/ 1015 w 3392"/>
                    <a:gd name="T3" fmla="*/ 594 h 3296"/>
                    <a:gd name="T4" fmla="*/ 981 w 3392"/>
                    <a:gd name="T5" fmla="*/ 1803 h 3296"/>
                    <a:gd name="T6" fmla="*/ 127 w 3392"/>
                    <a:gd name="T7" fmla="*/ 2657 h 3296"/>
                    <a:gd name="T8" fmla="*/ 33 w 3392"/>
                    <a:gd name="T9" fmla="*/ 3007 h 3296"/>
                    <a:gd name="T10" fmla="*/ 289 w 3392"/>
                    <a:gd name="T11" fmla="*/ 3263 h 3296"/>
                    <a:gd name="T12" fmla="*/ 639 w 3392"/>
                    <a:gd name="T13" fmla="*/ 3169 h 3296"/>
                    <a:gd name="T14" fmla="*/ 634 w 3392"/>
                    <a:gd name="T15" fmla="*/ 3169 h 3296"/>
                    <a:gd name="T16" fmla="*/ 1488 w 3392"/>
                    <a:gd name="T17" fmla="*/ 2315 h 3296"/>
                    <a:gd name="T18" fmla="*/ 2874 w 3392"/>
                    <a:gd name="T19" fmla="*/ 2151 h 3296"/>
                    <a:gd name="T20" fmla="*/ 3213 w 3392"/>
                    <a:gd name="T21" fmla="*/ 797 h 3296"/>
                    <a:gd name="T22" fmla="*/ 2068 w 3392"/>
                    <a:gd name="T23" fmla="*/ 0 h 3296"/>
                    <a:gd name="T24" fmla="*/ 510 w 3392"/>
                    <a:gd name="T25" fmla="*/ 3040 h 3296"/>
                    <a:gd name="T26" fmla="*/ 255 w 3392"/>
                    <a:gd name="T27" fmla="*/ 3040 h 3296"/>
                    <a:gd name="T28" fmla="*/ 255 w 3392"/>
                    <a:gd name="T29" fmla="*/ 2785 h 3296"/>
                    <a:gd name="T30" fmla="*/ 1081 w 3392"/>
                    <a:gd name="T31" fmla="*/ 1959 h 3296"/>
                    <a:gd name="T32" fmla="*/ 1336 w 3392"/>
                    <a:gd name="T33" fmla="*/ 2215 h 3296"/>
                    <a:gd name="T34" fmla="*/ 510 w 3392"/>
                    <a:gd name="T35" fmla="*/ 3040 h 3296"/>
                    <a:gd name="T36" fmla="*/ 2068 w 3392"/>
                    <a:gd name="T37" fmla="*/ 2253 h 3296"/>
                    <a:gd name="T38" fmla="*/ 1044 w 3392"/>
                    <a:gd name="T39" fmla="*/ 1229 h 3296"/>
                    <a:gd name="T40" fmla="*/ 2068 w 3392"/>
                    <a:gd name="T41" fmla="*/ 205 h 3296"/>
                    <a:gd name="T42" fmla="*/ 3092 w 3392"/>
                    <a:gd name="T43" fmla="*/ 1229 h 3296"/>
                    <a:gd name="T44" fmla="*/ 2068 w 3392"/>
                    <a:gd name="T45" fmla="*/ 2253 h 3296"/>
                    <a:gd name="T46" fmla="*/ 2068 w 3392"/>
                    <a:gd name="T47" fmla="*/ 2253 h 3296"/>
                    <a:gd name="T48" fmla="*/ 2068 w 3392"/>
                    <a:gd name="T49" fmla="*/ 2253 h 3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392" h="3296">
                      <a:moveTo>
                        <a:pt x="2068" y="0"/>
                      </a:moveTo>
                      <a:cubicBezTo>
                        <a:pt x="1637" y="0"/>
                        <a:pt x="1237" y="225"/>
                        <a:pt x="1015" y="594"/>
                      </a:cubicBezTo>
                      <a:cubicBezTo>
                        <a:pt x="792" y="963"/>
                        <a:pt x="780" y="1422"/>
                        <a:pt x="981" y="1803"/>
                      </a:cubicBezTo>
                      <a:cubicBezTo>
                        <a:pt x="127" y="2657"/>
                        <a:pt x="127" y="2657"/>
                        <a:pt x="127" y="2657"/>
                      </a:cubicBezTo>
                      <a:cubicBezTo>
                        <a:pt x="36" y="2748"/>
                        <a:pt x="0" y="2882"/>
                        <a:pt x="33" y="3007"/>
                      </a:cubicBezTo>
                      <a:cubicBezTo>
                        <a:pt x="67" y="3132"/>
                        <a:pt x="164" y="3229"/>
                        <a:pt x="289" y="3263"/>
                      </a:cubicBezTo>
                      <a:cubicBezTo>
                        <a:pt x="414" y="3296"/>
                        <a:pt x="548" y="3260"/>
                        <a:pt x="639" y="3169"/>
                      </a:cubicBezTo>
                      <a:cubicBezTo>
                        <a:pt x="634" y="3169"/>
                        <a:pt x="634" y="3169"/>
                        <a:pt x="634" y="3169"/>
                      </a:cubicBezTo>
                      <a:cubicBezTo>
                        <a:pt x="1488" y="2315"/>
                        <a:pt x="1488" y="2315"/>
                        <a:pt x="1488" y="2315"/>
                      </a:cubicBezTo>
                      <a:cubicBezTo>
                        <a:pt x="1939" y="2553"/>
                        <a:pt x="2491" y="2488"/>
                        <a:pt x="2874" y="2151"/>
                      </a:cubicBezTo>
                      <a:cubicBezTo>
                        <a:pt x="3257" y="1814"/>
                        <a:pt x="3392" y="1275"/>
                        <a:pt x="3213" y="797"/>
                      </a:cubicBezTo>
                      <a:cubicBezTo>
                        <a:pt x="3034" y="319"/>
                        <a:pt x="2578" y="2"/>
                        <a:pt x="2068" y="0"/>
                      </a:cubicBezTo>
                      <a:close/>
                      <a:moveTo>
                        <a:pt x="510" y="3040"/>
                      </a:moveTo>
                      <a:cubicBezTo>
                        <a:pt x="440" y="3110"/>
                        <a:pt x="325" y="3110"/>
                        <a:pt x="255" y="3040"/>
                      </a:cubicBezTo>
                      <a:cubicBezTo>
                        <a:pt x="185" y="2970"/>
                        <a:pt x="185" y="2855"/>
                        <a:pt x="255" y="2785"/>
                      </a:cubicBezTo>
                      <a:cubicBezTo>
                        <a:pt x="1081" y="1959"/>
                        <a:pt x="1081" y="1959"/>
                        <a:pt x="1081" y="1959"/>
                      </a:cubicBezTo>
                      <a:cubicBezTo>
                        <a:pt x="1153" y="2056"/>
                        <a:pt x="1239" y="2142"/>
                        <a:pt x="1336" y="2215"/>
                      </a:cubicBezTo>
                      <a:lnTo>
                        <a:pt x="510" y="3040"/>
                      </a:lnTo>
                      <a:close/>
                      <a:moveTo>
                        <a:pt x="2068" y="2253"/>
                      </a:moveTo>
                      <a:cubicBezTo>
                        <a:pt x="1502" y="2253"/>
                        <a:pt x="1044" y="1794"/>
                        <a:pt x="1044" y="1229"/>
                      </a:cubicBezTo>
                      <a:cubicBezTo>
                        <a:pt x="1044" y="663"/>
                        <a:pt x="1502" y="205"/>
                        <a:pt x="2068" y="205"/>
                      </a:cubicBezTo>
                      <a:cubicBezTo>
                        <a:pt x="2633" y="205"/>
                        <a:pt x="3092" y="663"/>
                        <a:pt x="3092" y="1229"/>
                      </a:cubicBezTo>
                      <a:cubicBezTo>
                        <a:pt x="3092" y="1794"/>
                        <a:pt x="2633" y="2253"/>
                        <a:pt x="2068" y="2253"/>
                      </a:cubicBezTo>
                      <a:close/>
                      <a:moveTo>
                        <a:pt x="2068" y="2253"/>
                      </a:moveTo>
                      <a:cubicBezTo>
                        <a:pt x="2068" y="2253"/>
                        <a:pt x="2068" y="2253"/>
                        <a:pt x="2068" y="225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  <p:sp>
              <p:nvSpPr>
                <p:cNvPr id="27" name="Freeform 6"/>
                <p:cNvSpPr>
                  <a:spLocks noEditPoints="1"/>
                </p:cNvSpPr>
                <p:nvPr/>
              </p:nvSpPr>
              <p:spPr bwMode="auto">
                <a:xfrm flipH="1">
                  <a:off x="920008" y="5544856"/>
                  <a:ext cx="98654" cy="98654"/>
                </a:xfrm>
                <a:custGeom>
                  <a:avLst/>
                  <a:gdLst>
                    <a:gd name="T0" fmla="*/ 717 w 768"/>
                    <a:gd name="T1" fmla="*/ 0 h 768"/>
                    <a:gd name="T2" fmla="*/ 0 w 768"/>
                    <a:gd name="T3" fmla="*/ 717 h 768"/>
                    <a:gd name="T4" fmla="*/ 51 w 768"/>
                    <a:gd name="T5" fmla="*/ 768 h 768"/>
                    <a:gd name="T6" fmla="*/ 102 w 768"/>
                    <a:gd name="T7" fmla="*/ 717 h 768"/>
                    <a:gd name="T8" fmla="*/ 717 w 768"/>
                    <a:gd name="T9" fmla="*/ 102 h 768"/>
                    <a:gd name="T10" fmla="*/ 768 w 768"/>
                    <a:gd name="T11" fmla="*/ 51 h 768"/>
                    <a:gd name="T12" fmla="*/ 717 w 768"/>
                    <a:gd name="T13" fmla="*/ 0 h 768"/>
                    <a:gd name="T14" fmla="*/ 717 w 768"/>
                    <a:gd name="T15" fmla="*/ 0 h 768"/>
                    <a:gd name="T16" fmla="*/ 717 w 768"/>
                    <a:gd name="T17" fmla="*/ 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68" h="768">
                      <a:moveTo>
                        <a:pt x="717" y="0"/>
                      </a:moveTo>
                      <a:cubicBezTo>
                        <a:pt x="321" y="0"/>
                        <a:pt x="0" y="321"/>
                        <a:pt x="0" y="717"/>
                      </a:cubicBezTo>
                      <a:cubicBezTo>
                        <a:pt x="0" y="745"/>
                        <a:pt x="23" y="768"/>
                        <a:pt x="51" y="768"/>
                      </a:cubicBezTo>
                      <a:cubicBezTo>
                        <a:pt x="79" y="768"/>
                        <a:pt x="102" y="745"/>
                        <a:pt x="102" y="717"/>
                      </a:cubicBezTo>
                      <a:cubicBezTo>
                        <a:pt x="102" y="377"/>
                        <a:pt x="377" y="102"/>
                        <a:pt x="717" y="102"/>
                      </a:cubicBezTo>
                      <a:cubicBezTo>
                        <a:pt x="745" y="102"/>
                        <a:pt x="768" y="79"/>
                        <a:pt x="768" y="51"/>
                      </a:cubicBezTo>
                      <a:cubicBezTo>
                        <a:pt x="768" y="23"/>
                        <a:pt x="745" y="0"/>
                        <a:pt x="717" y="0"/>
                      </a:cubicBezTo>
                      <a:close/>
                      <a:moveTo>
                        <a:pt x="717" y="0"/>
                      </a:moveTo>
                      <a:cubicBezTo>
                        <a:pt x="717" y="0"/>
                        <a:pt x="717" y="0"/>
                        <a:pt x="71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36" name="组合 35"/>
            <p:cNvGrpSpPr/>
            <p:nvPr userDrawn="1"/>
          </p:nvGrpSpPr>
          <p:grpSpPr>
            <a:xfrm>
              <a:off x="1030689" y="7344664"/>
              <a:ext cx="2037283" cy="703102"/>
              <a:chOff x="1049902" y="7496160"/>
              <a:chExt cx="2037283" cy="703102"/>
            </a:xfrm>
          </p:grpSpPr>
          <p:sp>
            <p:nvSpPr>
              <p:cNvPr id="34" name="文本框 33"/>
              <p:cNvSpPr txBox="1"/>
              <p:nvPr userDrawn="1"/>
            </p:nvSpPr>
            <p:spPr>
              <a:xfrm>
                <a:off x="1055489" y="7496160"/>
                <a:ext cx="20316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定义分类及特性</a:t>
                </a:r>
                <a:endParaRPr lang="zh-CN" altLang="en-US" sz="200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文本框 34"/>
              <p:cNvSpPr txBox="1"/>
              <p:nvPr userDrawn="1"/>
            </p:nvSpPr>
            <p:spPr>
              <a:xfrm>
                <a:off x="1049902" y="7799152"/>
                <a:ext cx="19461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AU" altLang="zh-CN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Definitions </a:t>
                </a:r>
                <a:r>
                  <a:rPr lang="en-US" altLang="zh-CN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classification and </a:t>
                </a:r>
                <a:r>
                  <a:rPr lang="en-AU" altLang="zh-CN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characteristics</a:t>
                </a:r>
                <a:endParaRPr lang="zh-CN" altLang="en-US" sz="1050" cap="all" baseline="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1" name="组合 50"/>
          <p:cNvGrpSpPr/>
          <p:nvPr userDrawn="1"/>
        </p:nvGrpSpPr>
        <p:grpSpPr>
          <a:xfrm>
            <a:off x="6467405" y="5847649"/>
            <a:ext cx="2334290" cy="787640"/>
            <a:chOff x="245219" y="6412577"/>
            <a:chExt cx="2334290" cy="787640"/>
          </a:xfrm>
        </p:grpSpPr>
        <p:grpSp>
          <p:nvGrpSpPr>
            <p:cNvPr id="31" name="组合 30"/>
            <p:cNvGrpSpPr/>
            <p:nvPr userDrawn="1"/>
          </p:nvGrpSpPr>
          <p:grpSpPr>
            <a:xfrm>
              <a:off x="245219" y="6412577"/>
              <a:ext cx="679000" cy="787640"/>
              <a:chOff x="4194498" y="3029949"/>
              <a:chExt cx="1223244" cy="1418963"/>
            </a:xfrm>
          </p:grpSpPr>
          <p:sp>
            <p:nvSpPr>
              <p:cNvPr id="15" name="六边形 14"/>
              <p:cNvSpPr/>
              <p:nvPr/>
            </p:nvSpPr>
            <p:spPr>
              <a:xfrm rot="5400000">
                <a:off x="4096638" y="3127809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Freeform 10"/>
              <p:cNvSpPr>
                <a:spLocks noEditPoints="1"/>
              </p:cNvSpPr>
              <p:nvPr/>
            </p:nvSpPr>
            <p:spPr bwMode="auto">
              <a:xfrm>
                <a:off x="4559897" y="3475529"/>
                <a:ext cx="492444" cy="492443"/>
              </a:xfrm>
              <a:custGeom>
                <a:avLst/>
                <a:gdLst>
                  <a:gd name="T0" fmla="*/ 168 w 227"/>
                  <a:gd name="T1" fmla="*/ 15 h 227"/>
                  <a:gd name="T2" fmla="*/ 212 w 227"/>
                  <a:gd name="T3" fmla="*/ 59 h 227"/>
                  <a:gd name="T4" fmla="*/ 68 w 227"/>
                  <a:gd name="T5" fmla="*/ 203 h 227"/>
                  <a:gd name="T6" fmla="*/ 13 w 227"/>
                  <a:gd name="T7" fmla="*/ 214 h 227"/>
                  <a:gd name="T8" fmla="*/ 24 w 227"/>
                  <a:gd name="T9" fmla="*/ 159 h 227"/>
                  <a:gd name="T10" fmla="*/ 168 w 227"/>
                  <a:gd name="T11" fmla="*/ 15 h 227"/>
                  <a:gd name="T12" fmla="*/ 168 w 227"/>
                  <a:gd name="T13" fmla="*/ 0 h 227"/>
                  <a:gd name="T14" fmla="*/ 15 w 227"/>
                  <a:gd name="T15" fmla="*/ 154 h 227"/>
                  <a:gd name="T16" fmla="*/ 0 w 227"/>
                  <a:gd name="T17" fmla="*/ 227 h 227"/>
                  <a:gd name="T18" fmla="*/ 74 w 227"/>
                  <a:gd name="T19" fmla="*/ 213 h 227"/>
                  <a:gd name="T20" fmla="*/ 227 w 227"/>
                  <a:gd name="T21" fmla="*/ 59 h 227"/>
                  <a:gd name="T22" fmla="*/ 168 w 227"/>
                  <a:gd name="T23" fmla="*/ 0 h 227"/>
                  <a:gd name="T24" fmla="*/ 141 w 227"/>
                  <a:gd name="T25" fmla="*/ 27 h 227"/>
                  <a:gd name="T26" fmla="*/ 134 w 227"/>
                  <a:gd name="T27" fmla="*/ 34 h 227"/>
                  <a:gd name="T28" fmla="*/ 193 w 227"/>
                  <a:gd name="T29" fmla="*/ 93 h 227"/>
                  <a:gd name="T30" fmla="*/ 200 w 227"/>
                  <a:gd name="T31" fmla="*/ 86 h 227"/>
                  <a:gd name="T32" fmla="*/ 141 w 227"/>
                  <a:gd name="T33" fmla="*/ 27 h 227"/>
                  <a:gd name="T34" fmla="*/ 128 w 227"/>
                  <a:gd name="T35" fmla="*/ 40 h 227"/>
                  <a:gd name="T36" fmla="*/ 120 w 227"/>
                  <a:gd name="T37" fmla="*/ 48 h 227"/>
                  <a:gd name="T38" fmla="*/ 179 w 227"/>
                  <a:gd name="T39" fmla="*/ 107 h 227"/>
                  <a:gd name="T40" fmla="*/ 187 w 227"/>
                  <a:gd name="T41" fmla="*/ 99 h 227"/>
                  <a:gd name="T42" fmla="*/ 128 w 227"/>
                  <a:gd name="T43" fmla="*/ 40 h 227"/>
                  <a:gd name="T44" fmla="*/ 22 w 227"/>
                  <a:gd name="T45" fmla="*/ 146 h 227"/>
                  <a:gd name="T46" fmla="*/ 14 w 227"/>
                  <a:gd name="T47" fmla="*/ 154 h 227"/>
                  <a:gd name="T48" fmla="*/ 73 w 227"/>
                  <a:gd name="T49" fmla="*/ 213 h 227"/>
                  <a:gd name="T50" fmla="*/ 81 w 227"/>
                  <a:gd name="T51" fmla="*/ 205 h 227"/>
                  <a:gd name="T52" fmla="*/ 22 w 227"/>
                  <a:gd name="T53" fmla="*/ 146 h 227"/>
                  <a:gd name="T54" fmla="*/ 140 w 227"/>
                  <a:gd name="T55" fmla="*/ 64 h 227"/>
                  <a:gd name="T56" fmla="*/ 38 w 227"/>
                  <a:gd name="T57" fmla="*/ 166 h 227"/>
                  <a:gd name="T58" fmla="*/ 45 w 227"/>
                  <a:gd name="T59" fmla="*/ 173 h 227"/>
                  <a:gd name="T60" fmla="*/ 147 w 227"/>
                  <a:gd name="T61" fmla="*/ 72 h 227"/>
                  <a:gd name="T62" fmla="*/ 140 w 227"/>
                  <a:gd name="T63" fmla="*/ 64 h 227"/>
                  <a:gd name="T64" fmla="*/ 155 w 227"/>
                  <a:gd name="T65" fmla="*/ 80 h 227"/>
                  <a:gd name="T66" fmla="*/ 54 w 227"/>
                  <a:gd name="T67" fmla="*/ 182 h 227"/>
                  <a:gd name="T68" fmla="*/ 61 w 227"/>
                  <a:gd name="T69" fmla="*/ 189 h 227"/>
                  <a:gd name="T70" fmla="*/ 163 w 227"/>
                  <a:gd name="T71" fmla="*/ 88 h 227"/>
                  <a:gd name="T72" fmla="*/ 155 w 227"/>
                  <a:gd name="T73" fmla="*/ 80 h 227"/>
                  <a:gd name="T74" fmla="*/ 155 w 227"/>
                  <a:gd name="T75" fmla="*/ 80 h 227"/>
                  <a:gd name="T76" fmla="*/ 155 w 227"/>
                  <a:gd name="T77" fmla="*/ 8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27" h="227">
                    <a:moveTo>
                      <a:pt x="168" y="15"/>
                    </a:moveTo>
                    <a:lnTo>
                      <a:pt x="212" y="59"/>
                    </a:lnTo>
                    <a:lnTo>
                      <a:pt x="68" y="203"/>
                    </a:lnTo>
                    <a:lnTo>
                      <a:pt x="13" y="214"/>
                    </a:lnTo>
                    <a:lnTo>
                      <a:pt x="24" y="159"/>
                    </a:lnTo>
                    <a:lnTo>
                      <a:pt x="168" y="15"/>
                    </a:lnTo>
                    <a:close/>
                    <a:moveTo>
                      <a:pt x="168" y="0"/>
                    </a:moveTo>
                    <a:lnTo>
                      <a:pt x="15" y="154"/>
                    </a:lnTo>
                    <a:lnTo>
                      <a:pt x="0" y="227"/>
                    </a:lnTo>
                    <a:lnTo>
                      <a:pt x="74" y="213"/>
                    </a:lnTo>
                    <a:lnTo>
                      <a:pt x="227" y="59"/>
                    </a:lnTo>
                    <a:lnTo>
                      <a:pt x="168" y="0"/>
                    </a:lnTo>
                    <a:close/>
                    <a:moveTo>
                      <a:pt x="141" y="27"/>
                    </a:moveTo>
                    <a:lnTo>
                      <a:pt x="134" y="34"/>
                    </a:lnTo>
                    <a:lnTo>
                      <a:pt x="193" y="93"/>
                    </a:lnTo>
                    <a:lnTo>
                      <a:pt x="200" y="86"/>
                    </a:lnTo>
                    <a:lnTo>
                      <a:pt x="141" y="27"/>
                    </a:lnTo>
                    <a:close/>
                    <a:moveTo>
                      <a:pt x="128" y="40"/>
                    </a:moveTo>
                    <a:lnTo>
                      <a:pt x="120" y="48"/>
                    </a:lnTo>
                    <a:lnTo>
                      <a:pt x="179" y="107"/>
                    </a:lnTo>
                    <a:lnTo>
                      <a:pt x="187" y="99"/>
                    </a:lnTo>
                    <a:lnTo>
                      <a:pt x="128" y="40"/>
                    </a:lnTo>
                    <a:close/>
                    <a:moveTo>
                      <a:pt x="22" y="146"/>
                    </a:moveTo>
                    <a:lnTo>
                      <a:pt x="14" y="154"/>
                    </a:lnTo>
                    <a:lnTo>
                      <a:pt x="73" y="213"/>
                    </a:lnTo>
                    <a:lnTo>
                      <a:pt x="81" y="205"/>
                    </a:lnTo>
                    <a:lnTo>
                      <a:pt x="22" y="146"/>
                    </a:lnTo>
                    <a:close/>
                    <a:moveTo>
                      <a:pt x="140" y="64"/>
                    </a:moveTo>
                    <a:lnTo>
                      <a:pt x="38" y="166"/>
                    </a:lnTo>
                    <a:lnTo>
                      <a:pt x="45" y="173"/>
                    </a:lnTo>
                    <a:lnTo>
                      <a:pt x="147" y="72"/>
                    </a:lnTo>
                    <a:lnTo>
                      <a:pt x="140" y="64"/>
                    </a:lnTo>
                    <a:close/>
                    <a:moveTo>
                      <a:pt x="155" y="80"/>
                    </a:moveTo>
                    <a:lnTo>
                      <a:pt x="54" y="182"/>
                    </a:lnTo>
                    <a:lnTo>
                      <a:pt x="61" y="189"/>
                    </a:lnTo>
                    <a:lnTo>
                      <a:pt x="163" y="88"/>
                    </a:lnTo>
                    <a:lnTo>
                      <a:pt x="155" y="80"/>
                    </a:lnTo>
                    <a:close/>
                    <a:moveTo>
                      <a:pt x="155" y="80"/>
                    </a:moveTo>
                    <a:lnTo>
                      <a:pt x="155" y="8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 userDrawn="1"/>
          </p:nvGrpSpPr>
          <p:grpSpPr>
            <a:xfrm>
              <a:off x="1030689" y="6526256"/>
              <a:ext cx="1548820" cy="549213"/>
              <a:chOff x="1049902" y="7496160"/>
              <a:chExt cx="1548820" cy="549213"/>
            </a:xfrm>
          </p:grpSpPr>
          <p:sp>
            <p:nvSpPr>
              <p:cNvPr id="38" name="文本框 37"/>
              <p:cNvSpPr txBox="1"/>
              <p:nvPr userDrawn="1"/>
            </p:nvSpPr>
            <p:spPr>
              <a:xfrm>
                <a:off x="1055489" y="7496160"/>
                <a:ext cx="15432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配方举例</a:t>
                </a:r>
                <a:endParaRPr lang="zh-CN" altLang="en-US" sz="200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文本框 38"/>
              <p:cNvSpPr txBox="1"/>
              <p:nvPr userDrawn="1"/>
            </p:nvSpPr>
            <p:spPr>
              <a:xfrm>
                <a:off x="1049902" y="7799152"/>
                <a:ext cx="148391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Selection</a:t>
                </a:r>
                <a:r>
                  <a:rPr lang="zh-CN" altLang="en-US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and use</a:t>
                </a:r>
                <a:endParaRPr lang="zh-CN" altLang="en-US" sz="1050" cap="all" baseline="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2" name="组合 51"/>
          <p:cNvGrpSpPr/>
          <p:nvPr userDrawn="1"/>
        </p:nvGrpSpPr>
        <p:grpSpPr>
          <a:xfrm>
            <a:off x="3464677" y="5847649"/>
            <a:ext cx="2538621" cy="787640"/>
            <a:chOff x="245219" y="5188833"/>
            <a:chExt cx="2538621" cy="787640"/>
          </a:xfrm>
        </p:grpSpPr>
        <p:grpSp>
          <p:nvGrpSpPr>
            <p:cNvPr id="32" name="组合 31"/>
            <p:cNvGrpSpPr/>
            <p:nvPr userDrawn="1"/>
          </p:nvGrpSpPr>
          <p:grpSpPr>
            <a:xfrm>
              <a:off x="245219" y="5188833"/>
              <a:ext cx="679000" cy="787640"/>
              <a:chOff x="4843979" y="4151847"/>
              <a:chExt cx="1223244" cy="1418963"/>
            </a:xfrm>
          </p:grpSpPr>
          <p:sp>
            <p:nvSpPr>
              <p:cNvPr id="13" name="六边形 12"/>
              <p:cNvSpPr/>
              <p:nvPr/>
            </p:nvSpPr>
            <p:spPr>
              <a:xfrm rot="5400000">
                <a:off x="4746119" y="4249707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21" name="Freeform 11"/>
              <p:cNvSpPr>
                <a:spLocks noEditPoints="1"/>
              </p:cNvSpPr>
              <p:nvPr/>
            </p:nvSpPr>
            <p:spPr bwMode="auto">
              <a:xfrm>
                <a:off x="5225461" y="4614131"/>
                <a:ext cx="495632" cy="492371"/>
              </a:xfrm>
              <a:custGeom>
                <a:avLst/>
                <a:gdLst>
                  <a:gd name="T0" fmla="*/ 1819 w 2881"/>
                  <a:gd name="T1" fmla="*/ 1849 h 2857"/>
                  <a:gd name="T2" fmla="*/ 1380 w 2881"/>
                  <a:gd name="T3" fmla="*/ 1410 h 2857"/>
                  <a:gd name="T4" fmla="*/ 2696 w 2881"/>
                  <a:gd name="T5" fmla="*/ 446 h 2857"/>
                  <a:gd name="T6" fmla="*/ 2784 w 2881"/>
                  <a:gd name="T7" fmla="*/ 885 h 2857"/>
                  <a:gd name="T8" fmla="*/ 1751 w 2881"/>
                  <a:gd name="T9" fmla="*/ 1740 h 2857"/>
                  <a:gd name="T10" fmla="*/ 1512 w 2881"/>
                  <a:gd name="T11" fmla="*/ 1453 h 2857"/>
                  <a:gd name="T12" fmla="*/ 1329 w 2881"/>
                  <a:gd name="T13" fmla="*/ 1898 h 2857"/>
                  <a:gd name="T14" fmla="*/ 1863 w 2881"/>
                  <a:gd name="T15" fmla="*/ 1629 h 2857"/>
                  <a:gd name="T16" fmla="*/ 2256 w 2881"/>
                  <a:gd name="T17" fmla="*/ 709 h 2857"/>
                  <a:gd name="T18" fmla="*/ 2696 w 2881"/>
                  <a:gd name="T19" fmla="*/ 620 h 2857"/>
                  <a:gd name="T20" fmla="*/ 2433 w 2881"/>
                  <a:gd name="T21" fmla="*/ 532 h 2857"/>
                  <a:gd name="T22" fmla="*/ 2607 w 2881"/>
                  <a:gd name="T23" fmla="*/ 884 h 2857"/>
                  <a:gd name="T24" fmla="*/ 2696 w 2881"/>
                  <a:gd name="T25" fmla="*/ 620 h 2857"/>
                  <a:gd name="T26" fmla="*/ 434 w 2881"/>
                  <a:gd name="T27" fmla="*/ 2050 h 2857"/>
                  <a:gd name="T28" fmla="*/ 998 w 2881"/>
                  <a:gd name="T29" fmla="*/ 2174 h 2857"/>
                  <a:gd name="T30" fmla="*/ 1139 w 2881"/>
                  <a:gd name="T31" fmla="*/ 1801 h 2857"/>
                  <a:gd name="T32" fmla="*/ 434 w 2881"/>
                  <a:gd name="T33" fmla="*/ 1677 h 2857"/>
                  <a:gd name="T34" fmla="*/ 1139 w 2881"/>
                  <a:gd name="T35" fmla="*/ 1801 h 2857"/>
                  <a:gd name="T36" fmla="*/ 1055 w 2881"/>
                  <a:gd name="T37" fmla="*/ 932 h 2857"/>
                  <a:gd name="T38" fmla="*/ 434 w 2881"/>
                  <a:gd name="T39" fmla="*/ 1056 h 2857"/>
                  <a:gd name="T40" fmla="*/ 1055 w 2881"/>
                  <a:gd name="T41" fmla="*/ 1429 h 2857"/>
                  <a:gd name="T42" fmla="*/ 434 w 2881"/>
                  <a:gd name="T43" fmla="*/ 1304 h 2857"/>
                  <a:gd name="T44" fmla="*/ 1055 w 2881"/>
                  <a:gd name="T45" fmla="*/ 1429 h 2857"/>
                  <a:gd name="T46" fmla="*/ 1800 w 2881"/>
                  <a:gd name="T47" fmla="*/ 2174 h 2857"/>
                  <a:gd name="T48" fmla="*/ 1530 w 2881"/>
                  <a:gd name="T49" fmla="*/ 2050 h 2857"/>
                  <a:gd name="T50" fmla="*/ 1490 w 2881"/>
                  <a:gd name="T51" fmla="*/ 228 h 2857"/>
                  <a:gd name="T52" fmla="*/ 1614 w 2881"/>
                  <a:gd name="T53" fmla="*/ 808 h 2857"/>
                  <a:gd name="T54" fmla="*/ 1682 w 2881"/>
                  <a:gd name="T55" fmla="*/ 932 h 2857"/>
                  <a:gd name="T56" fmla="*/ 1366 w 2881"/>
                  <a:gd name="T57" fmla="*/ 684 h 2857"/>
                  <a:gd name="T58" fmla="*/ 248 w 2881"/>
                  <a:gd name="T59" fmla="*/ 125 h 2857"/>
                  <a:gd name="T60" fmla="*/ 124 w 2881"/>
                  <a:gd name="T61" fmla="*/ 2608 h 2857"/>
                  <a:gd name="T62" fmla="*/ 1987 w 2881"/>
                  <a:gd name="T63" fmla="*/ 2733 h 2857"/>
                  <a:gd name="T64" fmla="*/ 2111 w 2881"/>
                  <a:gd name="T65" fmla="*/ 1733 h 2857"/>
                  <a:gd name="T66" fmla="*/ 2235 w 2881"/>
                  <a:gd name="T67" fmla="*/ 2608 h 2857"/>
                  <a:gd name="T68" fmla="*/ 248 w 2881"/>
                  <a:gd name="T69" fmla="*/ 2857 h 2857"/>
                  <a:gd name="T70" fmla="*/ 0 w 2881"/>
                  <a:gd name="T71" fmla="*/ 249 h 2857"/>
                  <a:gd name="T72" fmla="*/ 1450 w 2881"/>
                  <a:gd name="T73" fmla="*/ 0 h 2857"/>
                  <a:gd name="T74" fmla="*/ 1924 w 2881"/>
                  <a:gd name="T75" fmla="*/ 691 h 2857"/>
                  <a:gd name="T76" fmla="*/ 1490 w 2881"/>
                  <a:gd name="T77" fmla="*/ 228 h 2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81" h="2857">
                    <a:moveTo>
                      <a:pt x="2784" y="885"/>
                    </a:moveTo>
                    <a:cubicBezTo>
                      <a:pt x="1819" y="1849"/>
                      <a:pt x="1819" y="1849"/>
                      <a:pt x="1819" y="1849"/>
                    </a:cubicBezTo>
                    <a:cubicBezTo>
                      <a:pt x="1116" y="2111"/>
                      <a:pt x="1116" y="2111"/>
                      <a:pt x="1116" y="2111"/>
                    </a:cubicBezTo>
                    <a:cubicBezTo>
                      <a:pt x="1380" y="1410"/>
                      <a:pt x="1380" y="1410"/>
                      <a:pt x="1380" y="1410"/>
                    </a:cubicBezTo>
                    <a:cubicBezTo>
                      <a:pt x="2344" y="446"/>
                      <a:pt x="2344" y="446"/>
                      <a:pt x="2344" y="446"/>
                    </a:cubicBezTo>
                    <a:cubicBezTo>
                      <a:pt x="2442" y="349"/>
                      <a:pt x="2599" y="349"/>
                      <a:pt x="2696" y="446"/>
                    </a:cubicBezTo>
                    <a:cubicBezTo>
                      <a:pt x="2784" y="534"/>
                      <a:pt x="2784" y="534"/>
                      <a:pt x="2784" y="534"/>
                    </a:cubicBezTo>
                    <a:cubicBezTo>
                      <a:pt x="2881" y="631"/>
                      <a:pt x="2881" y="788"/>
                      <a:pt x="2784" y="885"/>
                    </a:cubicBezTo>
                    <a:close/>
                    <a:moveTo>
                      <a:pt x="1329" y="1898"/>
                    </a:moveTo>
                    <a:cubicBezTo>
                      <a:pt x="1751" y="1740"/>
                      <a:pt x="1751" y="1740"/>
                      <a:pt x="1751" y="1740"/>
                    </a:cubicBezTo>
                    <a:cubicBezTo>
                      <a:pt x="1775" y="1717"/>
                      <a:pt x="1775" y="1717"/>
                      <a:pt x="1775" y="1717"/>
                    </a:cubicBezTo>
                    <a:cubicBezTo>
                      <a:pt x="1512" y="1453"/>
                      <a:pt x="1512" y="1453"/>
                      <a:pt x="1512" y="1453"/>
                    </a:cubicBezTo>
                    <a:cubicBezTo>
                      <a:pt x="1488" y="1477"/>
                      <a:pt x="1488" y="1477"/>
                      <a:pt x="1488" y="1477"/>
                    </a:cubicBezTo>
                    <a:lnTo>
                      <a:pt x="1329" y="1898"/>
                    </a:lnTo>
                    <a:close/>
                    <a:moveTo>
                      <a:pt x="1599" y="1365"/>
                    </a:moveTo>
                    <a:cubicBezTo>
                      <a:pt x="1863" y="1629"/>
                      <a:pt x="1863" y="1629"/>
                      <a:pt x="1863" y="1629"/>
                    </a:cubicBezTo>
                    <a:cubicBezTo>
                      <a:pt x="2520" y="972"/>
                      <a:pt x="2520" y="972"/>
                      <a:pt x="2520" y="972"/>
                    </a:cubicBezTo>
                    <a:cubicBezTo>
                      <a:pt x="2256" y="709"/>
                      <a:pt x="2256" y="709"/>
                      <a:pt x="2256" y="709"/>
                    </a:cubicBezTo>
                    <a:lnTo>
                      <a:pt x="1599" y="1365"/>
                    </a:lnTo>
                    <a:close/>
                    <a:moveTo>
                      <a:pt x="2696" y="620"/>
                    </a:moveTo>
                    <a:cubicBezTo>
                      <a:pt x="2609" y="532"/>
                      <a:pt x="2609" y="532"/>
                      <a:pt x="2609" y="532"/>
                    </a:cubicBezTo>
                    <a:cubicBezTo>
                      <a:pt x="2560" y="484"/>
                      <a:pt x="2481" y="484"/>
                      <a:pt x="2433" y="532"/>
                    </a:cubicBezTo>
                    <a:cubicBezTo>
                      <a:pt x="2344" y="621"/>
                      <a:pt x="2344" y="621"/>
                      <a:pt x="2344" y="621"/>
                    </a:cubicBezTo>
                    <a:cubicBezTo>
                      <a:pt x="2607" y="884"/>
                      <a:pt x="2607" y="884"/>
                      <a:pt x="2607" y="884"/>
                    </a:cubicBezTo>
                    <a:cubicBezTo>
                      <a:pt x="2696" y="795"/>
                      <a:pt x="2696" y="795"/>
                      <a:pt x="2696" y="795"/>
                    </a:cubicBezTo>
                    <a:cubicBezTo>
                      <a:pt x="2745" y="747"/>
                      <a:pt x="2745" y="668"/>
                      <a:pt x="2696" y="620"/>
                    </a:cubicBezTo>
                    <a:close/>
                    <a:moveTo>
                      <a:pt x="434" y="2174"/>
                    </a:moveTo>
                    <a:cubicBezTo>
                      <a:pt x="434" y="2050"/>
                      <a:pt x="434" y="2050"/>
                      <a:pt x="434" y="2050"/>
                    </a:cubicBezTo>
                    <a:cubicBezTo>
                      <a:pt x="1045" y="2050"/>
                      <a:pt x="1045" y="2050"/>
                      <a:pt x="1045" y="2050"/>
                    </a:cubicBezTo>
                    <a:cubicBezTo>
                      <a:pt x="998" y="2174"/>
                      <a:pt x="998" y="2174"/>
                      <a:pt x="998" y="2174"/>
                    </a:cubicBezTo>
                    <a:lnTo>
                      <a:pt x="434" y="2174"/>
                    </a:lnTo>
                    <a:close/>
                    <a:moveTo>
                      <a:pt x="1139" y="1801"/>
                    </a:moveTo>
                    <a:cubicBezTo>
                      <a:pt x="434" y="1801"/>
                      <a:pt x="434" y="1801"/>
                      <a:pt x="434" y="1801"/>
                    </a:cubicBezTo>
                    <a:cubicBezTo>
                      <a:pt x="434" y="1677"/>
                      <a:pt x="434" y="1677"/>
                      <a:pt x="434" y="1677"/>
                    </a:cubicBezTo>
                    <a:cubicBezTo>
                      <a:pt x="1185" y="1677"/>
                      <a:pt x="1185" y="1677"/>
                      <a:pt x="1185" y="1677"/>
                    </a:cubicBezTo>
                    <a:lnTo>
                      <a:pt x="1139" y="1801"/>
                    </a:lnTo>
                    <a:close/>
                    <a:moveTo>
                      <a:pt x="434" y="932"/>
                    </a:moveTo>
                    <a:cubicBezTo>
                      <a:pt x="1055" y="932"/>
                      <a:pt x="1055" y="932"/>
                      <a:pt x="1055" y="932"/>
                    </a:cubicBezTo>
                    <a:cubicBezTo>
                      <a:pt x="1055" y="1056"/>
                      <a:pt x="1055" y="1056"/>
                      <a:pt x="1055" y="1056"/>
                    </a:cubicBezTo>
                    <a:cubicBezTo>
                      <a:pt x="434" y="1056"/>
                      <a:pt x="434" y="1056"/>
                      <a:pt x="434" y="1056"/>
                    </a:cubicBezTo>
                    <a:lnTo>
                      <a:pt x="434" y="932"/>
                    </a:lnTo>
                    <a:close/>
                    <a:moveTo>
                      <a:pt x="1055" y="1429"/>
                    </a:moveTo>
                    <a:cubicBezTo>
                      <a:pt x="434" y="1429"/>
                      <a:pt x="434" y="1429"/>
                      <a:pt x="434" y="1429"/>
                    </a:cubicBezTo>
                    <a:cubicBezTo>
                      <a:pt x="434" y="1304"/>
                      <a:pt x="434" y="1304"/>
                      <a:pt x="434" y="1304"/>
                    </a:cubicBezTo>
                    <a:cubicBezTo>
                      <a:pt x="1055" y="1304"/>
                      <a:pt x="1055" y="1304"/>
                      <a:pt x="1055" y="1304"/>
                    </a:cubicBezTo>
                    <a:lnTo>
                      <a:pt x="1055" y="1429"/>
                    </a:lnTo>
                    <a:close/>
                    <a:moveTo>
                      <a:pt x="1800" y="2050"/>
                    </a:moveTo>
                    <a:cubicBezTo>
                      <a:pt x="1800" y="2174"/>
                      <a:pt x="1800" y="2174"/>
                      <a:pt x="1800" y="2174"/>
                    </a:cubicBezTo>
                    <a:cubicBezTo>
                      <a:pt x="1197" y="2174"/>
                      <a:pt x="1197" y="2174"/>
                      <a:pt x="1197" y="2174"/>
                    </a:cubicBezTo>
                    <a:cubicBezTo>
                      <a:pt x="1530" y="2050"/>
                      <a:pt x="1530" y="2050"/>
                      <a:pt x="1530" y="2050"/>
                    </a:cubicBezTo>
                    <a:lnTo>
                      <a:pt x="1800" y="2050"/>
                    </a:lnTo>
                    <a:close/>
                    <a:moveTo>
                      <a:pt x="1490" y="228"/>
                    </a:moveTo>
                    <a:cubicBezTo>
                      <a:pt x="1490" y="684"/>
                      <a:pt x="1490" y="684"/>
                      <a:pt x="1490" y="684"/>
                    </a:cubicBezTo>
                    <a:cubicBezTo>
                      <a:pt x="1490" y="752"/>
                      <a:pt x="1545" y="808"/>
                      <a:pt x="1614" y="808"/>
                    </a:cubicBezTo>
                    <a:cubicBezTo>
                      <a:pt x="1807" y="808"/>
                      <a:pt x="1807" y="808"/>
                      <a:pt x="1807" y="808"/>
                    </a:cubicBezTo>
                    <a:cubicBezTo>
                      <a:pt x="1682" y="932"/>
                      <a:pt x="1682" y="932"/>
                      <a:pt x="1682" y="932"/>
                    </a:cubicBezTo>
                    <a:cubicBezTo>
                      <a:pt x="1614" y="932"/>
                      <a:pt x="1614" y="932"/>
                      <a:pt x="1614" y="932"/>
                    </a:cubicBezTo>
                    <a:cubicBezTo>
                      <a:pt x="1477" y="932"/>
                      <a:pt x="1366" y="821"/>
                      <a:pt x="1366" y="684"/>
                    </a:cubicBezTo>
                    <a:cubicBezTo>
                      <a:pt x="1366" y="125"/>
                      <a:pt x="1366" y="125"/>
                      <a:pt x="1366" y="125"/>
                    </a:cubicBezTo>
                    <a:cubicBezTo>
                      <a:pt x="248" y="125"/>
                      <a:pt x="248" y="125"/>
                      <a:pt x="248" y="125"/>
                    </a:cubicBezTo>
                    <a:cubicBezTo>
                      <a:pt x="179" y="125"/>
                      <a:pt x="124" y="180"/>
                      <a:pt x="124" y="249"/>
                    </a:cubicBezTo>
                    <a:cubicBezTo>
                      <a:pt x="124" y="2608"/>
                      <a:pt x="124" y="2608"/>
                      <a:pt x="124" y="2608"/>
                    </a:cubicBezTo>
                    <a:cubicBezTo>
                      <a:pt x="124" y="2677"/>
                      <a:pt x="179" y="2733"/>
                      <a:pt x="248" y="2733"/>
                    </a:cubicBezTo>
                    <a:cubicBezTo>
                      <a:pt x="1987" y="2733"/>
                      <a:pt x="1987" y="2733"/>
                      <a:pt x="1987" y="2733"/>
                    </a:cubicBezTo>
                    <a:cubicBezTo>
                      <a:pt x="2055" y="2733"/>
                      <a:pt x="2111" y="2677"/>
                      <a:pt x="2111" y="2608"/>
                    </a:cubicBezTo>
                    <a:cubicBezTo>
                      <a:pt x="2111" y="1733"/>
                      <a:pt x="2111" y="1733"/>
                      <a:pt x="2111" y="1733"/>
                    </a:cubicBezTo>
                    <a:cubicBezTo>
                      <a:pt x="2235" y="1609"/>
                      <a:pt x="2235" y="1609"/>
                      <a:pt x="2235" y="1609"/>
                    </a:cubicBezTo>
                    <a:cubicBezTo>
                      <a:pt x="2235" y="2608"/>
                      <a:pt x="2235" y="2608"/>
                      <a:pt x="2235" y="2608"/>
                    </a:cubicBezTo>
                    <a:cubicBezTo>
                      <a:pt x="2235" y="2746"/>
                      <a:pt x="2124" y="2857"/>
                      <a:pt x="1987" y="2857"/>
                    </a:cubicBezTo>
                    <a:cubicBezTo>
                      <a:pt x="248" y="2857"/>
                      <a:pt x="248" y="2857"/>
                      <a:pt x="248" y="2857"/>
                    </a:cubicBezTo>
                    <a:cubicBezTo>
                      <a:pt x="111" y="2857"/>
                      <a:pt x="0" y="2746"/>
                      <a:pt x="0" y="2608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0" y="112"/>
                      <a:pt x="111" y="0"/>
                      <a:pt x="248" y="0"/>
                    </a:cubicBezTo>
                    <a:cubicBezTo>
                      <a:pt x="1450" y="0"/>
                      <a:pt x="1450" y="0"/>
                      <a:pt x="1450" y="0"/>
                    </a:cubicBezTo>
                    <a:cubicBezTo>
                      <a:pt x="2010" y="604"/>
                      <a:pt x="2010" y="604"/>
                      <a:pt x="2010" y="604"/>
                    </a:cubicBezTo>
                    <a:cubicBezTo>
                      <a:pt x="1924" y="691"/>
                      <a:pt x="1924" y="691"/>
                      <a:pt x="1924" y="691"/>
                    </a:cubicBezTo>
                    <a:lnTo>
                      <a:pt x="1490" y="228"/>
                    </a:lnTo>
                    <a:close/>
                    <a:moveTo>
                      <a:pt x="1490" y="228"/>
                    </a:moveTo>
                    <a:cubicBezTo>
                      <a:pt x="1490" y="228"/>
                      <a:pt x="1490" y="228"/>
                      <a:pt x="1490" y="22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40" name="组合 39"/>
            <p:cNvGrpSpPr/>
            <p:nvPr userDrawn="1"/>
          </p:nvGrpSpPr>
          <p:grpSpPr>
            <a:xfrm>
              <a:off x="1030690" y="5230540"/>
              <a:ext cx="1753150" cy="703102"/>
              <a:chOff x="1049903" y="7496160"/>
              <a:chExt cx="1753150" cy="703102"/>
            </a:xfrm>
          </p:grpSpPr>
          <p:sp>
            <p:nvSpPr>
              <p:cNvPr id="41" name="文本框 40"/>
              <p:cNvSpPr txBox="1"/>
              <p:nvPr userDrawn="1"/>
            </p:nvSpPr>
            <p:spPr>
              <a:xfrm>
                <a:off x="1055489" y="7496160"/>
                <a:ext cx="17475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原料基础知识</a:t>
                </a:r>
                <a:endParaRPr lang="zh-CN" altLang="en-US" sz="200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文本框 41"/>
              <p:cNvSpPr txBox="1"/>
              <p:nvPr userDrawn="1"/>
            </p:nvSpPr>
            <p:spPr>
              <a:xfrm>
                <a:off x="1049903" y="7799152"/>
                <a:ext cx="154323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Basic knowledge of raw materials</a:t>
                </a:r>
                <a:endParaRPr lang="zh-CN" altLang="en-US" sz="900" cap="all" baseline="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3" name="组合 52"/>
          <p:cNvGrpSpPr/>
          <p:nvPr userDrawn="1"/>
        </p:nvGrpSpPr>
        <p:grpSpPr>
          <a:xfrm>
            <a:off x="9265801" y="5847649"/>
            <a:ext cx="2782251" cy="787640"/>
            <a:chOff x="245219" y="3407343"/>
            <a:chExt cx="2782251" cy="787640"/>
          </a:xfrm>
        </p:grpSpPr>
        <p:grpSp>
          <p:nvGrpSpPr>
            <p:cNvPr id="33" name="组合 32"/>
            <p:cNvGrpSpPr/>
            <p:nvPr userDrawn="1"/>
          </p:nvGrpSpPr>
          <p:grpSpPr>
            <a:xfrm>
              <a:off x="245219" y="3407343"/>
              <a:ext cx="679000" cy="787640"/>
              <a:chOff x="6142938" y="4151848"/>
              <a:chExt cx="1223244" cy="1418963"/>
            </a:xfrm>
          </p:grpSpPr>
          <p:sp>
            <p:nvSpPr>
              <p:cNvPr id="14" name="六边形 13"/>
              <p:cNvSpPr/>
              <p:nvPr/>
            </p:nvSpPr>
            <p:spPr>
              <a:xfrm rot="5400000">
                <a:off x="6045078" y="4249708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rgbClr val="3143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14371"/>
                  </a:solidFill>
                </a:endParaRPr>
              </a:p>
            </p:txBody>
          </p:sp>
          <p:sp>
            <p:nvSpPr>
              <p:cNvPr id="22" name="Freeform 15"/>
              <p:cNvSpPr>
                <a:spLocks noEditPoints="1"/>
              </p:cNvSpPr>
              <p:nvPr/>
            </p:nvSpPr>
            <p:spPr bwMode="auto">
              <a:xfrm>
                <a:off x="6503483" y="4613749"/>
                <a:ext cx="502152" cy="502153"/>
              </a:xfrm>
              <a:custGeom>
                <a:avLst/>
                <a:gdLst>
                  <a:gd name="T0" fmla="*/ 2204 w 2599"/>
                  <a:gd name="T1" fmla="*/ 392 h 2595"/>
                  <a:gd name="T2" fmla="*/ 1893 w 2599"/>
                  <a:gd name="T3" fmla="*/ 233 h 2595"/>
                  <a:gd name="T4" fmla="*/ 772 w 2599"/>
                  <a:gd name="T5" fmla="*/ 165 h 2595"/>
                  <a:gd name="T6" fmla="*/ 100 w 2599"/>
                  <a:gd name="T7" fmla="*/ 838 h 2595"/>
                  <a:gd name="T8" fmla="*/ 100 w 2599"/>
                  <a:gd name="T9" fmla="*/ 1822 h 2595"/>
                  <a:gd name="T10" fmla="*/ 772 w 2599"/>
                  <a:gd name="T11" fmla="*/ 2495 h 2595"/>
                  <a:gd name="T12" fmla="*/ 1757 w 2599"/>
                  <a:gd name="T13" fmla="*/ 2495 h 2595"/>
                  <a:gd name="T14" fmla="*/ 2430 w 2599"/>
                  <a:gd name="T15" fmla="*/ 1822 h 2595"/>
                  <a:gd name="T16" fmla="*/ 2364 w 2599"/>
                  <a:gd name="T17" fmla="*/ 705 h 2595"/>
                  <a:gd name="T18" fmla="*/ 1976 w 2599"/>
                  <a:gd name="T19" fmla="*/ 1081 h 2595"/>
                  <a:gd name="T20" fmla="*/ 2024 w 2599"/>
                  <a:gd name="T21" fmla="*/ 1330 h 2595"/>
                  <a:gd name="T22" fmla="*/ 1265 w 2599"/>
                  <a:gd name="T23" fmla="*/ 2089 h 2595"/>
                  <a:gd name="T24" fmla="*/ 506 w 2599"/>
                  <a:gd name="T25" fmla="*/ 1330 h 2595"/>
                  <a:gd name="T26" fmla="*/ 1265 w 2599"/>
                  <a:gd name="T27" fmla="*/ 571 h 2595"/>
                  <a:gd name="T28" fmla="*/ 1512 w 2599"/>
                  <a:gd name="T29" fmla="*/ 613 h 2595"/>
                  <a:gd name="T30" fmla="*/ 1523 w 2599"/>
                  <a:gd name="T31" fmla="*/ 970 h 2595"/>
                  <a:gd name="T32" fmla="*/ 822 w 2599"/>
                  <a:gd name="T33" fmla="*/ 1329 h 2595"/>
                  <a:gd name="T34" fmla="*/ 1707 w 2599"/>
                  <a:gd name="T35" fmla="*/ 1329 h 2595"/>
                  <a:gd name="T36" fmla="*/ 1669 w 2599"/>
                  <a:gd name="T37" fmla="*/ 1014 h 2595"/>
                  <a:gd name="T38" fmla="*/ 1580 w 2599"/>
                  <a:gd name="T39" fmla="*/ 1330 h 2595"/>
                  <a:gd name="T40" fmla="*/ 949 w 2599"/>
                  <a:gd name="T41" fmla="*/ 1330 h 2595"/>
                  <a:gd name="T42" fmla="*/ 1439 w 2599"/>
                  <a:gd name="T43" fmla="*/ 1066 h 2595"/>
                  <a:gd name="T44" fmla="*/ 1264 w 2599"/>
                  <a:gd name="T45" fmla="*/ 1203 h 2595"/>
                  <a:gd name="T46" fmla="*/ 1264 w 2599"/>
                  <a:gd name="T47" fmla="*/ 1457 h 2595"/>
                  <a:gd name="T48" fmla="*/ 1387 w 2599"/>
                  <a:gd name="T49" fmla="*/ 1297 h 2595"/>
                  <a:gd name="T50" fmla="*/ 1580 w 2599"/>
                  <a:gd name="T51" fmla="*/ 1330 h 2595"/>
                  <a:gd name="T52" fmla="*/ 1802 w 2599"/>
                  <a:gd name="T53" fmla="*/ 502 h 2595"/>
                  <a:gd name="T54" fmla="*/ 1916 w 2599"/>
                  <a:gd name="T55" fmla="*/ 588 h 2595"/>
                  <a:gd name="T56" fmla="*/ 1750 w 2599"/>
                  <a:gd name="T57" fmla="*/ 555 h 2595"/>
                  <a:gd name="T58" fmla="*/ 1682 w 2599"/>
                  <a:gd name="T59" fmla="*/ 816 h 2595"/>
                  <a:gd name="T60" fmla="*/ 1750 w 2599"/>
                  <a:gd name="T61" fmla="*/ 555 h 2595"/>
                  <a:gd name="T62" fmla="*/ 1936 w 2599"/>
                  <a:gd name="T63" fmla="*/ 943 h 2595"/>
                  <a:gd name="T64" fmla="*/ 1881 w 2599"/>
                  <a:gd name="T65" fmla="*/ 802 h 2595"/>
                  <a:gd name="T66" fmla="*/ 2021 w 2599"/>
                  <a:gd name="T67" fmla="*/ 861 h 2595"/>
                  <a:gd name="T68" fmla="*/ 1935 w 2599"/>
                  <a:gd name="T69" fmla="*/ 749 h 2595"/>
                  <a:gd name="T70" fmla="*/ 2177 w 2599"/>
                  <a:gd name="T71" fmla="*/ 710 h 2595"/>
                  <a:gd name="T72" fmla="*/ 2232 w 2599"/>
                  <a:gd name="T73" fmla="*/ 656 h 2595"/>
                  <a:gd name="T74" fmla="*/ 2159 w 2599"/>
                  <a:gd name="T75" fmla="*/ 528 h 2595"/>
                  <a:gd name="T76" fmla="*/ 2341 w 2599"/>
                  <a:gd name="T77" fmla="*/ 551 h 2595"/>
                  <a:gd name="T78" fmla="*/ 2081 w 2599"/>
                  <a:gd name="T79" fmla="*/ 424 h 2595"/>
                  <a:gd name="T80" fmla="*/ 1928 w 2599"/>
                  <a:gd name="T81" fmla="*/ 376 h 2595"/>
                  <a:gd name="T82" fmla="*/ 2081 w 2599"/>
                  <a:gd name="T83" fmla="*/ 424 h 2595"/>
                  <a:gd name="T84" fmla="*/ 2069 w 2599"/>
                  <a:gd name="T85" fmla="*/ 2134 h 2595"/>
                  <a:gd name="T86" fmla="*/ 460 w 2599"/>
                  <a:gd name="T87" fmla="*/ 2134 h 2595"/>
                  <a:gd name="T88" fmla="*/ 460 w 2599"/>
                  <a:gd name="T89" fmla="*/ 525 h 2595"/>
                  <a:gd name="T90" fmla="*/ 1800 w 2599"/>
                  <a:gd name="T91" fmla="*/ 325 h 2595"/>
                  <a:gd name="T92" fmla="*/ 1265 w 2599"/>
                  <a:gd name="T93" fmla="*/ 444 h 2595"/>
                  <a:gd name="T94" fmla="*/ 380 w 2599"/>
                  <a:gd name="T95" fmla="*/ 1329 h 2595"/>
                  <a:gd name="T96" fmla="*/ 1265 w 2599"/>
                  <a:gd name="T97" fmla="*/ 2214 h 2595"/>
                  <a:gd name="T98" fmla="*/ 2150 w 2599"/>
                  <a:gd name="T99" fmla="*/ 1329 h 2595"/>
                  <a:gd name="T100" fmla="*/ 2269 w 2599"/>
                  <a:gd name="T101" fmla="*/ 796 h 2595"/>
                  <a:gd name="T102" fmla="*/ 2403 w 2599"/>
                  <a:gd name="T103" fmla="*/ 1330 h 2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99" h="2595">
                    <a:moveTo>
                      <a:pt x="2599" y="477"/>
                    </a:moveTo>
                    <a:cubicBezTo>
                      <a:pt x="2204" y="392"/>
                      <a:pt x="2204" y="392"/>
                      <a:pt x="2204" y="392"/>
                    </a:cubicBezTo>
                    <a:cubicBezTo>
                      <a:pt x="2126" y="0"/>
                      <a:pt x="2126" y="0"/>
                      <a:pt x="2126" y="0"/>
                    </a:cubicBezTo>
                    <a:cubicBezTo>
                      <a:pt x="1893" y="233"/>
                      <a:pt x="1893" y="233"/>
                      <a:pt x="1893" y="233"/>
                    </a:cubicBezTo>
                    <a:cubicBezTo>
                      <a:pt x="1703" y="123"/>
                      <a:pt x="1487" y="65"/>
                      <a:pt x="1265" y="65"/>
                    </a:cubicBezTo>
                    <a:cubicBezTo>
                      <a:pt x="1094" y="65"/>
                      <a:pt x="928" y="99"/>
                      <a:pt x="772" y="165"/>
                    </a:cubicBezTo>
                    <a:cubicBezTo>
                      <a:pt x="622" y="228"/>
                      <a:pt x="487" y="320"/>
                      <a:pt x="371" y="436"/>
                    </a:cubicBezTo>
                    <a:cubicBezTo>
                      <a:pt x="254" y="552"/>
                      <a:pt x="163" y="687"/>
                      <a:pt x="100" y="838"/>
                    </a:cubicBezTo>
                    <a:cubicBezTo>
                      <a:pt x="34" y="994"/>
                      <a:pt x="0" y="1159"/>
                      <a:pt x="0" y="1330"/>
                    </a:cubicBezTo>
                    <a:cubicBezTo>
                      <a:pt x="0" y="1500"/>
                      <a:pt x="34" y="1666"/>
                      <a:pt x="100" y="1822"/>
                    </a:cubicBezTo>
                    <a:cubicBezTo>
                      <a:pt x="163" y="1973"/>
                      <a:pt x="254" y="2108"/>
                      <a:pt x="371" y="2224"/>
                    </a:cubicBezTo>
                    <a:cubicBezTo>
                      <a:pt x="487" y="2340"/>
                      <a:pt x="622" y="2431"/>
                      <a:pt x="772" y="2495"/>
                    </a:cubicBezTo>
                    <a:cubicBezTo>
                      <a:pt x="928" y="2561"/>
                      <a:pt x="1094" y="2595"/>
                      <a:pt x="1265" y="2595"/>
                    </a:cubicBezTo>
                    <a:cubicBezTo>
                      <a:pt x="1435" y="2595"/>
                      <a:pt x="1601" y="2561"/>
                      <a:pt x="1757" y="2495"/>
                    </a:cubicBezTo>
                    <a:cubicBezTo>
                      <a:pt x="1908" y="2431"/>
                      <a:pt x="2043" y="2340"/>
                      <a:pt x="2159" y="2224"/>
                    </a:cubicBezTo>
                    <a:cubicBezTo>
                      <a:pt x="2275" y="2108"/>
                      <a:pt x="2366" y="1973"/>
                      <a:pt x="2430" y="1822"/>
                    </a:cubicBezTo>
                    <a:cubicBezTo>
                      <a:pt x="2496" y="1666"/>
                      <a:pt x="2529" y="1500"/>
                      <a:pt x="2529" y="1330"/>
                    </a:cubicBezTo>
                    <a:cubicBezTo>
                      <a:pt x="2529" y="1109"/>
                      <a:pt x="2472" y="894"/>
                      <a:pt x="2364" y="705"/>
                    </a:cubicBezTo>
                    <a:lnTo>
                      <a:pt x="2599" y="477"/>
                    </a:lnTo>
                    <a:close/>
                    <a:moveTo>
                      <a:pt x="1976" y="1081"/>
                    </a:moveTo>
                    <a:cubicBezTo>
                      <a:pt x="1980" y="1076"/>
                      <a:pt x="1980" y="1076"/>
                      <a:pt x="1980" y="1076"/>
                    </a:cubicBezTo>
                    <a:cubicBezTo>
                      <a:pt x="2009" y="1157"/>
                      <a:pt x="2024" y="1242"/>
                      <a:pt x="2024" y="1330"/>
                    </a:cubicBezTo>
                    <a:cubicBezTo>
                      <a:pt x="2024" y="1532"/>
                      <a:pt x="1945" y="1723"/>
                      <a:pt x="1801" y="1866"/>
                    </a:cubicBezTo>
                    <a:cubicBezTo>
                      <a:pt x="1658" y="2010"/>
                      <a:pt x="1468" y="2089"/>
                      <a:pt x="1265" y="2089"/>
                    </a:cubicBezTo>
                    <a:cubicBezTo>
                      <a:pt x="1062" y="2089"/>
                      <a:pt x="871" y="2010"/>
                      <a:pt x="728" y="1866"/>
                    </a:cubicBezTo>
                    <a:cubicBezTo>
                      <a:pt x="585" y="1723"/>
                      <a:pt x="506" y="1532"/>
                      <a:pt x="506" y="1330"/>
                    </a:cubicBezTo>
                    <a:cubicBezTo>
                      <a:pt x="506" y="1127"/>
                      <a:pt x="585" y="936"/>
                      <a:pt x="728" y="793"/>
                    </a:cubicBezTo>
                    <a:cubicBezTo>
                      <a:pt x="871" y="650"/>
                      <a:pt x="1062" y="571"/>
                      <a:pt x="1265" y="571"/>
                    </a:cubicBezTo>
                    <a:cubicBezTo>
                      <a:pt x="1351" y="571"/>
                      <a:pt x="1434" y="585"/>
                      <a:pt x="1513" y="612"/>
                    </a:cubicBezTo>
                    <a:cubicBezTo>
                      <a:pt x="1512" y="613"/>
                      <a:pt x="1512" y="613"/>
                      <a:pt x="1512" y="613"/>
                    </a:cubicBezTo>
                    <a:cubicBezTo>
                      <a:pt x="1574" y="920"/>
                      <a:pt x="1574" y="920"/>
                      <a:pt x="1574" y="920"/>
                    </a:cubicBezTo>
                    <a:cubicBezTo>
                      <a:pt x="1523" y="970"/>
                      <a:pt x="1523" y="970"/>
                      <a:pt x="1523" y="970"/>
                    </a:cubicBezTo>
                    <a:cubicBezTo>
                      <a:pt x="1450" y="918"/>
                      <a:pt x="1361" y="887"/>
                      <a:pt x="1265" y="887"/>
                    </a:cubicBezTo>
                    <a:cubicBezTo>
                      <a:pt x="1021" y="887"/>
                      <a:pt x="822" y="1085"/>
                      <a:pt x="822" y="1329"/>
                    </a:cubicBezTo>
                    <a:cubicBezTo>
                      <a:pt x="822" y="1573"/>
                      <a:pt x="1020" y="1772"/>
                      <a:pt x="1265" y="1772"/>
                    </a:cubicBezTo>
                    <a:cubicBezTo>
                      <a:pt x="1509" y="1772"/>
                      <a:pt x="1707" y="1573"/>
                      <a:pt x="1707" y="1329"/>
                    </a:cubicBezTo>
                    <a:cubicBezTo>
                      <a:pt x="1707" y="1230"/>
                      <a:pt x="1675" y="1139"/>
                      <a:pt x="1619" y="1065"/>
                    </a:cubicBezTo>
                    <a:cubicBezTo>
                      <a:pt x="1669" y="1014"/>
                      <a:pt x="1669" y="1014"/>
                      <a:pt x="1669" y="1014"/>
                    </a:cubicBezTo>
                    <a:lnTo>
                      <a:pt x="1976" y="1081"/>
                    </a:lnTo>
                    <a:close/>
                    <a:moveTo>
                      <a:pt x="1580" y="1330"/>
                    </a:moveTo>
                    <a:cubicBezTo>
                      <a:pt x="1580" y="1504"/>
                      <a:pt x="1439" y="1645"/>
                      <a:pt x="1265" y="1645"/>
                    </a:cubicBezTo>
                    <a:cubicBezTo>
                      <a:pt x="1091" y="1645"/>
                      <a:pt x="949" y="1504"/>
                      <a:pt x="949" y="1330"/>
                    </a:cubicBezTo>
                    <a:cubicBezTo>
                      <a:pt x="949" y="1156"/>
                      <a:pt x="1091" y="1014"/>
                      <a:pt x="1265" y="1014"/>
                    </a:cubicBezTo>
                    <a:cubicBezTo>
                      <a:pt x="1329" y="1014"/>
                      <a:pt x="1389" y="1033"/>
                      <a:pt x="1439" y="1066"/>
                    </a:cubicBezTo>
                    <a:cubicBezTo>
                      <a:pt x="1297" y="1208"/>
                      <a:pt x="1297" y="1208"/>
                      <a:pt x="1297" y="1208"/>
                    </a:cubicBezTo>
                    <a:cubicBezTo>
                      <a:pt x="1287" y="1205"/>
                      <a:pt x="1276" y="1203"/>
                      <a:pt x="1264" y="1203"/>
                    </a:cubicBezTo>
                    <a:cubicBezTo>
                      <a:pt x="1195" y="1203"/>
                      <a:pt x="1138" y="1260"/>
                      <a:pt x="1138" y="1330"/>
                    </a:cubicBezTo>
                    <a:cubicBezTo>
                      <a:pt x="1138" y="1400"/>
                      <a:pt x="1194" y="1457"/>
                      <a:pt x="1264" y="1457"/>
                    </a:cubicBezTo>
                    <a:cubicBezTo>
                      <a:pt x="1334" y="1457"/>
                      <a:pt x="1391" y="1399"/>
                      <a:pt x="1391" y="1330"/>
                    </a:cubicBezTo>
                    <a:cubicBezTo>
                      <a:pt x="1391" y="1318"/>
                      <a:pt x="1390" y="1307"/>
                      <a:pt x="1387" y="1297"/>
                    </a:cubicBezTo>
                    <a:cubicBezTo>
                      <a:pt x="1528" y="1155"/>
                      <a:pt x="1528" y="1155"/>
                      <a:pt x="1528" y="1155"/>
                    </a:cubicBezTo>
                    <a:cubicBezTo>
                      <a:pt x="1561" y="1205"/>
                      <a:pt x="1580" y="1265"/>
                      <a:pt x="1580" y="1330"/>
                    </a:cubicBezTo>
                    <a:close/>
                    <a:moveTo>
                      <a:pt x="1841" y="661"/>
                    </a:moveTo>
                    <a:cubicBezTo>
                      <a:pt x="1802" y="502"/>
                      <a:pt x="1802" y="502"/>
                      <a:pt x="1802" y="502"/>
                    </a:cubicBezTo>
                    <a:cubicBezTo>
                      <a:pt x="1876" y="428"/>
                      <a:pt x="1876" y="428"/>
                      <a:pt x="1876" y="428"/>
                    </a:cubicBezTo>
                    <a:cubicBezTo>
                      <a:pt x="1916" y="588"/>
                      <a:pt x="1916" y="588"/>
                      <a:pt x="1916" y="588"/>
                    </a:cubicBezTo>
                    <a:lnTo>
                      <a:pt x="1841" y="661"/>
                    </a:lnTo>
                    <a:close/>
                    <a:moveTo>
                      <a:pt x="1750" y="555"/>
                    </a:moveTo>
                    <a:cubicBezTo>
                      <a:pt x="1789" y="712"/>
                      <a:pt x="1789" y="712"/>
                      <a:pt x="1789" y="712"/>
                    </a:cubicBezTo>
                    <a:cubicBezTo>
                      <a:pt x="1682" y="816"/>
                      <a:pt x="1682" y="816"/>
                      <a:pt x="1682" y="816"/>
                    </a:cubicBezTo>
                    <a:cubicBezTo>
                      <a:pt x="1649" y="655"/>
                      <a:pt x="1649" y="655"/>
                      <a:pt x="1649" y="655"/>
                    </a:cubicBezTo>
                    <a:lnTo>
                      <a:pt x="1750" y="555"/>
                    </a:lnTo>
                    <a:close/>
                    <a:moveTo>
                      <a:pt x="2021" y="861"/>
                    </a:moveTo>
                    <a:cubicBezTo>
                      <a:pt x="1936" y="943"/>
                      <a:pt x="1936" y="943"/>
                      <a:pt x="1936" y="943"/>
                    </a:cubicBezTo>
                    <a:cubicBezTo>
                      <a:pt x="1775" y="908"/>
                      <a:pt x="1775" y="908"/>
                      <a:pt x="1775" y="908"/>
                    </a:cubicBezTo>
                    <a:cubicBezTo>
                      <a:pt x="1881" y="802"/>
                      <a:pt x="1881" y="802"/>
                      <a:pt x="1881" y="802"/>
                    </a:cubicBezTo>
                    <a:cubicBezTo>
                      <a:pt x="2047" y="835"/>
                      <a:pt x="2047" y="835"/>
                      <a:pt x="2047" y="835"/>
                    </a:cubicBezTo>
                    <a:lnTo>
                      <a:pt x="2021" y="861"/>
                    </a:lnTo>
                    <a:close/>
                    <a:moveTo>
                      <a:pt x="2102" y="782"/>
                    </a:moveTo>
                    <a:cubicBezTo>
                      <a:pt x="1935" y="749"/>
                      <a:pt x="1935" y="749"/>
                      <a:pt x="1935" y="749"/>
                    </a:cubicBezTo>
                    <a:cubicBezTo>
                      <a:pt x="2008" y="676"/>
                      <a:pt x="2008" y="676"/>
                      <a:pt x="2008" y="676"/>
                    </a:cubicBezTo>
                    <a:cubicBezTo>
                      <a:pt x="2177" y="710"/>
                      <a:pt x="2177" y="710"/>
                      <a:pt x="2177" y="710"/>
                    </a:cubicBezTo>
                    <a:lnTo>
                      <a:pt x="2102" y="782"/>
                    </a:lnTo>
                    <a:close/>
                    <a:moveTo>
                      <a:pt x="2232" y="656"/>
                    </a:moveTo>
                    <a:cubicBezTo>
                      <a:pt x="2062" y="622"/>
                      <a:pt x="2062" y="622"/>
                      <a:pt x="2062" y="622"/>
                    </a:cubicBezTo>
                    <a:cubicBezTo>
                      <a:pt x="2159" y="528"/>
                      <a:pt x="2159" y="528"/>
                      <a:pt x="2159" y="528"/>
                    </a:cubicBezTo>
                    <a:cubicBezTo>
                      <a:pt x="2174" y="515"/>
                      <a:pt x="2174" y="515"/>
                      <a:pt x="2174" y="515"/>
                    </a:cubicBezTo>
                    <a:cubicBezTo>
                      <a:pt x="2341" y="551"/>
                      <a:pt x="2341" y="551"/>
                      <a:pt x="2341" y="551"/>
                    </a:cubicBezTo>
                    <a:lnTo>
                      <a:pt x="2232" y="656"/>
                    </a:lnTo>
                    <a:close/>
                    <a:moveTo>
                      <a:pt x="2081" y="424"/>
                    </a:moveTo>
                    <a:cubicBezTo>
                      <a:pt x="1968" y="537"/>
                      <a:pt x="1968" y="537"/>
                      <a:pt x="1968" y="537"/>
                    </a:cubicBezTo>
                    <a:cubicBezTo>
                      <a:pt x="1928" y="376"/>
                      <a:pt x="1928" y="376"/>
                      <a:pt x="1928" y="376"/>
                    </a:cubicBezTo>
                    <a:cubicBezTo>
                      <a:pt x="2048" y="256"/>
                      <a:pt x="2048" y="256"/>
                      <a:pt x="2048" y="256"/>
                    </a:cubicBezTo>
                    <a:lnTo>
                      <a:pt x="2081" y="424"/>
                    </a:lnTo>
                    <a:close/>
                    <a:moveTo>
                      <a:pt x="2403" y="1330"/>
                    </a:moveTo>
                    <a:cubicBezTo>
                      <a:pt x="2403" y="1634"/>
                      <a:pt x="2284" y="1919"/>
                      <a:pt x="2069" y="2134"/>
                    </a:cubicBezTo>
                    <a:cubicBezTo>
                      <a:pt x="1854" y="2349"/>
                      <a:pt x="1569" y="2468"/>
                      <a:pt x="1265" y="2468"/>
                    </a:cubicBezTo>
                    <a:cubicBezTo>
                      <a:pt x="961" y="2468"/>
                      <a:pt x="675" y="2349"/>
                      <a:pt x="460" y="2134"/>
                    </a:cubicBezTo>
                    <a:cubicBezTo>
                      <a:pt x="245" y="1919"/>
                      <a:pt x="127" y="1634"/>
                      <a:pt x="127" y="1330"/>
                    </a:cubicBezTo>
                    <a:cubicBezTo>
                      <a:pt x="127" y="1026"/>
                      <a:pt x="245" y="740"/>
                      <a:pt x="460" y="525"/>
                    </a:cubicBezTo>
                    <a:cubicBezTo>
                      <a:pt x="675" y="310"/>
                      <a:pt x="961" y="191"/>
                      <a:pt x="1265" y="191"/>
                    </a:cubicBezTo>
                    <a:cubicBezTo>
                      <a:pt x="1454" y="191"/>
                      <a:pt x="1637" y="237"/>
                      <a:pt x="1800" y="325"/>
                    </a:cubicBezTo>
                    <a:cubicBezTo>
                      <a:pt x="1611" y="515"/>
                      <a:pt x="1611" y="515"/>
                      <a:pt x="1611" y="515"/>
                    </a:cubicBezTo>
                    <a:cubicBezTo>
                      <a:pt x="1502" y="468"/>
                      <a:pt x="1386" y="444"/>
                      <a:pt x="1265" y="444"/>
                    </a:cubicBezTo>
                    <a:cubicBezTo>
                      <a:pt x="1028" y="444"/>
                      <a:pt x="806" y="536"/>
                      <a:pt x="639" y="703"/>
                    </a:cubicBezTo>
                    <a:cubicBezTo>
                      <a:pt x="472" y="870"/>
                      <a:pt x="380" y="1093"/>
                      <a:pt x="380" y="1329"/>
                    </a:cubicBezTo>
                    <a:cubicBezTo>
                      <a:pt x="380" y="1566"/>
                      <a:pt x="472" y="1788"/>
                      <a:pt x="639" y="1955"/>
                    </a:cubicBezTo>
                    <a:cubicBezTo>
                      <a:pt x="806" y="2122"/>
                      <a:pt x="1028" y="2214"/>
                      <a:pt x="1265" y="2214"/>
                    </a:cubicBezTo>
                    <a:cubicBezTo>
                      <a:pt x="1501" y="2214"/>
                      <a:pt x="1724" y="2122"/>
                      <a:pt x="1891" y="1955"/>
                    </a:cubicBezTo>
                    <a:cubicBezTo>
                      <a:pt x="2058" y="1788"/>
                      <a:pt x="2150" y="1566"/>
                      <a:pt x="2150" y="1329"/>
                    </a:cubicBezTo>
                    <a:cubicBezTo>
                      <a:pt x="2150" y="1208"/>
                      <a:pt x="2126" y="1091"/>
                      <a:pt x="2078" y="981"/>
                    </a:cubicBezTo>
                    <a:cubicBezTo>
                      <a:pt x="2269" y="796"/>
                      <a:pt x="2269" y="796"/>
                      <a:pt x="2269" y="796"/>
                    </a:cubicBezTo>
                    <a:cubicBezTo>
                      <a:pt x="2357" y="959"/>
                      <a:pt x="2403" y="1142"/>
                      <a:pt x="2403" y="1330"/>
                    </a:cubicBezTo>
                    <a:close/>
                    <a:moveTo>
                      <a:pt x="2403" y="1330"/>
                    </a:moveTo>
                    <a:cubicBezTo>
                      <a:pt x="2403" y="1330"/>
                      <a:pt x="2403" y="1330"/>
                      <a:pt x="2403" y="133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14371"/>
                  </a:solidFill>
                </a:endParaRPr>
              </a:p>
            </p:txBody>
          </p:sp>
        </p:grpSp>
        <p:grpSp>
          <p:nvGrpSpPr>
            <p:cNvPr id="47" name="组合 46"/>
            <p:cNvGrpSpPr/>
            <p:nvPr userDrawn="1"/>
          </p:nvGrpSpPr>
          <p:grpSpPr>
            <a:xfrm>
              <a:off x="1030689" y="3449612"/>
              <a:ext cx="1996781" cy="703102"/>
              <a:chOff x="1049902" y="7496160"/>
              <a:chExt cx="1996781" cy="703102"/>
            </a:xfrm>
          </p:grpSpPr>
          <p:sp>
            <p:nvSpPr>
              <p:cNvPr id="48" name="文本框 47"/>
              <p:cNvSpPr txBox="1"/>
              <p:nvPr userDrawn="1"/>
            </p:nvSpPr>
            <p:spPr>
              <a:xfrm>
                <a:off x="1055489" y="7496160"/>
                <a:ext cx="19911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rgbClr val="31437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实习课题及重心</a:t>
                </a:r>
                <a:endParaRPr lang="zh-CN" altLang="en-US" sz="2000" dirty="0">
                  <a:solidFill>
                    <a:srgbClr val="31437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文本框 48"/>
              <p:cNvSpPr txBox="1"/>
              <p:nvPr userDrawn="1"/>
            </p:nvSpPr>
            <p:spPr>
              <a:xfrm>
                <a:off x="1049902" y="7799152"/>
                <a:ext cx="18903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14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sz="1000" b="0" i="0" kern="1200" cap="all" baseline="0" dirty="0">
                    <a:solidFill>
                      <a:srgbClr val="314371"/>
                    </a:solidFill>
                    <a:effectLst/>
                    <a:latin typeface="+mn-lt"/>
                    <a:ea typeface="+mn-ea"/>
                    <a:cs typeface="+mn-cs"/>
                  </a:rPr>
                  <a:t>Internship topic and focus</a:t>
                </a:r>
                <a:endParaRPr lang="zh-CN" altLang="en-US" sz="600" dirty="0">
                  <a:solidFill>
                    <a:srgbClr val="314371"/>
                  </a:solidFill>
                </a:endParaRPr>
              </a:p>
            </p:txBody>
          </p:sp>
        </p:grpSp>
      </p:grpSp>
    </p:spTree>
  </p:cSld>
  <p:clrMapOvr>
    <a:masterClrMapping/>
  </p:clrMapOvr>
  <p:transition spd="slow" advClick="0" advTm="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0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transition spd="slow" advClick="0" advTm="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9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5303" y="4002769"/>
            <a:ext cx="4791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AU" altLang="zh-CN" sz="16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Skin and cosmetic training</a:t>
            </a:r>
            <a:endParaRPr lang="en-AU" altLang="zh-CN" sz="1600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5938" y="4482784"/>
            <a:ext cx="396000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1715750" y="1598870"/>
            <a:ext cx="0" cy="325755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9586769" y="5840197"/>
            <a:ext cx="224328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700" b="1" spc="50" dirty="0">
                <a:solidFill>
                  <a:schemeClr val="bg1"/>
                </a:solidFill>
                <a:cs typeface="+mn-ea"/>
                <a:sym typeface="+mn-lt"/>
              </a:rPr>
              <a:t>GONGS LOGO</a:t>
            </a:r>
            <a:endParaRPr lang="zh-CN" altLang="en-US" sz="1700" b="1" spc="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586769" y="6179347"/>
            <a:ext cx="224328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700" b="1" spc="50" dirty="0">
                <a:solidFill>
                  <a:schemeClr val="bg1"/>
                </a:solidFill>
                <a:cs typeface="+mn-ea"/>
                <a:sym typeface="+mn-lt"/>
              </a:rPr>
              <a:t>BIOTECHNOLOGY</a:t>
            </a:r>
            <a:endParaRPr lang="zh-CN" altLang="en-US" sz="1700" b="1" spc="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15303" y="2241814"/>
            <a:ext cx="7207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请输入公司名（中国）有限公司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38817" y="2824043"/>
            <a:ext cx="85681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实习生研发入职培训</a:t>
            </a:r>
            <a:endParaRPr lang="zh-CN" alt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15937" y="244175"/>
            <a:ext cx="2170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altLang="zh-CN" sz="2000" b="1" cap="all" dirty="0">
                <a:solidFill>
                  <a:schemeClr val="bg1"/>
                </a:solidFill>
                <a:cs typeface="+mn-ea"/>
                <a:sym typeface="+mn-lt"/>
              </a:rPr>
              <a:t>gongs logo</a:t>
            </a:r>
            <a:endParaRPr lang="zh-CN" altLang="en-US" sz="2000" b="1" cap="all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263720" y="244175"/>
            <a:ext cx="1982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实习纪律及安排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599541" y="244175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实验室规范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22015" y="5994085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 smtClean="0">
                <a:solidFill>
                  <a:schemeClr val="bg1"/>
                </a:solidFill>
                <a:cs typeface="+mn-ea"/>
                <a:sym typeface="+mn-lt"/>
              </a:rPr>
              <a:t>20XX.12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0404909" y="244175"/>
            <a:ext cx="1268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皮肤介绍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428341" y="244175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化妆品介绍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314" y="1835204"/>
            <a:ext cx="1737122" cy="3387502"/>
          </a:xfrm>
          <a:prstGeom prst="rect">
            <a:avLst/>
          </a:prstGeom>
        </p:spPr>
      </p:pic>
      <p:grpSp>
        <p:nvGrpSpPr>
          <p:cNvPr id="59" name="组合 58"/>
          <p:cNvGrpSpPr/>
          <p:nvPr/>
        </p:nvGrpSpPr>
        <p:grpSpPr>
          <a:xfrm>
            <a:off x="1495969" y="2041001"/>
            <a:ext cx="6019567" cy="3466107"/>
            <a:chOff x="2776546" y="903156"/>
            <a:chExt cx="8501482" cy="4947558"/>
          </a:xfrm>
        </p:grpSpPr>
        <p:grpSp>
          <p:nvGrpSpPr>
            <p:cNvPr id="15" name="Group 73"/>
            <p:cNvGrpSpPr/>
            <p:nvPr/>
          </p:nvGrpSpPr>
          <p:grpSpPr>
            <a:xfrm>
              <a:off x="7006765" y="2169532"/>
              <a:ext cx="2134726" cy="3388392"/>
              <a:chOff x="4405185" y="1559346"/>
              <a:chExt cx="1601044" cy="2541294"/>
            </a:xfrm>
          </p:grpSpPr>
          <p:grpSp>
            <p:nvGrpSpPr>
              <p:cNvPr id="16" name="Group 662"/>
              <p:cNvGrpSpPr/>
              <p:nvPr/>
            </p:nvGrpSpPr>
            <p:grpSpPr>
              <a:xfrm>
                <a:off x="4432670" y="1559346"/>
                <a:ext cx="1408301" cy="2098414"/>
                <a:chOff x="0" y="0"/>
                <a:chExt cx="3652517" cy="5442368"/>
              </a:xfrm>
            </p:grpSpPr>
            <p:sp>
              <p:nvSpPr>
                <p:cNvPr id="19" name="Shape 653"/>
                <p:cNvSpPr/>
                <p:nvPr/>
              </p:nvSpPr>
              <p:spPr>
                <a:xfrm>
                  <a:off x="1022384" y="5168864"/>
                  <a:ext cx="1291983" cy="2735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7733" tIns="67733" rIns="67733" bIns="67733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</a:defRPr>
                  </a:pPr>
                  <a:endParaRPr sz="4265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Shape 654"/>
                <p:cNvSpPr/>
                <p:nvPr/>
              </p:nvSpPr>
              <p:spPr>
                <a:xfrm>
                  <a:off x="1605475" y="2980350"/>
                  <a:ext cx="124628" cy="2361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0" h="21600" extrusionOk="0">
                      <a:moveTo>
                        <a:pt x="9775" y="0"/>
                      </a:moveTo>
                      <a:cubicBezTo>
                        <a:pt x="18916" y="3066"/>
                        <a:pt x="21600" y="6186"/>
                        <a:pt x="17768" y="9291"/>
                      </a:cubicBezTo>
                      <a:cubicBezTo>
                        <a:pt x="13700" y="12586"/>
                        <a:pt x="2266" y="15856"/>
                        <a:pt x="3600" y="19171"/>
                      </a:cubicBezTo>
                      <a:cubicBezTo>
                        <a:pt x="3695" y="19405"/>
                        <a:pt x="3852" y="19639"/>
                        <a:pt x="3818" y="19872"/>
                      </a:cubicBezTo>
                      <a:cubicBezTo>
                        <a:pt x="3731" y="20455"/>
                        <a:pt x="2449" y="21035"/>
                        <a:pt x="0" y="21600"/>
                      </a:cubicBezTo>
                    </a:path>
                  </a:pathLst>
                </a:custGeom>
                <a:solidFill>
                  <a:schemeClr val="accent1"/>
                </a:solidFill>
                <a:ln w="76200" cap="flat">
                  <a:solidFill>
                    <a:schemeClr val="accent1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/>
                  </a:pPr>
                  <a:endParaRPr sz="4265">
                    <a:cs typeface="+mn-ea"/>
                    <a:sym typeface="+mn-lt"/>
                  </a:endParaRPr>
                </a:p>
              </p:txBody>
            </p:sp>
            <p:grpSp>
              <p:nvGrpSpPr>
                <p:cNvPr id="21" name="Group 657"/>
                <p:cNvGrpSpPr/>
                <p:nvPr/>
              </p:nvGrpSpPr>
              <p:grpSpPr>
                <a:xfrm rot="19138440">
                  <a:off x="462139" y="2406127"/>
                  <a:ext cx="1056655" cy="1803440"/>
                  <a:chOff x="0" y="0"/>
                  <a:chExt cx="1056654" cy="1803439"/>
                </a:xfrm>
              </p:grpSpPr>
              <p:sp>
                <p:nvSpPr>
                  <p:cNvPr id="26" name="Shape 655"/>
                  <p:cNvSpPr/>
                  <p:nvPr/>
                </p:nvSpPr>
                <p:spPr>
                  <a:xfrm rot="21300000" flipH="1">
                    <a:off x="73693" y="36330"/>
                    <a:ext cx="909268" cy="173077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34" h="21600" extrusionOk="0">
                        <a:moveTo>
                          <a:pt x="6073" y="21422"/>
                        </a:moveTo>
                        <a:cubicBezTo>
                          <a:pt x="1992" y="18123"/>
                          <a:pt x="-94" y="14441"/>
                          <a:pt x="3" y="10711"/>
                        </a:cubicBezTo>
                        <a:cubicBezTo>
                          <a:pt x="101" y="6957"/>
                          <a:pt x="2407" y="3275"/>
                          <a:pt x="6709" y="0"/>
                        </a:cubicBezTo>
                        <a:cubicBezTo>
                          <a:pt x="15604" y="2159"/>
                          <a:pt x="21164" y="6163"/>
                          <a:pt x="21331" y="10528"/>
                        </a:cubicBezTo>
                        <a:cubicBezTo>
                          <a:pt x="21506" y="15126"/>
                          <a:pt x="15701" y="19388"/>
                          <a:pt x="6249" y="21600"/>
                        </a:cubicBezTo>
                        <a:lnTo>
                          <a:pt x="6073" y="2142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426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" name="Shape 656"/>
                  <p:cNvSpPr/>
                  <p:nvPr/>
                </p:nvSpPr>
                <p:spPr>
                  <a:xfrm>
                    <a:off x="590065" y="25055"/>
                    <a:ext cx="397908" cy="17224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82" h="21600" extrusionOk="0">
                        <a:moveTo>
                          <a:pt x="1571" y="0"/>
                        </a:moveTo>
                        <a:cubicBezTo>
                          <a:pt x="1295" y="39"/>
                          <a:pt x="1058" y="85"/>
                          <a:pt x="786" y="124"/>
                        </a:cubicBezTo>
                        <a:cubicBezTo>
                          <a:pt x="-136" y="2929"/>
                          <a:pt x="-261" y="5746"/>
                          <a:pt x="484" y="8555"/>
                        </a:cubicBezTo>
                        <a:cubicBezTo>
                          <a:pt x="1656" y="12978"/>
                          <a:pt x="4882" y="17351"/>
                          <a:pt x="10106" y="21590"/>
                        </a:cubicBezTo>
                        <a:cubicBezTo>
                          <a:pt x="10141" y="21593"/>
                          <a:pt x="10171" y="21597"/>
                          <a:pt x="10206" y="21600"/>
                        </a:cubicBezTo>
                        <a:lnTo>
                          <a:pt x="10528" y="21411"/>
                        </a:lnTo>
                        <a:cubicBezTo>
                          <a:pt x="18148" y="17918"/>
                          <a:pt x="21339" y="14136"/>
                          <a:pt x="19808" y="10407"/>
                        </a:cubicBezTo>
                        <a:cubicBezTo>
                          <a:pt x="18267" y="6654"/>
                          <a:pt x="11994" y="3077"/>
                          <a:pt x="1571" y="0"/>
                        </a:cubicBezTo>
                        <a:close/>
                      </a:path>
                    </a:pathLst>
                  </a:custGeom>
                  <a:solidFill>
                    <a:srgbClr val="31437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4265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2" name="Shape 658"/>
                <p:cNvSpPr/>
                <p:nvPr/>
              </p:nvSpPr>
              <p:spPr>
                <a:xfrm rot="1980000">
                  <a:off x="1749007" y="4122296"/>
                  <a:ext cx="323936" cy="759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4" h="21600" extrusionOk="0">
                      <a:moveTo>
                        <a:pt x="6073" y="21422"/>
                      </a:moveTo>
                      <a:cubicBezTo>
                        <a:pt x="1992" y="18123"/>
                        <a:pt x="-94" y="14441"/>
                        <a:pt x="3" y="10711"/>
                      </a:cubicBezTo>
                      <a:cubicBezTo>
                        <a:pt x="101" y="6957"/>
                        <a:pt x="2407" y="3275"/>
                        <a:pt x="6709" y="0"/>
                      </a:cubicBezTo>
                      <a:cubicBezTo>
                        <a:pt x="15604" y="2159"/>
                        <a:pt x="21164" y="6163"/>
                        <a:pt x="21331" y="10528"/>
                      </a:cubicBezTo>
                      <a:cubicBezTo>
                        <a:pt x="21506" y="15126"/>
                        <a:pt x="15701" y="19388"/>
                        <a:pt x="6249" y="21600"/>
                      </a:cubicBezTo>
                      <a:lnTo>
                        <a:pt x="6073" y="21422"/>
                      </a:lnTo>
                      <a:close/>
                    </a:path>
                  </a:pathLst>
                </a:custGeom>
                <a:solidFill>
                  <a:srgbClr val="31437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/>
                  </a:pPr>
                  <a:endParaRPr sz="4265">
                    <a:cs typeface="+mn-ea"/>
                    <a:sym typeface="+mn-lt"/>
                  </a:endParaRPr>
                </a:p>
              </p:txBody>
            </p:sp>
            <p:grpSp>
              <p:nvGrpSpPr>
                <p:cNvPr id="23" name="Group 661"/>
                <p:cNvGrpSpPr/>
                <p:nvPr/>
              </p:nvGrpSpPr>
              <p:grpSpPr>
                <a:xfrm rot="1975701">
                  <a:off x="1212830" y="237524"/>
                  <a:ext cx="1763341" cy="3009572"/>
                  <a:chOff x="0" y="0"/>
                  <a:chExt cx="1763340" cy="3009571"/>
                </a:xfrm>
              </p:grpSpPr>
              <p:sp>
                <p:nvSpPr>
                  <p:cNvPr id="24" name="Shape 659"/>
                  <p:cNvSpPr/>
                  <p:nvPr/>
                </p:nvSpPr>
                <p:spPr>
                  <a:xfrm rot="21300000" flipH="1">
                    <a:off x="122979" y="60628"/>
                    <a:ext cx="1517382" cy="288831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34" h="21600" extrusionOk="0">
                        <a:moveTo>
                          <a:pt x="6073" y="21422"/>
                        </a:moveTo>
                        <a:cubicBezTo>
                          <a:pt x="1992" y="18123"/>
                          <a:pt x="-94" y="14441"/>
                          <a:pt x="3" y="10711"/>
                        </a:cubicBezTo>
                        <a:cubicBezTo>
                          <a:pt x="101" y="6957"/>
                          <a:pt x="2407" y="3275"/>
                          <a:pt x="6709" y="0"/>
                        </a:cubicBezTo>
                        <a:cubicBezTo>
                          <a:pt x="15604" y="2159"/>
                          <a:pt x="21164" y="6163"/>
                          <a:pt x="21331" y="10528"/>
                        </a:cubicBezTo>
                        <a:cubicBezTo>
                          <a:pt x="21506" y="15126"/>
                          <a:pt x="15701" y="19388"/>
                          <a:pt x="6249" y="21600"/>
                        </a:cubicBezTo>
                        <a:lnTo>
                          <a:pt x="6073" y="2142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426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" name="Shape 660"/>
                  <p:cNvSpPr/>
                  <p:nvPr/>
                </p:nvSpPr>
                <p:spPr>
                  <a:xfrm>
                    <a:off x="984698" y="41812"/>
                    <a:ext cx="664027" cy="287439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82" h="21600" extrusionOk="0">
                        <a:moveTo>
                          <a:pt x="1571" y="0"/>
                        </a:moveTo>
                        <a:cubicBezTo>
                          <a:pt x="1295" y="39"/>
                          <a:pt x="1058" y="85"/>
                          <a:pt x="786" y="124"/>
                        </a:cubicBezTo>
                        <a:cubicBezTo>
                          <a:pt x="-136" y="2929"/>
                          <a:pt x="-261" y="5746"/>
                          <a:pt x="484" y="8555"/>
                        </a:cubicBezTo>
                        <a:cubicBezTo>
                          <a:pt x="1656" y="12978"/>
                          <a:pt x="4882" y="17351"/>
                          <a:pt x="10106" y="21590"/>
                        </a:cubicBezTo>
                        <a:cubicBezTo>
                          <a:pt x="10141" y="21593"/>
                          <a:pt x="10171" y="21597"/>
                          <a:pt x="10206" y="21600"/>
                        </a:cubicBezTo>
                        <a:lnTo>
                          <a:pt x="10528" y="21411"/>
                        </a:lnTo>
                        <a:cubicBezTo>
                          <a:pt x="18148" y="17918"/>
                          <a:pt x="21339" y="14136"/>
                          <a:pt x="19808" y="10407"/>
                        </a:cubicBezTo>
                        <a:cubicBezTo>
                          <a:pt x="18267" y="6654"/>
                          <a:pt x="11994" y="3077"/>
                          <a:pt x="1571" y="0"/>
                        </a:cubicBezTo>
                        <a:close/>
                      </a:path>
                    </a:pathLst>
                  </a:custGeom>
                  <a:solidFill>
                    <a:srgbClr val="31437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4265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18" name="Rectangle 67"/>
              <p:cNvSpPr/>
              <p:nvPr/>
            </p:nvSpPr>
            <p:spPr>
              <a:xfrm>
                <a:off x="4405185" y="3782198"/>
                <a:ext cx="1601044" cy="3184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335" b="1" dirty="0">
                    <a:cs typeface="+mn-ea"/>
                    <a:sym typeface="+mn-lt"/>
                  </a:rPr>
                  <a:t>THIRD PHASE</a:t>
                </a:r>
                <a:endParaRPr lang="en-US" sz="1335" b="1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Group 74"/>
            <p:cNvGrpSpPr/>
            <p:nvPr/>
          </p:nvGrpSpPr>
          <p:grpSpPr>
            <a:xfrm>
              <a:off x="9137393" y="903156"/>
              <a:ext cx="2140635" cy="4668736"/>
              <a:chOff x="6853045" y="609564"/>
              <a:chExt cx="1605476" cy="3501552"/>
            </a:xfrm>
          </p:grpSpPr>
          <p:grpSp>
            <p:nvGrpSpPr>
              <p:cNvPr id="29" name="Group 675"/>
              <p:cNvGrpSpPr/>
              <p:nvPr/>
            </p:nvGrpSpPr>
            <p:grpSpPr>
              <a:xfrm>
                <a:off x="6853045" y="609564"/>
                <a:ext cx="1605476" cy="3048196"/>
                <a:chOff x="0" y="0"/>
                <a:chExt cx="3444415" cy="6539653"/>
              </a:xfrm>
            </p:grpSpPr>
            <p:sp>
              <p:nvSpPr>
                <p:cNvPr id="32" name="Shape 664"/>
                <p:cNvSpPr/>
                <p:nvPr/>
              </p:nvSpPr>
              <p:spPr>
                <a:xfrm>
                  <a:off x="976850" y="6266149"/>
                  <a:ext cx="1291984" cy="2735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7733" tIns="67733" rIns="67733" bIns="67733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</a:defRPr>
                  </a:pPr>
                  <a:endParaRPr sz="4265"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Shape 665"/>
                <p:cNvSpPr/>
                <p:nvPr/>
              </p:nvSpPr>
              <p:spPr>
                <a:xfrm>
                  <a:off x="1605475" y="3274714"/>
                  <a:ext cx="160567" cy="31647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88" h="21600" extrusionOk="0">
                      <a:moveTo>
                        <a:pt x="13136" y="0"/>
                      </a:moveTo>
                      <a:cubicBezTo>
                        <a:pt x="21373" y="4124"/>
                        <a:pt x="21600" y="8287"/>
                        <a:pt x="13811" y="12414"/>
                      </a:cubicBezTo>
                      <a:cubicBezTo>
                        <a:pt x="9182" y="14867"/>
                        <a:pt x="1701" y="17314"/>
                        <a:pt x="2799" y="19787"/>
                      </a:cubicBezTo>
                      <a:cubicBezTo>
                        <a:pt x="2876" y="19962"/>
                        <a:pt x="2996" y="20136"/>
                        <a:pt x="2967" y="20311"/>
                      </a:cubicBezTo>
                      <a:cubicBezTo>
                        <a:pt x="2895" y="20746"/>
                        <a:pt x="1899" y="21178"/>
                        <a:pt x="0" y="21600"/>
                      </a:cubicBezTo>
                    </a:path>
                  </a:pathLst>
                </a:custGeom>
                <a:solidFill>
                  <a:schemeClr val="accent1"/>
                </a:solidFill>
                <a:ln w="76200" cap="flat">
                  <a:solidFill>
                    <a:schemeClr val="accent1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/>
                  </a:pPr>
                  <a:endParaRPr sz="4265"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Shape 666"/>
                <p:cNvSpPr/>
                <p:nvPr/>
              </p:nvSpPr>
              <p:spPr>
                <a:xfrm rot="1980000">
                  <a:off x="1749007" y="5219581"/>
                  <a:ext cx="323935" cy="759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4" h="21600" extrusionOk="0">
                      <a:moveTo>
                        <a:pt x="6073" y="21422"/>
                      </a:moveTo>
                      <a:cubicBezTo>
                        <a:pt x="1992" y="18123"/>
                        <a:pt x="-94" y="14441"/>
                        <a:pt x="3" y="10711"/>
                      </a:cubicBezTo>
                      <a:cubicBezTo>
                        <a:pt x="101" y="6957"/>
                        <a:pt x="2407" y="3275"/>
                        <a:pt x="6709" y="0"/>
                      </a:cubicBezTo>
                      <a:cubicBezTo>
                        <a:pt x="15604" y="2159"/>
                        <a:pt x="21164" y="6163"/>
                        <a:pt x="21331" y="10528"/>
                      </a:cubicBezTo>
                      <a:cubicBezTo>
                        <a:pt x="21506" y="15126"/>
                        <a:pt x="15701" y="19388"/>
                        <a:pt x="6249" y="21600"/>
                      </a:cubicBezTo>
                      <a:lnTo>
                        <a:pt x="6073" y="21422"/>
                      </a:lnTo>
                      <a:close/>
                    </a:path>
                  </a:pathLst>
                </a:custGeom>
                <a:solidFill>
                  <a:srgbClr val="31437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/>
                  </a:pPr>
                  <a:endParaRPr sz="4265">
                    <a:cs typeface="+mn-ea"/>
                    <a:sym typeface="+mn-lt"/>
                  </a:endParaRPr>
                </a:p>
              </p:txBody>
            </p:sp>
            <p:grpSp>
              <p:nvGrpSpPr>
                <p:cNvPr id="35" name="Group 669"/>
                <p:cNvGrpSpPr/>
                <p:nvPr/>
              </p:nvGrpSpPr>
              <p:grpSpPr>
                <a:xfrm rot="322341">
                  <a:off x="181546" y="100618"/>
                  <a:ext cx="2336417" cy="3987667"/>
                  <a:chOff x="0" y="0"/>
                  <a:chExt cx="2336416" cy="3987665"/>
                </a:xfrm>
              </p:grpSpPr>
              <p:sp>
                <p:nvSpPr>
                  <p:cNvPr id="41" name="Shape 667"/>
                  <p:cNvSpPr/>
                  <p:nvPr/>
                </p:nvSpPr>
                <p:spPr>
                  <a:xfrm rot="21300000" flipH="1">
                    <a:off x="162947" y="80332"/>
                    <a:ext cx="2010523" cy="38270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34" h="21600" extrusionOk="0">
                        <a:moveTo>
                          <a:pt x="6073" y="21422"/>
                        </a:moveTo>
                        <a:cubicBezTo>
                          <a:pt x="1992" y="18123"/>
                          <a:pt x="-94" y="14441"/>
                          <a:pt x="3" y="10711"/>
                        </a:cubicBezTo>
                        <a:cubicBezTo>
                          <a:pt x="101" y="6957"/>
                          <a:pt x="2407" y="3275"/>
                          <a:pt x="6709" y="0"/>
                        </a:cubicBezTo>
                        <a:cubicBezTo>
                          <a:pt x="15604" y="2159"/>
                          <a:pt x="21164" y="6163"/>
                          <a:pt x="21331" y="10528"/>
                        </a:cubicBezTo>
                        <a:cubicBezTo>
                          <a:pt x="21506" y="15126"/>
                          <a:pt x="15701" y="19388"/>
                          <a:pt x="6249" y="21600"/>
                        </a:cubicBezTo>
                        <a:lnTo>
                          <a:pt x="6073" y="2142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426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" name="Shape 668"/>
                  <p:cNvSpPr/>
                  <p:nvPr/>
                </p:nvSpPr>
                <p:spPr>
                  <a:xfrm>
                    <a:off x="1304719" y="55400"/>
                    <a:ext cx="879832" cy="380856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82" h="21600" extrusionOk="0">
                        <a:moveTo>
                          <a:pt x="1571" y="0"/>
                        </a:moveTo>
                        <a:cubicBezTo>
                          <a:pt x="1295" y="39"/>
                          <a:pt x="1058" y="85"/>
                          <a:pt x="786" y="124"/>
                        </a:cubicBezTo>
                        <a:cubicBezTo>
                          <a:pt x="-136" y="2929"/>
                          <a:pt x="-261" y="5746"/>
                          <a:pt x="484" y="8555"/>
                        </a:cubicBezTo>
                        <a:cubicBezTo>
                          <a:pt x="1656" y="12978"/>
                          <a:pt x="4882" y="17351"/>
                          <a:pt x="10106" y="21590"/>
                        </a:cubicBezTo>
                        <a:cubicBezTo>
                          <a:pt x="10141" y="21593"/>
                          <a:pt x="10171" y="21597"/>
                          <a:pt x="10206" y="21600"/>
                        </a:cubicBezTo>
                        <a:lnTo>
                          <a:pt x="10528" y="21411"/>
                        </a:lnTo>
                        <a:cubicBezTo>
                          <a:pt x="18148" y="17918"/>
                          <a:pt x="21339" y="14136"/>
                          <a:pt x="19808" y="10407"/>
                        </a:cubicBezTo>
                        <a:cubicBezTo>
                          <a:pt x="18267" y="6654"/>
                          <a:pt x="11994" y="3077"/>
                          <a:pt x="1571" y="0"/>
                        </a:cubicBezTo>
                        <a:close/>
                      </a:path>
                    </a:pathLst>
                  </a:custGeom>
                  <a:solidFill>
                    <a:srgbClr val="31437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4265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36" name="Group 672"/>
                <p:cNvGrpSpPr/>
                <p:nvPr/>
              </p:nvGrpSpPr>
              <p:grpSpPr>
                <a:xfrm rot="3973889">
                  <a:off x="1877913" y="3503412"/>
                  <a:ext cx="1056655" cy="1803440"/>
                  <a:chOff x="0" y="0"/>
                  <a:chExt cx="1056654" cy="1803439"/>
                </a:xfrm>
              </p:grpSpPr>
              <p:sp>
                <p:nvSpPr>
                  <p:cNvPr id="39" name="Shape 670"/>
                  <p:cNvSpPr/>
                  <p:nvPr/>
                </p:nvSpPr>
                <p:spPr>
                  <a:xfrm rot="21300000" flipH="1">
                    <a:off x="73693" y="36330"/>
                    <a:ext cx="909268" cy="173077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34" h="21600" extrusionOk="0">
                        <a:moveTo>
                          <a:pt x="6073" y="21422"/>
                        </a:moveTo>
                        <a:cubicBezTo>
                          <a:pt x="1992" y="18123"/>
                          <a:pt x="-94" y="14441"/>
                          <a:pt x="3" y="10711"/>
                        </a:cubicBezTo>
                        <a:cubicBezTo>
                          <a:pt x="101" y="6957"/>
                          <a:pt x="2407" y="3275"/>
                          <a:pt x="6709" y="0"/>
                        </a:cubicBezTo>
                        <a:cubicBezTo>
                          <a:pt x="15604" y="2159"/>
                          <a:pt x="21164" y="6163"/>
                          <a:pt x="21331" y="10528"/>
                        </a:cubicBezTo>
                        <a:cubicBezTo>
                          <a:pt x="21506" y="15126"/>
                          <a:pt x="15701" y="19388"/>
                          <a:pt x="6249" y="21600"/>
                        </a:cubicBezTo>
                        <a:lnTo>
                          <a:pt x="6073" y="2142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426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" name="Shape 671"/>
                  <p:cNvSpPr/>
                  <p:nvPr/>
                </p:nvSpPr>
                <p:spPr>
                  <a:xfrm>
                    <a:off x="590065" y="25055"/>
                    <a:ext cx="397908" cy="17224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82" h="21600" extrusionOk="0">
                        <a:moveTo>
                          <a:pt x="1571" y="0"/>
                        </a:moveTo>
                        <a:cubicBezTo>
                          <a:pt x="1295" y="39"/>
                          <a:pt x="1058" y="85"/>
                          <a:pt x="786" y="124"/>
                        </a:cubicBezTo>
                        <a:cubicBezTo>
                          <a:pt x="-136" y="2929"/>
                          <a:pt x="-261" y="5746"/>
                          <a:pt x="484" y="8555"/>
                        </a:cubicBezTo>
                        <a:cubicBezTo>
                          <a:pt x="1656" y="12978"/>
                          <a:pt x="4882" y="17351"/>
                          <a:pt x="10106" y="21590"/>
                        </a:cubicBezTo>
                        <a:cubicBezTo>
                          <a:pt x="10141" y="21593"/>
                          <a:pt x="10171" y="21597"/>
                          <a:pt x="10206" y="21600"/>
                        </a:cubicBezTo>
                        <a:lnTo>
                          <a:pt x="10528" y="21411"/>
                        </a:lnTo>
                        <a:cubicBezTo>
                          <a:pt x="18148" y="17918"/>
                          <a:pt x="21339" y="14136"/>
                          <a:pt x="19808" y="10407"/>
                        </a:cubicBezTo>
                        <a:cubicBezTo>
                          <a:pt x="18267" y="6654"/>
                          <a:pt x="11994" y="3077"/>
                          <a:pt x="1571" y="0"/>
                        </a:cubicBezTo>
                        <a:close/>
                      </a:path>
                    </a:pathLst>
                  </a:custGeom>
                  <a:solidFill>
                    <a:srgbClr val="31437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4265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37" name="Shape 673"/>
                <p:cNvSpPr/>
                <p:nvPr/>
              </p:nvSpPr>
              <p:spPr>
                <a:xfrm rot="6663929">
                  <a:off x="1164929" y="5072296"/>
                  <a:ext cx="323935" cy="7596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4" h="21600" extrusionOk="0">
                      <a:moveTo>
                        <a:pt x="6073" y="21422"/>
                      </a:moveTo>
                      <a:cubicBezTo>
                        <a:pt x="1992" y="18123"/>
                        <a:pt x="-94" y="14441"/>
                        <a:pt x="3" y="10711"/>
                      </a:cubicBezTo>
                      <a:cubicBezTo>
                        <a:pt x="101" y="6957"/>
                        <a:pt x="2407" y="3275"/>
                        <a:pt x="6709" y="0"/>
                      </a:cubicBezTo>
                      <a:cubicBezTo>
                        <a:pt x="15604" y="2159"/>
                        <a:pt x="21164" y="6163"/>
                        <a:pt x="21331" y="10528"/>
                      </a:cubicBezTo>
                      <a:cubicBezTo>
                        <a:pt x="21506" y="15126"/>
                        <a:pt x="15701" y="19388"/>
                        <a:pt x="6249" y="21600"/>
                      </a:cubicBezTo>
                      <a:lnTo>
                        <a:pt x="6073" y="21422"/>
                      </a:lnTo>
                      <a:close/>
                    </a:path>
                  </a:pathLst>
                </a:custGeom>
                <a:solidFill>
                  <a:srgbClr val="31437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/>
                  </a:pPr>
                  <a:endParaRPr sz="4265"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Shape 674"/>
                <p:cNvSpPr/>
                <p:nvPr/>
              </p:nvSpPr>
              <p:spPr>
                <a:xfrm rot="6663929">
                  <a:off x="921566" y="3996443"/>
                  <a:ext cx="495994" cy="11630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4" h="21600" extrusionOk="0">
                      <a:moveTo>
                        <a:pt x="6073" y="21422"/>
                      </a:moveTo>
                      <a:cubicBezTo>
                        <a:pt x="1992" y="18123"/>
                        <a:pt x="-94" y="14441"/>
                        <a:pt x="3" y="10711"/>
                      </a:cubicBezTo>
                      <a:cubicBezTo>
                        <a:pt x="101" y="6957"/>
                        <a:pt x="2407" y="3275"/>
                        <a:pt x="6709" y="0"/>
                      </a:cubicBezTo>
                      <a:cubicBezTo>
                        <a:pt x="15604" y="2159"/>
                        <a:pt x="21164" y="6163"/>
                        <a:pt x="21331" y="10528"/>
                      </a:cubicBezTo>
                      <a:cubicBezTo>
                        <a:pt x="21506" y="15126"/>
                        <a:pt x="15701" y="19388"/>
                        <a:pt x="6249" y="21600"/>
                      </a:cubicBezTo>
                      <a:lnTo>
                        <a:pt x="6073" y="214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/>
                  </a:pPr>
                  <a:endParaRPr sz="4265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0" name="Rectangle 69"/>
              <p:cNvSpPr/>
              <p:nvPr/>
            </p:nvSpPr>
            <p:spPr>
              <a:xfrm>
                <a:off x="7001575" y="3792674"/>
                <a:ext cx="1427531" cy="3184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335" b="1" dirty="0">
                    <a:cs typeface="+mn-ea"/>
                    <a:sym typeface="+mn-lt"/>
                  </a:rPr>
                  <a:t>FINAL FORM</a:t>
                </a:r>
                <a:endParaRPr lang="en-US" sz="1335" b="1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4784886" y="3382508"/>
              <a:ext cx="2134727" cy="2468205"/>
              <a:chOff x="2427072" y="2469079"/>
              <a:chExt cx="1601045" cy="1851155"/>
            </a:xfrm>
          </p:grpSpPr>
          <p:grpSp>
            <p:nvGrpSpPr>
              <p:cNvPr id="44" name="Group 651"/>
              <p:cNvGrpSpPr/>
              <p:nvPr/>
            </p:nvGrpSpPr>
            <p:grpSpPr>
              <a:xfrm>
                <a:off x="2891143" y="2469079"/>
                <a:ext cx="498150" cy="1188681"/>
                <a:chOff x="0" y="103589"/>
                <a:chExt cx="1291983" cy="3082916"/>
              </a:xfrm>
            </p:grpSpPr>
            <p:sp>
              <p:nvSpPr>
                <p:cNvPr id="47" name="Shape 646"/>
                <p:cNvSpPr/>
                <p:nvPr/>
              </p:nvSpPr>
              <p:spPr>
                <a:xfrm>
                  <a:off x="0" y="2913000"/>
                  <a:ext cx="1291983" cy="2735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7733" tIns="67733" rIns="67733" bIns="67733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</a:defRPr>
                  </a:pPr>
                  <a:endParaRPr sz="4265"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Shape 647"/>
                <p:cNvSpPr/>
                <p:nvPr/>
              </p:nvSpPr>
              <p:spPr>
                <a:xfrm rot="21300000" flipH="1">
                  <a:off x="131787" y="114866"/>
                  <a:ext cx="909269" cy="17307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4" h="21600" extrusionOk="0">
                      <a:moveTo>
                        <a:pt x="6073" y="21422"/>
                      </a:moveTo>
                      <a:cubicBezTo>
                        <a:pt x="1992" y="18123"/>
                        <a:pt x="-94" y="14441"/>
                        <a:pt x="3" y="10711"/>
                      </a:cubicBezTo>
                      <a:cubicBezTo>
                        <a:pt x="101" y="6957"/>
                        <a:pt x="2407" y="3275"/>
                        <a:pt x="6709" y="0"/>
                      </a:cubicBezTo>
                      <a:cubicBezTo>
                        <a:pt x="15604" y="2159"/>
                        <a:pt x="21164" y="6163"/>
                        <a:pt x="21331" y="10528"/>
                      </a:cubicBezTo>
                      <a:cubicBezTo>
                        <a:pt x="21506" y="15126"/>
                        <a:pt x="15701" y="19388"/>
                        <a:pt x="6249" y="21600"/>
                      </a:cubicBezTo>
                      <a:lnTo>
                        <a:pt x="6073" y="214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/>
                  </a:pPr>
                  <a:endParaRPr sz="4265"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Shape 648"/>
                <p:cNvSpPr/>
                <p:nvPr/>
              </p:nvSpPr>
              <p:spPr>
                <a:xfrm>
                  <a:off x="651434" y="1588306"/>
                  <a:ext cx="169479" cy="1497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27" h="21600" extrusionOk="0">
                      <a:moveTo>
                        <a:pt x="20627" y="0"/>
                      </a:moveTo>
                      <a:cubicBezTo>
                        <a:pt x="10371" y="2560"/>
                        <a:pt x="3973" y="5305"/>
                        <a:pt x="1661" y="8112"/>
                      </a:cubicBezTo>
                      <a:cubicBezTo>
                        <a:pt x="-973" y="11309"/>
                        <a:pt x="1760" y="14535"/>
                        <a:pt x="2807" y="17770"/>
                      </a:cubicBezTo>
                      <a:cubicBezTo>
                        <a:pt x="2926" y="18139"/>
                        <a:pt x="3022" y="18507"/>
                        <a:pt x="2976" y="18876"/>
                      </a:cubicBezTo>
                      <a:cubicBezTo>
                        <a:pt x="2861" y="19795"/>
                        <a:pt x="1863" y="20708"/>
                        <a:pt x="0" y="21600"/>
                      </a:cubicBezTo>
                    </a:path>
                  </a:pathLst>
                </a:custGeom>
                <a:solidFill>
                  <a:schemeClr val="accent1"/>
                </a:solidFill>
                <a:ln w="76200" cap="flat">
                  <a:solidFill>
                    <a:schemeClr val="accent1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/>
                  </a:pPr>
                  <a:endParaRPr sz="4265"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Shape 649"/>
                <p:cNvSpPr/>
                <p:nvPr/>
              </p:nvSpPr>
              <p:spPr>
                <a:xfrm>
                  <a:off x="648160" y="103589"/>
                  <a:ext cx="397909" cy="17224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82" h="21600" extrusionOk="0">
                      <a:moveTo>
                        <a:pt x="1571" y="0"/>
                      </a:moveTo>
                      <a:cubicBezTo>
                        <a:pt x="1295" y="39"/>
                        <a:pt x="1058" y="85"/>
                        <a:pt x="786" y="124"/>
                      </a:cubicBezTo>
                      <a:cubicBezTo>
                        <a:pt x="-136" y="2929"/>
                        <a:pt x="-261" y="5746"/>
                        <a:pt x="484" y="8555"/>
                      </a:cubicBezTo>
                      <a:cubicBezTo>
                        <a:pt x="1656" y="12978"/>
                        <a:pt x="4882" y="17351"/>
                        <a:pt x="10106" y="21590"/>
                      </a:cubicBezTo>
                      <a:cubicBezTo>
                        <a:pt x="10141" y="21593"/>
                        <a:pt x="10171" y="21597"/>
                        <a:pt x="10206" y="21600"/>
                      </a:cubicBezTo>
                      <a:lnTo>
                        <a:pt x="10528" y="21411"/>
                      </a:lnTo>
                      <a:cubicBezTo>
                        <a:pt x="18148" y="17918"/>
                        <a:pt x="21339" y="14136"/>
                        <a:pt x="19808" y="10407"/>
                      </a:cubicBezTo>
                      <a:cubicBezTo>
                        <a:pt x="18267" y="6654"/>
                        <a:pt x="11994" y="3077"/>
                        <a:pt x="1571" y="0"/>
                      </a:cubicBezTo>
                      <a:close/>
                    </a:path>
                  </a:pathLst>
                </a:custGeom>
                <a:solidFill>
                  <a:srgbClr val="31437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/>
                  </a:pPr>
                  <a:endParaRPr sz="4265"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Shape 650"/>
                <p:cNvSpPr/>
                <p:nvPr/>
              </p:nvSpPr>
              <p:spPr>
                <a:xfrm rot="1980000">
                  <a:off x="774748" y="1866432"/>
                  <a:ext cx="323935" cy="759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4" h="21600" extrusionOk="0">
                      <a:moveTo>
                        <a:pt x="6073" y="21422"/>
                      </a:moveTo>
                      <a:cubicBezTo>
                        <a:pt x="1992" y="18123"/>
                        <a:pt x="-94" y="14441"/>
                        <a:pt x="3" y="10711"/>
                      </a:cubicBezTo>
                      <a:cubicBezTo>
                        <a:pt x="101" y="6957"/>
                        <a:pt x="2407" y="3275"/>
                        <a:pt x="6709" y="0"/>
                      </a:cubicBezTo>
                      <a:cubicBezTo>
                        <a:pt x="15604" y="2159"/>
                        <a:pt x="21164" y="6163"/>
                        <a:pt x="21331" y="10528"/>
                      </a:cubicBezTo>
                      <a:cubicBezTo>
                        <a:pt x="21506" y="15126"/>
                        <a:pt x="15701" y="19388"/>
                        <a:pt x="6249" y="21600"/>
                      </a:cubicBezTo>
                      <a:lnTo>
                        <a:pt x="6073" y="214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/>
                  </a:pPr>
                  <a:endParaRPr sz="4265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5" name="Rectangle 65"/>
              <p:cNvSpPr/>
              <p:nvPr/>
            </p:nvSpPr>
            <p:spPr>
              <a:xfrm>
                <a:off x="2427072" y="3782200"/>
                <a:ext cx="1601045" cy="538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335" b="1" dirty="0">
                    <a:cs typeface="+mn-ea"/>
                    <a:sym typeface="+mn-lt"/>
                  </a:rPr>
                  <a:t>SECOND PHASE</a:t>
                </a:r>
                <a:endParaRPr lang="en-US" sz="1335" b="1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52" name="Group 42"/>
            <p:cNvGrpSpPr/>
            <p:nvPr/>
          </p:nvGrpSpPr>
          <p:grpSpPr>
            <a:xfrm>
              <a:off x="2776546" y="4079567"/>
              <a:ext cx="1599460" cy="1771147"/>
              <a:chOff x="776277" y="2991871"/>
              <a:chExt cx="1199595" cy="1328360"/>
            </a:xfrm>
          </p:grpSpPr>
          <p:grpSp>
            <p:nvGrpSpPr>
              <p:cNvPr id="53" name="Group 644"/>
              <p:cNvGrpSpPr/>
              <p:nvPr/>
            </p:nvGrpSpPr>
            <p:grpSpPr>
              <a:xfrm>
                <a:off x="1132516" y="2991871"/>
                <a:ext cx="498148" cy="665889"/>
                <a:chOff x="-2" y="15707"/>
                <a:chExt cx="1291982" cy="1727025"/>
              </a:xfrm>
            </p:grpSpPr>
            <p:sp>
              <p:nvSpPr>
                <p:cNvPr id="56" name="Shape 641"/>
                <p:cNvSpPr/>
                <p:nvPr/>
              </p:nvSpPr>
              <p:spPr>
                <a:xfrm>
                  <a:off x="-2" y="1469227"/>
                  <a:ext cx="1291982" cy="2735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7733" tIns="67733" rIns="67733" bIns="67733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</a:defRPr>
                  </a:pPr>
                  <a:endParaRPr sz="4265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Shape 642"/>
                <p:cNvSpPr/>
                <p:nvPr/>
              </p:nvSpPr>
              <p:spPr>
                <a:xfrm>
                  <a:off x="453078" y="15707"/>
                  <a:ext cx="548337" cy="12858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4" h="21600" extrusionOk="0">
                      <a:moveTo>
                        <a:pt x="6073" y="21422"/>
                      </a:moveTo>
                      <a:cubicBezTo>
                        <a:pt x="1992" y="18123"/>
                        <a:pt x="-94" y="14441"/>
                        <a:pt x="3" y="10711"/>
                      </a:cubicBezTo>
                      <a:cubicBezTo>
                        <a:pt x="101" y="6957"/>
                        <a:pt x="2407" y="3275"/>
                        <a:pt x="6709" y="0"/>
                      </a:cubicBezTo>
                      <a:cubicBezTo>
                        <a:pt x="15604" y="2159"/>
                        <a:pt x="21164" y="6163"/>
                        <a:pt x="21331" y="10528"/>
                      </a:cubicBezTo>
                      <a:cubicBezTo>
                        <a:pt x="21506" y="15126"/>
                        <a:pt x="15701" y="19388"/>
                        <a:pt x="6249" y="21600"/>
                      </a:cubicBezTo>
                      <a:lnTo>
                        <a:pt x="6073" y="214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/>
                  </a:pPr>
                  <a:endParaRPr sz="4265"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Shape 643"/>
                <p:cNvSpPr/>
                <p:nvPr/>
              </p:nvSpPr>
              <p:spPr>
                <a:xfrm>
                  <a:off x="631684" y="1181195"/>
                  <a:ext cx="29483" cy="4141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24" h="21600" extrusionOk="0">
                      <a:moveTo>
                        <a:pt x="20324" y="0"/>
                      </a:moveTo>
                      <a:cubicBezTo>
                        <a:pt x="10102" y="3555"/>
                        <a:pt x="3708" y="7167"/>
                        <a:pt x="1205" y="10800"/>
                      </a:cubicBezTo>
                      <a:cubicBezTo>
                        <a:pt x="-1276" y="14402"/>
                        <a:pt x="76" y="18014"/>
                        <a:pt x="5249" y="21600"/>
                      </a:cubicBezTo>
                    </a:path>
                  </a:pathLst>
                </a:custGeom>
                <a:solidFill>
                  <a:schemeClr val="accent1"/>
                </a:solidFill>
                <a:ln w="76200" cap="flat">
                  <a:solidFill>
                    <a:schemeClr val="accent1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/>
                  </a:pPr>
                  <a:endParaRPr sz="4265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4" name="Rectangle 63"/>
              <p:cNvSpPr/>
              <p:nvPr/>
            </p:nvSpPr>
            <p:spPr>
              <a:xfrm>
                <a:off x="776277" y="3782198"/>
                <a:ext cx="1199595" cy="5380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335" b="1" dirty="0">
                    <a:cs typeface="+mn-ea"/>
                    <a:sym typeface="+mn-lt"/>
                  </a:rPr>
                  <a:t>PHASE ONE</a:t>
                </a:r>
                <a:endParaRPr lang="en-US" sz="1335" b="1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60" name="文本框 59"/>
          <p:cNvSpPr txBox="1"/>
          <p:nvPr/>
        </p:nvSpPr>
        <p:spPr>
          <a:xfrm>
            <a:off x="9528365" y="2579498"/>
            <a:ext cx="11034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lnSpc>
                <a:spcPts val="2000"/>
              </a:lnSpc>
            </a:pPr>
            <a:r>
              <a:rPr lang="zh-CN" altLang="en-US" sz="1400" dirty="0">
                <a:solidFill>
                  <a:srgbClr val="314371"/>
                </a:solidFill>
                <a:cs typeface="+mn-ea"/>
                <a:sym typeface="+mn-lt"/>
              </a:rPr>
              <a:t>请在此处添加具体内容，请言简意赅，简单说明即可，不必繁琐。</a:t>
            </a:r>
            <a:endParaRPr lang="en-US" altLang="zh-CN" sz="1400" dirty="0">
              <a:solidFill>
                <a:srgbClr val="31437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294"/>
          <p:cNvGrpSpPr/>
          <p:nvPr/>
        </p:nvGrpSpPr>
        <p:grpSpPr>
          <a:xfrm>
            <a:off x="2151620" y="1492019"/>
            <a:ext cx="530927" cy="530927"/>
            <a:chOff x="0" y="0"/>
            <a:chExt cx="1243363" cy="1243363"/>
          </a:xfrm>
        </p:grpSpPr>
        <p:sp>
          <p:nvSpPr>
            <p:cNvPr id="9" name="Shape 1290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314371"/>
            </a:solidFill>
            <a:ln w="127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5" dirty="0">
                <a:cs typeface="+mn-ea"/>
                <a:sym typeface="+mn-lt"/>
              </a:endParaRPr>
            </a:p>
          </p:txBody>
        </p:sp>
        <p:grpSp>
          <p:nvGrpSpPr>
            <p:cNvPr id="10" name="Group 1293"/>
            <p:cNvGrpSpPr/>
            <p:nvPr/>
          </p:nvGrpSpPr>
          <p:grpSpPr>
            <a:xfrm>
              <a:off x="374055" y="351222"/>
              <a:ext cx="495253" cy="540919"/>
              <a:chOff x="0" y="0"/>
              <a:chExt cx="495252" cy="540918"/>
            </a:xfrm>
          </p:grpSpPr>
          <p:sp>
            <p:nvSpPr>
              <p:cNvPr id="11" name="Shape 1291"/>
              <p:cNvSpPr/>
              <p:nvPr/>
            </p:nvSpPr>
            <p:spPr>
              <a:xfrm>
                <a:off x="107933" y="0"/>
                <a:ext cx="270131" cy="270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64" y="18436"/>
                    </a:moveTo>
                    <a:cubicBezTo>
                      <a:pt x="5273" y="20546"/>
                      <a:pt x="7818" y="21600"/>
                      <a:pt x="10800" y="21600"/>
                    </a:cubicBezTo>
                    <a:cubicBezTo>
                      <a:pt x="13782" y="21600"/>
                      <a:pt x="16327" y="20546"/>
                      <a:pt x="18436" y="18436"/>
                    </a:cubicBezTo>
                    <a:cubicBezTo>
                      <a:pt x="20546" y="16327"/>
                      <a:pt x="21600" y="13782"/>
                      <a:pt x="21600" y="10800"/>
                    </a:cubicBezTo>
                    <a:cubicBezTo>
                      <a:pt x="21600" y="7818"/>
                      <a:pt x="20546" y="5273"/>
                      <a:pt x="18436" y="3164"/>
                    </a:cubicBezTo>
                    <a:cubicBezTo>
                      <a:pt x="16327" y="1054"/>
                      <a:pt x="13782" y="0"/>
                      <a:pt x="10800" y="0"/>
                    </a:cubicBezTo>
                    <a:cubicBezTo>
                      <a:pt x="7818" y="0"/>
                      <a:pt x="5273" y="1055"/>
                      <a:pt x="3164" y="3164"/>
                    </a:cubicBezTo>
                    <a:cubicBezTo>
                      <a:pt x="1055" y="5273"/>
                      <a:pt x="0" y="7818"/>
                      <a:pt x="0" y="10800"/>
                    </a:cubicBezTo>
                    <a:cubicBezTo>
                      <a:pt x="0" y="13782"/>
                      <a:pt x="1055" y="16327"/>
                      <a:pt x="3164" y="18436"/>
                    </a:cubicBezTo>
                    <a:cubicBezTo>
                      <a:pt x="3164" y="18436"/>
                      <a:pt x="3164" y="18436"/>
                      <a:pt x="3164" y="184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265" dirty="0">
                  <a:cs typeface="+mn-ea"/>
                  <a:sym typeface="+mn-lt"/>
                </a:endParaRPr>
              </a:p>
            </p:txBody>
          </p:sp>
          <p:sp>
            <p:nvSpPr>
              <p:cNvPr id="12" name="Shape 1292"/>
              <p:cNvSpPr/>
              <p:nvPr/>
            </p:nvSpPr>
            <p:spPr>
              <a:xfrm>
                <a:off x="0" y="248248"/>
                <a:ext cx="495253" cy="292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32" y="9360"/>
                    </a:moveTo>
                    <a:cubicBezTo>
                      <a:pt x="21225" y="8347"/>
                      <a:pt x="21089" y="7408"/>
                      <a:pt x="20925" y="6543"/>
                    </a:cubicBezTo>
                    <a:cubicBezTo>
                      <a:pt x="20761" y="5678"/>
                      <a:pt x="20542" y="4834"/>
                      <a:pt x="20266" y="4011"/>
                    </a:cubicBezTo>
                    <a:cubicBezTo>
                      <a:pt x="19989" y="3190"/>
                      <a:pt x="19673" y="2489"/>
                      <a:pt x="19314" y="1909"/>
                    </a:cubicBezTo>
                    <a:cubicBezTo>
                      <a:pt x="18957" y="1329"/>
                      <a:pt x="18519" y="867"/>
                      <a:pt x="18002" y="520"/>
                    </a:cubicBezTo>
                    <a:cubicBezTo>
                      <a:pt x="17487" y="175"/>
                      <a:pt x="16916" y="0"/>
                      <a:pt x="16292" y="0"/>
                    </a:cubicBezTo>
                    <a:cubicBezTo>
                      <a:pt x="16190" y="0"/>
                      <a:pt x="15970" y="187"/>
                      <a:pt x="15632" y="559"/>
                    </a:cubicBezTo>
                    <a:cubicBezTo>
                      <a:pt x="15295" y="931"/>
                      <a:pt x="14922" y="1348"/>
                      <a:pt x="14512" y="1805"/>
                    </a:cubicBezTo>
                    <a:cubicBezTo>
                      <a:pt x="14103" y="2264"/>
                      <a:pt x="13557" y="2680"/>
                      <a:pt x="12871" y="3051"/>
                    </a:cubicBezTo>
                    <a:cubicBezTo>
                      <a:pt x="12185" y="3423"/>
                      <a:pt x="11496" y="3610"/>
                      <a:pt x="10800" y="3610"/>
                    </a:cubicBezTo>
                    <a:cubicBezTo>
                      <a:pt x="10104" y="3610"/>
                      <a:pt x="9414" y="3423"/>
                      <a:pt x="8729" y="3051"/>
                    </a:cubicBezTo>
                    <a:cubicBezTo>
                      <a:pt x="8043" y="2680"/>
                      <a:pt x="7496" y="2264"/>
                      <a:pt x="7087" y="1805"/>
                    </a:cubicBezTo>
                    <a:cubicBezTo>
                      <a:pt x="6678" y="1348"/>
                      <a:pt x="6304" y="931"/>
                      <a:pt x="5967" y="559"/>
                    </a:cubicBezTo>
                    <a:cubicBezTo>
                      <a:pt x="5630" y="187"/>
                      <a:pt x="5410" y="0"/>
                      <a:pt x="5308" y="0"/>
                    </a:cubicBezTo>
                    <a:cubicBezTo>
                      <a:pt x="4684" y="0"/>
                      <a:pt x="4113" y="175"/>
                      <a:pt x="3597" y="520"/>
                    </a:cubicBezTo>
                    <a:cubicBezTo>
                      <a:pt x="3081" y="867"/>
                      <a:pt x="2643" y="1329"/>
                      <a:pt x="2286" y="1909"/>
                    </a:cubicBezTo>
                    <a:cubicBezTo>
                      <a:pt x="1927" y="2488"/>
                      <a:pt x="1611" y="3190"/>
                      <a:pt x="1334" y="4011"/>
                    </a:cubicBezTo>
                    <a:cubicBezTo>
                      <a:pt x="1058" y="4834"/>
                      <a:pt x="839" y="5678"/>
                      <a:pt x="675" y="6543"/>
                    </a:cubicBezTo>
                    <a:cubicBezTo>
                      <a:pt x="511" y="7408"/>
                      <a:pt x="375" y="8347"/>
                      <a:pt x="268" y="9360"/>
                    </a:cubicBezTo>
                    <a:cubicBezTo>
                      <a:pt x="161" y="10371"/>
                      <a:pt x="89" y="11314"/>
                      <a:pt x="53" y="12189"/>
                    </a:cubicBezTo>
                    <a:cubicBezTo>
                      <a:pt x="17" y="13063"/>
                      <a:pt x="0" y="13959"/>
                      <a:pt x="0" y="14877"/>
                    </a:cubicBezTo>
                    <a:cubicBezTo>
                      <a:pt x="0" y="16953"/>
                      <a:pt x="372" y="18593"/>
                      <a:pt x="1119" y="19795"/>
                    </a:cubicBezTo>
                    <a:cubicBezTo>
                      <a:pt x="1866" y="20998"/>
                      <a:pt x="2858" y="21600"/>
                      <a:pt x="4096" y="21600"/>
                    </a:cubicBezTo>
                    <a:lnTo>
                      <a:pt x="17504" y="21600"/>
                    </a:lnTo>
                    <a:cubicBezTo>
                      <a:pt x="18741" y="21600"/>
                      <a:pt x="19734" y="20998"/>
                      <a:pt x="20480" y="19795"/>
                    </a:cubicBezTo>
                    <a:cubicBezTo>
                      <a:pt x="21227" y="18593"/>
                      <a:pt x="21600" y="16953"/>
                      <a:pt x="21600" y="14877"/>
                    </a:cubicBezTo>
                    <a:cubicBezTo>
                      <a:pt x="21600" y="13959"/>
                      <a:pt x="21582" y="13063"/>
                      <a:pt x="21547" y="12189"/>
                    </a:cubicBezTo>
                    <a:cubicBezTo>
                      <a:pt x="21511" y="11314"/>
                      <a:pt x="21439" y="10371"/>
                      <a:pt x="21332" y="9360"/>
                    </a:cubicBezTo>
                    <a:cubicBezTo>
                      <a:pt x="21332" y="9360"/>
                      <a:pt x="21332" y="9360"/>
                      <a:pt x="21332" y="93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265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13" name="Shape 1319"/>
          <p:cNvSpPr/>
          <p:nvPr/>
        </p:nvSpPr>
        <p:spPr>
          <a:xfrm flipV="1">
            <a:off x="2680975" y="1756532"/>
            <a:ext cx="1311123" cy="0"/>
          </a:xfrm>
          <a:prstGeom prst="line">
            <a:avLst/>
          </a:prstGeom>
          <a:ln w="12700">
            <a:solidFill>
              <a:srgbClr val="31437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5" dirty="0">
              <a:cs typeface="+mn-ea"/>
              <a:sym typeface="+mn-lt"/>
            </a:endParaRPr>
          </a:p>
        </p:txBody>
      </p:sp>
      <p:sp>
        <p:nvSpPr>
          <p:cNvPr id="14" name="Shape 1320"/>
          <p:cNvSpPr/>
          <p:nvPr/>
        </p:nvSpPr>
        <p:spPr>
          <a:xfrm flipV="1">
            <a:off x="4784877" y="1756532"/>
            <a:ext cx="1311123" cy="0"/>
          </a:xfrm>
          <a:prstGeom prst="line">
            <a:avLst/>
          </a:prstGeom>
          <a:ln w="12700">
            <a:solidFill>
              <a:srgbClr val="31437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5" dirty="0">
              <a:cs typeface="+mn-ea"/>
              <a:sym typeface="+mn-lt"/>
            </a:endParaRPr>
          </a:p>
        </p:txBody>
      </p:sp>
      <p:sp>
        <p:nvSpPr>
          <p:cNvPr id="15" name="Shape 1321"/>
          <p:cNvSpPr/>
          <p:nvPr/>
        </p:nvSpPr>
        <p:spPr>
          <a:xfrm flipV="1">
            <a:off x="6888779" y="1756532"/>
            <a:ext cx="1311123" cy="0"/>
          </a:xfrm>
          <a:prstGeom prst="line">
            <a:avLst/>
          </a:prstGeom>
          <a:ln w="12700">
            <a:solidFill>
              <a:srgbClr val="31437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5" dirty="0">
              <a:cs typeface="+mn-ea"/>
              <a:sym typeface="+mn-lt"/>
            </a:endParaRPr>
          </a:p>
        </p:txBody>
      </p:sp>
      <p:sp>
        <p:nvSpPr>
          <p:cNvPr id="16" name="Shape 1322"/>
          <p:cNvSpPr/>
          <p:nvPr/>
        </p:nvSpPr>
        <p:spPr>
          <a:xfrm flipH="1">
            <a:off x="2945967" y="4038977"/>
            <a:ext cx="1311123" cy="0"/>
          </a:xfrm>
          <a:prstGeom prst="line">
            <a:avLst/>
          </a:prstGeom>
          <a:ln w="12700">
            <a:solidFill>
              <a:srgbClr val="31437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5" dirty="0">
              <a:cs typeface="+mn-ea"/>
              <a:sym typeface="+mn-lt"/>
            </a:endParaRPr>
          </a:p>
        </p:txBody>
      </p:sp>
      <p:sp>
        <p:nvSpPr>
          <p:cNvPr id="17" name="Shape 1323"/>
          <p:cNvSpPr/>
          <p:nvPr/>
        </p:nvSpPr>
        <p:spPr>
          <a:xfrm flipH="1">
            <a:off x="5049869" y="4038977"/>
            <a:ext cx="1311123" cy="0"/>
          </a:xfrm>
          <a:prstGeom prst="line">
            <a:avLst/>
          </a:prstGeom>
          <a:ln w="12700">
            <a:solidFill>
              <a:srgbClr val="31437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5" dirty="0">
              <a:cs typeface="+mn-ea"/>
              <a:sym typeface="+mn-lt"/>
            </a:endParaRPr>
          </a:p>
        </p:txBody>
      </p:sp>
      <p:sp>
        <p:nvSpPr>
          <p:cNvPr id="18" name="Shape 1324"/>
          <p:cNvSpPr/>
          <p:nvPr/>
        </p:nvSpPr>
        <p:spPr>
          <a:xfrm flipH="1">
            <a:off x="7153772" y="4038977"/>
            <a:ext cx="1309553" cy="0"/>
          </a:xfrm>
          <a:prstGeom prst="line">
            <a:avLst/>
          </a:prstGeom>
          <a:ln w="12700">
            <a:solidFill>
              <a:srgbClr val="31437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5" dirty="0">
              <a:cs typeface="+mn-ea"/>
              <a:sym typeface="+mn-lt"/>
            </a:endParaRPr>
          </a:p>
        </p:txBody>
      </p:sp>
      <p:sp>
        <p:nvSpPr>
          <p:cNvPr id="19" name="Shape 1325"/>
          <p:cNvSpPr/>
          <p:nvPr/>
        </p:nvSpPr>
        <p:spPr>
          <a:xfrm flipV="1">
            <a:off x="8991939" y="1756532"/>
            <a:ext cx="1609047" cy="0"/>
          </a:xfrm>
          <a:prstGeom prst="line">
            <a:avLst/>
          </a:prstGeom>
          <a:ln w="12700">
            <a:solidFill>
              <a:srgbClr val="314371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5" dirty="0">
              <a:cs typeface="+mn-ea"/>
              <a:sym typeface="+mn-lt"/>
            </a:endParaRPr>
          </a:p>
        </p:txBody>
      </p:sp>
      <p:sp>
        <p:nvSpPr>
          <p:cNvPr id="20" name="Shape 1326"/>
          <p:cNvSpPr/>
          <p:nvPr/>
        </p:nvSpPr>
        <p:spPr>
          <a:xfrm>
            <a:off x="10599865" y="1766542"/>
            <a:ext cx="0" cy="2277860"/>
          </a:xfrm>
          <a:prstGeom prst="line">
            <a:avLst/>
          </a:prstGeom>
          <a:ln w="12700">
            <a:solidFill>
              <a:srgbClr val="314371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5" dirty="0">
              <a:cs typeface="+mn-ea"/>
              <a:sym typeface="+mn-lt"/>
            </a:endParaRPr>
          </a:p>
        </p:txBody>
      </p:sp>
      <p:sp>
        <p:nvSpPr>
          <p:cNvPr id="21" name="Shape 1327"/>
          <p:cNvSpPr/>
          <p:nvPr/>
        </p:nvSpPr>
        <p:spPr>
          <a:xfrm flipH="1">
            <a:off x="9257673" y="4038977"/>
            <a:ext cx="1342412" cy="0"/>
          </a:xfrm>
          <a:prstGeom prst="line">
            <a:avLst/>
          </a:prstGeom>
          <a:ln w="12700">
            <a:solidFill>
              <a:srgbClr val="31437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5" dirty="0">
              <a:cs typeface="+mn-ea"/>
              <a:sym typeface="+mn-lt"/>
            </a:endParaRPr>
          </a:p>
        </p:txBody>
      </p:sp>
      <p:sp>
        <p:nvSpPr>
          <p:cNvPr id="22" name="Shape 1328"/>
          <p:cNvSpPr/>
          <p:nvPr/>
        </p:nvSpPr>
        <p:spPr>
          <a:xfrm flipH="1">
            <a:off x="1491207" y="4038977"/>
            <a:ext cx="665875" cy="0"/>
          </a:xfrm>
          <a:prstGeom prst="line">
            <a:avLst/>
          </a:prstGeom>
          <a:ln w="12700">
            <a:solidFill>
              <a:srgbClr val="314371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5" dirty="0">
              <a:cs typeface="+mn-ea"/>
              <a:sym typeface="+mn-lt"/>
            </a:endParaRPr>
          </a:p>
        </p:txBody>
      </p:sp>
      <p:sp>
        <p:nvSpPr>
          <p:cNvPr id="23" name="Shape 1329"/>
          <p:cNvSpPr/>
          <p:nvPr/>
        </p:nvSpPr>
        <p:spPr>
          <a:xfrm flipV="1">
            <a:off x="1493567" y="1756532"/>
            <a:ext cx="0" cy="2287869"/>
          </a:xfrm>
          <a:prstGeom prst="line">
            <a:avLst/>
          </a:prstGeom>
          <a:ln w="12700">
            <a:solidFill>
              <a:srgbClr val="314371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5" dirty="0">
              <a:cs typeface="+mn-ea"/>
              <a:sym typeface="+mn-lt"/>
            </a:endParaRPr>
          </a:p>
        </p:txBody>
      </p:sp>
      <p:sp>
        <p:nvSpPr>
          <p:cNvPr id="24" name="Shape 1330"/>
          <p:cNvSpPr/>
          <p:nvPr/>
        </p:nvSpPr>
        <p:spPr>
          <a:xfrm>
            <a:off x="1487869" y="1756532"/>
            <a:ext cx="400328" cy="0"/>
          </a:xfrm>
          <a:prstGeom prst="line">
            <a:avLst/>
          </a:prstGeom>
          <a:ln w="12700">
            <a:solidFill>
              <a:srgbClr val="31437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5" dirty="0">
              <a:cs typeface="+mn-ea"/>
              <a:sym typeface="+mn-lt"/>
            </a:endParaRPr>
          </a:p>
        </p:txBody>
      </p:sp>
      <p:grpSp>
        <p:nvGrpSpPr>
          <p:cNvPr id="25" name="Group 1335"/>
          <p:cNvGrpSpPr/>
          <p:nvPr/>
        </p:nvGrpSpPr>
        <p:grpSpPr>
          <a:xfrm>
            <a:off x="4255520" y="1492019"/>
            <a:ext cx="530927" cy="530927"/>
            <a:chOff x="0" y="0"/>
            <a:chExt cx="1243363" cy="1243363"/>
          </a:xfrm>
        </p:grpSpPr>
        <p:sp>
          <p:nvSpPr>
            <p:cNvPr id="26" name="Shape 133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314371"/>
            </a:solidFill>
            <a:ln w="127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5" dirty="0">
                <a:cs typeface="+mn-ea"/>
                <a:sym typeface="+mn-lt"/>
              </a:endParaRPr>
            </a:p>
          </p:txBody>
        </p:sp>
        <p:grpSp>
          <p:nvGrpSpPr>
            <p:cNvPr id="27" name="Group 1334"/>
            <p:cNvGrpSpPr/>
            <p:nvPr/>
          </p:nvGrpSpPr>
          <p:grpSpPr>
            <a:xfrm>
              <a:off x="452618" y="384509"/>
              <a:ext cx="335923" cy="474346"/>
              <a:chOff x="0" y="0"/>
              <a:chExt cx="335921" cy="474344"/>
            </a:xfrm>
          </p:grpSpPr>
          <p:sp>
            <p:nvSpPr>
              <p:cNvPr id="28" name="Shape 1332"/>
              <p:cNvSpPr/>
              <p:nvPr/>
            </p:nvSpPr>
            <p:spPr>
              <a:xfrm>
                <a:off x="0" y="42435"/>
                <a:ext cx="335922" cy="431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0"/>
                    </a:moveTo>
                    <a:lnTo>
                      <a:pt x="17589" y="3600"/>
                    </a:lnTo>
                    <a:lnTo>
                      <a:pt x="4011" y="3600"/>
                    </a:lnTo>
                    <a:lnTo>
                      <a:pt x="2159" y="0"/>
                    </a:lnTo>
                    <a:cubicBezTo>
                      <a:pt x="972" y="0"/>
                      <a:pt x="0" y="756"/>
                      <a:pt x="0" y="1679"/>
                    </a:cubicBezTo>
                    <a:lnTo>
                      <a:pt x="0" y="19921"/>
                    </a:lnTo>
                    <a:cubicBezTo>
                      <a:pt x="0" y="20844"/>
                      <a:pt x="972" y="21600"/>
                      <a:pt x="2159" y="21600"/>
                    </a:cubicBezTo>
                    <a:lnTo>
                      <a:pt x="19441" y="21600"/>
                    </a:lnTo>
                    <a:cubicBezTo>
                      <a:pt x="20628" y="21600"/>
                      <a:pt x="21600" y="20844"/>
                      <a:pt x="21600" y="19921"/>
                    </a:cubicBezTo>
                    <a:lnTo>
                      <a:pt x="21600" y="1679"/>
                    </a:lnTo>
                    <a:cubicBezTo>
                      <a:pt x="21600" y="756"/>
                      <a:pt x="20628" y="0"/>
                      <a:pt x="194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265" dirty="0">
                  <a:cs typeface="+mn-ea"/>
                  <a:sym typeface="+mn-lt"/>
                </a:endParaRPr>
              </a:p>
            </p:txBody>
          </p:sp>
          <p:sp>
            <p:nvSpPr>
              <p:cNvPr id="29" name="Shape 1333"/>
              <p:cNvSpPr/>
              <p:nvPr/>
            </p:nvSpPr>
            <p:spPr>
              <a:xfrm>
                <a:off x="59175" y="0"/>
                <a:ext cx="215954" cy="95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21600"/>
                    </a:moveTo>
                    <a:lnTo>
                      <a:pt x="21600" y="10800"/>
                    </a:lnTo>
                    <a:lnTo>
                      <a:pt x="16369" y="10800"/>
                    </a:lnTo>
                    <a:lnTo>
                      <a:pt x="14641" y="0"/>
                    </a:lnTo>
                    <a:lnTo>
                      <a:pt x="6959" y="0"/>
                    </a:lnTo>
                    <a:lnTo>
                      <a:pt x="5231" y="10800"/>
                    </a:lnTo>
                    <a:lnTo>
                      <a:pt x="0" y="10800"/>
                    </a:lnTo>
                    <a:lnTo>
                      <a:pt x="2159" y="21600"/>
                    </a:lnTo>
                    <a:cubicBezTo>
                      <a:pt x="2159" y="21600"/>
                      <a:pt x="19441" y="21600"/>
                      <a:pt x="19441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265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0" name="Group 1338"/>
          <p:cNvGrpSpPr/>
          <p:nvPr/>
        </p:nvGrpSpPr>
        <p:grpSpPr>
          <a:xfrm>
            <a:off x="6359423" y="1492019"/>
            <a:ext cx="530927" cy="530927"/>
            <a:chOff x="0" y="0"/>
            <a:chExt cx="1243363" cy="1243363"/>
          </a:xfrm>
        </p:grpSpPr>
        <p:sp>
          <p:nvSpPr>
            <p:cNvPr id="31" name="Shape 1336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314371"/>
            </a:solidFill>
            <a:ln w="127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5" dirty="0">
                <a:cs typeface="+mn-ea"/>
                <a:sym typeface="+mn-lt"/>
              </a:endParaRPr>
            </a:p>
          </p:txBody>
        </p:sp>
        <p:sp>
          <p:nvSpPr>
            <p:cNvPr id="32" name="Shape 1337"/>
            <p:cNvSpPr/>
            <p:nvPr/>
          </p:nvSpPr>
          <p:spPr>
            <a:xfrm>
              <a:off x="384508" y="384509"/>
              <a:ext cx="474347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0814" extrusionOk="0">
                  <a:moveTo>
                    <a:pt x="16063" y="4751"/>
                  </a:moveTo>
                  <a:cubicBezTo>
                    <a:pt x="14562" y="3251"/>
                    <a:pt x="14186" y="1270"/>
                    <a:pt x="14318" y="1137"/>
                  </a:cubicBezTo>
                  <a:cubicBezTo>
                    <a:pt x="14452" y="1003"/>
                    <a:pt x="16354" y="1458"/>
                    <a:pt x="17856" y="2959"/>
                  </a:cubicBezTo>
                  <a:cubicBezTo>
                    <a:pt x="19356" y="4460"/>
                    <a:pt x="19807" y="6366"/>
                    <a:pt x="19677" y="6496"/>
                  </a:cubicBezTo>
                  <a:cubicBezTo>
                    <a:pt x="19548" y="6625"/>
                    <a:pt x="17564" y="6252"/>
                    <a:pt x="16063" y="4751"/>
                  </a:cubicBezTo>
                  <a:close/>
                  <a:moveTo>
                    <a:pt x="8257" y="11610"/>
                  </a:moveTo>
                  <a:cubicBezTo>
                    <a:pt x="7827" y="11179"/>
                    <a:pt x="7967" y="10342"/>
                    <a:pt x="8569" y="9739"/>
                  </a:cubicBezTo>
                  <a:cubicBezTo>
                    <a:pt x="9172" y="9137"/>
                    <a:pt x="10009" y="8997"/>
                    <a:pt x="10440" y="9428"/>
                  </a:cubicBezTo>
                  <a:cubicBezTo>
                    <a:pt x="10869" y="9858"/>
                    <a:pt x="10730" y="10696"/>
                    <a:pt x="10128" y="11298"/>
                  </a:cubicBezTo>
                  <a:cubicBezTo>
                    <a:pt x="9526" y="11900"/>
                    <a:pt x="8687" y="12040"/>
                    <a:pt x="8257" y="11610"/>
                  </a:cubicBezTo>
                  <a:close/>
                  <a:moveTo>
                    <a:pt x="18634" y="2180"/>
                  </a:moveTo>
                  <a:cubicBezTo>
                    <a:pt x="16698" y="243"/>
                    <a:pt x="14265" y="-466"/>
                    <a:pt x="13491" y="308"/>
                  </a:cubicBezTo>
                  <a:lnTo>
                    <a:pt x="10372" y="3426"/>
                  </a:lnTo>
                  <a:cubicBezTo>
                    <a:pt x="9900" y="3899"/>
                    <a:pt x="9488" y="5482"/>
                    <a:pt x="9676" y="7085"/>
                  </a:cubicBezTo>
                  <a:lnTo>
                    <a:pt x="240" y="16521"/>
                  </a:lnTo>
                  <a:cubicBezTo>
                    <a:pt x="-320" y="17081"/>
                    <a:pt x="134" y="18442"/>
                    <a:pt x="1253" y="19561"/>
                  </a:cubicBezTo>
                  <a:cubicBezTo>
                    <a:pt x="2373" y="20681"/>
                    <a:pt x="3733" y="21134"/>
                    <a:pt x="4293" y="20574"/>
                  </a:cubicBezTo>
                  <a:lnTo>
                    <a:pt x="13729" y="11138"/>
                  </a:lnTo>
                  <a:cubicBezTo>
                    <a:pt x="15332" y="11327"/>
                    <a:pt x="16915" y="10914"/>
                    <a:pt x="17388" y="10442"/>
                  </a:cubicBezTo>
                  <a:lnTo>
                    <a:pt x="20506" y="7324"/>
                  </a:lnTo>
                  <a:cubicBezTo>
                    <a:pt x="21280" y="6549"/>
                    <a:pt x="20573" y="4116"/>
                    <a:pt x="18634" y="218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5" dirty="0">
                <a:cs typeface="+mn-ea"/>
                <a:sym typeface="+mn-lt"/>
              </a:endParaRPr>
            </a:p>
          </p:txBody>
        </p:sp>
      </p:grpSp>
      <p:grpSp>
        <p:nvGrpSpPr>
          <p:cNvPr id="33" name="Group 1341"/>
          <p:cNvGrpSpPr/>
          <p:nvPr/>
        </p:nvGrpSpPr>
        <p:grpSpPr>
          <a:xfrm>
            <a:off x="8463324" y="1492019"/>
            <a:ext cx="530927" cy="530927"/>
            <a:chOff x="0" y="0"/>
            <a:chExt cx="1243363" cy="1243363"/>
          </a:xfrm>
        </p:grpSpPr>
        <p:sp>
          <p:nvSpPr>
            <p:cNvPr id="34" name="Shape 1339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314371"/>
            </a:solidFill>
            <a:ln w="127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5" dirty="0">
                <a:cs typeface="+mn-ea"/>
                <a:sym typeface="+mn-lt"/>
              </a:endParaRPr>
            </a:p>
          </p:txBody>
        </p:sp>
        <p:sp>
          <p:nvSpPr>
            <p:cNvPr id="35" name="Shape 1340"/>
            <p:cNvSpPr/>
            <p:nvPr/>
          </p:nvSpPr>
          <p:spPr>
            <a:xfrm>
              <a:off x="383421" y="384509"/>
              <a:ext cx="474315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20" extrusionOk="0">
                  <a:moveTo>
                    <a:pt x="6122" y="19157"/>
                  </a:moveTo>
                  <a:lnTo>
                    <a:pt x="3902" y="19634"/>
                  </a:lnTo>
                  <a:cubicBezTo>
                    <a:pt x="3688" y="19233"/>
                    <a:pt x="3431" y="18833"/>
                    <a:pt x="2957" y="18361"/>
                  </a:cubicBezTo>
                  <a:cubicBezTo>
                    <a:pt x="2486" y="17889"/>
                    <a:pt x="2085" y="17631"/>
                    <a:pt x="1685" y="17417"/>
                  </a:cubicBezTo>
                  <a:lnTo>
                    <a:pt x="2162" y="15198"/>
                  </a:lnTo>
                  <a:lnTo>
                    <a:pt x="2804" y="14556"/>
                  </a:lnTo>
                  <a:cubicBezTo>
                    <a:pt x="2804" y="14556"/>
                    <a:pt x="4012" y="14580"/>
                    <a:pt x="5374" y="15944"/>
                  </a:cubicBezTo>
                  <a:cubicBezTo>
                    <a:pt x="6737" y="17307"/>
                    <a:pt x="6762" y="18516"/>
                    <a:pt x="6762" y="18516"/>
                  </a:cubicBezTo>
                  <a:cubicBezTo>
                    <a:pt x="6762" y="18516"/>
                    <a:pt x="6122" y="19157"/>
                    <a:pt x="6122" y="19157"/>
                  </a:cubicBezTo>
                  <a:close/>
                  <a:moveTo>
                    <a:pt x="19625" y="1692"/>
                  </a:moveTo>
                  <a:cubicBezTo>
                    <a:pt x="17654" y="-280"/>
                    <a:pt x="16174" y="15"/>
                    <a:pt x="16174" y="15"/>
                  </a:cubicBezTo>
                  <a:lnTo>
                    <a:pt x="9270" y="6920"/>
                  </a:lnTo>
                  <a:lnTo>
                    <a:pt x="1379" y="14810"/>
                  </a:lnTo>
                  <a:lnTo>
                    <a:pt x="0" y="21320"/>
                  </a:lnTo>
                  <a:lnTo>
                    <a:pt x="6508" y="19939"/>
                  </a:lnTo>
                  <a:lnTo>
                    <a:pt x="14399" y="12048"/>
                  </a:lnTo>
                  <a:lnTo>
                    <a:pt x="21302" y="5145"/>
                  </a:lnTo>
                  <a:cubicBezTo>
                    <a:pt x="21302" y="5145"/>
                    <a:pt x="21600" y="3665"/>
                    <a:pt x="19625" y="169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5" dirty="0">
                <a:cs typeface="+mn-ea"/>
                <a:sym typeface="+mn-lt"/>
              </a:endParaRPr>
            </a:p>
          </p:txBody>
        </p:sp>
      </p:grpSp>
      <p:grpSp>
        <p:nvGrpSpPr>
          <p:cNvPr id="36" name="Group 1344"/>
          <p:cNvGrpSpPr/>
          <p:nvPr/>
        </p:nvGrpSpPr>
        <p:grpSpPr>
          <a:xfrm>
            <a:off x="8463324" y="3773279"/>
            <a:ext cx="530927" cy="530927"/>
            <a:chOff x="0" y="0"/>
            <a:chExt cx="1243363" cy="1243363"/>
          </a:xfrm>
        </p:grpSpPr>
        <p:sp>
          <p:nvSpPr>
            <p:cNvPr id="37" name="Shape 1342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314371"/>
            </a:solidFill>
            <a:ln w="127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5" dirty="0">
                <a:cs typeface="+mn-ea"/>
                <a:sym typeface="+mn-lt"/>
              </a:endParaRPr>
            </a:p>
          </p:txBody>
        </p:sp>
        <p:sp>
          <p:nvSpPr>
            <p:cNvPr id="38" name="Shape 1343"/>
            <p:cNvSpPr/>
            <p:nvPr/>
          </p:nvSpPr>
          <p:spPr>
            <a:xfrm>
              <a:off x="431257" y="349682"/>
              <a:ext cx="378644" cy="540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276" extrusionOk="0">
                  <a:moveTo>
                    <a:pt x="1877" y="21023"/>
                  </a:moveTo>
                  <a:cubicBezTo>
                    <a:pt x="2335" y="19958"/>
                    <a:pt x="3030" y="18458"/>
                    <a:pt x="3960" y="16288"/>
                  </a:cubicBezTo>
                  <a:cubicBezTo>
                    <a:pt x="8011" y="15823"/>
                    <a:pt x="9689" y="16658"/>
                    <a:pt x="12261" y="13325"/>
                  </a:cubicBezTo>
                  <a:cubicBezTo>
                    <a:pt x="10172" y="13789"/>
                    <a:pt x="7654" y="12465"/>
                    <a:pt x="7789" y="11892"/>
                  </a:cubicBezTo>
                  <a:cubicBezTo>
                    <a:pt x="7924" y="11318"/>
                    <a:pt x="13647" y="12306"/>
                    <a:pt x="17393" y="8447"/>
                  </a:cubicBezTo>
                  <a:cubicBezTo>
                    <a:pt x="12670" y="9202"/>
                    <a:pt x="11160" y="7540"/>
                    <a:pt x="11769" y="7289"/>
                  </a:cubicBezTo>
                  <a:cubicBezTo>
                    <a:pt x="13175" y="6708"/>
                    <a:pt x="17348" y="7048"/>
                    <a:pt x="19572" y="5477"/>
                  </a:cubicBezTo>
                  <a:cubicBezTo>
                    <a:pt x="20719" y="4669"/>
                    <a:pt x="21256" y="2702"/>
                    <a:pt x="20789" y="2000"/>
                  </a:cubicBezTo>
                  <a:cubicBezTo>
                    <a:pt x="20229" y="1153"/>
                    <a:pt x="16813" y="-111"/>
                    <a:pt x="14931" y="7"/>
                  </a:cubicBezTo>
                  <a:cubicBezTo>
                    <a:pt x="13047" y="126"/>
                    <a:pt x="10093" y="5208"/>
                    <a:pt x="9217" y="5168"/>
                  </a:cubicBezTo>
                  <a:cubicBezTo>
                    <a:pt x="8341" y="5128"/>
                    <a:pt x="8166" y="2892"/>
                    <a:pt x="9694" y="813"/>
                  </a:cubicBezTo>
                  <a:cubicBezTo>
                    <a:pt x="8081" y="1330"/>
                    <a:pt x="5127" y="2940"/>
                    <a:pt x="4200" y="4315"/>
                  </a:cubicBezTo>
                  <a:cubicBezTo>
                    <a:pt x="2475" y="6874"/>
                    <a:pt x="4362" y="12744"/>
                    <a:pt x="3757" y="12953"/>
                  </a:cubicBezTo>
                  <a:cubicBezTo>
                    <a:pt x="3151" y="13163"/>
                    <a:pt x="1114" y="10259"/>
                    <a:pt x="505" y="8944"/>
                  </a:cubicBezTo>
                  <a:cubicBezTo>
                    <a:pt x="-324" y="10961"/>
                    <a:pt x="-344" y="12982"/>
                    <a:pt x="2082" y="15667"/>
                  </a:cubicBezTo>
                  <a:cubicBezTo>
                    <a:pt x="1167" y="17429"/>
                    <a:pt x="667" y="19457"/>
                    <a:pt x="592" y="20487"/>
                  </a:cubicBezTo>
                  <a:cubicBezTo>
                    <a:pt x="557" y="21312"/>
                    <a:pt x="1675" y="21489"/>
                    <a:pt x="1877" y="2102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5" dirty="0">
                <a:cs typeface="+mn-ea"/>
                <a:sym typeface="+mn-lt"/>
              </a:endParaRPr>
            </a:p>
          </p:txBody>
        </p:sp>
      </p:grpSp>
      <p:grpSp>
        <p:nvGrpSpPr>
          <p:cNvPr id="39" name="Group 1347"/>
          <p:cNvGrpSpPr/>
          <p:nvPr/>
        </p:nvGrpSpPr>
        <p:grpSpPr>
          <a:xfrm>
            <a:off x="6359423" y="3773279"/>
            <a:ext cx="530927" cy="530927"/>
            <a:chOff x="0" y="0"/>
            <a:chExt cx="1243363" cy="1243363"/>
          </a:xfrm>
        </p:grpSpPr>
        <p:sp>
          <p:nvSpPr>
            <p:cNvPr id="40" name="Shape 1345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314371"/>
            </a:solidFill>
            <a:ln w="127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5" dirty="0">
                <a:cs typeface="+mn-ea"/>
                <a:sym typeface="+mn-lt"/>
              </a:endParaRPr>
            </a:p>
          </p:txBody>
        </p:sp>
        <p:sp>
          <p:nvSpPr>
            <p:cNvPr id="41" name="Shape 1346"/>
            <p:cNvSpPr/>
            <p:nvPr/>
          </p:nvSpPr>
          <p:spPr>
            <a:xfrm>
              <a:off x="351222" y="372464"/>
              <a:ext cx="540919" cy="540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5" dirty="0">
                <a:cs typeface="+mn-ea"/>
                <a:sym typeface="+mn-lt"/>
              </a:endParaRPr>
            </a:p>
          </p:txBody>
        </p:sp>
      </p:grpSp>
      <p:grpSp>
        <p:nvGrpSpPr>
          <p:cNvPr id="42" name="Group 1350"/>
          <p:cNvGrpSpPr/>
          <p:nvPr/>
        </p:nvGrpSpPr>
        <p:grpSpPr>
          <a:xfrm>
            <a:off x="4255521" y="3773279"/>
            <a:ext cx="530927" cy="530927"/>
            <a:chOff x="0" y="0"/>
            <a:chExt cx="1243363" cy="1243363"/>
          </a:xfrm>
        </p:grpSpPr>
        <p:sp>
          <p:nvSpPr>
            <p:cNvPr id="43" name="Shape 1348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314371"/>
            </a:solidFill>
            <a:ln w="127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5" dirty="0">
                <a:cs typeface="+mn-ea"/>
                <a:sym typeface="+mn-lt"/>
              </a:endParaRPr>
            </a:p>
          </p:txBody>
        </p:sp>
        <p:sp>
          <p:nvSpPr>
            <p:cNvPr id="44" name="Shape 1349"/>
            <p:cNvSpPr/>
            <p:nvPr/>
          </p:nvSpPr>
          <p:spPr>
            <a:xfrm>
              <a:off x="351222" y="393269"/>
              <a:ext cx="540919" cy="499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92" y="12333"/>
                  </a:moveTo>
                  <a:cubicBezTo>
                    <a:pt x="19528" y="12511"/>
                    <a:pt x="19333" y="12600"/>
                    <a:pt x="19107" y="12600"/>
                  </a:cubicBezTo>
                  <a:cubicBezTo>
                    <a:pt x="18882" y="12600"/>
                    <a:pt x="18688" y="12511"/>
                    <a:pt x="18524" y="12333"/>
                  </a:cubicBezTo>
                  <a:cubicBezTo>
                    <a:pt x="18360" y="12155"/>
                    <a:pt x="18277" y="11944"/>
                    <a:pt x="18277" y="11700"/>
                  </a:cubicBezTo>
                  <a:cubicBezTo>
                    <a:pt x="18277" y="11456"/>
                    <a:pt x="18360" y="11245"/>
                    <a:pt x="18524" y="11067"/>
                  </a:cubicBezTo>
                  <a:cubicBezTo>
                    <a:pt x="18688" y="10889"/>
                    <a:pt x="18882" y="10800"/>
                    <a:pt x="19107" y="10800"/>
                  </a:cubicBezTo>
                  <a:cubicBezTo>
                    <a:pt x="19333" y="10800"/>
                    <a:pt x="19528" y="10889"/>
                    <a:pt x="19692" y="11067"/>
                  </a:cubicBezTo>
                  <a:cubicBezTo>
                    <a:pt x="19857" y="11245"/>
                    <a:pt x="19938" y="11456"/>
                    <a:pt x="19938" y="11700"/>
                  </a:cubicBezTo>
                  <a:cubicBezTo>
                    <a:pt x="19938" y="11944"/>
                    <a:pt x="19857" y="12155"/>
                    <a:pt x="19692" y="12333"/>
                  </a:cubicBezTo>
                  <a:cubicBezTo>
                    <a:pt x="19692" y="12333"/>
                    <a:pt x="19692" y="12333"/>
                    <a:pt x="19692" y="12333"/>
                  </a:cubicBezTo>
                  <a:close/>
                  <a:moveTo>
                    <a:pt x="16616" y="10800"/>
                  </a:moveTo>
                  <a:lnTo>
                    <a:pt x="4984" y="10800"/>
                  </a:lnTo>
                  <a:lnTo>
                    <a:pt x="4984" y="1800"/>
                  </a:lnTo>
                  <a:lnTo>
                    <a:pt x="13292" y="1800"/>
                  </a:lnTo>
                  <a:lnTo>
                    <a:pt x="13292" y="4050"/>
                  </a:lnTo>
                  <a:cubicBezTo>
                    <a:pt x="13292" y="4425"/>
                    <a:pt x="13414" y="4744"/>
                    <a:pt x="13655" y="5006"/>
                  </a:cubicBezTo>
                  <a:cubicBezTo>
                    <a:pt x="13898" y="5269"/>
                    <a:pt x="14192" y="5400"/>
                    <a:pt x="14538" y="5400"/>
                  </a:cubicBezTo>
                  <a:lnTo>
                    <a:pt x="16616" y="5400"/>
                  </a:lnTo>
                  <a:cubicBezTo>
                    <a:pt x="16616" y="5400"/>
                    <a:pt x="16616" y="10800"/>
                    <a:pt x="16616" y="10800"/>
                  </a:cubicBezTo>
                  <a:close/>
                  <a:moveTo>
                    <a:pt x="16616" y="19800"/>
                  </a:moveTo>
                  <a:lnTo>
                    <a:pt x="4984" y="19800"/>
                  </a:lnTo>
                  <a:lnTo>
                    <a:pt x="4984" y="16200"/>
                  </a:lnTo>
                  <a:lnTo>
                    <a:pt x="16616" y="16200"/>
                  </a:lnTo>
                  <a:cubicBezTo>
                    <a:pt x="16616" y="16200"/>
                    <a:pt x="16616" y="19800"/>
                    <a:pt x="16616" y="19800"/>
                  </a:cubicBezTo>
                  <a:close/>
                  <a:moveTo>
                    <a:pt x="20867" y="9795"/>
                  </a:moveTo>
                  <a:cubicBezTo>
                    <a:pt x="20378" y="9265"/>
                    <a:pt x="19791" y="9000"/>
                    <a:pt x="19107" y="9000"/>
                  </a:cubicBezTo>
                  <a:lnTo>
                    <a:pt x="18277" y="9000"/>
                  </a:lnTo>
                  <a:lnTo>
                    <a:pt x="18277" y="5400"/>
                  </a:lnTo>
                  <a:cubicBezTo>
                    <a:pt x="18277" y="5025"/>
                    <a:pt x="18190" y="4613"/>
                    <a:pt x="18018" y="4163"/>
                  </a:cubicBezTo>
                  <a:cubicBezTo>
                    <a:pt x="17844" y="3712"/>
                    <a:pt x="17637" y="3356"/>
                    <a:pt x="17394" y="3094"/>
                  </a:cubicBezTo>
                  <a:lnTo>
                    <a:pt x="15421" y="957"/>
                  </a:lnTo>
                  <a:cubicBezTo>
                    <a:pt x="15179" y="694"/>
                    <a:pt x="14850" y="469"/>
                    <a:pt x="14435" y="281"/>
                  </a:cubicBezTo>
                  <a:cubicBezTo>
                    <a:pt x="14020" y="94"/>
                    <a:pt x="13638" y="0"/>
                    <a:pt x="13292" y="0"/>
                  </a:cubicBezTo>
                  <a:lnTo>
                    <a:pt x="4569" y="0"/>
                  </a:lnTo>
                  <a:cubicBezTo>
                    <a:pt x="4223" y="0"/>
                    <a:pt x="3929" y="132"/>
                    <a:pt x="3687" y="394"/>
                  </a:cubicBezTo>
                  <a:cubicBezTo>
                    <a:pt x="3444" y="656"/>
                    <a:pt x="3323" y="975"/>
                    <a:pt x="3323" y="1350"/>
                  </a:cubicBezTo>
                  <a:lnTo>
                    <a:pt x="3323" y="9000"/>
                  </a:lnTo>
                  <a:lnTo>
                    <a:pt x="2493" y="9000"/>
                  </a:lnTo>
                  <a:cubicBezTo>
                    <a:pt x="1809" y="9000"/>
                    <a:pt x="1222" y="9265"/>
                    <a:pt x="734" y="9795"/>
                  </a:cubicBezTo>
                  <a:cubicBezTo>
                    <a:pt x="244" y="10324"/>
                    <a:pt x="0" y="10960"/>
                    <a:pt x="0" y="11700"/>
                  </a:cubicBezTo>
                  <a:lnTo>
                    <a:pt x="0" y="17550"/>
                  </a:lnTo>
                  <a:cubicBezTo>
                    <a:pt x="0" y="17673"/>
                    <a:pt x="41" y="17777"/>
                    <a:pt x="124" y="17866"/>
                  </a:cubicBezTo>
                  <a:cubicBezTo>
                    <a:pt x="205" y="17956"/>
                    <a:pt x="303" y="18000"/>
                    <a:pt x="415" y="18000"/>
                  </a:cubicBezTo>
                  <a:lnTo>
                    <a:pt x="3323" y="18000"/>
                  </a:lnTo>
                  <a:lnTo>
                    <a:pt x="3323" y="20250"/>
                  </a:lnTo>
                  <a:cubicBezTo>
                    <a:pt x="3323" y="20625"/>
                    <a:pt x="3444" y="20944"/>
                    <a:pt x="3687" y="21206"/>
                  </a:cubicBezTo>
                  <a:cubicBezTo>
                    <a:pt x="3929" y="21468"/>
                    <a:pt x="4223" y="21600"/>
                    <a:pt x="4569" y="21600"/>
                  </a:cubicBezTo>
                  <a:lnTo>
                    <a:pt x="17031" y="21600"/>
                  </a:lnTo>
                  <a:cubicBezTo>
                    <a:pt x="17377" y="21600"/>
                    <a:pt x="17671" y="21468"/>
                    <a:pt x="17913" y="21206"/>
                  </a:cubicBezTo>
                  <a:cubicBezTo>
                    <a:pt x="18156" y="20943"/>
                    <a:pt x="18277" y="20625"/>
                    <a:pt x="18277" y="20250"/>
                  </a:cubicBezTo>
                  <a:lnTo>
                    <a:pt x="18277" y="18000"/>
                  </a:lnTo>
                  <a:lnTo>
                    <a:pt x="21185" y="18000"/>
                  </a:lnTo>
                  <a:cubicBezTo>
                    <a:pt x="21297" y="18000"/>
                    <a:pt x="21395" y="17956"/>
                    <a:pt x="21476" y="17866"/>
                  </a:cubicBezTo>
                  <a:cubicBezTo>
                    <a:pt x="21559" y="17777"/>
                    <a:pt x="21600" y="17673"/>
                    <a:pt x="21600" y="17550"/>
                  </a:cubicBezTo>
                  <a:lnTo>
                    <a:pt x="21600" y="11700"/>
                  </a:lnTo>
                  <a:cubicBezTo>
                    <a:pt x="21600" y="10960"/>
                    <a:pt x="21356" y="10324"/>
                    <a:pt x="20867" y="9795"/>
                  </a:cubicBezTo>
                  <a:cubicBezTo>
                    <a:pt x="20867" y="9795"/>
                    <a:pt x="20867" y="9795"/>
                    <a:pt x="20867" y="979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5" dirty="0">
                <a:cs typeface="+mn-ea"/>
                <a:sym typeface="+mn-lt"/>
              </a:endParaRPr>
            </a:p>
          </p:txBody>
        </p:sp>
      </p:grpSp>
      <p:grpSp>
        <p:nvGrpSpPr>
          <p:cNvPr id="45" name="Group 1356"/>
          <p:cNvGrpSpPr/>
          <p:nvPr/>
        </p:nvGrpSpPr>
        <p:grpSpPr>
          <a:xfrm>
            <a:off x="2151620" y="3773279"/>
            <a:ext cx="530927" cy="530927"/>
            <a:chOff x="0" y="0"/>
            <a:chExt cx="1243363" cy="1243363"/>
          </a:xfrm>
        </p:grpSpPr>
        <p:sp>
          <p:nvSpPr>
            <p:cNvPr id="46" name="Shape 135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314371"/>
            </a:solidFill>
            <a:ln w="127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5" dirty="0">
                <a:cs typeface="+mn-ea"/>
                <a:sym typeface="+mn-lt"/>
              </a:endParaRPr>
            </a:p>
          </p:txBody>
        </p:sp>
        <p:grpSp>
          <p:nvGrpSpPr>
            <p:cNvPr id="47" name="Group 1355"/>
            <p:cNvGrpSpPr/>
            <p:nvPr/>
          </p:nvGrpSpPr>
          <p:grpSpPr>
            <a:xfrm>
              <a:off x="356142" y="391541"/>
              <a:ext cx="533285" cy="457201"/>
              <a:chOff x="0" y="0"/>
              <a:chExt cx="533283" cy="457200"/>
            </a:xfrm>
          </p:grpSpPr>
          <p:sp>
            <p:nvSpPr>
              <p:cNvPr id="48" name="Shape 1352"/>
              <p:cNvSpPr/>
              <p:nvPr/>
            </p:nvSpPr>
            <p:spPr>
              <a:xfrm>
                <a:off x="0" y="76178"/>
                <a:ext cx="85718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49" y="1114"/>
                    </a:moveTo>
                    <a:cubicBezTo>
                      <a:pt x="1650" y="1857"/>
                      <a:pt x="0" y="2746"/>
                      <a:pt x="0" y="3780"/>
                    </a:cubicBezTo>
                    <a:lnTo>
                      <a:pt x="0" y="17820"/>
                    </a:lnTo>
                    <a:cubicBezTo>
                      <a:pt x="0" y="18855"/>
                      <a:pt x="1650" y="19744"/>
                      <a:pt x="4949" y="20487"/>
                    </a:cubicBezTo>
                    <a:cubicBezTo>
                      <a:pt x="8249" y="21229"/>
                      <a:pt x="12200" y="21600"/>
                      <a:pt x="16803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lnTo>
                      <a:pt x="16803" y="0"/>
                    </a:lnTo>
                    <a:cubicBezTo>
                      <a:pt x="12200" y="0"/>
                      <a:pt x="8249" y="372"/>
                      <a:pt x="4949" y="1114"/>
                    </a:cubicBezTo>
                    <a:cubicBezTo>
                      <a:pt x="4949" y="1114"/>
                      <a:pt x="4949" y="1114"/>
                      <a:pt x="4949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265" dirty="0">
                  <a:cs typeface="+mn-ea"/>
                  <a:sym typeface="+mn-lt"/>
                </a:endParaRPr>
              </a:p>
            </p:txBody>
          </p:sp>
          <p:sp>
            <p:nvSpPr>
              <p:cNvPr id="49" name="Shape 1353"/>
              <p:cNvSpPr/>
              <p:nvPr/>
            </p:nvSpPr>
            <p:spPr>
              <a:xfrm>
                <a:off x="113393" y="0"/>
                <a:ext cx="304819" cy="457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00" y="3600"/>
                    </a:moveTo>
                    <a:lnTo>
                      <a:pt x="5400" y="3600"/>
                    </a:lnTo>
                    <a:lnTo>
                      <a:pt x="5400" y="1800"/>
                    </a:lnTo>
                    <a:lnTo>
                      <a:pt x="16200" y="1800"/>
                    </a:lnTo>
                    <a:cubicBezTo>
                      <a:pt x="16200" y="1800"/>
                      <a:pt x="16200" y="3600"/>
                      <a:pt x="16200" y="3600"/>
                    </a:cubicBezTo>
                    <a:close/>
                    <a:moveTo>
                      <a:pt x="18900" y="1350"/>
                    </a:moveTo>
                    <a:cubicBezTo>
                      <a:pt x="18900" y="975"/>
                      <a:pt x="18703" y="657"/>
                      <a:pt x="18308" y="394"/>
                    </a:cubicBezTo>
                    <a:cubicBezTo>
                      <a:pt x="17915" y="131"/>
                      <a:pt x="17437" y="0"/>
                      <a:pt x="16875" y="0"/>
                    </a:cubicBezTo>
                    <a:lnTo>
                      <a:pt x="4725" y="0"/>
                    </a:lnTo>
                    <a:cubicBezTo>
                      <a:pt x="4163" y="0"/>
                      <a:pt x="3685" y="131"/>
                      <a:pt x="3291" y="394"/>
                    </a:cubicBezTo>
                    <a:cubicBezTo>
                      <a:pt x="2897" y="656"/>
                      <a:pt x="2700" y="975"/>
                      <a:pt x="2700" y="1350"/>
                    </a:cubicBezTo>
                    <a:lnTo>
                      <a:pt x="2700" y="3600"/>
                    </a:lnTo>
                    <a:lnTo>
                      <a:pt x="0" y="36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3600"/>
                    </a:lnTo>
                    <a:lnTo>
                      <a:pt x="18900" y="3600"/>
                    </a:lnTo>
                    <a:cubicBezTo>
                      <a:pt x="18900" y="3600"/>
                      <a:pt x="18900" y="1350"/>
                      <a:pt x="18900" y="13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265" dirty="0">
                  <a:cs typeface="+mn-ea"/>
                  <a:sym typeface="+mn-lt"/>
                </a:endParaRPr>
              </a:p>
            </p:txBody>
          </p:sp>
          <p:sp>
            <p:nvSpPr>
              <p:cNvPr id="50" name="Shape 1354"/>
              <p:cNvSpPr/>
              <p:nvPr/>
            </p:nvSpPr>
            <p:spPr>
              <a:xfrm>
                <a:off x="447548" y="76178"/>
                <a:ext cx="85736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52" y="1114"/>
                    </a:moveTo>
                    <a:cubicBezTo>
                      <a:pt x="13348" y="372"/>
                      <a:pt x="9402" y="0"/>
                      <a:pt x="4800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4800" y="21600"/>
                    </a:lnTo>
                    <a:cubicBezTo>
                      <a:pt x="9402" y="21600"/>
                      <a:pt x="13348" y="21229"/>
                      <a:pt x="16652" y="20487"/>
                    </a:cubicBezTo>
                    <a:cubicBezTo>
                      <a:pt x="19951" y="19744"/>
                      <a:pt x="21600" y="18855"/>
                      <a:pt x="21600" y="17820"/>
                    </a:cubicBezTo>
                    <a:lnTo>
                      <a:pt x="21600" y="3780"/>
                    </a:lnTo>
                    <a:cubicBezTo>
                      <a:pt x="21600" y="2746"/>
                      <a:pt x="19951" y="1857"/>
                      <a:pt x="16652" y="1114"/>
                    </a:cubicBezTo>
                    <a:cubicBezTo>
                      <a:pt x="16652" y="1114"/>
                      <a:pt x="16652" y="1114"/>
                      <a:pt x="16652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265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51" name="TextBox 44"/>
          <p:cNvSpPr txBox="1"/>
          <p:nvPr/>
        </p:nvSpPr>
        <p:spPr>
          <a:xfrm>
            <a:off x="2113520" y="2447647"/>
            <a:ext cx="183134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CN" altLang="en-US" sz="1200" dirty="0">
                <a:solidFill>
                  <a:srgbClr val="314371"/>
                </a:solidFill>
                <a:cs typeface="+mn-ea"/>
                <a:sym typeface="+mn-lt"/>
              </a:rPr>
              <a:t>请在此处添加具体内容，请言简意赅，简单说明即可，不必繁琐。</a:t>
            </a:r>
            <a:endParaRPr lang="zh-CN" altLang="en-US" sz="1200" dirty="0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52" name="Text Placeholder 4"/>
          <p:cNvSpPr txBox="1"/>
          <p:nvPr/>
        </p:nvSpPr>
        <p:spPr>
          <a:xfrm>
            <a:off x="2039939" y="2163448"/>
            <a:ext cx="1639319" cy="2677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335" dirty="0">
                <a:solidFill>
                  <a:srgbClr val="314371"/>
                </a:solidFill>
                <a:cs typeface="+mn-ea"/>
                <a:sym typeface="+mn-lt"/>
              </a:rPr>
              <a:t>点击输入标题内容</a:t>
            </a:r>
            <a:endParaRPr lang="en-GB" altLang="zh-CN" sz="1335" dirty="0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53" name="TextBox 46"/>
          <p:cNvSpPr txBox="1"/>
          <p:nvPr/>
        </p:nvSpPr>
        <p:spPr>
          <a:xfrm>
            <a:off x="4217421" y="2447647"/>
            <a:ext cx="183134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600"/>
              </a:lnSpc>
              <a:defRPr sz="1200"/>
            </a:lvl1pPr>
          </a:lstStyle>
          <a:p>
            <a:r>
              <a:rPr lang="zh-CN" altLang="en-US" dirty="0">
                <a:solidFill>
                  <a:srgbClr val="314371"/>
                </a:solidFill>
                <a:cs typeface="+mn-ea"/>
                <a:sym typeface="+mn-lt"/>
              </a:rPr>
              <a:t>请在此处添加具体内容，请言简意赅，简单说明即可，不必繁琐。</a:t>
            </a:r>
            <a:endParaRPr lang="zh-CN" altLang="en-US" dirty="0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54" name="Text Placeholder 4"/>
          <p:cNvSpPr txBox="1"/>
          <p:nvPr/>
        </p:nvSpPr>
        <p:spPr>
          <a:xfrm>
            <a:off x="4143839" y="2163448"/>
            <a:ext cx="1718664" cy="2677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335" dirty="0">
                <a:solidFill>
                  <a:srgbClr val="314371"/>
                </a:solidFill>
                <a:cs typeface="+mn-ea"/>
                <a:sym typeface="+mn-lt"/>
              </a:rPr>
              <a:t>点击输入标题内容</a:t>
            </a:r>
            <a:endParaRPr lang="en-GB" altLang="zh-CN" sz="1335" dirty="0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55" name="TextBox 48"/>
          <p:cNvSpPr txBox="1"/>
          <p:nvPr/>
        </p:nvSpPr>
        <p:spPr>
          <a:xfrm>
            <a:off x="6321324" y="2447647"/>
            <a:ext cx="183134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600"/>
              </a:lnSpc>
              <a:defRPr sz="1200"/>
            </a:lvl1pPr>
          </a:lstStyle>
          <a:p>
            <a:r>
              <a:rPr lang="zh-CN" altLang="en-US" dirty="0">
                <a:solidFill>
                  <a:srgbClr val="314371"/>
                </a:solidFill>
                <a:cs typeface="+mn-ea"/>
                <a:sym typeface="+mn-lt"/>
              </a:rPr>
              <a:t>请在此处添加具体内容，请言简意赅，简单说明即可，不必繁琐。</a:t>
            </a:r>
            <a:endParaRPr lang="zh-CN" altLang="en-US" dirty="0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56" name="Text Placeholder 4"/>
          <p:cNvSpPr txBox="1"/>
          <p:nvPr/>
        </p:nvSpPr>
        <p:spPr>
          <a:xfrm>
            <a:off x="6247741" y="2163448"/>
            <a:ext cx="1639319" cy="2677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335" dirty="0">
                <a:solidFill>
                  <a:srgbClr val="314371"/>
                </a:solidFill>
                <a:cs typeface="+mn-ea"/>
                <a:sym typeface="+mn-lt"/>
              </a:rPr>
              <a:t>点击输入标题内容</a:t>
            </a:r>
            <a:endParaRPr lang="en-GB" altLang="zh-CN" sz="1335" dirty="0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57" name="TextBox 50"/>
          <p:cNvSpPr txBox="1"/>
          <p:nvPr/>
        </p:nvSpPr>
        <p:spPr>
          <a:xfrm>
            <a:off x="8425224" y="2447647"/>
            <a:ext cx="183134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600"/>
              </a:lnSpc>
              <a:defRPr sz="1200"/>
            </a:lvl1pPr>
          </a:lstStyle>
          <a:p>
            <a:r>
              <a:rPr lang="zh-CN" altLang="en-US" dirty="0">
                <a:solidFill>
                  <a:srgbClr val="314371"/>
                </a:solidFill>
                <a:cs typeface="+mn-ea"/>
                <a:sym typeface="+mn-lt"/>
              </a:rPr>
              <a:t>请在此处添加具体内容，请言简意赅，简单说明即可，不必繁琐。</a:t>
            </a:r>
            <a:endParaRPr lang="zh-CN" altLang="en-US" dirty="0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58" name="Text Placeholder 4"/>
          <p:cNvSpPr txBox="1"/>
          <p:nvPr/>
        </p:nvSpPr>
        <p:spPr>
          <a:xfrm>
            <a:off x="8351643" y="2163448"/>
            <a:ext cx="1639319" cy="2677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335" dirty="0">
                <a:solidFill>
                  <a:srgbClr val="314371"/>
                </a:solidFill>
                <a:cs typeface="+mn-ea"/>
                <a:sym typeface="+mn-lt"/>
              </a:rPr>
              <a:t>点击输入标题内容</a:t>
            </a:r>
            <a:endParaRPr lang="en-GB" altLang="zh-CN" sz="1335" dirty="0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59" name="TextBox 52"/>
          <p:cNvSpPr txBox="1"/>
          <p:nvPr/>
        </p:nvSpPr>
        <p:spPr>
          <a:xfrm>
            <a:off x="2113520" y="4758348"/>
            <a:ext cx="183134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600"/>
              </a:lnSpc>
              <a:defRPr sz="1200"/>
            </a:lvl1pPr>
          </a:lstStyle>
          <a:p>
            <a:r>
              <a:rPr lang="zh-CN" altLang="en-US" dirty="0">
                <a:solidFill>
                  <a:srgbClr val="314371"/>
                </a:solidFill>
                <a:cs typeface="+mn-ea"/>
                <a:sym typeface="+mn-lt"/>
              </a:rPr>
              <a:t>请在此处添加具体内容，请言简意赅，简单说明即可，不必繁琐。</a:t>
            </a:r>
            <a:endParaRPr lang="zh-CN" altLang="en-US" dirty="0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60" name="Text Placeholder 4"/>
          <p:cNvSpPr txBox="1"/>
          <p:nvPr/>
        </p:nvSpPr>
        <p:spPr>
          <a:xfrm>
            <a:off x="2039939" y="4474148"/>
            <a:ext cx="1639319" cy="2677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335" dirty="0">
                <a:solidFill>
                  <a:srgbClr val="314371"/>
                </a:solidFill>
                <a:cs typeface="+mn-ea"/>
                <a:sym typeface="+mn-lt"/>
              </a:rPr>
              <a:t>点击输入标题内容</a:t>
            </a:r>
            <a:endParaRPr lang="en-GB" altLang="zh-CN" sz="1335" dirty="0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61" name="TextBox 54"/>
          <p:cNvSpPr txBox="1"/>
          <p:nvPr/>
        </p:nvSpPr>
        <p:spPr>
          <a:xfrm>
            <a:off x="4217421" y="4758348"/>
            <a:ext cx="183134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600"/>
              </a:lnSpc>
              <a:defRPr sz="1200"/>
            </a:lvl1pPr>
          </a:lstStyle>
          <a:p>
            <a:r>
              <a:rPr lang="zh-CN" altLang="en-US" dirty="0">
                <a:solidFill>
                  <a:srgbClr val="314371"/>
                </a:solidFill>
                <a:cs typeface="+mn-ea"/>
                <a:sym typeface="+mn-lt"/>
              </a:rPr>
              <a:t>请在此处添加具体内容，请言简意赅，简单说明即可，不必繁琐。</a:t>
            </a:r>
            <a:endParaRPr lang="zh-CN" altLang="en-US" dirty="0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62" name="Text Placeholder 4"/>
          <p:cNvSpPr txBox="1"/>
          <p:nvPr/>
        </p:nvSpPr>
        <p:spPr>
          <a:xfrm>
            <a:off x="4143839" y="4474148"/>
            <a:ext cx="1718664" cy="2677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335" dirty="0">
                <a:solidFill>
                  <a:srgbClr val="314371"/>
                </a:solidFill>
                <a:cs typeface="+mn-ea"/>
                <a:sym typeface="+mn-lt"/>
              </a:rPr>
              <a:t>点击输入标题内容</a:t>
            </a:r>
            <a:endParaRPr lang="en-GB" altLang="zh-CN" sz="1335" dirty="0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63" name="TextBox 56"/>
          <p:cNvSpPr txBox="1"/>
          <p:nvPr/>
        </p:nvSpPr>
        <p:spPr>
          <a:xfrm>
            <a:off x="6321324" y="4758348"/>
            <a:ext cx="183134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600"/>
              </a:lnSpc>
              <a:defRPr sz="1200"/>
            </a:lvl1pPr>
          </a:lstStyle>
          <a:p>
            <a:r>
              <a:rPr lang="zh-CN" altLang="en-US" dirty="0">
                <a:solidFill>
                  <a:srgbClr val="314371"/>
                </a:solidFill>
                <a:cs typeface="+mn-ea"/>
                <a:sym typeface="+mn-lt"/>
              </a:rPr>
              <a:t>请在此处添加具体内容，请言简意赅，简单说明即可，不必繁琐。</a:t>
            </a:r>
            <a:endParaRPr lang="zh-CN" altLang="en-US" dirty="0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64" name="Text Placeholder 4"/>
          <p:cNvSpPr txBox="1"/>
          <p:nvPr/>
        </p:nvSpPr>
        <p:spPr>
          <a:xfrm>
            <a:off x="6247741" y="4474148"/>
            <a:ext cx="1639319" cy="2677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335" dirty="0">
                <a:solidFill>
                  <a:srgbClr val="314371"/>
                </a:solidFill>
                <a:cs typeface="+mn-ea"/>
                <a:sym typeface="+mn-lt"/>
              </a:rPr>
              <a:t>点击输入标题内容</a:t>
            </a:r>
            <a:endParaRPr lang="en-GB" altLang="zh-CN" sz="1335" dirty="0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65" name="TextBox 58"/>
          <p:cNvSpPr txBox="1"/>
          <p:nvPr/>
        </p:nvSpPr>
        <p:spPr>
          <a:xfrm>
            <a:off x="8425224" y="4758348"/>
            <a:ext cx="183134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600"/>
              </a:lnSpc>
              <a:defRPr sz="1200"/>
            </a:lvl1pPr>
          </a:lstStyle>
          <a:p>
            <a:r>
              <a:rPr lang="zh-CN" altLang="en-US" dirty="0">
                <a:solidFill>
                  <a:srgbClr val="314371"/>
                </a:solidFill>
                <a:cs typeface="+mn-ea"/>
                <a:sym typeface="+mn-lt"/>
              </a:rPr>
              <a:t>请在此处添加具体内容，请言简意赅，简单说明即可，不必繁琐。</a:t>
            </a:r>
            <a:endParaRPr lang="zh-CN" altLang="en-US" dirty="0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66" name="Text Placeholder 4"/>
          <p:cNvSpPr txBox="1"/>
          <p:nvPr/>
        </p:nvSpPr>
        <p:spPr>
          <a:xfrm>
            <a:off x="8351643" y="4474148"/>
            <a:ext cx="1639319" cy="2677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335" dirty="0">
                <a:solidFill>
                  <a:srgbClr val="314371"/>
                </a:solidFill>
                <a:cs typeface="+mn-ea"/>
                <a:sym typeface="+mn-lt"/>
              </a:rPr>
              <a:t>点击输入标题内容</a:t>
            </a:r>
            <a:endParaRPr lang="en-GB" altLang="zh-CN" sz="1335" dirty="0">
              <a:solidFill>
                <a:srgbClr val="31437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51" grpId="0"/>
      <p:bldP spid="52" grpId="0" build="p"/>
      <p:bldP spid="53" grpId="0"/>
      <p:bldP spid="54" grpId="0" build="p"/>
      <p:bldP spid="55" grpId="0"/>
      <p:bldP spid="56" grpId="0" build="p"/>
      <p:bldP spid="57" grpId="0"/>
      <p:bldP spid="58" grpId="0" build="p"/>
      <p:bldP spid="59" grpId="0"/>
      <p:bldP spid="60" grpId="0" build="p"/>
      <p:bldP spid="61" grpId="0"/>
      <p:bldP spid="62" grpId="0" build="p"/>
      <p:bldP spid="63" grpId="0"/>
      <p:bldP spid="64" grpId="0" build="p"/>
      <p:bldP spid="65" grpId="0"/>
      <p:bldP spid="6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/>
          <p:nvPr/>
        </p:nvCxnSpPr>
        <p:spPr>
          <a:xfrm>
            <a:off x="11715750" y="1598870"/>
            <a:ext cx="0" cy="325755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9586769" y="5840197"/>
            <a:ext cx="224328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700" b="1" spc="50" dirty="0">
                <a:solidFill>
                  <a:schemeClr val="bg1"/>
                </a:solidFill>
                <a:cs typeface="+mn-ea"/>
                <a:sym typeface="+mn-lt"/>
              </a:rPr>
              <a:t>FEILANG</a:t>
            </a:r>
            <a:endParaRPr lang="zh-CN" altLang="en-US" sz="1700" b="1" spc="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586769" y="6179347"/>
            <a:ext cx="224328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700" b="1" spc="50" dirty="0">
                <a:solidFill>
                  <a:schemeClr val="bg1"/>
                </a:solidFill>
                <a:cs typeface="+mn-ea"/>
                <a:sym typeface="+mn-lt"/>
              </a:rPr>
              <a:t>BIOTECHNOLOGY</a:t>
            </a:r>
            <a:endParaRPr lang="zh-CN" altLang="en-US" sz="1700" b="1" spc="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38817" y="2572630"/>
            <a:ext cx="8568114" cy="1712741"/>
            <a:chOff x="338817" y="2824043"/>
            <a:chExt cx="8568114" cy="1712741"/>
          </a:xfrm>
        </p:grpSpPr>
        <p:sp>
          <p:nvSpPr>
            <p:cNvPr id="3" name="文本框 2"/>
            <p:cNvSpPr txBox="1"/>
            <p:nvPr/>
          </p:nvSpPr>
          <p:spPr>
            <a:xfrm>
              <a:off x="415303" y="4002769"/>
              <a:ext cx="47916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AU" altLang="zh-CN" sz="1600" cap="all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INTRODUCTION TO COSMETICS</a:t>
              </a:r>
              <a:endParaRPr lang="en-AU" altLang="zh-CN" sz="16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15938" y="4482784"/>
              <a:ext cx="396000" cy="5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38817" y="2824043"/>
              <a:ext cx="856811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化妆品介绍</a:t>
              </a:r>
              <a:endParaRPr lang="zh-CN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515938" y="244175"/>
            <a:ext cx="2149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GONGS LOGO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263720" y="244175"/>
            <a:ext cx="1982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实习纪律及安排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599541" y="244175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实验室规范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22015" y="5994085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 smtClean="0">
                <a:solidFill>
                  <a:schemeClr val="bg1"/>
                </a:solidFill>
                <a:cs typeface="+mn-ea"/>
                <a:sym typeface="+mn-lt"/>
              </a:rPr>
              <a:t>20XX.12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0404909" y="244175"/>
            <a:ext cx="1268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皮肤介绍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428341" y="244175"/>
            <a:ext cx="1549668" cy="40011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化妆品介绍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415" y="1787206"/>
            <a:ext cx="4926602" cy="3283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组合 10"/>
          <p:cNvGrpSpPr/>
          <p:nvPr/>
        </p:nvGrpSpPr>
        <p:grpSpPr>
          <a:xfrm>
            <a:off x="777835" y="2473459"/>
            <a:ext cx="2301875" cy="1699327"/>
            <a:chOff x="890587" y="4379913"/>
            <a:chExt cx="2301875" cy="1699327"/>
          </a:xfrm>
        </p:grpSpPr>
        <p:sp>
          <p:nvSpPr>
            <p:cNvPr id="12" name="文本框 22"/>
            <p:cNvSpPr txBox="1"/>
            <p:nvPr/>
          </p:nvSpPr>
          <p:spPr>
            <a:xfrm>
              <a:off x="1605002" y="4379913"/>
              <a:ext cx="1107996" cy="4069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zh-CN" altLang="en-US" sz="18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  <a:endParaRPr lang="zh-CN" altLang="en-US" sz="1800" dirty="0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23"/>
            <p:cNvSpPr txBox="1"/>
            <p:nvPr/>
          </p:nvSpPr>
          <p:spPr>
            <a:xfrm>
              <a:off x="890587" y="4786578"/>
              <a:ext cx="2301875" cy="12926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rgbClr val="314371"/>
                  </a:solidFill>
                  <a:cs typeface="+mn-ea"/>
                  <a:sym typeface="+mn-lt"/>
                </a:rPr>
                <a:t>      请在此处添加具体内容，请言简意赅，简单说明即可，不必繁琐。请在此处添加具体内容，请言简意赅，简单说明即可，不必繁琐。</a:t>
              </a:r>
              <a:endParaRPr lang="zh-CN" altLang="en-US" sz="1200" dirty="0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794125" y="2473459"/>
            <a:ext cx="2301875" cy="1699327"/>
            <a:chOff x="890587" y="4379913"/>
            <a:chExt cx="2301875" cy="1699327"/>
          </a:xfrm>
        </p:grpSpPr>
        <p:sp>
          <p:nvSpPr>
            <p:cNvPr id="15" name="文本框 22"/>
            <p:cNvSpPr txBox="1"/>
            <p:nvPr/>
          </p:nvSpPr>
          <p:spPr>
            <a:xfrm>
              <a:off x="1605002" y="4379913"/>
              <a:ext cx="1107996" cy="4069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zh-CN" altLang="en-US" sz="18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  <a:endParaRPr lang="zh-CN" altLang="en-US" sz="1800" dirty="0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23"/>
            <p:cNvSpPr txBox="1"/>
            <p:nvPr/>
          </p:nvSpPr>
          <p:spPr>
            <a:xfrm>
              <a:off x="890587" y="4786578"/>
              <a:ext cx="2301875" cy="12926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rgbClr val="314371"/>
                  </a:solidFill>
                  <a:cs typeface="+mn-ea"/>
                  <a:sym typeface="+mn-lt"/>
                </a:rPr>
                <a:t>      请在此处添加具体内容，请言简意赅，简单说明即可，不必繁琐。请在此处添加具体内容，请言简意赅，简单说明即可，不必繁琐。</a:t>
              </a:r>
              <a:endParaRPr lang="zh-CN" altLang="en-US" sz="1200" dirty="0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>
            <a:grpSpLocks noChangeAspect="1"/>
          </p:cNvGrpSpPr>
          <p:nvPr/>
        </p:nvGrpSpPr>
        <p:grpSpPr>
          <a:xfrm>
            <a:off x="1529358" y="1887215"/>
            <a:ext cx="2960196" cy="2960196"/>
            <a:chOff x="0" y="0"/>
            <a:chExt cx="1080000" cy="1080000"/>
          </a:xfrm>
          <a:solidFill>
            <a:srgbClr val="314371"/>
          </a:solidFill>
        </p:grpSpPr>
        <p:sp>
          <p:nvSpPr>
            <p:cNvPr id="4" name="圆角矩形 4"/>
            <p:cNvSpPr>
              <a:spLocks noChangeAspect="1"/>
            </p:cNvSpPr>
            <p:nvPr/>
          </p:nvSpPr>
          <p:spPr>
            <a:xfrm rot="18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" name="圆角矩形 5"/>
            <p:cNvSpPr>
              <a:spLocks noChangeAspect="1"/>
            </p:cNvSpPr>
            <p:nvPr/>
          </p:nvSpPr>
          <p:spPr>
            <a:xfrm rot="27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noFill/>
            <a:ln w="9525">
              <a:solidFill>
                <a:srgbClr val="314371"/>
              </a:solidFill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383967" y="2426746"/>
            <a:ext cx="2301875" cy="1699327"/>
            <a:chOff x="890587" y="4379913"/>
            <a:chExt cx="2301875" cy="1699327"/>
          </a:xfrm>
        </p:grpSpPr>
        <p:sp>
          <p:nvSpPr>
            <p:cNvPr id="7" name="文本框 22"/>
            <p:cNvSpPr txBox="1"/>
            <p:nvPr/>
          </p:nvSpPr>
          <p:spPr>
            <a:xfrm>
              <a:off x="1605002" y="4379913"/>
              <a:ext cx="1107996" cy="4069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zh-CN" altLang="en-US" sz="18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  <a:endParaRPr lang="zh-CN" altLang="en-US" sz="1800" dirty="0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23"/>
            <p:cNvSpPr txBox="1"/>
            <p:nvPr/>
          </p:nvSpPr>
          <p:spPr>
            <a:xfrm>
              <a:off x="890587" y="4786578"/>
              <a:ext cx="2301875" cy="12926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rgbClr val="314371"/>
                  </a:solidFill>
                  <a:cs typeface="+mn-ea"/>
                  <a:sym typeface="+mn-lt"/>
                </a:rPr>
                <a:t>      请在此处添加具体内容，请言简意赅，简单说明即可，不必繁琐。请在此处添加具体内容，请言简意赅，简单说明即可，不必繁琐。</a:t>
              </a:r>
              <a:endParaRPr lang="zh-CN" altLang="en-US" sz="1200" dirty="0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KSO_Shape"/>
          <p:cNvSpPr>
            <a:spLocks noChangeAspect="1"/>
          </p:cNvSpPr>
          <p:nvPr/>
        </p:nvSpPr>
        <p:spPr>
          <a:xfrm>
            <a:off x="2140343" y="2544236"/>
            <a:ext cx="1477368" cy="1464348"/>
          </a:xfrm>
          <a:custGeom>
            <a:avLst/>
            <a:gdLst/>
            <a:ahLst/>
            <a:cxnLst>
              <a:cxn ang="0">
                <a:pos x="1486" y="2258"/>
              </a:cxn>
              <a:cxn ang="0">
                <a:pos x="0" y="1993"/>
              </a:cxn>
              <a:cxn ang="0">
                <a:pos x="1011" y="2098"/>
              </a:cxn>
              <a:cxn ang="0">
                <a:pos x="485" y="1885"/>
              </a:cxn>
              <a:cxn ang="0">
                <a:pos x="2009" y="1804"/>
              </a:cxn>
              <a:cxn ang="0">
                <a:pos x="2009" y="1722"/>
              </a:cxn>
              <a:cxn ang="0">
                <a:pos x="2009" y="1593"/>
              </a:cxn>
              <a:cxn ang="0">
                <a:pos x="1503" y="1867"/>
              </a:cxn>
              <a:cxn ang="0">
                <a:pos x="0" y="1541"/>
              </a:cxn>
              <a:cxn ang="0">
                <a:pos x="1365" y="1738"/>
              </a:cxn>
              <a:cxn ang="0">
                <a:pos x="1395" y="1727"/>
              </a:cxn>
              <a:cxn ang="0">
                <a:pos x="1459" y="1719"/>
              </a:cxn>
              <a:cxn ang="0">
                <a:pos x="1515" y="1724"/>
              </a:cxn>
              <a:cxn ang="0">
                <a:pos x="1755" y="1579"/>
              </a:cxn>
              <a:cxn ang="0">
                <a:pos x="1733" y="1563"/>
              </a:cxn>
              <a:cxn ang="0">
                <a:pos x="1730" y="1550"/>
              </a:cxn>
              <a:cxn ang="0">
                <a:pos x="1740" y="1536"/>
              </a:cxn>
              <a:cxn ang="0">
                <a:pos x="1041" y="1319"/>
              </a:cxn>
              <a:cxn ang="0">
                <a:pos x="512" y="1184"/>
              </a:cxn>
              <a:cxn ang="0">
                <a:pos x="621" y="1271"/>
              </a:cxn>
              <a:cxn ang="0">
                <a:pos x="581" y="1281"/>
              </a:cxn>
              <a:cxn ang="0">
                <a:pos x="509" y="1281"/>
              </a:cxn>
              <a:cxn ang="0">
                <a:pos x="221" y="1416"/>
              </a:cxn>
              <a:cxn ang="0">
                <a:pos x="263" y="1434"/>
              </a:cxn>
              <a:cxn ang="0">
                <a:pos x="271" y="1448"/>
              </a:cxn>
              <a:cxn ang="0">
                <a:pos x="267" y="1461"/>
              </a:cxn>
              <a:cxn ang="0">
                <a:pos x="251" y="1473"/>
              </a:cxn>
              <a:cxn ang="0">
                <a:pos x="847" y="1070"/>
              </a:cxn>
              <a:cxn ang="0">
                <a:pos x="357" y="808"/>
              </a:cxn>
              <a:cxn ang="0">
                <a:pos x="2366" y="720"/>
              </a:cxn>
              <a:cxn ang="0">
                <a:pos x="869" y="1030"/>
              </a:cxn>
              <a:cxn ang="0">
                <a:pos x="1879" y="788"/>
              </a:cxn>
              <a:cxn ang="0">
                <a:pos x="1355" y="692"/>
              </a:cxn>
              <a:cxn ang="0">
                <a:pos x="2366" y="485"/>
              </a:cxn>
              <a:cxn ang="0">
                <a:pos x="862" y="682"/>
              </a:cxn>
              <a:cxn ang="0">
                <a:pos x="357" y="409"/>
              </a:cxn>
              <a:cxn ang="0">
                <a:pos x="823" y="244"/>
              </a:cxn>
              <a:cxn ang="0">
                <a:pos x="628" y="353"/>
              </a:cxn>
              <a:cxn ang="0">
                <a:pos x="636" y="367"/>
              </a:cxn>
              <a:cxn ang="0">
                <a:pos x="631" y="380"/>
              </a:cxn>
              <a:cxn ang="0">
                <a:pos x="603" y="397"/>
              </a:cxn>
              <a:cxn ang="0">
                <a:pos x="858" y="539"/>
              </a:cxn>
              <a:cxn ang="0">
                <a:pos x="919" y="535"/>
              </a:cxn>
              <a:cxn ang="0">
                <a:pos x="976" y="544"/>
              </a:cxn>
              <a:cxn ang="0">
                <a:pos x="1272" y="489"/>
              </a:cxn>
              <a:cxn ang="0">
                <a:pos x="1829" y="926"/>
              </a:cxn>
              <a:cxn ang="0">
                <a:pos x="1881" y="393"/>
              </a:cxn>
              <a:cxn ang="0">
                <a:pos x="2105" y="282"/>
              </a:cxn>
              <a:cxn ang="0">
                <a:pos x="2095" y="269"/>
              </a:cxn>
              <a:cxn ang="0">
                <a:pos x="2098" y="256"/>
              </a:cxn>
              <a:cxn ang="0">
                <a:pos x="2120" y="240"/>
              </a:cxn>
              <a:cxn ang="0">
                <a:pos x="1880" y="94"/>
              </a:cxn>
              <a:cxn ang="0">
                <a:pos x="1825" y="99"/>
              </a:cxn>
              <a:cxn ang="0">
                <a:pos x="1761" y="92"/>
              </a:cxn>
              <a:cxn ang="0">
                <a:pos x="1727" y="79"/>
              </a:cxn>
            </a:cxnLst>
            <a:rect l="0" t="0" r="0" b="0"/>
            <a:pathLst>
              <a:path w="2262188" h="2241550">
                <a:moveTo>
                  <a:pt x="1920875" y="1898650"/>
                </a:moveTo>
                <a:lnTo>
                  <a:pt x="1920875" y="1901598"/>
                </a:lnTo>
                <a:lnTo>
                  <a:pt x="1920875" y="1977571"/>
                </a:lnTo>
                <a:lnTo>
                  <a:pt x="1431239" y="2241550"/>
                </a:lnTo>
                <a:lnTo>
                  <a:pt x="966787" y="2131332"/>
                </a:lnTo>
                <a:lnTo>
                  <a:pt x="966787" y="2047648"/>
                </a:lnTo>
                <a:lnTo>
                  <a:pt x="1420802" y="2155372"/>
                </a:lnTo>
                <a:lnTo>
                  <a:pt x="1437365" y="2159227"/>
                </a:lnTo>
                <a:lnTo>
                  <a:pt x="1452113" y="2151289"/>
                </a:lnTo>
                <a:lnTo>
                  <a:pt x="1920875" y="1898650"/>
                </a:lnTo>
                <a:close/>
                <a:moveTo>
                  <a:pt x="0" y="1817688"/>
                </a:moveTo>
                <a:lnTo>
                  <a:pt x="463550" y="1928451"/>
                </a:lnTo>
                <a:lnTo>
                  <a:pt x="463550" y="2012951"/>
                </a:lnTo>
                <a:lnTo>
                  <a:pt x="0" y="1901959"/>
                </a:lnTo>
                <a:lnTo>
                  <a:pt x="0" y="1848519"/>
                </a:lnTo>
                <a:lnTo>
                  <a:pt x="0" y="1817688"/>
                </a:lnTo>
                <a:close/>
                <a:moveTo>
                  <a:pt x="1920875" y="1770063"/>
                </a:moveTo>
                <a:lnTo>
                  <a:pt x="1920875" y="1772784"/>
                </a:lnTo>
                <a:lnTo>
                  <a:pt x="1920875" y="1848984"/>
                </a:lnTo>
                <a:lnTo>
                  <a:pt x="1431239" y="2112963"/>
                </a:lnTo>
                <a:lnTo>
                  <a:pt x="966787" y="2002745"/>
                </a:lnTo>
                <a:lnTo>
                  <a:pt x="966787" y="1919061"/>
                </a:lnTo>
                <a:lnTo>
                  <a:pt x="1420802" y="2026784"/>
                </a:lnTo>
                <a:lnTo>
                  <a:pt x="1437365" y="2030867"/>
                </a:lnTo>
                <a:lnTo>
                  <a:pt x="1452113" y="2022702"/>
                </a:lnTo>
                <a:lnTo>
                  <a:pt x="1920875" y="1770063"/>
                </a:lnTo>
                <a:close/>
                <a:moveTo>
                  <a:pt x="0" y="1689100"/>
                </a:moveTo>
                <a:lnTo>
                  <a:pt x="463550" y="1799189"/>
                </a:lnTo>
                <a:lnTo>
                  <a:pt x="463550" y="1882775"/>
                </a:lnTo>
                <a:lnTo>
                  <a:pt x="0" y="1772460"/>
                </a:lnTo>
                <a:lnTo>
                  <a:pt x="0" y="1719680"/>
                </a:lnTo>
                <a:lnTo>
                  <a:pt x="0" y="1689100"/>
                </a:lnTo>
                <a:close/>
                <a:moveTo>
                  <a:pt x="1920875" y="1643063"/>
                </a:moveTo>
                <a:lnTo>
                  <a:pt x="1920875" y="1646009"/>
                </a:lnTo>
                <a:lnTo>
                  <a:pt x="1920875" y="1721932"/>
                </a:lnTo>
                <a:lnTo>
                  <a:pt x="1431239" y="1985963"/>
                </a:lnTo>
                <a:lnTo>
                  <a:pt x="966787" y="1875591"/>
                </a:lnTo>
                <a:lnTo>
                  <a:pt x="966787" y="1791963"/>
                </a:lnTo>
                <a:lnTo>
                  <a:pt x="1420802" y="1899841"/>
                </a:lnTo>
                <a:lnTo>
                  <a:pt x="1437365" y="1903694"/>
                </a:lnTo>
                <a:lnTo>
                  <a:pt x="1452113" y="1895762"/>
                </a:lnTo>
                <a:lnTo>
                  <a:pt x="1920875" y="1643063"/>
                </a:lnTo>
                <a:close/>
                <a:moveTo>
                  <a:pt x="0" y="1562100"/>
                </a:moveTo>
                <a:lnTo>
                  <a:pt x="463550" y="1672189"/>
                </a:lnTo>
                <a:lnTo>
                  <a:pt x="463550" y="1755775"/>
                </a:lnTo>
                <a:lnTo>
                  <a:pt x="0" y="1645686"/>
                </a:lnTo>
                <a:lnTo>
                  <a:pt x="0" y="1592907"/>
                </a:lnTo>
                <a:lnTo>
                  <a:pt x="0" y="1562100"/>
                </a:lnTo>
                <a:close/>
                <a:moveTo>
                  <a:pt x="1920875" y="1520825"/>
                </a:moveTo>
                <a:lnTo>
                  <a:pt x="1920875" y="1523996"/>
                </a:lnTo>
                <a:lnTo>
                  <a:pt x="1920875" y="1599869"/>
                </a:lnTo>
                <a:lnTo>
                  <a:pt x="1431239" y="1863725"/>
                </a:lnTo>
                <a:lnTo>
                  <a:pt x="966787" y="1753426"/>
                </a:lnTo>
                <a:lnTo>
                  <a:pt x="966787" y="1669853"/>
                </a:lnTo>
                <a:lnTo>
                  <a:pt x="1420802" y="1777660"/>
                </a:lnTo>
                <a:lnTo>
                  <a:pt x="1437365" y="1781511"/>
                </a:lnTo>
                <a:lnTo>
                  <a:pt x="1452113" y="1773584"/>
                </a:lnTo>
                <a:lnTo>
                  <a:pt x="1920875" y="1520825"/>
                </a:lnTo>
                <a:close/>
                <a:moveTo>
                  <a:pt x="0" y="1439863"/>
                </a:moveTo>
                <a:lnTo>
                  <a:pt x="463550" y="1549725"/>
                </a:lnTo>
                <a:lnTo>
                  <a:pt x="463550" y="1633538"/>
                </a:lnTo>
                <a:lnTo>
                  <a:pt x="0" y="1523223"/>
                </a:lnTo>
                <a:lnTo>
                  <a:pt x="0" y="1470217"/>
                </a:lnTo>
                <a:lnTo>
                  <a:pt x="0" y="1439863"/>
                </a:lnTo>
                <a:close/>
                <a:moveTo>
                  <a:pt x="1474701" y="1365250"/>
                </a:moveTo>
                <a:lnTo>
                  <a:pt x="1920875" y="1470932"/>
                </a:lnTo>
                <a:lnTo>
                  <a:pt x="1430878" y="1735138"/>
                </a:lnTo>
                <a:lnTo>
                  <a:pt x="984250" y="1629229"/>
                </a:lnTo>
                <a:lnTo>
                  <a:pt x="1044194" y="1597025"/>
                </a:lnTo>
                <a:lnTo>
                  <a:pt x="1304860" y="1658938"/>
                </a:lnTo>
                <a:lnTo>
                  <a:pt x="1305314" y="1658258"/>
                </a:lnTo>
                <a:lnTo>
                  <a:pt x="1309401" y="1656217"/>
                </a:lnTo>
                <a:lnTo>
                  <a:pt x="1313942" y="1654402"/>
                </a:lnTo>
                <a:lnTo>
                  <a:pt x="1318483" y="1652588"/>
                </a:lnTo>
                <a:lnTo>
                  <a:pt x="1323479" y="1651227"/>
                </a:lnTo>
                <a:lnTo>
                  <a:pt x="1328474" y="1649640"/>
                </a:lnTo>
                <a:lnTo>
                  <a:pt x="1333924" y="1648052"/>
                </a:lnTo>
                <a:lnTo>
                  <a:pt x="1339373" y="1646692"/>
                </a:lnTo>
                <a:lnTo>
                  <a:pt x="1345050" y="1645784"/>
                </a:lnTo>
                <a:lnTo>
                  <a:pt x="1350953" y="1644650"/>
                </a:lnTo>
                <a:lnTo>
                  <a:pt x="1357311" y="1643743"/>
                </a:lnTo>
                <a:lnTo>
                  <a:pt x="1369572" y="1642383"/>
                </a:lnTo>
                <a:lnTo>
                  <a:pt x="1382515" y="1641249"/>
                </a:lnTo>
                <a:lnTo>
                  <a:pt x="1395684" y="1641022"/>
                </a:lnTo>
                <a:lnTo>
                  <a:pt x="1403177" y="1641249"/>
                </a:lnTo>
                <a:lnTo>
                  <a:pt x="1410897" y="1641475"/>
                </a:lnTo>
                <a:lnTo>
                  <a:pt x="1418617" y="1642156"/>
                </a:lnTo>
                <a:lnTo>
                  <a:pt x="1426110" y="1642836"/>
                </a:lnTo>
                <a:lnTo>
                  <a:pt x="1433603" y="1643743"/>
                </a:lnTo>
                <a:lnTo>
                  <a:pt x="1441096" y="1644650"/>
                </a:lnTo>
                <a:lnTo>
                  <a:pt x="1448362" y="1646011"/>
                </a:lnTo>
                <a:lnTo>
                  <a:pt x="1455401" y="1647599"/>
                </a:lnTo>
                <a:lnTo>
                  <a:pt x="1460623" y="1648959"/>
                </a:lnTo>
                <a:lnTo>
                  <a:pt x="1707665" y="1516063"/>
                </a:lnTo>
                <a:lnTo>
                  <a:pt x="1701989" y="1514702"/>
                </a:lnTo>
                <a:lnTo>
                  <a:pt x="1693133" y="1512434"/>
                </a:lnTo>
                <a:lnTo>
                  <a:pt x="1685186" y="1509713"/>
                </a:lnTo>
                <a:lnTo>
                  <a:pt x="1677920" y="1506991"/>
                </a:lnTo>
                <a:lnTo>
                  <a:pt x="1671790" y="1503816"/>
                </a:lnTo>
                <a:lnTo>
                  <a:pt x="1666340" y="1500641"/>
                </a:lnTo>
                <a:lnTo>
                  <a:pt x="1664070" y="1499054"/>
                </a:lnTo>
                <a:lnTo>
                  <a:pt x="1662026" y="1497240"/>
                </a:lnTo>
                <a:lnTo>
                  <a:pt x="1659983" y="1495652"/>
                </a:lnTo>
                <a:lnTo>
                  <a:pt x="1658393" y="1493838"/>
                </a:lnTo>
                <a:lnTo>
                  <a:pt x="1657031" y="1492023"/>
                </a:lnTo>
                <a:lnTo>
                  <a:pt x="1655668" y="1490209"/>
                </a:lnTo>
                <a:lnTo>
                  <a:pt x="1654987" y="1488395"/>
                </a:lnTo>
                <a:lnTo>
                  <a:pt x="1654306" y="1486581"/>
                </a:lnTo>
                <a:lnTo>
                  <a:pt x="1653852" y="1484540"/>
                </a:lnTo>
                <a:lnTo>
                  <a:pt x="1653625" y="1482725"/>
                </a:lnTo>
                <a:lnTo>
                  <a:pt x="1653625" y="1480911"/>
                </a:lnTo>
                <a:lnTo>
                  <a:pt x="1654306" y="1479097"/>
                </a:lnTo>
                <a:lnTo>
                  <a:pt x="1654760" y="1477282"/>
                </a:lnTo>
                <a:lnTo>
                  <a:pt x="1655441" y="1475241"/>
                </a:lnTo>
                <a:lnTo>
                  <a:pt x="1656577" y="1473427"/>
                </a:lnTo>
                <a:lnTo>
                  <a:pt x="1658166" y="1471613"/>
                </a:lnTo>
                <a:lnTo>
                  <a:pt x="1659528" y="1469798"/>
                </a:lnTo>
                <a:lnTo>
                  <a:pt x="1661345" y="1467984"/>
                </a:lnTo>
                <a:lnTo>
                  <a:pt x="1663843" y="1466170"/>
                </a:lnTo>
                <a:lnTo>
                  <a:pt x="1666113" y="1464356"/>
                </a:lnTo>
                <a:lnTo>
                  <a:pt x="1668611" y="1462768"/>
                </a:lnTo>
                <a:lnTo>
                  <a:pt x="1671790" y="1461181"/>
                </a:lnTo>
                <a:lnTo>
                  <a:pt x="1675650" y="1459366"/>
                </a:lnTo>
                <a:lnTo>
                  <a:pt x="1414984" y="1397454"/>
                </a:lnTo>
                <a:lnTo>
                  <a:pt x="1474701" y="1365250"/>
                </a:lnTo>
                <a:close/>
                <a:moveTo>
                  <a:pt x="995838" y="1258888"/>
                </a:moveTo>
                <a:lnTo>
                  <a:pt x="1393825" y="1352349"/>
                </a:lnTo>
                <a:lnTo>
                  <a:pt x="918237" y="1608912"/>
                </a:lnTo>
                <a:lnTo>
                  <a:pt x="918237" y="2111376"/>
                </a:lnTo>
                <a:lnTo>
                  <a:pt x="512762" y="2014286"/>
                </a:lnTo>
                <a:lnTo>
                  <a:pt x="512762" y="1518854"/>
                </a:lnTo>
                <a:lnTo>
                  <a:pt x="995838" y="1258888"/>
                </a:lnTo>
                <a:close/>
                <a:moveTo>
                  <a:pt x="489738" y="1130300"/>
                </a:moveTo>
                <a:lnTo>
                  <a:pt x="935038" y="1236110"/>
                </a:lnTo>
                <a:lnTo>
                  <a:pt x="875408" y="1268353"/>
                </a:lnTo>
                <a:lnTo>
                  <a:pt x="610586" y="1205457"/>
                </a:lnTo>
                <a:lnTo>
                  <a:pt x="606959" y="1207501"/>
                </a:lnTo>
                <a:lnTo>
                  <a:pt x="603104" y="1209544"/>
                </a:lnTo>
                <a:lnTo>
                  <a:pt x="598796" y="1211588"/>
                </a:lnTo>
                <a:lnTo>
                  <a:pt x="594035" y="1213404"/>
                </a:lnTo>
                <a:lnTo>
                  <a:pt x="589274" y="1214994"/>
                </a:lnTo>
                <a:lnTo>
                  <a:pt x="584059" y="1216583"/>
                </a:lnTo>
                <a:lnTo>
                  <a:pt x="578617" y="1218172"/>
                </a:lnTo>
                <a:lnTo>
                  <a:pt x="573176" y="1219308"/>
                </a:lnTo>
                <a:lnTo>
                  <a:pt x="567281" y="1220443"/>
                </a:lnTo>
                <a:lnTo>
                  <a:pt x="561386" y="1221351"/>
                </a:lnTo>
                <a:lnTo>
                  <a:pt x="555491" y="1222487"/>
                </a:lnTo>
                <a:lnTo>
                  <a:pt x="543021" y="1223849"/>
                </a:lnTo>
                <a:lnTo>
                  <a:pt x="530097" y="1224530"/>
                </a:lnTo>
                <a:lnTo>
                  <a:pt x="516947" y="1224757"/>
                </a:lnTo>
                <a:lnTo>
                  <a:pt x="509464" y="1224757"/>
                </a:lnTo>
                <a:lnTo>
                  <a:pt x="501755" y="1224530"/>
                </a:lnTo>
                <a:lnTo>
                  <a:pt x="494046" y="1224076"/>
                </a:lnTo>
                <a:lnTo>
                  <a:pt x="486564" y="1223168"/>
                </a:lnTo>
                <a:lnTo>
                  <a:pt x="479082" y="1222487"/>
                </a:lnTo>
                <a:lnTo>
                  <a:pt x="471600" y="1221124"/>
                </a:lnTo>
                <a:lnTo>
                  <a:pt x="464345" y="1219989"/>
                </a:lnTo>
                <a:lnTo>
                  <a:pt x="457543" y="1218399"/>
                </a:lnTo>
                <a:lnTo>
                  <a:pt x="456409" y="1218172"/>
                </a:lnTo>
                <a:lnTo>
                  <a:pt x="209953" y="1351230"/>
                </a:lnTo>
                <a:lnTo>
                  <a:pt x="211086" y="1351684"/>
                </a:lnTo>
                <a:lnTo>
                  <a:pt x="219929" y="1353955"/>
                </a:lnTo>
                <a:lnTo>
                  <a:pt x="227864" y="1356452"/>
                </a:lnTo>
                <a:lnTo>
                  <a:pt x="235120" y="1359404"/>
                </a:lnTo>
                <a:lnTo>
                  <a:pt x="241241" y="1362356"/>
                </a:lnTo>
                <a:lnTo>
                  <a:pt x="246683" y="1365535"/>
                </a:lnTo>
                <a:lnTo>
                  <a:pt x="249177" y="1367351"/>
                </a:lnTo>
                <a:lnTo>
                  <a:pt x="251218" y="1368941"/>
                </a:lnTo>
                <a:lnTo>
                  <a:pt x="253031" y="1370757"/>
                </a:lnTo>
                <a:lnTo>
                  <a:pt x="254845" y="1372574"/>
                </a:lnTo>
                <a:lnTo>
                  <a:pt x="255979" y="1374390"/>
                </a:lnTo>
                <a:lnTo>
                  <a:pt x="257113" y="1376207"/>
                </a:lnTo>
                <a:lnTo>
                  <a:pt x="258019" y="1378023"/>
                </a:lnTo>
                <a:lnTo>
                  <a:pt x="258926" y="1379613"/>
                </a:lnTo>
                <a:lnTo>
                  <a:pt x="259153" y="1381429"/>
                </a:lnTo>
                <a:lnTo>
                  <a:pt x="259380" y="1383246"/>
                </a:lnTo>
                <a:lnTo>
                  <a:pt x="259153" y="1385289"/>
                </a:lnTo>
                <a:lnTo>
                  <a:pt x="258926" y="1387106"/>
                </a:lnTo>
                <a:lnTo>
                  <a:pt x="258473" y="1388922"/>
                </a:lnTo>
                <a:lnTo>
                  <a:pt x="257566" y="1390739"/>
                </a:lnTo>
                <a:lnTo>
                  <a:pt x="256206" y="1392555"/>
                </a:lnTo>
                <a:lnTo>
                  <a:pt x="255072" y="1394599"/>
                </a:lnTo>
                <a:lnTo>
                  <a:pt x="253485" y="1396415"/>
                </a:lnTo>
                <a:lnTo>
                  <a:pt x="251444" y="1398232"/>
                </a:lnTo>
                <a:lnTo>
                  <a:pt x="249404" y="1399821"/>
                </a:lnTo>
                <a:lnTo>
                  <a:pt x="246910" y="1401638"/>
                </a:lnTo>
                <a:lnTo>
                  <a:pt x="244189" y="1403454"/>
                </a:lnTo>
                <a:lnTo>
                  <a:pt x="241241" y="1405043"/>
                </a:lnTo>
                <a:lnTo>
                  <a:pt x="240561" y="1405498"/>
                </a:lnTo>
                <a:lnTo>
                  <a:pt x="504929" y="1468393"/>
                </a:lnTo>
                <a:lnTo>
                  <a:pt x="463891" y="1490418"/>
                </a:lnTo>
                <a:lnTo>
                  <a:pt x="463891" y="1504950"/>
                </a:lnTo>
                <a:lnTo>
                  <a:pt x="0" y="1394599"/>
                </a:lnTo>
                <a:lnTo>
                  <a:pt x="489738" y="1130300"/>
                </a:lnTo>
                <a:close/>
                <a:moveTo>
                  <a:pt x="341312" y="768350"/>
                </a:moveTo>
                <a:lnTo>
                  <a:pt x="810075" y="1021049"/>
                </a:lnTo>
                <a:lnTo>
                  <a:pt x="824823" y="1028755"/>
                </a:lnTo>
                <a:lnTo>
                  <a:pt x="841386" y="1024902"/>
                </a:lnTo>
                <a:lnTo>
                  <a:pt x="1295400" y="917250"/>
                </a:lnTo>
                <a:lnTo>
                  <a:pt x="1295400" y="1000879"/>
                </a:lnTo>
                <a:lnTo>
                  <a:pt x="830949" y="1111250"/>
                </a:lnTo>
                <a:lnTo>
                  <a:pt x="341312" y="847220"/>
                </a:lnTo>
                <a:lnTo>
                  <a:pt x="341312" y="771297"/>
                </a:lnTo>
                <a:lnTo>
                  <a:pt x="341312" y="768350"/>
                </a:lnTo>
                <a:close/>
                <a:moveTo>
                  <a:pt x="2262188" y="687389"/>
                </a:moveTo>
                <a:lnTo>
                  <a:pt x="2262188" y="717969"/>
                </a:lnTo>
                <a:lnTo>
                  <a:pt x="2262188" y="770974"/>
                </a:lnTo>
                <a:lnTo>
                  <a:pt x="1797050" y="881063"/>
                </a:lnTo>
                <a:lnTo>
                  <a:pt x="1797050" y="797477"/>
                </a:lnTo>
                <a:lnTo>
                  <a:pt x="2262188" y="687389"/>
                </a:lnTo>
                <a:close/>
                <a:moveTo>
                  <a:pt x="341312" y="639763"/>
                </a:moveTo>
                <a:lnTo>
                  <a:pt x="810075" y="892403"/>
                </a:lnTo>
                <a:lnTo>
                  <a:pt x="824823" y="900340"/>
                </a:lnTo>
                <a:lnTo>
                  <a:pt x="841386" y="896485"/>
                </a:lnTo>
                <a:lnTo>
                  <a:pt x="1295400" y="788762"/>
                </a:lnTo>
                <a:lnTo>
                  <a:pt x="1295400" y="872672"/>
                </a:lnTo>
                <a:lnTo>
                  <a:pt x="830949" y="982664"/>
                </a:lnTo>
                <a:lnTo>
                  <a:pt x="341312" y="718685"/>
                </a:lnTo>
                <a:lnTo>
                  <a:pt x="341312" y="642938"/>
                </a:lnTo>
                <a:lnTo>
                  <a:pt x="341312" y="639763"/>
                </a:lnTo>
                <a:close/>
                <a:moveTo>
                  <a:pt x="2262188" y="558801"/>
                </a:moveTo>
                <a:lnTo>
                  <a:pt x="2262188" y="589381"/>
                </a:lnTo>
                <a:lnTo>
                  <a:pt x="2262188" y="642613"/>
                </a:lnTo>
                <a:lnTo>
                  <a:pt x="1797050" y="752476"/>
                </a:lnTo>
                <a:lnTo>
                  <a:pt x="1797050" y="668663"/>
                </a:lnTo>
                <a:lnTo>
                  <a:pt x="2262188" y="558801"/>
                </a:lnTo>
                <a:close/>
                <a:moveTo>
                  <a:pt x="341312" y="511175"/>
                </a:moveTo>
                <a:lnTo>
                  <a:pt x="810075" y="763815"/>
                </a:lnTo>
                <a:lnTo>
                  <a:pt x="824823" y="771979"/>
                </a:lnTo>
                <a:lnTo>
                  <a:pt x="841386" y="768124"/>
                </a:lnTo>
                <a:lnTo>
                  <a:pt x="1295400" y="660174"/>
                </a:lnTo>
                <a:lnTo>
                  <a:pt x="1295400" y="744084"/>
                </a:lnTo>
                <a:lnTo>
                  <a:pt x="830949" y="854075"/>
                </a:lnTo>
                <a:lnTo>
                  <a:pt x="341312" y="590097"/>
                </a:lnTo>
                <a:lnTo>
                  <a:pt x="341312" y="514350"/>
                </a:lnTo>
                <a:lnTo>
                  <a:pt x="341312" y="511175"/>
                </a:lnTo>
                <a:close/>
                <a:moveTo>
                  <a:pt x="2262188" y="431801"/>
                </a:moveTo>
                <a:lnTo>
                  <a:pt x="2262188" y="462607"/>
                </a:lnTo>
                <a:lnTo>
                  <a:pt x="2262188" y="515613"/>
                </a:lnTo>
                <a:lnTo>
                  <a:pt x="1797050" y="625476"/>
                </a:lnTo>
                <a:lnTo>
                  <a:pt x="1797050" y="541889"/>
                </a:lnTo>
                <a:lnTo>
                  <a:pt x="2262188" y="431801"/>
                </a:lnTo>
                <a:close/>
                <a:moveTo>
                  <a:pt x="341312" y="390526"/>
                </a:moveTo>
                <a:lnTo>
                  <a:pt x="810075" y="643225"/>
                </a:lnTo>
                <a:lnTo>
                  <a:pt x="824823" y="651157"/>
                </a:lnTo>
                <a:lnTo>
                  <a:pt x="841386" y="647304"/>
                </a:lnTo>
                <a:lnTo>
                  <a:pt x="1295400" y="539652"/>
                </a:lnTo>
                <a:lnTo>
                  <a:pt x="1295400" y="623054"/>
                </a:lnTo>
                <a:lnTo>
                  <a:pt x="830949" y="733425"/>
                </a:lnTo>
                <a:lnTo>
                  <a:pt x="341312" y="469395"/>
                </a:lnTo>
                <a:lnTo>
                  <a:pt x="341312" y="393472"/>
                </a:lnTo>
                <a:lnTo>
                  <a:pt x="341312" y="390526"/>
                </a:lnTo>
                <a:close/>
                <a:moveTo>
                  <a:pt x="2262188" y="309564"/>
                </a:moveTo>
                <a:lnTo>
                  <a:pt x="2262188" y="340144"/>
                </a:lnTo>
                <a:lnTo>
                  <a:pt x="2262188" y="392923"/>
                </a:lnTo>
                <a:lnTo>
                  <a:pt x="1797050" y="503239"/>
                </a:lnTo>
                <a:lnTo>
                  <a:pt x="1797050" y="419426"/>
                </a:lnTo>
                <a:lnTo>
                  <a:pt x="2262188" y="309564"/>
                </a:lnTo>
                <a:close/>
                <a:moveTo>
                  <a:pt x="786730" y="233363"/>
                </a:moveTo>
                <a:lnTo>
                  <a:pt x="846346" y="265913"/>
                </a:lnTo>
                <a:lnTo>
                  <a:pt x="585896" y="328053"/>
                </a:lnTo>
                <a:lnTo>
                  <a:pt x="589976" y="329646"/>
                </a:lnTo>
                <a:lnTo>
                  <a:pt x="593149" y="331467"/>
                </a:lnTo>
                <a:lnTo>
                  <a:pt x="595643" y="333288"/>
                </a:lnTo>
                <a:lnTo>
                  <a:pt x="597909" y="334882"/>
                </a:lnTo>
                <a:lnTo>
                  <a:pt x="600403" y="336703"/>
                </a:lnTo>
                <a:lnTo>
                  <a:pt x="602216" y="338524"/>
                </a:lnTo>
                <a:lnTo>
                  <a:pt x="603576" y="340344"/>
                </a:lnTo>
                <a:lnTo>
                  <a:pt x="605163" y="342165"/>
                </a:lnTo>
                <a:lnTo>
                  <a:pt x="606296" y="344214"/>
                </a:lnTo>
                <a:lnTo>
                  <a:pt x="606976" y="346035"/>
                </a:lnTo>
                <a:lnTo>
                  <a:pt x="607430" y="347856"/>
                </a:lnTo>
                <a:lnTo>
                  <a:pt x="608110" y="349677"/>
                </a:lnTo>
                <a:lnTo>
                  <a:pt x="608110" y="351498"/>
                </a:lnTo>
                <a:lnTo>
                  <a:pt x="607883" y="353546"/>
                </a:lnTo>
                <a:lnTo>
                  <a:pt x="607430" y="355367"/>
                </a:lnTo>
                <a:lnTo>
                  <a:pt x="606750" y="357188"/>
                </a:lnTo>
                <a:lnTo>
                  <a:pt x="606070" y="359009"/>
                </a:lnTo>
                <a:lnTo>
                  <a:pt x="604710" y="360830"/>
                </a:lnTo>
                <a:lnTo>
                  <a:pt x="603350" y="362651"/>
                </a:lnTo>
                <a:lnTo>
                  <a:pt x="601536" y="364472"/>
                </a:lnTo>
                <a:lnTo>
                  <a:pt x="599723" y="366293"/>
                </a:lnTo>
                <a:lnTo>
                  <a:pt x="597683" y="367886"/>
                </a:lnTo>
                <a:lnTo>
                  <a:pt x="595416" y="369707"/>
                </a:lnTo>
                <a:lnTo>
                  <a:pt x="589976" y="372666"/>
                </a:lnTo>
                <a:lnTo>
                  <a:pt x="583855" y="375853"/>
                </a:lnTo>
                <a:lnTo>
                  <a:pt x="576602" y="378585"/>
                </a:lnTo>
                <a:lnTo>
                  <a:pt x="568668" y="381316"/>
                </a:lnTo>
                <a:lnTo>
                  <a:pt x="559828" y="383592"/>
                </a:lnTo>
                <a:lnTo>
                  <a:pt x="554161" y="384958"/>
                </a:lnTo>
                <a:lnTo>
                  <a:pt x="800558" y="518343"/>
                </a:lnTo>
                <a:lnTo>
                  <a:pt x="805998" y="517205"/>
                </a:lnTo>
                <a:lnTo>
                  <a:pt x="813025" y="515611"/>
                </a:lnTo>
                <a:lnTo>
                  <a:pt x="820278" y="514246"/>
                </a:lnTo>
                <a:lnTo>
                  <a:pt x="827759" y="513108"/>
                </a:lnTo>
                <a:lnTo>
                  <a:pt x="835239" y="512197"/>
                </a:lnTo>
                <a:lnTo>
                  <a:pt x="842719" y="511514"/>
                </a:lnTo>
                <a:lnTo>
                  <a:pt x="850426" y="510831"/>
                </a:lnTo>
                <a:lnTo>
                  <a:pt x="858133" y="510604"/>
                </a:lnTo>
                <a:lnTo>
                  <a:pt x="865614" y="510604"/>
                </a:lnTo>
                <a:lnTo>
                  <a:pt x="878761" y="510831"/>
                </a:lnTo>
                <a:lnTo>
                  <a:pt x="891681" y="511742"/>
                </a:lnTo>
                <a:lnTo>
                  <a:pt x="903922" y="513108"/>
                </a:lnTo>
                <a:lnTo>
                  <a:pt x="910269" y="514018"/>
                </a:lnTo>
                <a:lnTo>
                  <a:pt x="916162" y="515156"/>
                </a:lnTo>
                <a:lnTo>
                  <a:pt x="921829" y="516067"/>
                </a:lnTo>
                <a:lnTo>
                  <a:pt x="927269" y="517432"/>
                </a:lnTo>
                <a:lnTo>
                  <a:pt x="932710" y="519026"/>
                </a:lnTo>
                <a:lnTo>
                  <a:pt x="937696" y="520619"/>
                </a:lnTo>
                <a:lnTo>
                  <a:pt x="942683" y="521985"/>
                </a:lnTo>
                <a:lnTo>
                  <a:pt x="947217" y="523806"/>
                </a:lnTo>
                <a:lnTo>
                  <a:pt x="951750" y="525854"/>
                </a:lnTo>
                <a:lnTo>
                  <a:pt x="955604" y="528131"/>
                </a:lnTo>
                <a:lnTo>
                  <a:pt x="956284" y="528358"/>
                </a:lnTo>
                <a:lnTo>
                  <a:pt x="1216508" y="466218"/>
                </a:lnTo>
                <a:lnTo>
                  <a:pt x="1276350" y="498540"/>
                </a:lnTo>
                <a:lnTo>
                  <a:pt x="830479" y="604838"/>
                </a:lnTo>
                <a:lnTo>
                  <a:pt x="341312" y="339889"/>
                </a:lnTo>
                <a:lnTo>
                  <a:pt x="786730" y="233363"/>
                </a:lnTo>
                <a:close/>
                <a:moveTo>
                  <a:pt x="1266452" y="128588"/>
                </a:moveTo>
                <a:lnTo>
                  <a:pt x="1749425" y="388781"/>
                </a:lnTo>
                <a:lnTo>
                  <a:pt x="1749425" y="883986"/>
                </a:lnTo>
                <a:lnTo>
                  <a:pt x="1344073" y="981076"/>
                </a:lnTo>
                <a:lnTo>
                  <a:pt x="1343846" y="478612"/>
                </a:lnTo>
                <a:lnTo>
                  <a:pt x="868362" y="222276"/>
                </a:lnTo>
                <a:lnTo>
                  <a:pt x="1266452" y="128588"/>
                </a:lnTo>
                <a:close/>
                <a:moveTo>
                  <a:pt x="1772450" y="0"/>
                </a:moveTo>
                <a:lnTo>
                  <a:pt x="2262188" y="264139"/>
                </a:lnTo>
                <a:lnTo>
                  <a:pt x="1798297" y="374650"/>
                </a:lnTo>
                <a:lnTo>
                  <a:pt x="1798297" y="359900"/>
                </a:lnTo>
                <a:lnTo>
                  <a:pt x="1757259" y="338116"/>
                </a:lnTo>
                <a:lnTo>
                  <a:pt x="2021627" y="275031"/>
                </a:lnTo>
                <a:lnTo>
                  <a:pt x="2020947" y="274804"/>
                </a:lnTo>
                <a:lnTo>
                  <a:pt x="2017772" y="272989"/>
                </a:lnTo>
                <a:lnTo>
                  <a:pt x="2015278" y="271173"/>
                </a:lnTo>
                <a:lnTo>
                  <a:pt x="2012784" y="269585"/>
                </a:lnTo>
                <a:lnTo>
                  <a:pt x="2010517" y="267770"/>
                </a:lnTo>
                <a:lnTo>
                  <a:pt x="2008703" y="265954"/>
                </a:lnTo>
                <a:lnTo>
                  <a:pt x="2007116" y="264139"/>
                </a:lnTo>
                <a:lnTo>
                  <a:pt x="2005982" y="262323"/>
                </a:lnTo>
                <a:lnTo>
                  <a:pt x="2004622" y="260508"/>
                </a:lnTo>
                <a:lnTo>
                  <a:pt x="2003942" y="258466"/>
                </a:lnTo>
                <a:lnTo>
                  <a:pt x="2003262" y="256650"/>
                </a:lnTo>
                <a:lnTo>
                  <a:pt x="2002808" y="254835"/>
                </a:lnTo>
                <a:lnTo>
                  <a:pt x="2002808" y="253020"/>
                </a:lnTo>
                <a:lnTo>
                  <a:pt x="2003035" y="251431"/>
                </a:lnTo>
                <a:lnTo>
                  <a:pt x="2003262" y="249162"/>
                </a:lnTo>
                <a:lnTo>
                  <a:pt x="2004169" y="247346"/>
                </a:lnTo>
                <a:lnTo>
                  <a:pt x="2004849" y="245758"/>
                </a:lnTo>
                <a:lnTo>
                  <a:pt x="2006209" y="243943"/>
                </a:lnTo>
                <a:lnTo>
                  <a:pt x="2007343" y="242127"/>
                </a:lnTo>
                <a:lnTo>
                  <a:pt x="2009157" y="240312"/>
                </a:lnTo>
                <a:lnTo>
                  <a:pt x="2010970" y="238723"/>
                </a:lnTo>
                <a:lnTo>
                  <a:pt x="2013011" y="236908"/>
                </a:lnTo>
                <a:lnTo>
                  <a:pt x="2015505" y="235320"/>
                </a:lnTo>
                <a:lnTo>
                  <a:pt x="2020947" y="231916"/>
                </a:lnTo>
                <a:lnTo>
                  <a:pt x="2027068" y="228966"/>
                </a:lnTo>
                <a:lnTo>
                  <a:pt x="2034324" y="226016"/>
                </a:lnTo>
                <a:lnTo>
                  <a:pt x="2042259" y="223520"/>
                </a:lnTo>
                <a:lnTo>
                  <a:pt x="2051102" y="221023"/>
                </a:lnTo>
                <a:lnTo>
                  <a:pt x="2052009" y="220797"/>
                </a:lnTo>
                <a:lnTo>
                  <a:pt x="1805779" y="87820"/>
                </a:lnTo>
                <a:lnTo>
                  <a:pt x="1804872" y="88046"/>
                </a:lnTo>
                <a:lnTo>
                  <a:pt x="1797843" y="89635"/>
                </a:lnTo>
                <a:lnTo>
                  <a:pt x="1790588" y="90996"/>
                </a:lnTo>
                <a:lnTo>
                  <a:pt x="1783106" y="92131"/>
                </a:lnTo>
                <a:lnTo>
                  <a:pt x="1775624" y="92812"/>
                </a:lnTo>
                <a:lnTo>
                  <a:pt x="1768142" y="93720"/>
                </a:lnTo>
                <a:lnTo>
                  <a:pt x="1760433" y="94173"/>
                </a:lnTo>
                <a:lnTo>
                  <a:pt x="1752724" y="94400"/>
                </a:lnTo>
                <a:lnTo>
                  <a:pt x="1745015" y="94400"/>
                </a:lnTo>
                <a:lnTo>
                  <a:pt x="1732092" y="94173"/>
                </a:lnTo>
                <a:lnTo>
                  <a:pt x="1719168" y="93493"/>
                </a:lnTo>
                <a:lnTo>
                  <a:pt x="1706698" y="92131"/>
                </a:lnTo>
                <a:lnTo>
                  <a:pt x="1700576" y="90996"/>
                </a:lnTo>
                <a:lnTo>
                  <a:pt x="1694681" y="90089"/>
                </a:lnTo>
                <a:lnTo>
                  <a:pt x="1689013" y="88954"/>
                </a:lnTo>
                <a:lnTo>
                  <a:pt x="1683571" y="87820"/>
                </a:lnTo>
                <a:lnTo>
                  <a:pt x="1678130" y="86231"/>
                </a:lnTo>
                <a:lnTo>
                  <a:pt x="1672915" y="84643"/>
                </a:lnTo>
                <a:lnTo>
                  <a:pt x="1668153" y="83054"/>
                </a:lnTo>
                <a:lnTo>
                  <a:pt x="1663392" y="81239"/>
                </a:lnTo>
                <a:lnTo>
                  <a:pt x="1659084" y="79196"/>
                </a:lnTo>
                <a:lnTo>
                  <a:pt x="1655230" y="77154"/>
                </a:lnTo>
                <a:lnTo>
                  <a:pt x="1651602" y="75112"/>
                </a:lnTo>
                <a:lnTo>
                  <a:pt x="1386780" y="137970"/>
                </a:lnTo>
                <a:lnTo>
                  <a:pt x="1327150" y="105973"/>
                </a:lnTo>
                <a:lnTo>
                  <a:pt x="1772450" y="0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8561881" y="2426746"/>
            <a:ext cx="2301875" cy="1699327"/>
            <a:chOff x="890587" y="4379913"/>
            <a:chExt cx="2301875" cy="1699327"/>
          </a:xfrm>
        </p:grpSpPr>
        <p:sp>
          <p:nvSpPr>
            <p:cNvPr id="11" name="文本框 22"/>
            <p:cNvSpPr txBox="1"/>
            <p:nvPr/>
          </p:nvSpPr>
          <p:spPr>
            <a:xfrm>
              <a:off x="1605002" y="4379913"/>
              <a:ext cx="1107996" cy="4069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zh-CN" altLang="en-US" sz="18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  <a:endParaRPr lang="zh-CN" altLang="en-US" sz="1800" dirty="0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23"/>
            <p:cNvSpPr txBox="1"/>
            <p:nvPr/>
          </p:nvSpPr>
          <p:spPr>
            <a:xfrm>
              <a:off x="890587" y="4786578"/>
              <a:ext cx="2301875" cy="12926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rgbClr val="314371"/>
                  </a:solidFill>
                  <a:cs typeface="+mn-ea"/>
                  <a:sym typeface="+mn-lt"/>
                </a:rPr>
                <a:t>      请在此处添加具体内容，请言简意赅，简单说明即可，不必繁琐。请在此处添加具体内容，请言简意赅，简单说明即可，不必繁琐。</a:t>
              </a:r>
              <a:endParaRPr lang="zh-CN" altLang="en-US" sz="1200" dirty="0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箭头连接符 14"/>
          <p:cNvCxnSpPr>
            <a:cxnSpLocks noChangeShapeType="1"/>
          </p:cNvCxnSpPr>
          <p:nvPr/>
        </p:nvCxnSpPr>
        <p:spPr bwMode="auto">
          <a:xfrm>
            <a:off x="2753783" y="1303867"/>
            <a:ext cx="0" cy="4233333"/>
          </a:xfrm>
          <a:prstGeom prst="straightConnector1">
            <a:avLst/>
          </a:prstGeom>
          <a:noFill/>
          <a:ln w="38100">
            <a:solidFill>
              <a:srgbClr val="0C0C0C"/>
            </a:solidFill>
            <a:bevel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5" name="组合 14"/>
          <p:cNvGrpSpPr/>
          <p:nvPr/>
        </p:nvGrpSpPr>
        <p:grpSpPr>
          <a:xfrm>
            <a:off x="2212446" y="1611313"/>
            <a:ext cx="1079500" cy="1081087"/>
            <a:chOff x="2246313" y="1941513"/>
            <a:chExt cx="1079500" cy="1081087"/>
          </a:xfrm>
        </p:grpSpPr>
        <p:sp>
          <p:nvSpPr>
            <p:cNvPr id="19" name="椭圆 2"/>
            <p:cNvSpPr>
              <a:spLocks noChangeAspect="1" noChangeArrowheads="1"/>
            </p:cNvSpPr>
            <p:nvPr/>
          </p:nvSpPr>
          <p:spPr bwMode="auto">
            <a:xfrm>
              <a:off x="2246313" y="1941513"/>
              <a:ext cx="1079500" cy="1081087"/>
            </a:xfrm>
            <a:prstGeom prst="ellipse">
              <a:avLst/>
            </a:prstGeom>
            <a:solidFill>
              <a:srgbClr val="314371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32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TextBox 1"/>
            <p:cNvSpPr>
              <a:spLocks noChangeArrowheads="1"/>
            </p:cNvSpPr>
            <p:nvPr/>
          </p:nvSpPr>
          <p:spPr bwMode="auto">
            <a:xfrm>
              <a:off x="2424425" y="2297113"/>
              <a:ext cx="7232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2012</a:t>
              </a:r>
              <a:endParaRPr lang="en-US" altLang="zh-CN" sz="1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212446" y="2930525"/>
            <a:ext cx="1079500" cy="1081088"/>
            <a:chOff x="2246313" y="3260725"/>
            <a:chExt cx="1079500" cy="1081088"/>
          </a:xfrm>
        </p:grpSpPr>
        <p:sp>
          <p:nvSpPr>
            <p:cNvPr id="23" name="椭圆 3"/>
            <p:cNvSpPr>
              <a:spLocks noChangeAspect="1" noChangeArrowheads="1"/>
            </p:cNvSpPr>
            <p:nvPr/>
          </p:nvSpPr>
          <p:spPr bwMode="auto">
            <a:xfrm>
              <a:off x="2246313" y="3260725"/>
              <a:ext cx="1079500" cy="1081088"/>
            </a:xfrm>
            <a:prstGeom prst="ellipse">
              <a:avLst/>
            </a:prstGeom>
            <a:solidFill>
              <a:srgbClr val="314371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32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TextBox 9"/>
            <p:cNvSpPr>
              <a:spLocks noChangeArrowheads="1"/>
            </p:cNvSpPr>
            <p:nvPr/>
          </p:nvSpPr>
          <p:spPr bwMode="auto">
            <a:xfrm>
              <a:off x="2424425" y="3616325"/>
              <a:ext cx="7232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2013</a:t>
              </a:r>
              <a:endParaRPr lang="en-US" altLang="zh-CN" sz="1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212446" y="4251325"/>
            <a:ext cx="1079500" cy="1079500"/>
            <a:chOff x="2246313" y="4581525"/>
            <a:chExt cx="1079500" cy="1079500"/>
          </a:xfrm>
        </p:grpSpPr>
        <p:sp>
          <p:nvSpPr>
            <p:cNvPr id="26" name="椭圆 4"/>
            <p:cNvSpPr>
              <a:spLocks noChangeAspect="1" noChangeArrowheads="1"/>
            </p:cNvSpPr>
            <p:nvPr/>
          </p:nvSpPr>
          <p:spPr bwMode="auto">
            <a:xfrm>
              <a:off x="2246313" y="4581525"/>
              <a:ext cx="1079500" cy="1079500"/>
            </a:xfrm>
            <a:prstGeom prst="ellipse">
              <a:avLst/>
            </a:prstGeom>
            <a:solidFill>
              <a:srgbClr val="314371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32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TextBox 10"/>
            <p:cNvSpPr>
              <a:spLocks noChangeArrowheads="1"/>
            </p:cNvSpPr>
            <p:nvPr/>
          </p:nvSpPr>
          <p:spPr bwMode="auto">
            <a:xfrm>
              <a:off x="2424425" y="4937125"/>
              <a:ext cx="7232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2014</a:t>
              </a:r>
              <a:endParaRPr lang="en-US" altLang="zh-CN" sz="1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8" name="矩形 11"/>
          <p:cNvSpPr>
            <a:spLocks noChangeArrowheads="1"/>
          </p:cNvSpPr>
          <p:nvPr/>
        </p:nvSpPr>
        <p:spPr bwMode="auto">
          <a:xfrm>
            <a:off x="3750733" y="1550988"/>
            <a:ext cx="6092825" cy="93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314371"/>
                </a:solidFill>
                <a:latin typeface="+mn-lt"/>
                <a:ea typeface="+mn-ea"/>
                <a:cs typeface="+mn-ea"/>
                <a:sym typeface="+mn-lt"/>
              </a:rPr>
              <a:t>请输入标题</a:t>
            </a:r>
            <a:endParaRPr lang="en-US" altLang="zh-CN" sz="2000" dirty="0">
              <a:solidFill>
                <a:srgbClr val="31437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30000"/>
              </a:lnSpc>
              <a:buNone/>
            </a:pPr>
            <a:r>
              <a:rPr lang="zh-CN" altLang="en-US" sz="1200" dirty="0">
                <a:solidFill>
                  <a:srgbClr val="314371"/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请在此处添加具体内容，请言简意赅，简单说明即可，不必繁琐。请在此处添加具体内容，请言简意赅，简单说明即可，不必繁琐。</a:t>
            </a:r>
            <a:endParaRPr lang="zh-CN" altLang="en-US" sz="1200" dirty="0">
              <a:solidFill>
                <a:srgbClr val="31437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矩形 12"/>
          <p:cNvSpPr>
            <a:spLocks noChangeArrowheads="1"/>
          </p:cNvSpPr>
          <p:nvPr/>
        </p:nvSpPr>
        <p:spPr bwMode="auto">
          <a:xfrm>
            <a:off x="3750733" y="3082925"/>
            <a:ext cx="6092825" cy="93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314371"/>
                </a:solidFill>
                <a:latin typeface="+mn-lt"/>
                <a:ea typeface="+mn-ea"/>
                <a:cs typeface="+mn-ea"/>
                <a:sym typeface="+mn-lt"/>
              </a:rPr>
              <a:t>请输入标题</a:t>
            </a:r>
            <a:endParaRPr lang="en-US" altLang="zh-CN" sz="2000" dirty="0">
              <a:solidFill>
                <a:srgbClr val="31437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30000"/>
              </a:lnSpc>
              <a:buNone/>
            </a:pPr>
            <a:r>
              <a:rPr lang="zh-CN" altLang="en-US" sz="1200" dirty="0">
                <a:solidFill>
                  <a:srgbClr val="314371"/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请在此处添加具体内容，请言简意赅，简单说明即可，不必繁琐。请在此处添加具体内容，请言简意赅，简单说明即可，不必繁琐。</a:t>
            </a:r>
            <a:endParaRPr lang="zh-CN" altLang="en-US" sz="1200" dirty="0">
              <a:solidFill>
                <a:srgbClr val="31437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矩形 13"/>
          <p:cNvSpPr>
            <a:spLocks noChangeArrowheads="1"/>
          </p:cNvSpPr>
          <p:nvPr/>
        </p:nvSpPr>
        <p:spPr bwMode="auto">
          <a:xfrm>
            <a:off x="3750733" y="4495800"/>
            <a:ext cx="6092825" cy="93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314371"/>
                </a:solidFill>
                <a:latin typeface="+mn-lt"/>
                <a:ea typeface="+mn-ea"/>
                <a:cs typeface="+mn-ea"/>
                <a:sym typeface="+mn-lt"/>
              </a:rPr>
              <a:t>请输入标题</a:t>
            </a:r>
            <a:endParaRPr lang="en-US" altLang="zh-CN" sz="2000" dirty="0">
              <a:solidFill>
                <a:srgbClr val="31437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30000"/>
              </a:lnSpc>
              <a:buNone/>
            </a:pPr>
            <a:r>
              <a:rPr lang="zh-CN" altLang="en-US" sz="1200" dirty="0">
                <a:solidFill>
                  <a:srgbClr val="314371"/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请在此处添加具体内容，请言简意赅，简单说明即可，不必繁琐。请在此处添加具体内容，请言简意赅，简单说明即可，不必繁琐。</a:t>
            </a:r>
            <a:endParaRPr lang="zh-CN" altLang="en-US" sz="1200" dirty="0">
              <a:solidFill>
                <a:srgbClr val="31437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4432" y="1956432"/>
            <a:ext cx="190018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314371"/>
                </a:solidFill>
                <a:cs typeface="+mn-ea"/>
                <a:sym typeface="+mn-lt"/>
              </a:rPr>
              <a:t>去离子水处理</a:t>
            </a:r>
            <a:endParaRPr lang="zh-CN" altLang="en-US" sz="2000" dirty="0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36" name="任意多边形 12"/>
          <p:cNvSpPr/>
          <p:nvPr/>
        </p:nvSpPr>
        <p:spPr>
          <a:xfrm rot="2700000">
            <a:off x="1152503" y="2231233"/>
            <a:ext cx="1944189" cy="2163736"/>
          </a:xfrm>
          <a:custGeom>
            <a:avLst/>
            <a:gdLst>
              <a:gd name="connsiteX0" fmla="*/ 1586997 w 2895303"/>
              <a:gd name="connsiteY0" fmla="*/ 0 h 3222253"/>
              <a:gd name="connsiteX1" fmla="*/ 1630197 w 2895303"/>
              <a:gd name="connsiteY1" fmla="*/ 0 h 3222253"/>
              <a:gd name="connsiteX2" fmla="*/ 1630197 w 2895303"/>
              <a:gd name="connsiteY2" fmla="*/ 744 h 3222253"/>
              <a:gd name="connsiteX3" fmla="*/ 2895303 w 2895303"/>
              <a:gd name="connsiteY3" fmla="*/ 744 h 3222253"/>
              <a:gd name="connsiteX4" fmla="*/ 2895303 w 2895303"/>
              <a:gd name="connsiteY4" fmla="*/ 43944 h 3222253"/>
              <a:gd name="connsiteX5" fmla="*/ 1630197 w 2895303"/>
              <a:gd name="connsiteY5" fmla="*/ 43944 h 3222253"/>
              <a:gd name="connsiteX6" fmla="*/ 1630197 w 2895303"/>
              <a:gd name="connsiteY6" fmla="*/ 3222000 h 3222253"/>
              <a:gd name="connsiteX7" fmla="*/ 1622205 w 2895303"/>
              <a:gd name="connsiteY7" fmla="*/ 3222000 h 3222253"/>
              <a:gd name="connsiteX8" fmla="*/ 1622204 w 2895303"/>
              <a:gd name="connsiteY8" fmla="*/ 3222253 h 3222253"/>
              <a:gd name="connsiteX9" fmla="*/ 2204 w 2895303"/>
              <a:gd name="connsiteY9" fmla="*/ 3222253 h 3222253"/>
              <a:gd name="connsiteX10" fmla="*/ 2204 w 2895303"/>
              <a:gd name="connsiteY10" fmla="*/ 3220047 h 3222253"/>
              <a:gd name="connsiteX11" fmla="*/ 0 w 2895303"/>
              <a:gd name="connsiteY11" fmla="*/ 3220047 h 3222253"/>
              <a:gd name="connsiteX12" fmla="*/ 0 w 2895303"/>
              <a:gd name="connsiteY12" fmla="*/ 1600047 h 3222253"/>
              <a:gd name="connsiteX13" fmla="*/ 570 w 2895303"/>
              <a:gd name="connsiteY13" fmla="*/ 1600047 h 3222253"/>
              <a:gd name="connsiteX14" fmla="*/ 570 w 2895303"/>
              <a:gd name="connsiteY14" fmla="*/ 1599478 h 3222253"/>
              <a:gd name="connsiteX15" fmla="*/ 1296570 w 2895303"/>
              <a:gd name="connsiteY15" fmla="*/ 1599479 h 3222253"/>
              <a:gd name="connsiteX16" fmla="*/ 1296570 w 2895303"/>
              <a:gd name="connsiteY16" fmla="*/ 1642678 h 3222253"/>
              <a:gd name="connsiteX17" fmla="*/ 43200 w 2895303"/>
              <a:gd name="connsiteY17" fmla="*/ 1642678 h 3222253"/>
              <a:gd name="connsiteX18" fmla="*/ 43200 w 2895303"/>
              <a:gd name="connsiteY18" fmla="*/ 3179053 h 3222253"/>
              <a:gd name="connsiteX19" fmla="*/ 1586997 w 2895303"/>
              <a:gd name="connsiteY19" fmla="*/ 3179053 h 322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895303" h="3222253">
                <a:moveTo>
                  <a:pt x="1586997" y="0"/>
                </a:moveTo>
                <a:lnTo>
                  <a:pt x="1630197" y="0"/>
                </a:lnTo>
                <a:lnTo>
                  <a:pt x="1630197" y="744"/>
                </a:lnTo>
                <a:lnTo>
                  <a:pt x="2895303" y="744"/>
                </a:lnTo>
                <a:lnTo>
                  <a:pt x="2895303" y="43944"/>
                </a:lnTo>
                <a:lnTo>
                  <a:pt x="1630197" y="43944"/>
                </a:lnTo>
                <a:lnTo>
                  <a:pt x="1630197" y="3222000"/>
                </a:lnTo>
                <a:lnTo>
                  <a:pt x="1622205" y="3222000"/>
                </a:lnTo>
                <a:lnTo>
                  <a:pt x="1622204" y="3222253"/>
                </a:lnTo>
                <a:lnTo>
                  <a:pt x="2204" y="3222253"/>
                </a:lnTo>
                <a:lnTo>
                  <a:pt x="2204" y="3220047"/>
                </a:lnTo>
                <a:lnTo>
                  <a:pt x="0" y="3220047"/>
                </a:lnTo>
                <a:lnTo>
                  <a:pt x="0" y="1600047"/>
                </a:lnTo>
                <a:lnTo>
                  <a:pt x="570" y="1600047"/>
                </a:lnTo>
                <a:lnTo>
                  <a:pt x="570" y="1599478"/>
                </a:lnTo>
                <a:lnTo>
                  <a:pt x="1296570" y="1599479"/>
                </a:lnTo>
                <a:lnTo>
                  <a:pt x="1296570" y="1642678"/>
                </a:lnTo>
                <a:lnTo>
                  <a:pt x="43200" y="1642678"/>
                </a:lnTo>
                <a:lnTo>
                  <a:pt x="43200" y="3179053"/>
                </a:lnTo>
                <a:lnTo>
                  <a:pt x="1586997" y="3179053"/>
                </a:lnTo>
                <a:close/>
              </a:path>
            </a:pathLst>
          </a:custGeom>
          <a:solidFill>
            <a:srgbClr val="314371"/>
          </a:solidFill>
          <a:ln>
            <a:solidFill>
              <a:srgbClr val="31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任意多边形 13"/>
          <p:cNvSpPr/>
          <p:nvPr/>
        </p:nvSpPr>
        <p:spPr>
          <a:xfrm rot="18900000" flipH="1">
            <a:off x="2623914" y="2524689"/>
            <a:ext cx="2170155" cy="1732065"/>
          </a:xfrm>
          <a:custGeom>
            <a:avLst/>
            <a:gdLst>
              <a:gd name="connsiteX0" fmla="*/ 0 w 3231814"/>
              <a:gd name="connsiteY0" fmla="*/ 1261804 h 2579404"/>
              <a:gd name="connsiteX1" fmla="*/ 0 w 3231814"/>
              <a:gd name="connsiteY1" fmla="*/ 2579404 h 2579404"/>
              <a:gd name="connsiteX2" fmla="*/ 43200 w 3231814"/>
              <a:gd name="connsiteY2" fmla="*/ 2579404 h 2579404"/>
              <a:gd name="connsiteX3" fmla="*/ 43200 w 3231814"/>
              <a:gd name="connsiteY3" fmla="*/ 1303992 h 2579404"/>
              <a:gd name="connsiteX4" fmla="*/ 3231560 w 3231814"/>
              <a:gd name="connsiteY4" fmla="*/ 1303992 h 2579404"/>
              <a:gd name="connsiteX5" fmla="*/ 3231560 w 3231814"/>
              <a:gd name="connsiteY5" fmla="*/ 1296000 h 2579404"/>
              <a:gd name="connsiteX6" fmla="*/ 3231814 w 3231814"/>
              <a:gd name="connsiteY6" fmla="*/ 1296000 h 2579404"/>
              <a:gd name="connsiteX7" fmla="*/ 3231814 w 3231814"/>
              <a:gd name="connsiteY7" fmla="*/ 0 h 2579404"/>
              <a:gd name="connsiteX8" fmla="*/ 3188614 w 3231814"/>
              <a:gd name="connsiteY8" fmla="*/ 0 h 2579404"/>
              <a:gd name="connsiteX9" fmla="*/ 3188614 w 3231814"/>
              <a:gd name="connsiteY9" fmla="*/ 1260792 h 2579404"/>
              <a:gd name="connsiteX10" fmla="*/ 2360 w 3231814"/>
              <a:gd name="connsiteY10" fmla="*/ 1260792 h 2579404"/>
              <a:gd name="connsiteX11" fmla="*/ 2360 w 3231814"/>
              <a:gd name="connsiteY11" fmla="*/ 1261804 h 257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31814" h="2579404">
                <a:moveTo>
                  <a:pt x="0" y="1261804"/>
                </a:moveTo>
                <a:lnTo>
                  <a:pt x="0" y="2579404"/>
                </a:lnTo>
                <a:lnTo>
                  <a:pt x="43200" y="2579404"/>
                </a:lnTo>
                <a:lnTo>
                  <a:pt x="43200" y="1303992"/>
                </a:lnTo>
                <a:lnTo>
                  <a:pt x="3231560" y="1303992"/>
                </a:lnTo>
                <a:lnTo>
                  <a:pt x="3231560" y="1296000"/>
                </a:lnTo>
                <a:lnTo>
                  <a:pt x="3231814" y="1296000"/>
                </a:lnTo>
                <a:lnTo>
                  <a:pt x="3231814" y="0"/>
                </a:lnTo>
                <a:lnTo>
                  <a:pt x="3188614" y="0"/>
                </a:lnTo>
                <a:lnTo>
                  <a:pt x="3188614" y="1260792"/>
                </a:lnTo>
                <a:lnTo>
                  <a:pt x="2360" y="1260792"/>
                </a:lnTo>
                <a:lnTo>
                  <a:pt x="2360" y="1261804"/>
                </a:lnTo>
                <a:close/>
              </a:path>
            </a:pathLst>
          </a:custGeom>
          <a:solidFill>
            <a:srgbClr val="314371"/>
          </a:solidFill>
          <a:ln>
            <a:solidFill>
              <a:srgbClr val="31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任意多边形 14"/>
          <p:cNvSpPr/>
          <p:nvPr/>
        </p:nvSpPr>
        <p:spPr>
          <a:xfrm rot="13500000">
            <a:off x="4360601" y="2306165"/>
            <a:ext cx="1730653" cy="2169986"/>
          </a:xfrm>
          <a:custGeom>
            <a:avLst/>
            <a:gdLst>
              <a:gd name="connsiteX0" fmla="*/ 1317600 w 2577305"/>
              <a:gd name="connsiteY0" fmla="*/ 3231560 h 3231560"/>
              <a:gd name="connsiteX1" fmla="*/ 0 w 2577305"/>
              <a:gd name="connsiteY1" fmla="*/ 3231559 h 3231560"/>
              <a:gd name="connsiteX2" fmla="*/ 0 w 2577305"/>
              <a:gd name="connsiteY2" fmla="*/ 3188359 h 3231560"/>
              <a:gd name="connsiteX3" fmla="*/ 1275412 w 2577305"/>
              <a:gd name="connsiteY3" fmla="*/ 3188360 h 3231560"/>
              <a:gd name="connsiteX4" fmla="*/ 1275412 w 2577305"/>
              <a:gd name="connsiteY4" fmla="*/ 0 h 3231560"/>
              <a:gd name="connsiteX5" fmla="*/ 1318612 w 2577305"/>
              <a:gd name="connsiteY5" fmla="*/ 0 h 3231560"/>
              <a:gd name="connsiteX6" fmla="*/ 1318612 w 2577305"/>
              <a:gd name="connsiteY6" fmla="*/ 1841 h 3231560"/>
              <a:gd name="connsiteX7" fmla="*/ 2577305 w 2577305"/>
              <a:gd name="connsiteY7" fmla="*/ 1841 h 3231560"/>
              <a:gd name="connsiteX8" fmla="*/ 2577305 w 2577305"/>
              <a:gd name="connsiteY8" fmla="*/ 45041 h 3231560"/>
              <a:gd name="connsiteX9" fmla="*/ 1318612 w 2577305"/>
              <a:gd name="connsiteY9" fmla="*/ 45041 h 3231560"/>
              <a:gd name="connsiteX10" fmla="*/ 1318612 w 2577305"/>
              <a:gd name="connsiteY10" fmla="*/ 3229199 h 3231560"/>
              <a:gd name="connsiteX11" fmla="*/ 1317600 w 2577305"/>
              <a:gd name="connsiteY11" fmla="*/ 3229199 h 323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77305" h="3231560">
                <a:moveTo>
                  <a:pt x="1317600" y="3231560"/>
                </a:moveTo>
                <a:lnTo>
                  <a:pt x="0" y="3231559"/>
                </a:lnTo>
                <a:lnTo>
                  <a:pt x="0" y="3188359"/>
                </a:lnTo>
                <a:lnTo>
                  <a:pt x="1275412" y="3188360"/>
                </a:lnTo>
                <a:lnTo>
                  <a:pt x="1275412" y="0"/>
                </a:lnTo>
                <a:lnTo>
                  <a:pt x="1318612" y="0"/>
                </a:lnTo>
                <a:lnTo>
                  <a:pt x="1318612" y="1841"/>
                </a:lnTo>
                <a:lnTo>
                  <a:pt x="2577305" y="1841"/>
                </a:lnTo>
                <a:lnTo>
                  <a:pt x="2577305" y="45041"/>
                </a:lnTo>
                <a:lnTo>
                  <a:pt x="1318612" y="45041"/>
                </a:lnTo>
                <a:lnTo>
                  <a:pt x="1318612" y="3229199"/>
                </a:lnTo>
                <a:lnTo>
                  <a:pt x="1317600" y="3229199"/>
                </a:lnTo>
                <a:close/>
              </a:path>
            </a:pathLst>
          </a:custGeom>
          <a:solidFill>
            <a:srgbClr val="314371"/>
          </a:solidFill>
          <a:ln>
            <a:solidFill>
              <a:srgbClr val="31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任意多边形 15"/>
          <p:cNvSpPr/>
          <p:nvPr/>
        </p:nvSpPr>
        <p:spPr>
          <a:xfrm rot="13500000">
            <a:off x="8876839" y="2420494"/>
            <a:ext cx="1942678" cy="2165181"/>
          </a:xfrm>
          <a:custGeom>
            <a:avLst/>
            <a:gdLst>
              <a:gd name="connsiteX0" fmla="*/ 1638376 w 2893052"/>
              <a:gd name="connsiteY0" fmla="*/ 3224405 h 3224405"/>
              <a:gd name="connsiteX1" fmla="*/ 375 w 2893052"/>
              <a:gd name="connsiteY1" fmla="*/ 3224405 h 3224405"/>
              <a:gd name="connsiteX2" fmla="*/ 375 w 2893052"/>
              <a:gd name="connsiteY2" fmla="*/ 3223970 h 3224405"/>
              <a:gd name="connsiteX3" fmla="*/ 0 w 2893052"/>
              <a:gd name="connsiteY3" fmla="*/ 3223970 h 3224405"/>
              <a:gd name="connsiteX4" fmla="*/ 1 w 2893052"/>
              <a:gd name="connsiteY4" fmla="*/ 1596769 h 3224405"/>
              <a:gd name="connsiteX5" fmla="*/ 2023 w 2893052"/>
              <a:gd name="connsiteY5" fmla="*/ 1596769 h 3224405"/>
              <a:gd name="connsiteX6" fmla="*/ 2023 w 2893052"/>
              <a:gd name="connsiteY6" fmla="*/ 1594742 h 3224405"/>
              <a:gd name="connsiteX7" fmla="*/ 1298024 w 2893052"/>
              <a:gd name="connsiteY7" fmla="*/ 1594742 h 3224405"/>
              <a:gd name="connsiteX8" fmla="*/ 1298024 w 2893052"/>
              <a:gd name="connsiteY8" fmla="*/ 1637942 h 3224405"/>
              <a:gd name="connsiteX9" fmla="*/ 43201 w 2893052"/>
              <a:gd name="connsiteY9" fmla="*/ 1637942 h 3224405"/>
              <a:gd name="connsiteX10" fmla="*/ 43201 w 2893052"/>
              <a:gd name="connsiteY10" fmla="*/ 3181205 h 3224405"/>
              <a:gd name="connsiteX11" fmla="*/ 1596190 w 2893052"/>
              <a:gd name="connsiteY11" fmla="*/ 3181205 h 3224405"/>
              <a:gd name="connsiteX12" fmla="*/ 1596190 w 2893052"/>
              <a:gd name="connsiteY12" fmla="*/ 0 h 3224405"/>
              <a:gd name="connsiteX13" fmla="*/ 2893052 w 2893052"/>
              <a:gd name="connsiteY13" fmla="*/ 0 h 3224405"/>
              <a:gd name="connsiteX14" fmla="*/ 2893052 w 2893052"/>
              <a:gd name="connsiteY14" fmla="*/ 42915 h 3224405"/>
              <a:gd name="connsiteX15" fmla="*/ 1639390 w 2893052"/>
              <a:gd name="connsiteY15" fmla="*/ 42915 h 3224405"/>
              <a:gd name="connsiteX16" fmla="*/ 1639390 w 2893052"/>
              <a:gd name="connsiteY16" fmla="*/ 3222045 h 3224405"/>
              <a:gd name="connsiteX17" fmla="*/ 1638376 w 2893052"/>
              <a:gd name="connsiteY17" fmla="*/ 3222045 h 3224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93052" h="3224405">
                <a:moveTo>
                  <a:pt x="1638376" y="3224405"/>
                </a:moveTo>
                <a:lnTo>
                  <a:pt x="375" y="3224405"/>
                </a:lnTo>
                <a:lnTo>
                  <a:pt x="375" y="3223970"/>
                </a:lnTo>
                <a:lnTo>
                  <a:pt x="0" y="3223970"/>
                </a:lnTo>
                <a:lnTo>
                  <a:pt x="1" y="1596769"/>
                </a:lnTo>
                <a:lnTo>
                  <a:pt x="2023" y="1596769"/>
                </a:lnTo>
                <a:lnTo>
                  <a:pt x="2023" y="1594742"/>
                </a:lnTo>
                <a:lnTo>
                  <a:pt x="1298024" y="1594742"/>
                </a:lnTo>
                <a:lnTo>
                  <a:pt x="1298024" y="1637942"/>
                </a:lnTo>
                <a:lnTo>
                  <a:pt x="43201" y="1637942"/>
                </a:lnTo>
                <a:lnTo>
                  <a:pt x="43201" y="3181205"/>
                </a:lnTo>
                <a:lnTo>
                  <a:pt x="1596190" y="3181205"/>
                </a:lnTo>
                <a:lnTo>
                  <a:pt x="1596190" y="0"/>
                </a:lnTo>
                <a:lnTo>
                  <a:pt x="2893052" y="0"/>
                </a:lnTo>
                <a:lnTo>
                  <a:pt x="2893052" y="42915"/>
                </a:lnTo>
                <a:lnTo>
                  <a:pt x="1639390" y="42915"/>
                </a:lnTo>
                <a:lnTo>
                  <a:pt x="1639390" y="3222045"/>
                </a:lnTo>
                <a:lnTo>
                  <a:pt x="1638376" y="3222045"/>
                </a:lnTo>
                <a:close/>
              </a:path>
            </a:pathLst>
          </a:custGeom>
          <a:solidFill>
            <a:srgbClr val="314371"/>
          </a:solidFill>
          <a:ln>
            <a:solidFill>
              <a:srgbClr val="31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 rot="2700000">
            <a:off x="1080219" y="3028114"/>
            <a:ext cx="725217" cy="725218"/>
          </a:xfrm>
          <a:prstGeom prst="rect">
            <a:avLst/>
          </a:prstGeom>
          <a:solidFill>
            <a:srgbClr val="314371"/>
          </a:solidFill>
          <a:ln>
            <a:solidFill>
              <a:srgbClr val="31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 rot="2700000">
            <a:off x="2590864" y="3028114"/>
            <a:ext cx="725217" cy="725218"/>
          </a:xfrm>
          <a:prstGeom prst="rect">
            <a:avLst/>
          </a:prstGeom>
          <a:solidFill>
            <a:srgbClr val="314371"/>
          </a:solidFill>
          <a:ln>
            <a:solidFill>
              <a:srgbClr val="31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 rot="2700000">
            <a:off x="4100329" y="3028114"/>
            <a:ext cx="725217" cy="725218"/>
          </a:xfrm>
          <a:prstGeom prst="rect">
            <a:avLst/>
          </a:prstGeom>
          <a:solidFill>
            <a:srgbClr val="314371"/>
          </a:solidFill>
          <a:ln>
            <a:solidFill>
              <a:srgbClr val="31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 rot="2700000">
            <a:off x="5616393" y="3028114"/>
            <a:ext cx="725217" cy="725218"/>
          </a:xfrm>
          <a:prstGeom prst="rect">
            <a:avLst/>
          </a:prstGeom>
          <a:solidFill>
            <a:srgbClr val="314371"/>
          </a:solidFill>
          <a:ln>
            <a:solidFill>
              <a:srgbClr val="31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 rot="2700000">
            <a:off x="10173439" y="3066777"/>
            <a:ext cx="725217" cy="725218"/>
          </a:xfrm>
          <a:prstGeom prst="rect">
            <a:avLst/>
          </a:prstGeom>
          <a:solidFill>
            <a:srgbClr val="314371"/>
          </a:solidFill>
          <a:ln>
            <a:solidFill>
              <a:srgbClr val="31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194347" y="3087104"/>
            <a:ext cx="49215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bg1"/>
                </a:solidFill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2710284" y="3087104"/>
            <a:ext cx="49215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bg1"/>
                </a:solidFill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226223" y="3087104"/>
            <a:ext cx="49215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bg1"/>
                </a:solidFill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3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722403" y="3235719"/>
            <a:ext cx="49215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0289971" y="3125767"/>
            <a:ext cx="49215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bg1"/>
                </a:solidFill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7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任意多边形 13"/>
          <p:cNvSpPr/>
          <p:nvPr/>
        </p:nvSpPr>
        <p:spPr>
          <a:xfrm rot="18900000" flipH="1">
            <a:off x="5650166" y="2524689"/>
            <a:ext cx="2170155" cy="1732065"/>
          </a:xfrm>
          <a:custGeom>
            <a:avLst/>
            <a:gdLst>
              <a:gd name="connsiteX0" fmla="*/ 0 w 3231814"/>
              <a:gd name="connsiteY0" fmla="*/ 1261804 h 2579404"/>
              <a:gd name="connsiteX1" fmla="*/ 0 w 3231814"/>
              <a:gd name="connsiteY1" fmla="*/ 2579404 h 2579404"/>
              <a:gd name="connsiteX2" fmla="*/ 43200 w 3231814"/>
              <a:gd name="connsiteY2" fmla="*/ 2579404 h 2579404"/>
              <a:gd name="connsiteX3" fmla="*/ 43200 w 3231814"/>
              <a:gd name="connsiteY3" fmla="*/ 1303992 h 2579404"/>
              <a:gd name="connsiteX4" fmla="*/ 3231560 w 3231814"/>
              <a:gd name="connsiteY4" fmla="*/ 1303992 h 2579404"/>
              <a:gd name="connsiteX5" fmla="*/ 3231560 w 3231814"/>
              <a:gd name="connsiteY5" fmla="*/ 1296000 h 2579404"/>
              <a:gd name="connsiteX6" fmla="*/ 3231814 w 3231814"/>
              <a:gd name="connsiteY6" fmla="*/ 1296000 h 2579404"/>
              <a:gd name="connsiteX7" fmla="*/ 3231814 w 3231814"/>
              <a:gd name="connsiteY7" fmla="*/ 0 h 2579404"/>
              <a:gd name="connsiteX8" fmla="*/ 3188614 w 3231814"/>
              <a:gd name="connsiteY8" fmla="*/ 0 h 2579404"/>
              <a:gd name="connsiteX9" fmla="*/ 3188614 w 3231814"/>
              <a:gd name="connsiteY9" fmla="*/ 1260792 h 2579404"/>
              <a:gd name="connsiteX10" fmla="*/ 2360 w 3231814"/>
              <a:gd name="connsiteY10" fmla="*/ 1260792 h 2579404"/>
              <a:gd name="connsiteX11" fmla="*/ 2360 w 3231814"/>
              <a:gd name="connsiteY11" fmla="*/ 1261804 h 257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31814" h="2579404">
                <a:moveTo>
                  <a:pt x="0" y="1261804"/>
                </a:moveTo>
                <a:lnTo>
                  <a:pt x="0" y="2579404"/>
                </a:lnTo>
                <a:lnTo>
                  <a:pt x="43200" y="2579404"/>
                </a:lnTo>
                <a:lnTo>
                  <a:pt x="43200" y="1303992"/>
                </a:lnTo>
                <a:lnTo>
                  <a:pt x="3231560" y="1303992"/>
                </a:lnTo>
                <a:lnTo>
                  <a:pt x="3231560" y="1296000"/>
                </a:lnTo>
                <a:lnTo>
                  <a:pt x="3231814" y="1296000"/>
                </a:lnTo>
                <a:lnTo>
                  <a:pt x="3231814" y="0"/>
                </a:lnTo>
                <a:lnTo>
                  <a:pt x="3188614" y="0"/>
                </a:lnTo>
                <a:lnTo>
                  <a:pt x="3188614" y="1260792"/>
                </a:lnTo>
                <a:lnTo>
                  <a:pt x="2360" y="1260792"/>
                </a:lnTo>
                <a:lnTo>
                  <a:pt x="2360" y="1261804"/>
                </a:lnTo>
                <a:close/>
              </a:path>
            </a:pathLst>
          </a:custGeom>
          <a:solidFill>
            <a:srgbClr val="314371"/>
          </a:solidFill>
          <a:ln>
            <a:solidFill>
              <a:srgbClr val="31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任意多边形 14"/>
          <p:cNvSpPr/>
          <p:nvPr/>
        </p:nvSpPr>
        <p:spPr>
          <a:xfrm rot="13500000">
            <a:off x="7386852" y="2306165"/>
            <a:ext cx="1730653" cy="2169986"/>
          </a:xfrm>
          <a:custGeom>
            <a:avLst/>
            <a:gdLst>
              <a:gd name="connsiteX0" fmla="*/ 1317600 w 2577305"/>
              <a:gd name="connsiteY0" fmla="*/ 3231560 h 3231560"/>
              <a:gd name="connsiteX1" fmla="*/ 0 w 2577305"/>
              <a:gd name="connsiteY1" fmla="*/ 3231559 h 3231560"/>
              <a:gd name="connsiteX2" fmla="*/ 0 w 2577305"/>
              <a:gd name="connsiteY2" fmla="*/ 3188359 h 3231560"/>
              <a:gd name="connsiteX3" fmla="*/ 1275412 w 2577305"/>
              <a:gd name="connsiteY3" fmla="*/ 3188360 h 3231560"/>
              <a:gd name="connsiteX4" fmla="*/ 1275412 w 2577305"/>
              <a:gd name="connsiteY4" fmla="*/ 0 h 3231560"/>
              <a:gd name="connsiteX5" fmla="*/ 1318612 w 2577305"/>
              <a:gd name="connsiteY5" fmla="*/ 0 h 3231560"/>
              <a:gd name="connsiteX6" fmla="*/ 1318612 w 2577305"/>
              <a:gd name="connsiteY6" fmla="*/ 1841 h 3231560"/>
              <a:gd name="connsiteX7" fmla="*/ 2577305 w 2577305"/>
              <a:gd name="connsiteY7" fmla="*/ 1841 h 3231560"/>
              <a:gd name="connsiteX8" fmla="*/ 2577305 w 2577305"/>
              <a:gd name="connsiteY8" fmla="*/ 45041 h 3231560"/>
              <a:gd name="connsiteX9" fmla="*/ 1318612 w 2577305"/>
              <a:gd name="connsiteY9" fmla="*/ 45041 h 3231560"/>
              <a:gd name="connsiteX10" fmla="*/ 1318612 w 2577305"/>
              <a:gd name="connsiteY10" fmla="*/ 3229199 h 3231560"/>
              <a:gd name="connsiteX11" fmla="*/ 1317600 w 2577305"/>
              <a:gd name="connsiteY11" fmla="*/ 3229199 h 323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77305" h="3231560">
                <a:moveTo>
                  <a:pt x="1317600" y="3231560"/>
                </a:moveTo>
                <a:lnTo>
                  <a:pt x="0" y="3231559"/>
                </a:lnTo>
                <a:lnTo>
                  <a:pt x="0" y="3188359"/>
                </a:lnTo>
                <a:lnTo>
                  <a:pt x="1275412" y="3188360"/>
                </a:lnTo>
                <a:lnTo>
                  <a:pt x="1275412" y="0"/>
                </a:lnTo>
                <a:lnTo>
                  <a:pt x="1318612" y="0"/>
                </a:lnTo>
                <a:lnTo>
                  <a:pt x="1318612" y="1841"/>
                </a:lnTo>
                <a:lnTo>
                  <a:pt x="2577305" y="1841"/>
                </a:lnTo>
                <a:lnTo>
                  <a:pt x="2577305" y="45041"/>
                </a:lnTo>
                <a:lnTo>
                  <a:pt x="1318612" y="45041"/>
                </a:lnTo>
                <a:lnTo>
                  <a:pt x="1318612" y="3229199"/>
                </a:lnTo>
                <a:lnTo>
                  <a:pt x="1317600" y="3229199"/>
                </a:lnTo>
                <a:close/>
              </a:path>
            </a:pathLst>
          </a:custGeom>
          <a:solidFill>
            <a:srgbClr val="314371"/>
          </a:solidFill>
          <a:ln>
            <a:solidFill>
              <a:srgbClr val="31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 rot="2700000">
            <a:off x="5617115" y="3028114"/>
            <a:ext cx="725217" cy="725218"/>
          </a:xfrm>
          <a:prstGeom prst="rect">
            <a:avLst/>
          </a:prstGeom>
          <a:solidFill>
            <a:srgbClr val="314371"/>
          </a:solidFill>
          <a:ln>
            <a:solidFill>
              <a:srgbClr val="31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/>
        </p:nvSpPr>
        <p:spPr>
          <a:xfrm rot="2700000">
            <a:off x="7126580" y="3028114"/>
            <a:ext cx="725217" cy="725218"/>
          </a:xfrm>
          <a:prstGeom prst="rect">
            <a:avLst/>
          </a:prstGeom>
          <a:solidFill>
            <a:srgbClr val="314371"/>
          </a:solidFill>
          <a:ln>
            <a:solidFill>
              <a:srgbClr val="31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矩形 53"/>
          <p:cNvSpPr/>
          <p:nvPr/>
        </p:nvSpPr>
        <p:spPr>
          <a:xfrm rot="2700000">
            <a:off x="8642645" y="3028114"/>
            <a:ext cx="725217" cy="725218"/>
          </a:xfrm>
          <a:prstGeom prst="rect">
            <a:avLst/>
          </a:prstGeom>
          <a:solidFill>
            <a:srgbClr val="314371"/>
          </a:solidFill>
          <a:ln>
            <a:solidFill>
              <a:srgbClr val="31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8774035" y="3087104"/>
            <a:ext cx="49215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bg1"/>
                </a:solidFill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6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7258098" y="3087104"/>
            <a:ext cx="49215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bg1"/>
                </a:solidFill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5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5742160" y="3087104"/>
            <a:ext cx="49215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bg1"/>
                </a:solidFill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defRPr>
            </a:lvl1pPr>
          </a:lstStyle>
          <a:p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4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1955635" y="4424274"/>
            <a:ext cx="216454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配料过程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3323823" y="1956432"/>
            <a:ext cx="216454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314371"/>
                </a:solidFill>
                <a:cs typeface="+mn-ea"/>
                <a:sym typeface="+mn-lt"/>
              </a:rPr>
              <a:t>乳化生产过程</a:t>
            </a:r>
            <a:endParaRPr lang="zh-CN" altLang="en-US" sz="2000" dirty="0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6388797" y="1956432"/>
            <a:ext cx="216454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314371"/>
                </a:solidFill>
                <a:cs typeface="+mn-ea"/>
                <a:sym typeface="+mn-lt"/>
              </a:rPr>
              <a:t>检验过程</a:t>
            </a:r>
            <a:endParaRPr lang="zh-CN" altLang="en-US" sz="2000" dirty="0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9453773" y="1956432"/>
            <a:ext cx="216454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314371"/>
                </a:solidFill>
                <a:cs typeface="+mn-ea"/>
                <a:sym typeface="+mn-lt"/>
              </a:rPr>
              <a:t>包装过程</a:t>
            </a:r>
            <a:endParaRPr lang="zh-CN" altLang="en-US" sz="2000" dirty="0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4979247" y="4424274"/>
            <a:ext cx="216454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静置过程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8002859" y="4424274"/>
            <a:ext cx="216454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罐装过程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8" grpId="0"/>
      <p:bldP spid="60" grpId="0"/>
      <p:bldP spid="61" grpId="0"/>
      <p:bldP spid="62" grpId="0"/>
      <p:bldP spid="63" grpId="0"/>
      <p:bldP spid="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white and black microscope on white surfac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44" y="1789095"/>
            <a:ext cx="2186539" cy="327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erson holding black and white microsco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018" y="1789095"/>
            <a:ext cx="2342938" cy="327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组合 42"/>
          <p:cNvGrpSpPr/>
          <p:nvPr/>
        </p:nvGrpSpPr>
        <p:grpSpPr>
          <a:xfrm>
            <a:off x="3358718" y="2579336"/>
            <a:ext cx="2301875" cy="1699327"/>
            <a:chOff x="890587" y="4379913"/>
            <a:chExt cx="2301875" cy="1699327"/>
          </a:xfrm>
        </p:grpSpPr>
        <p:sp>
          <p:nvSpPr>
            <p:cNvPr id="44" name="文本框 22"/>
            <p:cNvSpPr txBox="1"/>
            <p:nvPr/>
          </p:nvSpPr>
          <p:spPr>
            <a:xfrm>
              <a:off x="1605002" y="4379913"/>
              <a:ext cx="1107996" cy="4069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zh-CN" altLang="en-US" sz="18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  <a:endParaRPr lang="zh-CN" altLang="en-US" sz="1800" dirty="0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  <p:sp>
          <p:nvSpPr>
            <p:cNvPr id="45" name="文本框 23"/>
            <p:cNvSpPr txBox="1"/>
            <p:nvPr/>
          </p:nvSpPr>
          <p:spPr>
            <a:xfrm>
              <a:off x="890587" y="4786578"/>
              <a:ext cx="2301875" cy="12926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rgbClr val="314371"/>
                  </a:solidFill>
                  <a:cs typeface="+mn-ea"/>
                  <a:sym typeface="+mn-lt"/>
                </a:rPr>
                <a:t>      请在此处添加具体内容，请言简意赅，简单说明即可，不必繁琐。请在此处添加具体内容，请言简意赅，简单说明即可，不必繁琐。</a:t>
              </a:r>
              <a:endParaRPr lang="zh-CN" altLang="en-US" sz="1200" dirty="0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375008" y="2579336"/>
            <a:ext cx="2301875" cy="1699327"/>
            <a:chOff x="890587" y="4379913"/>
            <a:chExt cx="2301875" cy="1699327"/>
          </a:xfrm>
        </p:grpSpPr>
        <p:sp>
          <p:nvSpPr>
            <p:cNvPr id="47" name="文本框 22"/>
            <p:cNvSpPr txBox="1"/>
            <p:nvPr/>
          </p:nvSpPr>
          <p:spPr>
            <a:xfrm>
              <a:off x="1605002" y="4379913"/>
              <a:ext cx="1107996" cy="4069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zh-CN" altLang="en-US" sz="18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  <a:endParaRPr lang="zh-CN" altLang="en-US" sz="1800" dirty="0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  <p:sp>
          <p:nvSpPr>
            <p:cNvPr id="48" name="文本框 23"/>
            <p:cNvSpPr txBox="1"/>
            <p:nvPr/>
          </p:nvSpPr>
          <p:spPr>
            <a:xfrm>
              <a:off x="890587" y="4786578"/>
              <a:ext cx="2301875" cy="12926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rgbClr val="314371"/>
                  </a:solidFill>
                  <a:cs typeface="+mn-ea"/>
                  <a:sym typeface="+mn-lt"/>
                </a:rPr>
                <a:t>      请在此处添加具体内容，请言简意赅，简单说明即可，不必繁琐。请在此处添加具体内容，请言简意赅，简单说明即可，不必繁琐。</a:t>
              </a:r>
              <a:endParaRPr lang="zh-CN" altLang="en-US" sz="1200" dirty="0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882121" y="1801813"/>
            <a:ext cx="1703387" cy="1704975"/>
            <a:chOff x="839788" y="2284413"/>
            <a:chExt cx="1703387" cy="1704975"/>
          </a:xfrm>
          <a:solidFill>
            <a:srgbClr val="314371"/>
          </a:solidFill>
        </p:grpSpPr>
        <p:sp>
          <p:nvSpPr>
            <p:cNvPr id="11" name="椭圆 3"/>
            <p:cNvSpPr>
              <a:spLocks noChangeAspect="1"/>
            </p:cNvSpPr>
            <p:nvPr/>
          </p:nvSpPr>
          <p:spPr>
            <a:xfrm>
              <a:off x="1152525" y="2597150"/>
              <a:ext cx="1079500" cy="1079500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" name="椭圆 4"/>
            <p:cNvSpPr>
              <a:spLocks noChangeAspect="1"/>
            </p:cNvSpPr>
            <p:nvPr/>
          </p:nvSpPr>
          <p:spPr>
            <a:xfrm>
              <a:off x="839788" y="3046413"/>
              <a:ext cx="179387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3" name="椭圆 5"/>
            <p:cNvSpPr>
              <a:spLocks noChangeAspect="1"/>
            </p:cNvSpPr>
            <p:nvPr/>
          </p:nvSpPr>
          <p:spPr>
            <a:xfrm>
              <a:off x="876300" y="2811463"/>
              <a:ext cx="180975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>
              <a:spLocks noChangeAspect="1"/>
            </p:cNvSpPr>
            <p:nvPr/>
          </p:nvSpPr>
          <p:spPr>
            <a:xfrm>
              <a:off x="985838" y="2598738"/>
              <a:ext cx="179387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>
              <a:spLocks noChangeAspect="1"/>
            </p:cNvSpPr>
            <p:nvPr/>
          </p:nvSpPr>
          <p:spPr>
            <a:xfrm>
              <a:off x="1154113" y="2430463"/>
              <a:ext cx="179387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6" name="椭圆 9"/>
            <p:cNvSpPr>
              <a:spLocks noChangeAspect="1"/>
            </p:cNvSpPr>
            <p:nvPr/>
          </p:nvSpPr>
          <p:spPr>
            <a:xfrm>
              <a:off x="1366838" y="2322513"/>
              <a:ext cx="179387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7" name="椭圆 10"/>
            <p:cNvSpPr>
              <a:spLocks noChangeAspect="1"/>
            </p:cNvSpPr>
            <p:nvPr/>
          </p:nvSpPr>
          <p:spPr>
            <a:xfrm>
              <a:off x="1601788" y="2284413"/>
              <a:ext cx="179387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8" name="椭圆 11"/>
            <p:cNvSpPr>
              <a:spLocks noChangeAspect="1"/>
            </p:cNvSpPr>
            <p:nvPr/>
          </p:nvSpPr>
          <p:spPr>
            <a:xfrm>
              <a:off x="1836738" y="2322513"/>
              <a:ext cx="180975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9" name="椭圆 12"/>
            <p:cNvSpPr>
              <a:spLocks noChangeAspect="1"/>
            </p:cNvSpPr>
            <p:nvPr/>
          </p:nvSpPr>
          <p:spPr>
            <a:xfrm>
              <a:off x="2049463" y="2430463"/>
              <a:ext cx="180975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0" name="椭圆 13"/>
            <p:cNvSpPr>
              <a:spLocks noChangeAspect="1"/>
            </p:cNvSpPr>
            <p:nvPr/>
          </p:nvSpPr>
          <p:spPr>
            <a:xfrm>
              <a:off x="2217738" y="2598738"/>
              <a:ext cx="180975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1" name="椭圆 14"/>
            <p:cNvSpPr>
              <a:spLocks noChangeAspect="1"/>
            </p:cNvSpPr>
            <p:nvPr/>
          </p:nvSpPr>
          <p:spPr>
            <a:xfrm>
              <a:off x="2327275" y="2811463"/>
              <a:ext cx="179388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2" name="椭圆 15"/>
            <p:cNvSpPr>
              <a:spLocks noChangeAspect="1"/>
            </p:cNvSpPr>
            <p:nvPr/>
          </p:nvSpPr>
          <p:spPr>
            <a:xfrm>
              <a:off x="2363788" y="3046413"/>
              <a:ext cx="179387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3" name="椭圆 16"/>
            <p:cNvSpPr>
              <a:spLocks noChangeAspect="1"/>
            </p:cNvSpPr>
            <p:nvPr/>
          </p:nvSpPr>
          <p:spPr>
            <a:xfrm>
              <a:off x="2327275" y="3281363"/>
              <a:ext cx="179388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4" name="椭圆 17"/>
            <p:cNvSpPr>
              <a:spLocks noChangeAspect="1"/>
            </p:cNvSpPr>
            <p:nvPr/>
          </p:nvSpPr>
          <p:spPr>
            <a:xfrm>
              <a:off x="2217738" y="3494088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5" name="椭圆 18"/>
            <p:cNvSpPr>
              <a:spLocks noChangeAspect="1"/>
            </p:cNvSpPr>
            <p:nvPr/>
          </p:nvSpPr>
          <p:spPr>
            <a:xfrm>
              <a:off x="2049463" y="3662363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6" name="椭圆 19"/>
            <p:cNvSpPr>
              <a:spLocks noChangeAspect="1"/>
            </p:cNvSpPr>
            <p:nvPr/>
          </p:nvSpPr>
          <p:spPr>
            <a:xfrm>
              <a:off x="1836738" y="3771900"/>
              <a:ext cx="180975" cy="179388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7" name="椭圆 20"/>
            <p:cNvSpPr>
              <a:spLocks noChangeAspect="1"/>
            </p:cNvSpPr>
            <p:nvPr/>
          </p:nvSpPr>
          <p:spPr>
            <a:xfrm>
              <a:off x="1601788" y="3808413"/>
              <a:ext cx="179387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8" name="椭圆 21"/>
            <p:cNvSpPr>
              <a:spLocks noChangeAspect="1"/>
            </p:cNvSpPr>
            <p:nvPr/>
          </p:nvSpPr>
          <p:spPr>
            <a:xfrm>
              <a:off x="1366838" y="3771900"/>
              <a:ext cx="179387" cy="179388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9" name="椭圆 22"/>
            <p:cNvSpPr>
              <a:spLocks noChangeAspect="1"/>
            </p:cNvSpPr>
            <p:nvPr/>
          </p:nvSpPr>
          <p:spPr>
            <a:xfrm>
              <a:off x="1154113" y="3662363"/>
              <a:ext cx="179387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0" name="椭圆 23"/>
            <p:cNvSpPr>
              <a:spLocks noChangeAspect="1"/>
            </p:cNvSpPr>
            <p:nvPr/>
          </p:nvSpPr>
          <p:spPr>
            <a:xfrm>
              <a:off x="985838" y="3494088"/>
              <a:ext cx="179387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1" name="椭圆 24"/>
            <p:cNvSpPr>
              <a:spLocks noChangeAspect="1"/>
            </p:cNvSpPr>
            <p:nvPr/>
          </p:nvSpPr>
          <p:spPr>
            <a:xfrm>
              <a:off x="876300" y="3281363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109"/>
            <p:cNvSpPr txBox="1"/>
            <p:nvPr/>
          </p:nvSpPr>
          <p:spPr>
            <a:xfrm>
              <a:off x="1176750" y="2844800"/>
              <a:ext cx="1031051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40%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083983" y="1801813"/>
            <a:ext cx="1704975" cy="1704975"/>
            <a:chOff x="3041650" y="2284413"/>
            <a:chExt cx="1704975" cy="1704975"/>
          </a:xfrm>
          <a:solidFill>
            <a:srgbClr val="314371"/>
          </a:solidFill>
        </p:grpSpPr>
        <p:sp>
          <p:nvSpPr>
            <p:cNvPr id="34" name="椭圆 25"/>
            <p:cNvSpPr>
              <a:spLocks noChangeAspect="1"/>
            </p:cNvSpPr>
            <p:nvPr/>
          </p:nvSpPr>
          <p:spPr>
            <a:xfrm>
              <a:off x="3354388" y="2597150"/>
              <a:ext cx="1079500" cy="1079500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5" name="椭圆 26"/>
            <p:cNvSpPr>
              <a:spLocks noChangeAspect="1"/>
            </p:cNvSpPr>
            <p:nvPr/>
          </p:nvSpPr>
          <p:spPr>
            <a:xfrm>
              <a:off x="3041650" y="3046413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6" name="椭圆 27"/>
            <p:cNvSpPr>
              <a:spLocks noChangeAspect="1"/>
            </p:cNvSpPr>
            <p:nvPr/>
          </p:nvSpPr>
          <p:spPr>
            <a:xfrm>
              <a:off x="3079750" y="2811463"/>
              <a:ext cx="179388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7" name="椭圆 28"/>
            <p:cNvSpPr>
              <a:spLocks noChangeAspect="1"/>
            </p:cNvSpPr>
            <p:nvPr/>
          </p:nvSpPr>
          <p:spPr>
            <a:xfrm>
              <a:off x="3187700" y="2598738"/>
              <a:ext cx="179388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8" name="椭圆 29"/>
            <p:cNvSpPr>
              <a:spLocks noChangeAspect="1"/>
            </p:cNvSpPr>
            <p:nvPr/>
          </p:nvSpPr>
          <p:spPr>
            <a:xfrm>
              <a:off x="3355975" y="2430463"/>
              <a:ext cx="179388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9" name="椭圆 30"/>
            <p:cNvSpPr>
              <a:spLocks noChangeAspect="1"/>
            </p:cNvSpPr>
            <p:nvPr/>
          </p:nvSpPr>
          <p:spPr>
            <a:xfrm>
              <a:off x="3568700" y="2322513"/>
              <a:ext cx="179388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0" name="椭圆 31"/>
            <p:cNvSpPr>
              <a:spLocks noChangeAspect="1"/>
            </p:cNvSpPr>
            <p:nvPr/>
          </p:nvSpPr>
          <p:spPr>
            <a:xfrm>
              <a:off x="3803650" y="2284413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1" name="椭圆 32"/>
            <p:cNvSpPr>
              <a:spLocks noChangeAspect="1"/>
            </p:cNvSpPr>
            <p:nvPr/>
          </p:nvSpPr>
          <p:spPr>
            <a:xfrm>
              <a:off x="4038600" y="2322513"/>
              <a:ext cx="180975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2" name="椭圆 33"/>
            <p:cNvSpPr>
              <a:spLocks noChangeAspect="1"/>
            </p:cNvSpPr>
            <p:nvPr/>
          </p:nvSpPr>
          <p:spPr>
            <a:xfrm>
              <a:off x="4251325" y="2430463"/>
              <a:ext cx="180975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3" name="椭圆 34"/>
            <p:cNvSpPr>
              <a:spLocks noChangeAspect="1"/>
            </p:cNvSpPr>
            <p:nvPr/>
          </p:nvSpPr>
          <p:spPr>
            <a:xfrm>
              <a:off x="4419600" y="2598738"/>
              <a:ext cx="180975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4" name="椭圆 35"/>
            <p:cNvSpPr>
              <a:spLocks noChangeAspect="1"/>
            </p:cNvSpPr>
            <p:nvPr/>
          </p:nvSpPr>
          <p:spPr>
            <a:xfrm>
              <a:off x="4529138" y="2811463"/>
              <a:ext cx="179387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5" name="椭圆 36"/>
            <p:cNvSpPr>
              <a:spLocks noChangeAspect="1"/>
            </p:cNvSpPr>
            <p:nvPr/>
          </p:nvSpPr>
          <p:spPr>
            <a:xfrm>
              <a:off x="4565650" y="3046413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6" name="椭圆 37"/>
            <p:cNvSpPr>
              <a:spLocks noChangeAspect="1"/>
            </p:cNvSpPr>
            <p:nvPr/>
          </p:nvSpPr>
          <p:spPr>
            <a:xfrm>
              <a:off x="4529138" y="3281363"/>
              <a:ext cx="179387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7" name="椭圆 38"/>
            <p:cNvSpPr>
              <a:spLocks noChangeAspect="1"/>
            </p:cNvSpPr>
            <p:nvPr/>
          </p:nvSpPr>
          <p:spPr>
            <a:xfrm>
              <a:off x="4419600" y="3494088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8" name="椭圆 39"/>
            <p:cNvSpPr>
              <a:spLocks noChangeAspect="1"/>
            </p:cNvSpPr>
            <p:nvPr/>
          </p:nvSpPr>
          <p:spPr>
            <a:xfrm>
              <a:off x="4251325" y="3662363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9" name="椭圆 40"/>
            <p:cNvSpPr>
              <a:spLocks noChangeAspect="1"/>
            </p:cNvSpPr>
            <p:nvPr/>
          </p:nvSpPr>
          <p:spPr>
            <a:xfrm>
              <a:off x="4038600" y="3771900"/>
              <a:ext cx="180975" cy="179388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0" name="椭圆 41"/>
            <p:cNvSpPr>
              <a:spLocks noChangeAspect="1"/>
            </p:cNvSpPr>
            <p:nvPr/>
          </p:nvSpPr>
          <p:spPr>
            <a:xfrm>
              <a:off x="3803650" y="3808413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1" name="椭圆 42"/>
            <p:cNvSpPr>
              <a:spLocks noChangeAspect="1"/>
            </p:cNvSpPr>
            <p:nvPr/>
          </p:nvSpPr>
          <p:spPr>
            <a:xfrm>
              <a:off x="3568700" y="3771900"/>
              <a:ext cx="179388" cy="179388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2" name="椭圆 43"/>
            <p:cNvSpPr>
              <a:spLocks noChangeAspect="1"/>
            </p:cNvSpPr>
            <p:nvPr/>
          </p:nvSpPr>
          <p:spPr>
            <a:xfrm>
              <a:off x="3355975" y="3662363"/>
              <a:ext cx="179388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3" name="椭圆 44"/>
            <p:cNvSpPr>
              <a:spLocks noChangeAspect="1"/>
            </p:cNvSpPr>
            <p:nvPr/>
          </p:nvSpPr>
          <p:spPr>
            <a:xfrm>
              <a:off x="3187700" y="3494088"/>
              <a:ext cx="179388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4" name="椭圆 45"/>
            <p:cNvSpPr>
              <a:spLocks noChangeAspect="1"/>
            </p:cNvSpPr>
            <p:nvPr/>
          </p:nvSpPr>
          <p:spPr>
            <a:xfrm>
              <a:off x="3079750" y="3281363"/>
              <a:ext cx="179388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5" name="文本框 110"/>
            <p:cNvSpPr txBox="1"/>
            <p:nvPr/>
          </p:nvSpPr>
          <p:spPr>
            <a:xfrm>
              <a:off x="3378612" y="2844800"/>
              <a:ext cx="1031051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50%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5285846" y="1801813"/>
            <a:ext cx="1704975" cy="1704975"/>
            <a:chOff x="5243513" y="2284413"/>
            <a:chExt cx="1704975" cy="1704975"/>
          </a:xfrm>
          <a:solidFill>
            <a:srgbClr val="314371"/>
          </a:solidFill>
        </p:grpSpPr>
        <p:sp>
          <p:nvSpPr>
            <p:cNvPr id="57" name="椭圆 46"/>
            <p:cNvSpPr>
              <a:spLocks noChangeAspect="1"/>
            </p:cNvSpPr>
            <p:nvPr/>
          </p:nvSpPr>
          <p:spPr>
            <a:xfrm>
              <a:off x="5556250" y="2597150"/>
              <a:ext cx="1079500" cy="1079500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8" name="椭圆 47"/>
            <p:cNvSpPr>
              <a:spLocks noChangeAspect="1"/>
            </p:cNvSpPr>
            <p:nvPr/>
          </p:nvSpPr>
          <p:spPr>
            <a:xfrm>
              <a:off x="5243513" y="3046413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9" name="椭圆 48"/>
            <p:cNvSpPr>
              <a:spLocks noChangeAspect="1"/>
            </p:cNvSpPr>
            <p:nvPr/>
          </p:nvSpPr>
          <p:spPr>
            <a:xfrm>
              <a:off x="5281613" y="2811463"/>
              <a:ext cx="179387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0" name="椭圆 49"/>
            <p:cNvSpPr>
              <a:spLocks noChangeAspect="1"/>
            </p:cNvSpPr>
            <p:nvPr/>
          </p:nvSpPr>
          <p:spPr>
            <a:xfrm>
              <a:off x="5389563" y="2598738"/>
              <a:ext cx="179387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1" name="椭圆 50"/>
            <p:cNvSpPr>
              <a:spLocks noChangeAspect="1"/>
            </p:cNvSpPr>
            <p:nvPr/>
          </p:nvSpPr>
          <p:spPr>
            <a:xfrm>
              <a:off x="5557838" y="2430463"/>
              <a:ext cx="180975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2" name="椭圆 51"/>
            <p:cNvSpPr>
              <a:spLocks noChangeAspect="1"/>
            </p:cNvSpPr>
            <p:nvPr/>
          </p:nvSpPr>
          <p:spPr>
            <a:xfrm>
              <a:off x="5770563" y="2322513"/>
              <a:ext cx="179387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3" name="椭圆 52"/>
            <p:cNvSpPr>
              <a:spLocks noChangeAspect="1"/>
            </p:cNvSpPr>
            <p:nvPr/>
          </p:nvSpPr>
          <p:spPr>
            <a:xfrm>
              <a:off x="6005513" y="2284413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4" name="椭圆 53"/>
            <p:cNvSpPr>
              <a:spLocks noChangeAspect="1"/>
            </p:cNvSpPr>
            <p:nvPr/>
          </p:nvSpPr>
          <p:spPr>
            <a:xfrm>
              <a:off x="6242050" y="2322513"/>
              <a:ext cx="179388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5" name="椭圆 54"/>
            <p:cNvSpPr>
              <a:spLocks noChangeAspect="1"/>
            </p:cNvSpPr>
            <p:nvPr/>
          </p:nvSpPr>
          <p:spPr>
            <a:xfrm>
              <a:off x="6453188" y="2430463"/>
              <a:ext cx="180975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6" name="椭圆 55"/>
            <p:cNvSpPr>
              <a:spLocks noChangeAspect="1"/>
            </p:cNvSpPr>
            <p:nvPr/>
          </p:nvSpPr>
          <p:spPr>
            <a:xfrm>
              <a:off x="6623050" y="2598738"/>
              <a:ext cx="179388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7" name="椭圆 56"/>
            <p:cNvSpPr>
              <a:spLocks noChangeAspect="1"/>
            </p:cNvSpPr>
            <p:nvPr/>
          </p:nvSpPr>
          <p:spPr>
            <a:xfrm>
              <a:off x="6731000" y="2811463"/>
              <a:ext cx="179388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8" name="椭圆 57"/>
            <p:cNvSpPr>
              <a:spLocks noChangeAspect="1"/>
            </p:cNvSpPr>
            <p:nvPr/>
          </p:nvSpPr>
          <p:spPr>
            <a:xfrm>
              <a:off x="6767513" y="3046413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9" name="椭圆 58"/>
            <p:cNvSpPr>
              <a:spLocks noChangeAspect="1"/>
            </p:cNvSpPr>
            <p:nvPr/>
          </p:nvSpPr>
          <p:spPr>
            <a:xfrm>
              <a:off x="6731000" y="3281363"/>
              <a:ext cx="179388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0" name="椭圆 59"/>
            <p:cNvSpPr>
              <a:spLocks noChangeAspect="1"/>
            </p:cNvSpPr>
            <p:nvPr/>
          </p:nvSpPr>
          <p:spPr>
            <a:xfrm>
              <a:off x="6623050" y="3494088"/>
              <a:ext cx="179388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1" name="椭圆 60"/>
            <p:cNvSpPr>
              <a:spLocks noChangeAspect="1"/>
            </p:cNvSpPr>
            <p:nvPr/>
          </p:nvSpPr>
          <p:spPr>
            <a:xfrm>
              <a:off x="6453188" y="3662363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2" name="椭圆 61"/>
            <p:cNvSpPr>
              <a:spLocks noChangeAspect="1"/>
            </p:cNvSpPr>
            <p:nvPr/>
          </p:nvSpPr>
          <p:spPr>
            <a:xfrm>
              <a:off x="6242050" y="3771900"/>
              <a:ext cx="179388" cy="179388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3" name="椭圆 62"/>
            <p:cNvSpPr>
              <a:spLocks noChangeAspect="1"/>
            </p:cNvSpPr>
            <p:nvPr/>
          </p:nvSpPr>
          <p:spPr>
            <a:xfrm>
              <a:off x="6005513" y="3808413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4" name="椭圆 63"/>
            <p:cNvSpPr>
              <a:spLocks noChangeAspect="1"/>
            </p:cNvSpPr>
            <p:nvPr/>
          </p:nvSpPr>
          <p:spPr>
            <a:xfrm>
              <a:off x="5770563" y="3771900"/>
              <a:ext cx="179387" cy="179388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5" name="椭圆 64"/>
            <p:cNvSpPr>
              <a:spLocks noChangeAspect="1"/>
            </p:cNvSpPr>
            <p:nvPr/>
          </p:nvSpPr>
          <p:spPr>
            <a:xfrm>
              <a:off x="5557838" y="3662363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6" name="椭圆 65"/>
            <p:cNvSpPr>
              <a:spLocks noChangeAspect="1"/>
            </p:cNvSpPr>
            <p:nvPr/>
          </p:nvSpPr>
          <p:spPr>
            <a:xfrm>
              <a:off x="5389563" y="3494088"/>
              <a:ext cx="179387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7" name="椭圆 66"/>
            <p:cNvSpPr>
              <a:spLocks noChangeAspect="1"/>
            </p:cNvSpPr>
            <p:nvPr/>
          </p:nvSpPr>
          <p:spPr>
            <a:xfrm>
              <a:off x="5281613" y="3281363"/>
              <a:ext cx="179387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8" name="文本框 111"/>
            <p:cNvSpPr txBox="1"/>
            <p:nvPr/>
          </p:nvSpPr>
          <p:spPr>
            <a:xfrm>
              <a:off x="5574125" y="2844800"/>
              <a:ext cx="1031051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65%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7487708" y="1801813"/>
            <a:ext cx="1704975" cy="1704975"/>
            <a:chOff x="7445375" y="2284413"/>
            <a:chExt cx="1704975" cy="1704975"/>
          </a:xfrm>
          <a:solidFill>
            <a:srgbClr val="314371"/>
          </a:solidFill>
        </p:grpSpPr>
        <p:sp>
          <p:nvSpPr>
            <p:cNvPr id="80" name="椭圆 67"/>
            <p:cNvSpPr>
              <a:spLocks noChangeAspect="1"/>
            </p:cNvSpPr>
            <p:nvPr/>
          </p:nvSpPr>
          <p:spPr>
            <a:xfrm>
              <a:off x="7758113" y="2597150"/>
              <a:ext cx="1079500" cy="1079500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1" name="椭圆 68"/>
            <p:cNvSpPr>
              <a:spLocks noChangeAspect="1"/>
            </p:cNvSpPr>
            <p:nvPr/>
          </p:nvSpPr>
          <p:spPr>
            <a:xfrm>
              <a:off x="7445375" y="3046413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2" name="椭圆 69"/>
            <p:cNvSpPr>
              <a:spLocks noChangeAspect="1"/>
            </p:cNvSpPr>
            <p:nvPr/>
          </p:nvSpPr>
          <p:spPr>
            <a:xfrm>
              <a:off x="7483475" y="2811463"/>
              <a:ext cx="179388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3" name="椭圆 70"/>
            <p:cNvSpPr>
              <a:spLocks noChangeAspect="1"/>
            </p:cNvSpPr>
            <p:nvPr/>
          </p:nvSpPr>
          <p:spPr>
            <a:xfrm>
              <a:off x="7591425" y="2598738"/>
              <a:ext cx="180975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4" name="椭圆 71"/>
            <p:cNvSpPr>
              <a:spLocks noChangeAspect="1"/>
            </p:cNvSpPr>
            <p:nvPr/>
          </p:nvSpPr>
          <p:spPr>
            <a:xfrm>
              <a:off x="7759700" y="2430463"/>
              <a:ext cx="180975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5" name="椭圆 72"/>
            <p:cNvSpPr>
              <a:spLocks noChangeAspect="1"/>
            </p:cNvSpPr>
            <p:nvPr/>
          </p:nvSpPr>
          <p:spPr>
            <a:xfrm>
              <a:off x="7972425" y="2322513"/>
              <a:ext cx="180975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6" name="椭圆 73"/>
            <p:cNvSpPr>
              <a:spLocks noChangeAspect="1"/>
            </p:cNvSpPr>
            <p:nvPr/>
          </p:nvSpPr>
          <p:spPr>
            <a:xfrm>
              <a:off x="8207375" y="2284413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7" name="椭圆 74"/>
            <p:cNvSpPr>
              <a:spLocks noChangeAspect="1"/>
            </p:cNvSpPr>
            <p:nvPr/>
          </p:nvSpPr>
          <p:spPr>
            <a:xfrm>
              <a:off x="8443913" y="2322513"/>
              <a:ext cx="179387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8" name="椭圆 75"/>
            <p:cNvSpPr>
              <a:spLocks noChangeAspect="1"/>
            </p:cNvSpPr>
            <p:nvPr/>
          </p:nvSpPr>
          <p:spPr>
            <a:xfrm>
              <a:off x="8656638" y="2430463"/>
              <a:ext cx="179387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9" name="椭圆 76"/>
            <p:cNvSpPr>
              <a:spLocks noChangeAspect="1"/>
            </p:cNvSpPr>
            <p:nvPr/>
          </p:nvSpPr>
          <p:spPr>
            <a:xfrm>
              <a:off x="8824913" y="2598738"/>
              <a:ext cx="179387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0" name="椭圆 77"/>
            <p:cNvSpPr>
              <a:spLocks noChangeAspect="1"/>
            </p:cNvSpPr>
            <p:nvPr/>
          </p:nvSpPr>
          <p:spPr>
            <a:xfrm>
              <a:off x="8932863" y="2811463"/>
              <a:ext cx="179387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1" name="椭圆 78"/>
            <p:cNvSpPr>
              <a:spLocks noChangeAspect="1"/>
            </p:cNvSpPr>
            <p:nvPr/>
          </p:nvSpPr>
          <p:spPr>
            <a:xfrm>
              <a:off x="8969375" y="3046413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2" name="椭圆 79"/>
            <p:cNvSpPr>
              <a:spLocks noChangeAspect="1"/>
            </p:cNvSpPr>
            <p:nvPr/>
          </p:nvSpPr>
          <p:spPr>
            <a:xfrm>
              <a:off x="8932863" y="3281363"/>
              <a:ext cx="179387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3" name="椭圆 80"/>
            <p:cNvSpPr>
              <a:spLocks noChangeAspect="1"/>
            </p:cNvSpPr>
            <p:nvPr/>
          </p:nvSpPr>
          <p:spPr>
            <a:xfrm>
              <a:off x="8824913" y="3494088"/>
              <a:ext cx="179387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4" name="椭圆 81"/>
            <p:cNvSpPr>
              <a:spLocks noChangeAspect="1"/>
            </p:cNvSpPr>
            <p:nvPr/>
          </p:nvSpPr>
          <p:spPr>
            <a:xfrm>
              <a:off x="8656638" y="3662363"/>
              <a:ext cx="179387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5" name="椭圆 82"/>
            <p:cNvSpPr>
              <a:spLocks noChangeAspect="1"/>
            </p:cNvSpPr>
            <p:nvPr/>
          </p:nvSpPr>
          <p:spPr>
            <a:xfrm>
              <a:off x="8443913" y="3771900"/>
              <a:ext cx="179387" cy="179388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6" name="椭圆 83"/>
            <p:cNvSpPr>
              <a:spLocks noChangeAspect="1"/>
            </p:cNvSpPr>
            <p:nvPr/>
          </p:nvSpPr>
          <p:spPr>
            <a:xfrm>
              <a:off x="8207375" y="3808413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7" name="椭圆 84"/>
            <p:cNvSpPr>
              <a:spLocks noChangeAspect="1"/>
            </p:cNvSpPr>
            <p:nvPr/>
          </p:nvSpPr>
          <p:spPr>
            <a:xfrm>
              <a:off x="7972425" y="3771900"/>
              <a:ext cx="180975" cy="179388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8" name="椭圆 85"/>
            <p:cNvSpPr>
              <a:spLocks noChangeAspect="1"/>
            </p:cNvSpPr>
            <p:nvPr/>
          </p:nvSpPr>
          <p:spPr>
            <a:xfrm>
              <a:off x="7759700" y="3662363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9" name="椭圆 86"/>
            <p:cNvSpPr>
              <a:spLocks noChangeAspect="1"/>
            </p:cNvSpPr>
            <p:nvPr/>
          </p:nvSpPr>
          <p:spPr>
            <a:xfrm>
              <a:off x="7591425" y="3494088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0" name="椭圆 87"/>
            <p:cNvSpPr>
              <a:spLocks noChangeAspect="1"/>
            </p:cNvSpPr>
            <p:nvPr/>
          </p:nvSpPr>
          <p:spPr>
            <a:xfrm>
              <a:off x="7483475" y="3281363"/>
              <a:ext cx="179388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1" name="文本框 112"/>
            <p:cNvSpPr txBox="1"/>
            <p:nvPr/>
          </p:nvSpPr>
          <p:spPr>
            <a:xfrm>
              <a:off x="7791862" y="2844800"/>
              <a:ext cx="1031051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75%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9691158" y="1801813"/>
            <a:ext cx="1703388" cy="1704975"/>
            <a:chOff x="9648825" y="2284413"/>
            <a:chExt cx="1703388" cy="1704975"/>
          </a:xfrm>
          <a:solidFill>
            <a:srgbClr val="314371"/>
          </a:solidFill>
        </p:grpSpPr>
        <p:sp>
          <p:nvSpPr>
            <p:cNvPr id="103" name="椭圆 88"/>
            <p:cNvSpPr>
              <a:spLocks noChangeAspect="1"/>
            </p:cNvSpPr>
            <p:nvPr/>
          </p:nvSpPr>
          <p:spPr>
            <a:xfrm>
              <a:off x="9959975" y="2597150"/>
              <a:ext cx="1079500" cy="1079500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4" name="椭圆 89"/>
            <p:cNvSpPr>
              <a:spLocks noChangeAspect="1"/>
            </p:cNvSpPr>
            <p:nvPr/>
          </p:nvSpPr>
          <p:spPr>
            <a:xfrm>
              <a:off x="9648825" y="3046413"/>
              <a:ext cx="179388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5" name="椭圆 90"/>
            <p:cNvSpPr>
              <a:spLocks noChangeAspect="1"/>
            </p:cNvSpPr>
            <p:nvPr/>
          </p:nvSpPr>
          <p:spPr>
            <a:xfrm>
              <a:off x="9685338" y="2811463"/>
              <a:ext cx="179387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6" name="椭圆 91"/>
            <p:cNvSpPr>
              <a:spLocks noChangeAspect="1"/>
            </p:cNvSpPr>
            <p:nvPr/>
          </p:nvSpPr>
          <p:spPr>
            <a:xfrm>
              <a:off x="9793288" y="2598738"/>
              <a:ext cx="180975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7" name="椭圆 92"/>
            <p:cNvSpPr>
              <a:spLocks noChangeAspect="1"/>
            </p:cNvSpPr>
            <p:nvPr/>
          </p:nvSpPr>
          <p:spPr>
            <a:xfrm>
              <a:off x="9961563" y="2430463"/>
              <a:ext cx="180975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8" name="椭圆 93"/>
            <p:cNvSpPr>
              <a:spLocks noChangeAspect="1"/>
            </p:cNvSpPr>
            <p:nvPr/>
          </p:nvSpPr>
          <p:spPr>
            <a:xfrm>
              <a:off x="10174288" y="2322513"/>
              <a:ext cx="180975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9" name="椭圆 94"/>
            <p:cNvSpPr>
              <a:spLocks noChangeAspect="1"/>
            </p:cNvSpPr>
            <p:nvPr/>
          </p:nvSpPr>
          <p:spPr>
            <a:xfrm>
              <a:off x="10410825" y="2284413"/>
              <a:ext cx="179388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0" name="椭圆 95"/>
            <p:cNvSpPr>
              <a:spLocks noChangeAspect="1"/>
            </p:cNvSpPr>
            <p:nvPr/>
          </p:nvSpPr>
          <p:spPr>
            <a:xfrm>
              <a:off x="10645775" y="2322513"/>
              <a:ext cx="179388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1" name="椭圆 96"/>
            <p:cNvSpPr>
              <a:spLocks noChangeAspect="1"/>
            </p:cNvSpPr>
            <p:nvPr/>
          </p:nvSpPr>
          <p:spPr>
            <a:xfrm>
              <a:off x="10858500" y="2430463"/>
              <a:ext cx="179388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2" name="椭圆 97"/>
            <p:cNvSpPr>
              <a:spLocks noChangeAspect="1"/>
            </p:cNvSpPr>
            <p:nvPr/>
          </p:nvSpPr>
          <p:spPr>
            <a:xfrm>
              <a:off x="11026775" y="2598738"/>
              <a:ext cx="179388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3" name="椭圆 98"/>
            <p:cNvSpPr>
              <a:spLocks noChangeAspect="1"/>
            </p:cNvSpPr>
            <p:nvPr/>
          </p:nvSpPr>
          <p:spPr>
            <a:xfrm>
              <a:off x="11134725" y="2811463"/>
              <a:ext cx="180975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4" name="椭圆 99"/>
            <p:cNvSpPr>
              <a:spLocks noChangeAspect="1"/>
            </p:cNvSpPr>
            <p:nvPr/>
          </p:nvSpPr>
          <p:spPr>
            <a:xfrm>
              <a:off x="11172825" y="3046413"/>
              <a:ext cx="179388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5" name="椭圆 100"/>
            <p:cNvSpPr>
              <a:spLocks noChangeAspect="1"/>
            </p:cNvSpPr>
            <p:nvPr/>
          </p:nvSpPr>
          <p:spPr>
            <a:xfrm>
              <a:off x="11134725" y="3281363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6" name="椭圆 101"/>
            <p:cNvSpPr>
              <a:spLocks noChangeAspect="1"/>
            </p:cNvSpPr>
            <p:nvPr/>
          </p:nvSpPr>
          <p:spPr>
            <a:xfrm>
              <a:off x="11026775" y="3494088"/>
              <a:ext cx="179388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7" name="椭圆 102"/>
            <p:cNvSpPr>
              <a:spLocks noChangeAspect="1"/>
            </p:cNvSpPr>
            <p:nvPr/>
          </p:nvSpPr>
          <p:spPr>
            <a:xfrm>
              <a:off x="10858500" y="3662363"/>
              <a:ext cx="179388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8" name="椭圆 103"/>
            <p:cNvSpPr>
              <a:spLocks noChangeAspect="1"/>
            </p:cNvSpPr>
            <p:nvPr/>
          </p:nvSpPr>
          <p:spPr>
            <a:xfrm>
              <a:off x="10645775" y="3771900"/>
              <a:ext cx="179388" cy="179388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9" name="椭圆 104"/>
            <p:cNvSpPr>
              <a:spLocks noChangeAspect="1"/>
            </p:cNvSpPr>
            <p:nvPr/>
          </p:nvSpPr>
          <p:spPr>
            <a:xfrm>
              <a:off x="10410825" y="3808413"/>
              <a:ext cx="179388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0" name="椭圆 105"/>
            <p:cNvSpPr>
              <a:spLocks noChangeAspect="1"/>
            </p:cNvSpPr>
            <p:nvPr/>
          </p:nvSpPr>
          <p:spPr>
            <a:xfrm>
              <a:off x="10174288" y="3771900"/>
              <a:ext cx="180975" cy="179388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1" name="椭圆 106"/>
            <p:cNvSpPr>
              <a:spLocks noChangeAspect="1"/>
            </p:cNvSpPr>
            <p:nvPr/>
          </p:nvSpPr>
          <p:spPr>
            <a:xfrm>
              <a:off x="9961563" y="3662363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2" name="椭圆 107"/>
            <p:cNvSpPr>
              <a:spLocks noChangeAspect="1"/>
            </p:cNvSpPr>
            <p:nvPr/>
          </p:nvSpPr>
          <p:spPr>
            <a:xfrm>
              <a:off x="9793288" y="3494088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3" name="椭圆 108"/>
            <p:cNvSpPr>
              <a:spLocks noChangeAspect="1"/>
            </p:cNvSpPr>
            <p:nvPr/>
          </p:nvSpPr>
          <p:spPr>
            <a:xfrm>
              <a:off x="9685338" y="3281363"/>
              <a:ext cx="179387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4" name="文本框 113"/>
            <p:cNvSpPr txBox="1"/>
            <p:nvPr/>
          </p:nvSpPr>
          <p:spPr>
            <a:xfrm>
              <a:off x="9984200" y="2844800"/>
              <a:ext cx="1031051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60%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2988733" y="3897313"/>
            <a:ext cx="1800225" cy="1177655"/>
            <a:chOff x="2946400" y="4379913"/>
            <a:chExt cx="1800225" cy="1177655"/>
          </a:xfrm>
        </p:grpSpPr>
        <p:sp>
          <p:nvSpPr>
            <p:cNvPr id="126" name="文本框 118"/>
            <p:cNvSpPr txBox="1"/>
            <p:nvPr/>
          </p:nvSpPr>
          <p:spPr>
            <a:xfrm>
              <a:off x="3343018" y="4379913"/>
              <a:ext cx="1005403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  <a:endParaRPr lang="zh-CN" altLang="en-US" sz="1600" dirty="0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  <p:sp>
          <p:nvSpPr>
            <p:cNvPr id="127" name="文本框 119"/>
            <p:cNvSpPr txBox="1"/>
            <p:nvPr/>
          </p:nvSpPr>
          <p:spPr>
            <a:xfrm>
              <a:off x="2946400" y="4745038"/>
              <a:ext cx="1800225" cy="812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spcBef>
                  <a:spcPct val="30000"/>
                </a:spcBef>
                <a:buFont typeface="Arial" panose="020B0604020202020204" pitchFamily="34" charset="0"/>
                <a:buNone/>
                <a:defRPr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9pPr>
            </a:lstStyle>
            <a:p>
              <a:r>
                <a:rPr lang="zh-CN" altLang="en-US" dirty="0">
                  <a:solidFill>
                    <a:srgbClr val="314371"/>
                  </a:solidFill>
                  <a:latin typeface="+mn-lt"/>
                  <a:ea typeface="+mn-ea"/>
                  <a:cs typeface="+mn-ea"/>
                  <a:sym typeface="+mn-lt"/>
                </a:rPr>
                <a:t>请在此处添加具体内容，请言简意赅，简单说明即可，不必繁琐。</a:t>
              </a:r>
              <a:endParaRPr lang="zh-CN" altLang="en-US" dirty="0">
                <a:solidFill>
                  <a:srgbClr val="31437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5238221" y="3897313"/>
            <a:ext cx="1800225" cy="1177655"/>
            <a:chOff x="5195888" y="4379913"/>
            <a:chExt cx="1800225" cy="1177655"/>
          </a:xfrm>
        </p:grpSpPr>
        <p:sp>
          <p:nvSpPr>
            <p:cNvPr id="129" name="文本框 128"/>
            <p:cNvSpPr txBox="1"/>
            <p:nvPr/>
          </p:nvSpPr>
          <p:spPr>
            <a:xfrm>
              <a:off x="5593299" y="4379913"/>
              <a:ext cx="1005403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  <a:endParaRPr lang="zh-CN" altLang="en-US" sz="1600" dirty="0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  <p:sp>
          <p:nvSpPr>
            <p:cNvPr id="130" name="文本框 129"/>
            <p:cNvSpPr txBox="1"/>
            <p:nvPr/>
          </p:nvSpPr>
          <p:spPr>
            <a:xfrm>
              <a:off x="5195888" y="4745038"/>
              <a:ext cx="1800225" cy="812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spcBef>
                  <a:spcPct val="30000"/>
                </a:spcBef>
                <a:buFont typeface="Arial" panose="020B0604020202020204" pitchFamily="34" charset="0"/>
                <a:buNone/>
                <a:defRPr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9pPr>
            </a:lstStyle>
            <a:p>
              <a:r>
                <a:rPr lang="zh-CN" altLang="en-US" dirty="0">
                  <a:solidFill>
                    <a:srgbClr val="314371"/>
                  </a:solidFill>
                  <a:latin typeface="+mn-lt"/>
                  <a:ea typeface="+mn-ea"/>
                  <a:cs typeface="+mn-ea"/>
                  <a:sym typeface="+mn-lt"/>
                </a:rPr>
                <a:t>请在此处添加具体内容，请言简意赅，简单说明即可，不必繁琐。</a:t>
              </a:r>
              <a:endParaRPr lang="zh-CN" altLang="en-US" dirty="0">
                <a:solidFill>
                  <a:srgbClr val="31437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1" name="组合 130"/>
          <p:cNvGrpSpPr/>
          <p:nvPr/>
        </p:nvGrpSpPr>
        <p:grpSpPr>
          <a:xfrm>
            <a:off x="7449608" y="3897313"/>
            <a:ext cx="1800225" cy="1177655"/>
            <a:chOff x="7407275" y="4379913"/>
            <a:chExt cx="1800225" cy="1177655"/>
          </a:xfrm>
        </p:grpSpPr>
        <p:sp>
          <p:nvSpPr>
            <p:cNvPr id="132" name="文本框 124"/>
            <p:cNvSpPr txBox="1"/>
            <p:nvPr/>
          </p:nvSpPr>
          <p:spPr>
            <a:xfrm>
              <a:off x="7805481" y="4379913"/>
              <a:ext cx="1005403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  <a:endParaRPr lang="zh-CN" altLang="en-US" sz="1600" dirty="0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  <p:sp>
          <p:nvSpPr>
            <p:cNvPr id="133" name="文本框 125"/>
            <p:cNvSpPr txBox="1"/>
            <p:nvPr/>
          </p:nvSpPr>
          <p:spPr>
            <a:xfrm>
              <a:off x="7407275" y="4745038"/>
              <a:ext cx="1800225" cy="812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spcBef>
                  <a:spcPct val="30000"/>
                </a:spcBef>
                <a:buFont typeface="Arial" panose="020B0604020202020204" pitchFamily="34" charset="0"/>
                <a:buNone/>
                <a:defRPr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9pPr>
            </a:lstStyle>
            <a:p>
              <a:r>
                <a:rPr lang="zh-CN" altLang="en-US" dirty="0">
                  <a:solidFill>
                    <a:srgbClr val="314371"/>
                  </a:solidFill>
                  <a:latin typeface="+mn-lt"/>
                  <a:ea typeface="+mn-ea"/>
                  <a:cs typeface="+mn-ea"/>
                  <a:sym typeface="+mn-lt"/>
                </a:rPr>
                <a:t>请在此处添加具体内容，请言简意赅，简单说明即可，不必繁琐。</a:t>
              </a:r>
              <a:endParaRPr lang="zh-CN" altLang="en-US" dirty="0">
                <a:solidFill>
                  <a:srgbClr val="31437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4" name="组合 133"/>
          <p:cNvGrpSpPr/>
          <p:nvPr/>
        </p:nvGrpSpPr>
        <p:grpSpPr>
          <a:xfrm>
            <a:off x="9641946" y="3897313"/>
            <a:ext cx="1800225" cy="1473121"/>
            <a:chOff x="9599613" y="4379913"/>
            <a:chExt cx="1800225" cy="1473121"/>
          </a:xfrm>
        </p:grpSpPr>
        <p:sp>
          <p:nvSpPr>
            <p:cNvPr id="135" name="文本框 127"/>
            <p:cNvSpPr txBox="1"/>
            <p:nvPr/>
          </p:nvSpPr>
          <p:spPr>
            <a:xfrm>
              <a:off x="9997818" y="4379913"/>
              <a:ext cx="1005403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  <a:endParaRPr lang="zh-CN" altLang="en-US" sz="1600" dirty="0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  <p:sp>
          <p:nvSpPr>
            <p:cNvPr id="136" name="文本框 128"/>
            <p:cNvSpPr txBox="1"/>
            <p:nvPr/>
          </p:nvSpPr>
          <p:spPr>
            <a:xfrm>
              <a:off x="9599613" y="4745038"/>
              <a:ext cx="1800225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spcBef>
                  <a:spcPct val="30000"/>
                </a:spcBef>
                <a:buFont typeface="Arial" panose="020B0604020202020204" pitchFamily="34" charset="0"/>
                <a:buNone/>
                <a:defRPr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9pPr>
            </a:lstStyle>
            <a:p>
              <a:r>
                <a:rPr lang="zh-CN" altLang="en-US" dirty="0">
                  <a:solidFill>
                    <a:srgbClr val="314371"/>
                  </a:solidFill>
                  <a:latin typeface="+mn-lt"/>
                  <a:ea typeface="+mn-ea"/>
                  <a:cs typeface="+mn-ea"/>
                  <a:sym typeface="+mn-lt"/>
                </a:rPr>
                <a:t>请在此处添加具体内容，请言简意赅，简单说明即可，不必繁琐。</a:t>
              </a:r>
              <a:endParaRPr lang="zh-CN" altLang="en-US" dirty="0">
                <a:solidFill>
                  <a:srgbClr val="31437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endParaRPr lang="zh-CN" altLang="en-US" dirty="0">
                <a:solidFill>
                  <a:srgbClr val="31437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923395" y="3897313"/>
            <a:ext cx="1800225" cy="1153183"/>
            <a:chOff x="881062" y="4379913"/>
            <a:chExt cx="1800225" cy="1153183"/>
          </a:xfrm>
        </p:grpSpPr>
        <p:sp>
          <p:nvSpPr>
            <p:cNvPr id="138" name="文本框 115"/>
            <p:cNvSpPr txBox="1"/>
            <p:nvPr/>
          </p:nvSpPr>
          <p:spPr>
            <a:xfrm>
              <a:off x="1188781" y="4379913"/>
              <a:ext cx="1005403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  <a:endParaRPr lang="zh-CN" altLang="en-US" sz="1600" dirty="0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  <p:sp>
          <p:nvSpPr>
            <p:cNvPr id="139" name="矩形 24"/>
            <p:cNvSpPr>
              <a:spLocks noChangeArrowheads="1"/>
            </p:cNvSpPr>
            <p:nvPr/>
          </p:nvSpPr>
          <p:spPr bwMode="auto">
            <a:xfrm>
              <a:off x="881062" y="4720566"/>
              <a:ext cx="1800225" cy="812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rgbClr val="314371"/>
                  </a:solidFill>
                  <a:latin typeface="+mn-lt"/>
                  <a:ea typeface="+mn-ea"/>
                  <a:cs typeface="+mn-ea"/>
                  <a:sym typeface="+mn-lt"/>
                </a:rPr>
                <a:t>请在此处添加具体内容，请言简意赅，简单说明即可，不必繁琐。</a:t>
              </a:r>
              <a:endParaRPr lang="zh-CN" altLang="en-US" sz="1200" dirty="0">
                <a:solidFill>
                  <a:srgbClr val="31437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/>
          <p:nvPr/>
        </p:nvCxnSpPr>
        <p:spPr>
          <a:xfrm>
            <a:off x="11715750" y="1598870"/>
            <a:ext cx="0" cy="325755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9586769" y="5840197"/>
            <a:ext cx="224328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700" b="1" spc="50" dirty="0">
                <a:solidFill>
                  <a:schemeClr val="bg1"/>
                </a:solidFill>
                <a:cs typeface="+mn-ea"/>
                <a:sym typeface="+mn-lt"/>
              </a:rPr>
              <a:t>FEILANG</a:t>
            </a:r>
            <a:endParaRPr lang="zh-CN" altLang="en-US" sz="1700" b="1" spc="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586769" y="6179347"/>
            <a:ext cx="224328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700" b="1" spc="50" dirty="0">
                <a:solidFill>
                  <a:schemeClr val="bg1"/>
                </a:solidFill>
                <a:cs typeface="+mn-ea"/>
                <a:sym typeface="+mn-lt"/>
              </a:rPr>
              <a:t>BIOTECHNOLOGY</a:t>
            </a:r>
            <a:endParaRPr lang="zh-CN" altLang="en-US" sz="1700" b="1" spc="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38817" y="2572630"/>
            <a:ext cx="8568114" cy="1712741"/>
            <a:chOff x="338817" y="2824043"/>
            <a:chExt cx="8568114" cy="1712741"/>
          </a:xfrm>
        </p:grpSpPr>
        <p:sp>
          <p:nvSpPr>
            <p:cNvPr id="3" name="文本框 2"/>
            <p:cNvSpPr txBox="1"/>
            <p:nvPr/>
          </p:nvSpPr>
          <p:spPr>
            <a:xfrm>
              <a:off x="415303" y="4002769"/>
              <a:ext cx="47916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AU" altLang="zh-CN" sz="1600" cap="all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INTRODUCTION TO SKIN</a:t>
              </a:r>
              <a:endParaRPr lang="en-AU" altLang="zh-CN" sz="16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15938" y="4482784"/>
              <a:ext cx="396000" cy="5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38817" y="2824043"/>
              <a:ext cx="856811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皮肤介绍</a:t>
              </a:r>
              <a:endParaRPr lang="zh-CN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515938" y="244175"/>
            <a:ext cx="1361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FEILANG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263720" y="244175"/>
            <a:ext cx="1982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实习纪律及安排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599541" y="244175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实验室规范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22015" y="5994085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 smtClean="0">
                <a:solidFill>
                  <a:schemeClr val="bg1"/>
                </a:solidFill>
                <a:cs typeface="+mn-ea"/>
                <a:sym typeface="+mn-lt"/>
              </a:rPr>
              <a:t>20XX.12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0404909" y="244175"/>
            <a:ext cx="1268766" cy="40011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皮肤介绍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428341" y="244175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化妆品介绍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/>
          <p:nvPr/>
        </p:nvCxnSpPr>
        <p:spPr>
          <a:xfrm>
            <a:off x="11715750" y="1598870"/>
            <a:ext cx="0" cy="325755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9586769" y="5840197"/>
            <a:ext cx="224328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700" b="1" spc="50" dirty="0">
                <a:solidFill>
                  <a:schemeClr val="bg1"/>
                </a:solidFill>
                <a:cs typeface="+mn-ea"/>
                <a:sym typeface="+mn-lt"/>
              </a:rPr>
              <a:t>FEILANG</a:t>
            </a:r>
            <a:endParaRPr lang="zh-CN" altLang="en-US" sz="1700" b="1" spc="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586769" y="6179347"/>
            <a:ext cx="224328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700" b="1" spc="50" dirty="0">
                <a:solidFill>
                  <a:schemeClr val="bg1"/>
                </a:solidFill>
                <a:cs typeface="+mn-ea"/>
                <a:sym typeface="+mn-lt"/>
              </a:rPr>
              <a:t>BIOTECHNOLOGY</a:t>
            </a:r>
            <a:endParaRPr lang="zh-CN" altLang="en-US" sz="1700" b="1" spc="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38817" y="2572630"/>
            <a:ext cx="8568114" cy="1712741"/>
            <a:chOff x="338817" y="2824043"/>
            <a:chExt cx="8568114" cy="1712741"/>
          </a:xfrm>
        </p:grpSpPr>
        <p:sp>
          <p:nvSpPr>
            <p:cNvPr id="3" name="文本框 2"/>
            <p:cNvSpPr txBox="1"/>
            <p:nvPr/>
          </p:nvSpPr>
          <p:spPr>
            <a:xfrm>
              <a:off x="415303" y="4002769"/>
              <a:ext cx="47916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AU" altLang="zh-CN" sz="1600" cap="all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INTERSHIP discipline and arrangement</a:t>
              </a:r>
              <a:endParaRPr lang="en-AU" altLang="zh-CN" sz="16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15938" y="4482784"/>
              <a:ext cx="396000" cy="5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38817" y="2824043"/>
              <a:ext cx="856811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实习纪律及安排</a:t>
              </a:r>
              <a:endParaRPr lang="zh-CN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515938" y="244175"/>
            <a:ext cx="1982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altLang="zh-CN" sz="2000" b="1" cap="all" dirty="0">
                <a:solidFill>
                  <a:schemeClr val="bg1"/>
                </a:solidFill>
                <a:cs typeface="+mn-ea"/>
                <a:sym typeface="+mn-lt"/>
              </a:rPr>
              <a:t>gongs logo</a:t>
            </a:r>
            <a:endParaRPr lang="zh-CN" altLang="en-US" sz="2000" b="1" cap="all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263720" y="244175"/>
            <a:ext cx="1982805" cy="40011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实习纪律及安排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599541" y="244175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实验室规范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22015" y="5994085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 smtClean="0">
                <a:solidFill>
                  <a:schemeClr val="bg1"/>
                </a:solidFill>
                <a:cs typeface="+mn-ea"/>
                <a:sym typeface="+mn-lt"/>
              </a:rPr>
              <a:t>20XX.12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0404909" y="244175"/>
            <a:ext cx="1268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皮肤介绍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428341" y="244175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化妆品介绍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5839237" y="2463833"/>
            <a:ext cx="2301875" cy="1699327"/>
            <a:chOff x="890587" y="4379913"/>
            <a:chExt cx="2301875" cy="1699327"/>
          </a:xfrm>
        </p:grpSpPr>
        <p:sp>
          <p:nvSpPr>
            <p:cNvPr id="12" name="文本框 22"/>
            <p:cNvSpPr txBox="1"/>
            <p:nvPr/>
          </p:nvSpPr>
          <p:spPr>
            <a:xfrm>
              <a:off x="1605002" y="4379913"/>
              <a:ext cx="1107996" cy="4069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zh-CN" altLang="en-US" sz="18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  <a:endParaRPr lang="zh-CN" altLang="en-US" sz="1800" dirty="0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23"/>
            <p:cNvSpPr txBox="1"/>
            <p:nvPr/>
          </p:nvSpPr>
          <p:spPr>
            <a:xfrm>
              <a:off x="890587" y="4786578"/>
              <a:ext cx="2301875" cy="12926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rgbClr val="314371"/>
                  </a:solidFill>
                  <a:cs typeface="+mn-ea"/>
                  <a:sym typeface="+mn-lt"/>
                </a:rPr>
                <a:t>      请在此处添加具体内容，请言简意赅，简单说明即可，不必繁琐。请在此处添加具体内容，请言简意赅，简单说明即可，不必繁琐。</a:t>
              </a:r>
              <a:endParaRPr lang="zh-CN" altLang="en-US" sz="1200" dirty="0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855527" y="2463833"/>
            <a:ext cx="2301875" cy="1699327"/>
            <a:chOff x="890587" y="4379913"/>
            <a:chExt cx="2301875" cy="1699327"/>
          </a:xfrm>
        </p:grpSpPr>
        <p:sp>
          <p:nvSpPr>
            <p:cNvPr id="15" name="文本框 22"/>
            <p:cNvSpPr txBox="1"/>
            <p:nvPr/>
          </p:nvSpPr>
          <p:spPr>
            <a:xfrm>
              <a:off x="1605002" y="4379913"/>
              <a:ext cx="1107996" cy="4069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zh-CN" altLang="en-US" sz="18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  <a:endParaRPr lang="zh-CN" altLang="en-US" sz="1800" dirty="0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23"/>
            <p:cNvSpPr txBox="1"/>
            <p:nvPr/>
          </p:nvSpPr>
          <p:spPr>
            <a:xfrm>
              <a:off x="890587" y="4786578"/>
              <a:ext cx="2301875" cy="12926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rgbClr val="314371"/>
                  </a:solidFill>
                  <a:cs typeface="+mn-ea"/>
                  <a:sym typeface="+mn-lt"/>
                </a:rPr>
                <a:t>      请在此处添加具体内容，请言简意赅，简单说明即可，不必繁琐。请在此处添加具体内容，请言简意赅，简单说明即可，不必繁琐。</a:t>
              </a:r>
              <a:endParaRPr lang="zh-CN" altLang="en-US" sz="1200" dirty="0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2" r="19011"/>
          <a:stretch>
            <a:fillRect/>
          </a:stretch>
        </p:blipFill>
        <p:spPr>
          <a:xfrm>
            <a:off x="1130054" y="1547262"/>
            <a:ext cx="3755036" cy="3763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上箭头 46"/>
          <p:cNvSpPr/>
          <p:nvPr/>
        </p:nvSpPr>
        <p:spPr>
          <a:xfrm>
            <a:off x="5139397" y="2187066"/>
            <a:ext cx="956603" cy="2852781"/>
          </a:xfrm>
          <a:prstGeom prst="upArrow">
            <a:avLst/>
          </a:prstGeom>
          <a:solidFill>
            <a:srgbClr val="31437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10" name="任意多边形 47"/>
          <p:cNvSpPr/>
          <p:nvPr/>
        </p:nvSpPr>
        <p:spPr>
          <a:xfrm>
            <a:off x="5486827" y="4478805"/>
            <a:ext cx="261743" cy="1800"/>
          </a:xfrm>
          <a:custGeom>
            <a:avLst/>
            <a:gdLst>
              <a:gd name="connsiteX0" fmla="*/ 0 w 261743"/>
              <a:gd name="connsiteY0" fmla="*/ 0 h 1800"/>
              <a:gd name="connsiteX1" fmla="*/ 243568 w 261743"/>
              <a:gd name="connsiteY1" fmla="*/ 1469 h 1800"/>
              <a:gd name="connsiteX2" fmla="*/ 261743 w 261743"/>
              <a:gd name="connsiteY2" fmla="*/ 1800 h 1800"/>
              <a:gd name="connsiteX3" fmla="*/ 0 w 261743"/>
              <a:gd name="connsiteY3" fmla="*/ 0 h 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743" h="1800">
                <a:moveTo>
                  <a:pt x="0" y="0"/>
                </a:moveTo>
                <a:lnTo>
                  <a:pt x="243568" y="1469"/>
                </a:lnTo>
                <a:lnTo>
                  <a:pt x="261743" y="1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11" name="任意多边形 50"/>
          <p:cNvSpPr/>
          <p:nvPr/>
        </p:nvSpPr>
        <p:spPr>
          <a:xfrm>
            <a:off x="5486834" y="4478805"/>
            <a:ext cx="261727" cy="1800"/>
          </a:xfrm>
          <a:custGeom>
            <a:avLst/>
            <a:gdLst>
              <a:gd name="connsiteX0" fmla="*/ 261726 w 261726"/>
              <a:gd name="connsiteY0" fmla="*/ 0 h 1800"/>
              <a:gd name="connsiteX1" fmla="*/ 0 w 261726"/>
              <a:gd name="connsiteY1" fmla="*/ 1800 h 1800"/>
              <a:gd name="connsiteX2" fmla="*/ 18174 w 261726"/>
              <a:gd name="connsiteY2" fmla="*/ 1469 h 1800"/>
              <a:gd name="connsiteX3" fmla="*/ 261726 w 261726"/>
              <a:gd name="connsiteY3" fmla="*/ 0 h 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726" h="1800">
                <a:moveTo>
                  <a:pt x="261726" y="0"/>
                </a:moveTo>
                <a:lnTo>
                  <a:pt x="0" y="1800"/>
                </a:lnTo>
                <a:lnTo>
                  <a:pt x="18174" y="1469"/>
                </a:lnTo>
                <a:lnTo>
                  <a:pt x="261726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12" name="任意多边形 59"/>
          <p:cNvSpPr/>
          <p:nvPr/>
        </p:nvSpPr>
        <p:spPr>
          <a:xfrm>
            <a:off x="2790090" y="4480605"/>
            <a:ext cx="5655215" cy="673443"/>
          </a:xfrm>
          <a:custGeom>
            <a:avLst/>
            <a:gdLst>
              <a:gd name="connsiteX0" fmla="*/ 2564692 w 5655214"/>
              <a:gd name="connsiteY0" fmla="*/ 0 h 673443"/>
              <a:gd name="connsiteX1" fmla="*/ 2345194 w 5655214"/>
              <a:gd name="connsiteY1" fmla="*/ 4000 h 673443"/>
              <a:gd name="connsiteX2" fmla="*/ 433914 w 5655214"/>
              <a:gd name="connsiteY2" fmla="*/ 284007 h 673443"/>
              <a:gd name="connsiteX3" fmla="*/ 2827607 w 5655214"/>
              <a:gd name="connsiteY3" fmla="*/ 569821 h 673443"/>
              <a:gd name="connsiteX4" fmla="*/ 5221300 w 5655214"/>
              <a:gd name="connsiteY4" fmla="*/ 284007 h 673443"/>
              <a:gd name="connsiteX5" fmla="*/ 3310020 w 5655214"/>
              <a:gd name="connsiteY5" fmla="*/ 4000 h 673443"/>
              <a:gd name="connsiteX6" fmla="*/ 3090523 w 5655214"/>
              <a:gd name="connsiteY6" fmla="*/ 0 h 673443"/>
              <a:gd name="connsiteX7" fmla="*/ 3138249 w 5655214"/>
              <a:gd name="connsiteY7" fmla="*/ 329 h 673443"/>
              <a:gd name="connsiteX8" fmla="*/ 3212934 w 5655214"/>
              <a:gd name="connsiteY8" fmla="*/ 1689 h 673443"/>
              <a:gd name="connsiteX9" fmla="*/ 3445094 w 5655214"/>
              <a:gd name="connsiteY9" fmla="*/ 6514 h 673443"/>
              <a:gd name="connsiteX10" fmla="*/ 3517420 w 5655214"/>
              <a:gd name="connsiteY10" fmla="*/ 8735 h 673443"/>
              <a:gd name="connsiteX11" fmla="*/ 3743551 w 5655214"/>
              <a:gd name="connsiteY11" fmla="*/ 16654 h 673443"/>
              <a:gd name="connsiteX12" fmla="*/ 3809994 w 5655214"/>
              <a:gd name="connsiteY12" fmla="*/ 19558 h 673443"/>
              <a:gd name="connsiteX13" fmla="*/ 4022798 w 5655214"/>
              <a:gd name="connsiteY13" fmla="*/ 30164 h 673443"/>
              <a:gd name="connsiteX14" fmla="*/ 4100377 w 5655214"/>
              <a:gd name="connsiteY14" fmla="*/ 34627 h 673443"/>
              <a:gd name="connsiteX15" fmla="*/ 4262902 w 5655214"/>
              <a:gd name="connsiteY15" fmla="*/ 45289 h 673443"/>
              <a:gd name="connsiteX16" fmla="*/ 4392266 w 5655214"/>
              <a:gd name="connsiteY16" fmla="*/ 54673 h 673443"/>
              <a:gd name="connsiteX17" fmla="*/ 4433897 w 5655214"/>
              <a:gd name="connsiteY17" fmla="*/ 58117 h 673443"/>
              <a:gd name="connsiteX18" fmla="*/ 4626228 w 5655214"/>
              <a:gd name="connsiteY18" fmla="*/ 75290 h 673443"/>
              <a:gd name="connsiteX19" fmla="*/ 5655214 w 5655214"/>
              <a:gd name="connsiteY19" fmla="*/ 335818 h 673443"/>
              <a:gd name="connsiteX20" fmla="*/ 2827607 w 5655214"/>
              <a:gd name="connsiteY20" fmla="*/ 673443 h 673443"/>
              <a:gd name="connsiteX21" fmla="*/ 0 w 5655214"/>
              <a:gd name="connsiteY21" fmla="*/ 335818 h 673443"/>
              <a:gd name="connsiteX22" fmla="*/ 1028986 w 5655214"/>
              <a:gd name="connsiteY22" fmla="*/ 75290 h 673443"/>
              <a:gd name="connsiteX23" fmla="*/ 1221343 w 5655214"/>
              <a:gd name="connsiteY23" fmla="*/ 58115 h 673443"/>
              <a:gd name="connsiteX24" fmla="*/ 1262932 w 5655214"/>
              <a:gd name="connsiteY24" fmla="*/ 54674 h 673443"/>
              <a:gd name="connsiteX25" fmla="*/ 1392331 w 5655214"/>
              <a:gd name="connsiteY25" fmla="*/ 45288 h 673443"/>
              <a:gd name="connsiteX26" fmla="*/ 1554821 w 5655214"/>
              <a:gd name="connsiteY26" fmla="*/ 34628 h 673443"/>
              <a:gd name="connsiteX27" fmla="*/ 1632430 w 5655214"/>
              <a:gd name="connsiteY27" fmla="*/ 30164 h 673443"/>
              <a:gd name="connsiteX28" fmla="*/ 1845204 w 5655214"/>
              <a:gd name="connsiteY28" fmla="*/ 19558 h 673443"/>
              <a:gd name="connsiteX29" fmla="*/ 1911672 w 5655214"/>
              <a:gd name="connsiteY29" fmla="*/ 16654 h 673443"/>
              <a:gd name="connsiteX30" fmla="*/ 2137778 w 5655214"/>
              <a:gd name="connsiteY30" fmla="*/ 8736 h 673443"/>
              <a:gd name="connsiteX31" fmla="*/ 2210125 w 5655214"/>
              <a:gd name="connsiteY31" fmla="*/ 6514 h 673443"/>
              <a:gd name="connsiteX32" fmla="*/ 2442264 w 5655214"/>
              <a:gd name="connsiteY32" fmla="*/ 1690 h 673443"/>
              <a:gd name="connsiteX33" fmla="*/ 2516967 w 5655214"/>
              <a:gd name="connsiteY33" fmla="*/ 329 h 673443"/>
              <a:gd name="connsiteX34" fmla="*/ 2564692 w 5655214"/>
              <a:gd name="connsiteY34" fmla="*/ 0 h 673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655214" h="673443">
                <a:moveTo>
                  <a:pt x="2564692" y="0"/>
                </a:moveTo>
                <a:lnTo>
                  <a:pt x="2345194" y="4000"/>
                </a:lnTo>
                <a:cubicBezTo>
                  <a:pt x="1254429" y="30651"/>
                  <a:pt x="433914" y="145888"/>
                  <a:pt x="433914" y="284007"/>
                </a:cubicBezTo>
                <a:cubicBezTo>
                  <a:pt x="433914" y="441858"/>
                  <a:pt x="1505607" y="569821"/>
                  <a:pt x="2827607" y="569821"/>
                </a:cubicBezTo>
                <a:cubicBezTo>
                  <a:pt x="4149607" y="569821"/>
                  <a:pt x="5221300" y="441858"/>
                  <a:pt x="5221300" y="284007"/>
                </a:cubicBezTo>
                <a:cubicBezTo>
                  <a:pt x="5221300" y="145888"/>
                  <a:pt x="4400785" y="30651"/>
                  <a:pt x="3310020" y="4000"/>
                </a:cubicBezTo>
                <a:lnTo>
                  <a:pt x="3090523" y="0"/>
                </a:lnTo>
                <a:lnTo>
                  <a:pt x="3138249" y="329"/>
                </a:lnTo>
                <a:lnTo>
                  <a:pt x="3212934" y="1689"/>
                </a:lnTo>
                <a:lnTo>
                  <a:pt x="3445094" y="6514"/>
                </a:lnTo>
                <a:lnTo>
                  <a:pt x="3517420" y="8735"/>
                </a:lnTo>
                <a:lnTo>
                  <a:pt x="3743551" y="16654"/>
                </a:lnTo>
                <a:lnTo>
                  <a:pt x="3809994" y="19558"/>
                </a:lnTo>
                <a:lnTo>
                  <a:pt x="4022798" y="30164"/>
                </a:lnTo>
                <a:lnTo>
                  <a:pt x="4100377" y="34627"/>
                </a:lnTo>
                <a:lnTo>
                  <a:pt x="4262902" y="45289"/>
                </a:lnTo>
                <a:lnTo>
                  <a:pt x="4392266" y="54673"/>
                </a:lnTo>
                <a:lnTo>
                  <a:pt x="4433897" y="58117"/>
                </a:lnTo>
                <a:lnTo>
                  <a:pt x="4626228" y="75290"/>
                </a:lnTo>
                <a:cubicBezTo>
                  <a:pt x="5254656" y="137216"/>
                  <a:pt x="5655214" y="230932"/>
                  <a:pt x="5655214" y="335818"/>
                </a:cubicBezTo>
                <a:cubicBezTo>
                  <a:pt x="5655214" y="522283"/>
                  <a:pt x="4389251" y="673443"/>
                  <a:pt x="2827607" y="673443"/>
                </a:cubicBezTo>
                <a:cubicBezTo>
                  <a:pt x="1265963" y="673443"/>
                  <a:pt x="0" y="522283"/>
                  <a:pt x="0" y="335818"/>
                </a:cubicBezTo>
                <a:cubicBezTo>
                  <a:pt x="0" y="230932"/>
                  <a:pt x="400558" y="137216"/>
                  <a:pt x="1028986" y="75290"/>
                </a:cubicBezTo>
                <a:lnTo>
                  <a:pt x="1221343" y="58115"/>
                </a:lnTo>
                <a:lnTo>
                  <a:pt x="1262932" y="54674"/>
                </a:lnTo>
                <a:lnTo>
                  <a:pt x="1392331" y="45288"/>
                </a:lnTo>
                <a:lnTo>
                  <a:pt x="1554821" y="34628"/>
                </a:lnTo>
                <a:lnTo>
                  <a:pt x="1632430" y="30164"/>
                </a:lnTo>
                <a:lnTo>
                  <a:pt x="1845204" y="19558"/>
                </a:lnTo>
                <a:lnTo>
                  <a:pt x="1911672" y="16654"/>
                </a:lnTo>
                <a:lnTo>
                  <a:pt x="2137778" y="8736"/>
                </a:lnTo>
                <a:lnTo>
                  <a:pt x="2210125" y="6514"/>
                </a:lnTo>
                <a:lnTo>
                  <a:pt x="2442264" y="1690"/>
                </a:lnTo>
                <a:lnTo>
                  <a:pt x="2516967" y="329"/>
                </a:lnTo>
                <a:lnTo>
                  <a:pt x="2564692" y="0"/>
                </a:lnTo>
                <a:close/>
              </a:path>
            </a:pathLst>
          </a:custGeom>
          <a:noFill/>
          <a:ln w="28575" cap="flat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3" name="任意多边形 66"/>
          <p:cNvSpPr/>
          <p:nvPr/>
        </p:nvSpPr>
        <p:spPr>
          <a:xfrm>
            <a:off x="3224004" y="4478797"/>
            <a:ext cx="4787387" cy="571628"/>
          </a:xfrm>
          <a:custGeom>
            <a:avLst/>
            <a:gdLst>
              <a:gd name="connsiteX0" fmla="*/ 2393693 w 4787386"/>
              <a:gd name="connsiteY0" fmla="*/ 0 h 571628"/>
              <a:gd name="connsiteX1" fmla="*/ 2394866 w 4787386"/>
              <a:gd name="connsiteY1" fmla="*/ 7 h 571628"/>
              <a:gd name="connsiteX2" fmla="*/ 2656609 w 4787386"/>
              <a:gd name="connsiteY2" fmla="*/ 1807 h 571628"/>
              <a:gd name="connsiteX3" fmla="*/ 2876106 w 4787386"/>
              <a:gd name="connsiteY3" fmla="*/ 5807 h 571628"/>
              <a:gd name="connsiteX4" fmla="*/ 4787386 w 4787386"/>
              <a:gd name="connsiteY4" fmla="*/ 285814 h 571628"/>
              <a:gd name="connsiteX5" fmla="*/ 2393693 w 4787386"/>
              <a:gd name="connsiteY5" fmla="*/ 571628 h 571628"/>
              <a:gd name="connsiteX6" fmla="*/ 0 w 4787386"/>
              <a:gd name="connsiteY6" fmla="*/ 285814 h 571628"/>
              <a:gd name="connsiteX7" fmla="*/ 1911280 w 4787386"/>
              <a:gd name="connsiteY7" fmla="*/ 5807 h 571628"/>
              <a:gd name="connsiteX8" fmla="*/ 2130778 w 4787386"/>
              <a:gd name="connsiteY8" fmla="*/ 1807 h 571628"/>
              <a:gd name="connsiteX9" fmla="*/ 2392504 w 4787386"/>
              <a:gd name="connsiteY9" fmla="*/ 7 h 571628"/>
              <a:gd name="connsiteX10" fmla="*/ 2393691 w 4787386"/>
              <a:gd name="connsiteY10" fmla="*/ 0 h 571628"/>
              <a:gd name="connsiteX11" fmla="*/ 2071244 w 4787386"/>
              <a:gd name="connsiteY11" fmla="*/ 3881 h 571628"/>
              <a:gd name="connsiteX12" fmla="*/ 793732 w 4787386"/>
              <a:gd name="connsiteY12" fmla="*/ 191040 h 571628"/>
              <a:gd name="connsiteX13" fmla="*/ 2393692 w 4787386"/>
              <a:gd name="connsiteY13" fmla="*/ 382080 h 571628"/>
              <a:gd name="connsiteX14" fmla="*/ 3993652 w 4787386"/>
              <a:gd name="connsiteY14" fmla="*/ 191040 h 571628"/>
              <a:gd name="connsiteX15" fmla="*/ 2716140 w 4787386"/>
              <a:gd name="connsiteY15" fmla="*/ 3881 h 571628"/>
              <a:gd name="connsiteX16" fmla="*/ 2393693 w 4787386"/>
              <a:gd name="connsiteY16" fmla="*/ 0 h 571628"/>
              <a:gd name="connsiteX17" fmla="*/ 2393693 w 4787386"/>
              <a:gd name="connsiteY17" fmla="*/ 0 h 57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787386" h="571628">
                <a:moveTo>
                  <a:pt x="2393693" y="0"/>
                </a:moveTo>
                <a:lnTo>
                  <a:pt x="2394866" y="7"/>
                </a:lnTo>
                <a:lnTo>
                  <a:pt x="2656609" y="1807"/>
                </a:lnTo>
                <a:lnTo>
                  <a:pt x="2876106" y="5807"/>
                </a:lnTo>
                <a:cubicBezTo>
                  <a:pt x="3966871" y="32458"/>
                  <a:pt x="4787386" y="147695"/>
                  <a:pt x="4787386" y="285814"/>
                </a:cubicBezTo>
                <a:cubicBezTo>
                  <a:pt x="4787386" y="443665"/>
                  <a:pt x="3715693" y="571628"/>
                  <a:pt x="2393693" y="571628"/>
                </a:cubicBezTo>
                <a:cubicBezTo>
                  <a:pt x="1071693" y="571628"/>
                  <a:pt x="0" y="443665"/>
                  <a:pt x="0" y="285814"/>
                </a:cubicBezTo>
                <a:cubicBezTo>
                  <a:pt x="0" y="147695"/>
                  <a:pt x="820515" y="32458"/>
                  <a:pt x="1911280" y="5807"/>
                </a:cubicBezTo>
                <a:lnTo>
                  <a:pt x="2130778" y="1807"/>
                </a:lnTo>
                <a:lnTo>
                  <a:pt x="2392504" y="7"/>
                </a:lnTo>
                <a:lnTo>
                  <a:pt x="2393691" y="0"/>
                </a:lnTo>
                <a:lnTo>
                  <a:pt x="2071244" y="3881"/>
                </a:lnTo>
                <a:cubicBezTo>
                  <a:pt x="1342169" y="21695"/>
                  <a:pt x="793732" y="98721"/>
                  <a:pt x="793732" y="191040"/>
                </a:cubicBezTo>
                <a:cubicBezTo>
                  <a:pt x="793732" y="296548"/>
                  <a:pt x="1510058" y="382080"/>
                  <a:pt x="2393692" y="382080"/>
                </a:cubicBezTo>
                <a:cubicBezTo>
                  <a:pt x="3277326" y="382080"/>
                  <a:pt x="3993652" y="296548"/>
                  <a:pt x="3993652" y="191040"/>
                </a:cubicBezTo>
                <a:cubicBezTo>
                  <a:pt x="3993652" y="98721"/>
                  <a:pt x="3445215" y="21695"/>
                  <a:pt x="2716140" y="3881"/>
                </a:cubicBezTo>
                <a:lnTo>
                  <a:pt x="2393693" y="0"/>
                </a:lnTo>
                <a:lnTo>
                  <a:pt x="2393693" y="0"/>
                </a:lnTo>
                <a:close/>
              </a:path>
            </a:pathLst>
          </a:custGeom>
          <a:solidFill>
            <a:srgbClr val="314371"/>
          </a:solidFill>
          <a:ln w="28575" cap="flat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任意多边形 79"/>
          <p:cNvSpPr/>
          <p:nvPr/>
        </p:nvSpPr>
        <p:spPr>
          <a:xfrm>
            <a:off x="5462963" y="4478807"/>
            <a:ext cx="309471" cy="2129"/>
          </a:xfrm>
          <a:custGeom>
            <a:avLst/>
            <a:gdLst>
              <a:gd name="connsiteX0" fmla="*/ 0 w 309471"/>
              <a:gd name="connsiteY0" fmla="*/ 0 h 2129"/>
              <a:gd name="connsiteX1" fmla="*/ 287935 w 309471"/>
              <a:gd name="connsiteY1" fmla="*/ 1736 h 2129"/>
              <a:gd name="connsiteX2" fmla="*/ 309471 w 309471"/>
              <a:gd name="connsiteY2" fmla="*/ 2129 h 2129"/>
              <a:gd name="connsiteX3" fmla="*/ 261745 w 309471"/>
              <a:gd name="connsiteY3" fmla="*/ 1800 h 2129"/>
              <a:gd name="connsiteX4" fmla="*/ 243570 w 309471"/>
              <a:gd name="connsiteY4" fmla="*/ 1469 h 2129"/>
              <a:gd name="connsiteX5" fmla="*/ 2 w 309471"/>
              <a:gd name="connsiteY5" fmla="*/ 0 h 2129"/>
              <a:gd name="connsiteX6" fmla="*/ 0 w 309471"/>
              <a:gd name="connsiteY6" fmla="*/ 0 h 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471" h="2129">
                <a:moveTo>
                  <a:pt x="0" y="0"/>
                </a:moveTo>
                <a:lnTo>
                  <a:pt x="287935" y="1736"/>
                </a:lnTo>
                <a:lnTo>
                  <a:pt x="309471" y="2129"/>
                </a:lnTo>
                <a:lnTo>
                  <a:pt x="261745" y="1800"/>
                </a:lnTo>
                <a:lnTo>
                  <a:pt x="243570" y="1469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15" name="任意多边形 80"/>
          <p:cNvSpPr/>
          <p:nvPr/>
        </p:nvSpPr>
        <p:spPr>
          <a:xfrm>
            <a:off x="5462970" y="4478807"/>
            <a:ext cx="309455" cy="2129"/>
          </a:xfrm>
          <a:custGeom>
            <a:avLst/>
            <a:gdLst>
              <a:gd name="connsiteX0" fmla="*/ 309454 w 309454"/>
              <a:gd name="connsiteY0" fmla="*/ 0 h 2129"/>
              <a:gd name="connsiteX1" fmla="*/ 309451 w 309454"/>
              <a:gd name="connsiteY1" fmla="*/ 0 h 2129"/>
              <a:gd name="connsiteX2" fmla="*/ 65899 w 309454"/>
              <a:gd name="connsiteY2" fmla="*/ 1469 h 2129"/>
              <a:gd name="connsiteX3" fmla="*/ 47725 w 309454"/>
              <a:gd name="connsiteY3" fmla="*/ 1800 h 2129"/>
              <a:gd name="connsiteX4" fmla="*/ 0 w 309454"/>
              <a:gd name="connsiteY4" fmla="*/ 2129 h 2129"/>
              <a:gd name="connsiteX5" fmla="*/ 21534 w 309454"/>
              <a:gd name="connsiteY5" fmla="*/ 1736 h 2129"/>
              <a:gd name="connsiteX6" fmla="*/ 309454 w 309454"/>
              <a:gd name="connsiteY6" fmla="*/ 0 h 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454" h="2129">
                <a:moveTo>
                  <a:pt x="309454" y="0"/>
                </a:moveTo>
                <a:lnTo>
                  <a:pt x="309451" y="0"/>
                </a:lnTo>
                <a:lnTo>
                  <a:pt x="65899" y="1469"/>
                </a:lnTo>
                <a:lnTo>
                  <a:pt x="47725" y="1800"/>
                </a:lnTo>
                <a:lnTo>
                  <a:pt x="0" y="2129"/>
                </a:lnTo>
                <a:lnTo>
                  <a:pt x="21534" y="1736"/>
                </a:lnTo>
                <a:lnTo>
                  <a:pt x="309454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16" name="任意多边形 81"/>
          <p:cNvSpPr/>
          <p:nvPr/>
        </p:nvSpPr>
        <p:spPr>
          <a:xfrm>
            <a:off x="5580347" y="4480935"/>
            <a:ext cx="74703" cy="1361"/>
          </a:xfrm>
          <a:custGeom>
            <a:avLst/>
            <a:gdLst>
              <a:gd name="connsiteX0" fmla="*/ 74703 w 74703"/>
              <a:gd name="connsiteY0" fmla="*/ 0 h 1361"/>
              <a:gd name="connsiteX1" fmla="*/ 0 w 74703"/>
              <a:gd name="connsiteY1" fmla="*/ 1361 h 1361"/>
              <a:gd name="connsiteX2" fmla="*/ 60948 w 74703"/>
              <a:gd name="connsiteY2" fmla="*/ 94 h 1361"/>
              <a:gd name="connsiteX3" fmla="*/ 74703 w 74703"/>
              <a:gd name="connsiteY3" fmla="*/ 0 h 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703" h="1361">
                <a:moveTo>
                  <a:pt x="74703" y="0"/>
                </a:moveTo>
                <a:lnTo>
                  <a:pt x="0" y="1361"/>
                </a:lnTo>
                <a:lnTo>
                  <a:pt x="60948" y="94"/>
                </a:lnTo>
                <a:lnTo>
                  <a:pt x="74703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17" name="任意多边形 82"/>
          <p:cNvSpPr/>
          <p:nvPr/>
        </p:nvSpPr>
        <p:spPr>
          <a:xfrm>
            <a:off x="5580356" y="4480933"/>
            <a:ext cx="74685" cy="1360"/>
          </a:xfrm>
          <a:custGeom>
            <a:avLst/>
            <a:gdLst>
              <a:gd name="connsiteX0" fmla="*/ 0 w 74685"/>
              <a:gd name="connsiteY0" fmla="*/ 0 h 1360"/>
              <a:gd name="connsiteX1" fmla="*/ 13751 w 74685"/>
              <a:gd name="connsiteY1" fmla="*/ 94 h 1360"/>
              <a:gd name="connsiteX2" fmla="*/ 74685 w 74685"/>
              <a:gd name="connsiteY2" fmla="*/ 1360 h 1360"/>
              <a:gd name="connsiteX3" fmla="*/ 0 w 74685"/>
              <a:gd name="connsiteY3" fmla="*/ 0 h 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685" h="1360">
                <a:moveTo>
                  <a:pt x="0" y="0"/>
                </a:moveTo>
                <a:lnTo>
                  <a:pt x="13751" y="94"/>
                </a:lnTo>
                <a:lnTo>
                  <a:pt x="74685" y="13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18" name="任意多边形 83"/>
          <p:cNvSpPr/>
          <p:nvPr/>
        </p:nvSpPr>
        <p:spPr>
          <a:xfrm>
            <a:off x="5501617" y="4482295"/>
            <a:ext cx="232160" cy="4825"/>
          </a:xfrm>
          <a:custGeom>
            <a:avLst/>
            <a:gdLst>
              <a:gd name="connsiteX0" fmla="*/ 0 w 232160"/>
              <a:gd name="connsiteY0" fmla="*/ 0 h 4825"/>
              <a:gd name="connsiteX1" fmla="*/ 184534 w 232160"/>
              <a:gd name="connsiteY1" fmla="*/ 3363 h 4825"/>
              <a:gd name="connsiteX2" fmla="*/ 232160 w 232160"/>
              <a:gd name="connsiteY2" fmla="*/ 4825 h 4825"/>
              <a:gd name="connsiteX3" fmla="*/ 0 w 232160"/>
              <a:gd name="connsiteY3" fmla="*/ 0 h 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160" h="4825">
                <a:moveTo>
                  <a:pt x="0" y="0"/>
                </a:moveTo>
                <a:lnTo>
                  <a:pt x="184534" y="3363"/>
                </a:lnTo>
                <a:lnTo>
                  <a:pt x="232160" y="48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19" name="任意多边形 84"/>
          <p:cNvSpPr/>
          <p:nvPr/>
        </p:nvSpPr>
        <p:spPr>
          <a:xfrm>
            <a:off x="5501629" y="4482294"/>
            <a:ext cx="232139" cy="4824"/>
          </a:xfrm>
          <a:custGeom>
            <a:avLst/>
            <a:gdLst>
              <a:gd name="connsiteX0" fmla="*/ 232139 w 232139"/>
              <a:gd name="connsiteY0" fmla="*/ 0 h 4824"/>
              <a:gd name="connsiteX1" fmla="*/ 0 w 232139"/>
              <a:gd name="connsiteY1" fmla="*/ 4824 h 4824"/>
              <a:gd name="connsiteX2" fmla="*/ 47621 w 232139"/>
              <a:gd name="connsiteY2" fmla="*/ 3362 h 4824"/>
              <a:gd name="connsiteX3" fmla="*/ 232139 w 232139"/>
              <a:gd name="connsiteY3" fmla="*/ 0 h 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139" h="4824">
                <a:moveTo>
                  <a:pt x="232139" y="0"/>
                </a:moveTo>
                <a:lnTo>
                  <a:pt x="0" y="4824"/>
                </a:lnTo>
                <a:lnTo>
                  <a:pt x="47621" y="3362"/>
                </a:lnTo>
                <a:lnTo>
                  <a:pt x="232139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20" name="任意多边形 85"/>
          <p:cNvSpPr/>
          <p:nvPr/>
        </p:nvSpPr>
        <p:spPr>
          <a:xfrm>
            <a:off x="5581525" y="4487119"/>
            <a:ext cx="72347" cy="2223"/>
          </a:xfrm>
          <a:custGeom>
            <a:avLst/>
            <a:gdLst>
              <a:gd name="connsiteX0" fmla="*/ 72347 w 72347"/>
              <a:gd name="connsiteY0" fmla="*/ 0 h 2222"/>
              <a:gd name="connsiteX1" fmla="*/ 0 w 72347"/>
              <a:gd name="connsiteY1" fmla="*/ 2222 h 2222"/>
              <a:gd name="connsiteX2" fmla="*/ 50411 w 72347"/>
              <a:gd name="connsiteY2" fmla="*/ 456 h 2222"/>
              <a:gd name="connsiteX3" fmla="*/ 72347 w 72347"/>
              <a:gd name="connsiteY3" fmla="*/ 0 h 2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47" h="2222">
                <a:moveTo>
                  <a:pt x="72347" y="0"/>
                </a:moveTo>
                <a:lnTo>
                  <a:pt x="0" y="2222"/>
                </a:lnTo>
                <a:lnTo>
                  <a:pt x="50411" y="456"/>
                </a:lnTo>
                <a:lnTo>
                  <a:pt x="72347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21" name="任意多边形 86"/>
          <p:cNvSpPr/>
          <p:nvPr/>
        </p:nvSpPr>
        <p:spPr>
          <a:xfrm>
            <a:off x="5581534" y="4487120"/>
            <a:ext cx="72327" cy="2221"/>
          </a:xfrm>
          <a:custGeom>
            <a:avLst/>
            <a:gdLst>
              <a:gd name="connsiteX0" fmla="*/ 0 w 72326"/>
              <a:gd name="connsiteY0" fmla="*/ 0 h 2221"/>
              <a:gd name="connsiteX1" fmla="*/ 21929 w 72326"/>
              <a:gd name="connsiteY1" fmla="*/ 456 h 2221"/>
              <a:gd name="connsiteX2" fmla="*/ 72326 w 72326"/>
              <a:gd name="connsiteY2" fmla="*/ 2221 h 2221"/>
              <a:gd name="connsiteX3" fmla="*/ 0 w 72326"/>
              <a:gd name="connsiteY3" fmla="*/ 0 h 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26" h="2221">
                <a:moveTo>
                  <a:pt x="0" y="0"/>
                </a:moveTo>
                <a:lnTo>
                  <a:pt x="21929" y="456"/>
                </a:lnTo>
                <a:lnTo>
                  <a:pt x="72326" y="222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22" name="任意多边形 87"/>
          <p:cNvSpPr/>
          <p:nvPr/>
        </p:nvSpPr>
        <p:spPr>
          <a:xfrm>
            <a:off x="5504633" y="4489341"/>
            <a:ext cx="226131" cy="7919"/>
          </a:xfrm>
          <a:custGeom>
            <a:avLst/>
            <a:gdLst>
              <a:gd name="connsiteX0" fmla="*/ 0 w 226131"/>
              <a:gd name="connsiteY0" fmla="*/ 0 h 7919"/>
              <a:gd name="connsiteX1" fmla="*/ 151031 w 226131"/>
              <a:gd name="connsiteY1" fmla="*/ 4637 h 7919"/>
              <a:gd name="connsiteX2" fmla="*/ 226131 w 226131"/>
              <a:gd name="connsiteY2" fmla="*/ 7919 h 7919"/>
              <a:gd name="connsiteX3" fmla="*/ 0 w 226131"/>
              <a:gd name="connsiteY3" fmla="*/ 0 h 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131" h="7919">
                <a:moveTo>
                  <a:pt x="0" y="0"/>
                </a:moveTo>
                <a:lnTo>
                  <a:pt x="151031" y="4637"/>
                </a:lnTo>
                <a:lnTo>
                  <a:pt x="226131" y="79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23" name="任意多边形 88"/>
          <p:cNvSpPr/>
          <p:nvPr/>
        </p:nvSpPr>
        <p:spPr>
          <a:xfrm>
            <a:off x="5504644" y="4489340"/>
            <a:ext cx="226107" cy="7919"/>
          </a:xfrm>
          <a:custGeom>
            <a:avLst/>
            <a:gdLst>
              <a:gd name="connsiteX0" fmla="*/ 226106 w 226106"/>
              <a:gd name="connsiteY0" fmla="*/ 0 h 7918"/>
              <a:gd name="connsiteX1" fmla="*/ 0 w 226106"/>
              <a:gd name="connsiteY1" fmla="*/ 7918 h 7918"/>
              <a:gd name="connsiteX2" fmla="*/ 75091 w 226106"/>
              <a:gd name="connsiteY2" fmla="*/ 4636 h 7918"/>
              <a:gd name="connsiteX3" fmla="*/ 226106 w 226106"/>
              <a:gd name="connsiteY3" fmla="*/ 0 h 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106" h="7918">
                <a:moveTo>
                  <a:pt x="226106" y="0"/>
                </a:moveTo>
                <a:lnTo>
                  <a:pt x="0" y="7918"/>
                </a:lnTo>
                <a:lnTo>
                  <a:pt x="75091" y="4636"/>
                </a:lnTo>
                <a:lnTo>
                  <a:pt x="226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24" name="任意多边形 89"/>
          <p:cNvSpPr/>
          <p:nvPr/>
        </p:nvSpPr>
        <p:spPr>
          <a:xfrm>
            <a:off x="5584463" y="4497258"/>
            <a:ext cx="66468" cy="2904"/>
          </a:xfrm>
          <a:custGeom>
            <a:avLst/>
            <a:gdLst>
              <a:gd name="connsiteX0" fmla="*/ 66468 w 66468"/>
              <a:gd name="connsiteY0" fmla="*/ 0 h 2904"/>
              <a:gd name="connsiteX1" fmla="*/ 0 w 66468"/>
              <a:gd name="connsiteY1" fmla="*/ 2904 h 2904"/>
              <a:gd name="connsiteX2" fmla="*/ 38928 w 66468"/>
              <a:gd name="connsiteY2" fmla="*/ 964 h 2904"/>
              <a:gd name="connsiteX3" fmla="*/ 66468 w 66468"/>
              <a:gd name="connsiteY3" fmla="*/ 0 h 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68" h="2904">
                <a:moveTo>
                  <a:pt x="66468" y="0"/>
                </a:moveTo>
                <a:lnTo>
                  <a:pt x="0" y="2904"/>
                </a:lnTo>
                <a:lnTo>
                  <a:pt x="38928" y="964"/>
                </a:lnTo>
                <a:lnTo>
                  <a:pt x="66468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25" name="任意多边形 90"/>
          <p:cNvSpPr/>
          <p:nvPr/>
        </p:nvSpPr>
        <p:spPr>
          <a:xfrm>
            <a:off x="5584477" y="4497258"/>
            <a:ext cx="66443" cy="2904"/>
          </a:xfrm>
          <a:custGeom>
            <a:avLst/>
            <a:gdLst>
              <a:gd name="connsiteX0" fmla="*/ 0 w 66443"/>
              <a:gd name="connsiteY0" fmla="*/ 0 h 2904"/>
              <a:gd name="connsiteX1" fmla="*/ 27529 w 66443"/>
              <a:gd name="connsiteY1" fmla="*/ 964 h 2904"/>
              <a:gd name="connsiteX2" fmla="*/ 66443 w 66443"/>
              <a:gd name="connsiteY2" fmla="*/ 2904 h 2904"/>
              <a:gd name="connsiteX3" fmla="*/ 0 w 66443"/>
              <a:gd name="connsiteY3" fmla="*/ 0 h 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43" h="2904">
                <a:moveTo>
                  <a:pt x="0" y="0"/>
                </a:moveTo>
                <a:lnTo>
                  <a:pt x="27529" y="964"/>
                </a:lnTo>
                <a:lnTo>
                  <a:pt x="66443" y="29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26" name="任意多边形 91"/>
          <p:cNvSpPr/>
          <p:nvPr/>
        </p:nvSpPr>
        <p:spPr>
          <a:xfrm>
            <a:off x="5511295" y="4500163"/>
            <a:ext cx="212804" cy="10607"/>
          </a:xfrm>
          <a:custGeom>
            <a:avLst/>
            <a:gdLst>
              <a:gd name="connsiteX0" fmla="*/ 0 w 212804"/>
              <a:gd name="connsiteY0" fmla="*/ 0 h 10606"/>
              <a:gd name="connsiteX1" fmla="*/ 118245 w 212804"/>
              <a:gd name="connsiteY1" fmla="*/ 5167 h 10606"/>
              <a:gd name="connsiteX2" fmla="*/ 212804 w 212804"/>
              <a:gd name="connsiteY2" fmla="*/ 10606 h 10606"/>
              <a:gd name="connsiteX3" fmla="*/ 0 w 212804"/>
              <a:gd name="connsiteY3" fmla="*/ 0 h 1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804" h="10606">
                <a:moveTo>
                  <a:pt x="0" y="0"/>
                </a:moveTo>
                <a:lnTo>
                  <a:pt x="118245" y="5167"/>
                </a:lnTo>
                <a:lnTo>
                  <a:pt x="212804" y="10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27" name="任意多边形 92"/>
          <p:cNvSpPr/>
          <p:nvPr/>
        </p:nvSpPr>
        <p:spPr>
          <a:xfrm>
            <a:off x="5511310" y="4500163"/>
            <a:ext cx="212775" cy="10607"/>
          </a:xfrm>
          <a:custGeom>
            <a:avLst/>
            <a:gdLst>
              <a:gd name="connsiteX0" fmla="*/ 212774 w 212774"/>
              <a:gd name="connsiteY0" fmla="*/ 0 h 10606"/>
              <a:gd name="connsiteX1" fmla="*/ 0 w 212774"/>
              <a:gd name="connsiteY1" fmla="*/ 10606 h 10606"/>
              <a:gd name="connsiteX2" fmla="*/ 94545 w 212774"/>
              <a:gd name="connsiteY2" fmla="*/ 5167 h 10606"/>
              <a:gd name="connsiteX3" fmla="*/ 212774 w 212774"/>
              <a:gd name="connsiteY3" fmla="*/ 0 h 1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774" h="10606">
                <a:moveTo>
                  <a:pt x="212774" y="0"/>
                </a:moveTo>
                <a:lnTo>
                  <a:pt x="0" y="10606"/>
                </a:lnTo>
                <a:lnTo>
                  <a:pt x="94545" y="5167"/>
                </a:lnTo>
                <a:lnTo>
                  <a:pt x="212774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28" name="任意多边形 93"/>
          <p:cNvSpPr/>
          <p:nvPr/>
        </p:nvSpPr>
        <p:spPr>
          <a:xfrm>
            <a:off x="5578894" y="4510769"/>
            <a:ext cx="77609" cy="4464"/>
          </a:xfrm>
          <a:custGeom>
            <a:avLst/>
            <a:gdLst>
              <a:gd name="connsiteX0" fmla="*/ 77609 w 77609"/>
              <a:gd name="connsiteY0" fmla="*/ 0 h 4464"/>
              <a:gd name="connsiteX1" fmla="*/ 0 w 77609"/>
              <a:gd name="connsiteY1" fmla="*/ 4464 h 4464"/>
              <a:gd name="connsiteX2" fmla="*/ 37813 w 77609"/>
              <a:gd name="connsiteY2" fmla="*/ 1983 h 4464"/>
              <a:gd name="connsiteX3" fmla="*/ 77609 w 77609"/>
              <a:gd name="connsiteY3" fmla="*/ 0 h 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09" h="4464">
                <a:moveTo>
                  <a:pt x="77609" y="0"/>
                </a:moveTo>
                <a:lnTo>
                  <a:pt x="0" y="4464"/>
                </a:lnTo>
                <a:lnTo>
                  <a:pt x="37813" y="1983"/>
                </a:lnTo>
                <a:lnTo>
                  <a:pt x="77609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29" name="任意多边形 94"/>
          <p:cNvSpPr/>
          <p:nvPr/>
        </p:nvSpPr>
        <p:spPr>
          <a:xfrm>
            <a:off x="5578909" y="4510771"/>
            <a:ext cx="77579" cy="4463"/>
          </a:xfrm>
          <a:custGeom>
            <a:avLst/>
            <a:gdLst>
              <a:gd name="connsiteX0" fmla="*/ 0 w 77579"/>
              <a:gd name="connsiteY0" fmla="*/ 0 h 4463"/>
              <a:gd name="connsiteX1" fmla="*/ 39780 w 77579"/>
              <a:gd name="connsiteY1" fmla="*/ 1983 h 4463"/>
              <a:gd name="connsiteX2" fmla="*/ 77579 w 77579"/>
              <a:gd name="connsiteY2" fmla="*/ 4463 h 4463"/>
              <a:gd name="connsiteX3" fmla="*/ 0 w 77579"/>
              <a:gd name="connsiteY3" fmla="*/ 0 h 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579" h="4463">
                <a:moveTo>
                  <a:pt x="0" y="0"/>
                </a:moveTo>
                <a:lnTo>
                  <a:pt x="39780" y="1983"/>
                </a:lnTo>
                <a:lnTo>
                  <a:pt x="77579" y="44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30" name="任意多边形 95"/>
          <p:cNvSpPr/>
          <p:nvPr/>
        </p:nvSpPr>
        <p:spPr>
          <a:xfrm>
            <a:off x="5536436" y="4515232"/>
            <a:ext cx="162525" cy="10663"/>
          </a:xfrm>
          <a:custGeom>
            <a:avLst/>
            <a:gdLst>
              <a:gd name="connsiteX0" fmla="*/ 0 w 162525"/>
              <a:gd name="connsiteY0" fmla="*/ 0 h 10662"/>
              <a:gd name="connsiteX1" fmla="*/ 75035 w 162525"/>
              <a:gd name="connsiteY1" fmla="*/ 4316 h 10662"/>
              <a:gd name="connsiteX2" fmla="*/ 162525 w 162525"/>
              <a:gd name="connsiteY2" fmla="*/ 10662 h 10662"/>
              <a:gd name="connsiteX3" fmla="*/ 0 w 162525"/>
              <a:gd name="connsiteY3" fmla="*/ 0 h 1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525" h="10662">
                <a:moveTo>
                  <a:pt x="0" y="0"/>
                </a:moveTo>
                <a:lnTo>
                  <a:pt x="75035" y="4316"/>
                </a:lnTo>
                <a:lnTo>
                  <a:pt x="162525" y="106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31" name="任意多边形 96"/>
          <p:cNvSpPr/>
          <p:nvPr/>
        </p:nvSpPr>
        <p:spPr>
          <a:xfrm>
            <a:off x="5536452" y="4515233"/>
            <a:ext cx="162491" cy="10660"/>
          </a:xfrm>
          <a:custGeom>
            <a:avLst/>
            <a:gdLst>
              <a:gd name="connsiteX0" fmla="*/ 162490 w 162490"/>
              <a:gd name="connsiteY0" fmla="*/ 0 h 10660"/>
              <a:gd name="connsiteX1" fmla="*/ 0 w 162490"/>
              <a:gd name="connsiteY1" fmla="*/ 10660 h 10660"/>
              <a:gd name="connsiteX2" fmla="*/ 87471 w 162490"/>
              <a:gd name="connsiteY2" fmla="*/ 4315 h 10660"/>
              <a:gd name="connsiteX3" fmla="*/ 162490 w 162490"/>
              <a:gd name="connsiteY3" fmla="*/ 0 h 1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490" h="10660">
                <a:moveTo>
                  <a:pt x="162490" y="0"/>
                </a:moveTo>
                <a:lnTo>
                  <a:pt x="0" y="10660"/>
                </a:lnTo>
                <a:lnTo>
                  <a:pt x="87471" y="4315"/>
                </a:lnTo>
                <a:lnTo>
                  <a:pt x="162490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32" name="任意多边形 97"/>
          <p:cNvSpPr/>
          <p:nvPr/>
        </p:nvSpPr>
        <p:spPr>
          <a:xfrm>
            <a:off x="5552999" y="4525891"/>
            <a:ext cx="129399" cy="9387"/>
          </a:xfrm>
          <a:custGeom>
            <a:avLst/>
            <a:gdLst>
              <a:gd name="connsiteX0" fmla="*/ 129399 w 129399"/>
              <a:gd name="connsiteY0" fmla="*/ 0 h 9386"/>
              <a:gd name="connsiteX1" fmla="*/ 0 w 129399"/>
              <a:gd name="connsiteY1" fmla="*/ 9386 h 9386"/>
              <a:gd name="connsiteX2" fmla="*/ 52360 w 129399"/>
              <a:gd name="connsiteY2" fmla="*/ 5054 h 9386"/>
              <a:gd name="connsiteX3" fmla="*/ 129399 w 129399"/>
              <a:gd name="connsiteY3" fmla="*/ 0 h 9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99" h="9386">
                <a:moveTo>
                  <a:pt x="129399" y="0"/>
                </a:moveTo>
                <a:lnTo>
                  <a:pt x="0" y="9386"/>
                </a:lnTo>
                <a:lnTo>
                  <a:pt x="52360" y="5054"/>
                </a:lnTo>
                <a:lnTo>
                  <a:pt x="129399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33" name="任意多边形 98"/>
          <p:cNvSpPr/>
          <p:nvPr/>
        </p:nvSpPr>
        <p:spPr>
          <a:xfrm>
            <a:off x="5553015" y="4525893"/>
            <a:ext cx="129364" cy="9384"/>
          </a:xfrm>
          <a:custGeom>
            <a:avLst/>
            <a:gdLst>
              <a:gd name="connsiteX0" fmla="*/ 0 w 129364"/>
              <a:gd name="connsiteY0" fmla="*/ 0 h 9384"/>
              <a:gd name="connsiteX1" fmla="*/ 77018 w 129364"/>
              <a:gd name="connsiteY1" fmla="*/ 5053 h 9384"/>
              <a:gd name="connsiteX2" fmla="*/ 129364 w 129364"/>
              <a:gd name="connsiteY2" fmla="*/ 9384 h 9384"/>
              <a:gd name="connsiteX3" fmla="*/ 0 w 129364"/>
              <a:gd name="connsiteY3" fmla="*/ 0 h 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64" h="9384">
                <a:moveTo>
                  <a:pt x="0" y="0"/>
                </a:moveTo>
                <a:lnTo>
                  <a:pt x="77018" y="5053"/>
                </a:lnTo>
                <a:lnTo>
                  <a:pt x="129364" y="93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34" name="任意多边形 99"/>
          <p:cNvSpPr/>
          <p:nvPr/>
        </p:nvSpPr>
        <p:spPr>
          <a:xfrm>
            <a:off x="5596883" y="4535277"/>
            <a:ext cx="41631" cy="3444"/>
          </a:xfrm>
          <a:custGeom>
            <a:avLst/>
            <a:gdLst>
              <a:gd name="connsiteX0" fmla="*/ 0 w 41631"/>
              <a:gd name="connsiteY0" fmla="*/ 0 h 3444"/>
              <a:gd name="connsiteX1" fmla="*/ 16283 w 41631"/>
              <a:gd name="connsiteY1" fmla="*/ 1181 h 3444"/>
              <a:gd name="connsiteX2" fmla="*/ 41631 w 41631"/>
              <a:gd name="connsiteY2" fmla="*/ 3444 h 3444"/>
              <a:gd name="connsiteX3" fmla="*/ 0 w 41631"/>
              <a:gd name="connsiteY3" fmla="*/ 0 h 3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31" h="3444">
                <a:moveTo>
                  <a:pt x="0" y="0"/>
                </a:moveTo>
                <a:lnTo>
                  <a:pt x="16283" y="1181"/>
                </a:lnTo>
                <a:lnTo>
                  <a:pt x="41631" y="34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35" name="任意多边形 100"/>
          <p:cNvSpPr/>
          <p:nvPr/>
        </p:nvSpPr>
        <p:spPr>
          <a:xfrm>
            <a:off x="5596904" y="4535280"/>
            <a:ext cx="41589" cy="3441"/>
          </a:xfrm>
          <a:custGeom>
            <a:avLst/>
            <a:gdLst>
              <a:gd name="connsiteX0" fmla="*/ 41589 w 41589"/>
              <a:gd name="connsiteY0" fmla="*/ 0 h 3441"/>
              <a:gd name="connsiteX1" fmla="*/ 0 w 41589"/>
              <a:gd name="connsiteY1" fmla="*/ 3441 h 3441"/>
              <a:gd name="connsiteX2" fmla="*/ 25322 w 41589"/>
              <a:gd name="connsiteY2" fmla="*/ 1180 h 3441"/>
              <a:gd name="connsiteX3" fmla="*/ 41589 w 41589"/>
              <a:gd name="connsiteY3" fmla="*/ 0 h 3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89" h="3441">
                <a:moveTo>
                  <a:pt x="41589" y="0"/>
                </a:moveTo>
                <a:lnTo>
                  <a:pt x="0" y="3441"/>
                </a:lnTo>
                <a:lnTo>
                  <a:pt x="25322" y="1180"/>
                </a:lnTo>
                <a:lnTo>
                  <a:pt x="41589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36" name="任意多边形 101"/>
          <p:cNvSpPr/>
          <p:nvPr/>
        </p:nvSpPr>
        <p:spPr>
          <a:xfrm>
            <a:off x="2444962" y="4538720"/>
            <a:ext cx="6345471" cy="804249"/>
          </a:xfrm>
          <a:custGeom>
            <a:avLst/>
            <a:gdLst>
              <a:gd name="connsiteX0" fmla="*/ 1566472 w 6345470"/>
              <a:gd name="connsiteY0" fmla="*/ 0 h 804249"/>
              <a:gd name="connsiteX1" fmla="*/ 1374115 w 6345470"/>
              <a:gd name="connsiteY1" fmla="*/ 17175 h 804249"/>
              <a:gd name="connsiteX2" fmla="*/ 345129 w 6345470"/>
              <a:gd name="connsiteY2" fmla="*/ 277703 h 804249"/>
              <a:gd name="connsiteX3" fmla="*/ 3172736 w 6345470"/>
              <a:gd name="connsiteY3" fmla="*/ 615328 h 804249"/>
              <a:gd name="connsiteX4" fmla="*/ 6000343 w 6345470"/>
              <a:gd name="connsiteY4" fmla="*/ 277703 h 804249"/>
              <a:gd name="connsiteX5" fmla="*/ 4971357 w 6345470"/>
              <a:gd name="connsiteY5" fmla="*/ 17175 h 804249"/>
              <a:gd name="connsiteX6" fmla="*/ 4779026 w 6345470"/>
              <a:gd name="connsiteY6" fmla="*/ 2 h 804249"/>
              <a:gd name="connsiteX7" fmla="*/ 4946641 w 6345470"/>
              <a:gd name="connsiteY7" fmla="*/ 13870 h 804249"/>
              <a:gd name="connsiteX8" fmla="*/ 6345470 w 6345470"/>
              <a:gd name="connsiteY8" fmla="*/ 372163 h 804249"/>
              <a:gd name="connsiteX9" fmla="*/ 3172735 w 6345470"/>
              <a:gd name="connsiteY9" fmla="*/ 804249 h 804249"/>
              <a:gd name="connsiteX10" fmla="*/ 0 w 6345470"/>
              <a:gd name="connsiteY10" fmla="*/ 372163 h 804249"/>
              <a:gd name="connsiteX11" fmla="*/ 1398829 w 6345470"/>
              <a:gd name="connsiteY11" fmla="*/ 13870 h 804249"/>
              <a:gd name="connsiteX12" fmla="*/ 1566472 w 6345470"/>
              <a:gd name="connsiteY12" fmla="*/ 0 h 80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45470" h="804249">
                <a:moveTo>
                  <a:pt x="1566472" y="0"/>
                </a:moveTo>
                <a:lnTo>
                  <a:pt x="1374115" y="17175"/>
                </a:lnTo>
                <a:cubicBezTo>
                  <a:pt x="745687" y="79101"/>
                  <a:pt x="345129" y="172817"/>
                  <a:pt x="345129" y="277703"/>
                </a:cubicBezTo>
                <a:cubicBezTo>
                  <a:pt x="345129" y="464168"/>
                  <a:pt x="1611092" y="615328"/>
                  <a:pt x="3172736" y="615328"/>
                </a:cubicBezTo>
                <a:cubicBezTo>
                  <a:pt x="4734380" y="615328"/>
                  <a:pt x="6000343" y="464168"/>
                  <a:pt x="6000343" y="277703"/>
                </a:cubicBezTo>
                <a:cubicBezTo>
                  <a:pt x="6000343" y="172817"/>
                  <a:pt x="5599785" y="79101"/>
                  <a:pt x="4971357" y="17175"/>
                </a:cubicBezTo>
                <a:lnTo>
                  <a:pt x="4779026" y="2"/>
                </a:lnTo>
                <a:lnTo>
                  <a:pt x="4946641" y="13870"/>
                </a:lnTo>
                <a:cubicBezTo>
                  <a:pt x="5790594" y="91519"/>
                  <a:pt x="6345470" y="223016"/>
                  <a:pt x="6345470" y="372163"/>
                </a:cubicBezTo>
                <a:cubicBezTo>
                  <a:pt x="6345470" y="610798"/>
                  <a:pt x="4924988" y="804249"/>
                  <a:pt x="3172735" y="804249"/>
                </a:cubicBezTo>
                <a:cubicBezTo>
                  <a:pt x="1420482" y="804249"/>
                  <a:pt x="0" y="610798"/>
                  <a:pt x="0" y="372163"/>
                </a:cubicBezTo>
                <a:cubicBezTo>
                  <a:pt x="0" y="223016"/>
                  <a:pt x="554876" y="91519"/>
                  <a:pt x="1398829" y="13870"/>
                </a:cubicBezTo>
                <a:lnTo>
                  <a:pt x="1566472" y="0"/>
                </a:lnTo>
                <a:close/>
              </a:path>
            </a:pathLst>
          </a:custGeom>
          <a:solidFill>
            <a:srgbClr val="314371"/>
          </a:solidFill>
          <a:ln w="28575" cap="flat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cxnSp>
        <p:nvCxnSpPr>
          <p:cNvPr id="37" name="直接连接符 36"/>
          <p:cNvCxnSpPr/>
          <p:nvPr/>
        </p:nvCxnSpPr>
        <p:spPr>
          <a:xfrm flipV="1">
            <a:off x="2658792" y="3204680"/>
            <a:ext cx="0" cy="1691649"/>
          </a:xfrm>
          <a:prstGeom prst="line">
            <a:avLst/>
          </a:prstGeom>
          <a:ln>
            <a:solidFill>
              <a:srgbClr val="314371"/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/>
          <p:cNvGrpSpPr/>
          <p:nvPr/>
        </p:nvGrpSpPr>
        <p:grpSpPr>
          <a:xfrm>
            <a:off x="1702418" y="1861751"/>
            <a:ext cx="2140646" cy="1173131"/>
            <a:chOff x="2103138" y="2528813"/>
            <a:chExt cx="2140646" cy="1173131"/>
          </a:xfrm>
        </p:grpSpPr>
        <p:sp>
          <p:nvSpPr>
            <p:cNvPr id="39" name="矩形 38"/>
            <p:cNvSpPr/>
            <p:nvPr/>
          </p:nvSpPr>
          <p:spPr>
            <a:xfrm>
              <a:off x="2103138" y="2840170"/>
              <a:ext cx="1912748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6660">
                <a:lnSpc>
                  <a:spcPts val="2000"/>
                </a:lnSpc>
              </a:pPr>
              <a:r>
                <a:rPr lang="zh-CN" altLang="en-US" sz="1100" dirty="0">
                  <a:solidFill>
                    <a:srgbClr val="314371"/>
                  </a:solidFill>
                  <a:cs typeface="+mn-ea"/>
                  <a:sym typeface="+mn-lt"/>
                </a:rPr>
                <a:t>请在此处添加具体内容，请言简意赅，简单说明即可，不必繁琐。</a:t>
              </a:r>
              <a:endParaRPr lang="en-US" altLang="zh-CN" sz="1100" dirty="0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2331037" y="2528813"/>
              <a:ext cx="19127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rgbClr val="314371"/>
                  </a:solidFill>
                  <a:cs typeface="+mn-ea"/>
                  <a:sym typeface="+mn-lt"/>
                </a:rPr>
                <a:t>请输入标题</a:t>
              </a:r>
              <a:endParaRPr lang="zh-CN" altLang="en-US" dirty="0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41" name="直接连接符 40"/>
          <p:cNvCxnSpPr/>
          <p:nvPr/>
        </p:nvCxnSpPr>
        <p:spPr>
          <a:xfrm flipV="1">
            <a:off x="8114711" y="3992470"/>
            <a:ext cx="0" cy="810789"/>
          </a:xfrm>
          <a:prstGeom prst="line">
            <a:avLst/>
          </a:prstGeom>
          <a:ln>
            <a:solidFill>
              <a:srgbClr val="314371"/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8632617" y="3421646"/>
            <a:ext cx="2140646" cy="1173130"/>
            <a:chOff x="7541823" y="3385620"/>
            <a:chExt cx="2140646" cy="1173130"/>
          </a:xfrm>
        </p:grpSpPr>
        <p:sp>
          <p:nvSpPr>
            <p:cNvPr id="43" name="矩形 42"/>
            <p:cNvSpPr/>
            <p:nvPr/>
          </p:nvSpPr>
          <p:spPr>
            <a:xfrm>
              <a:off x="7541823" y="3696976"/>
              <a:ext cx="1912748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6660">
                <a:lnSpc>
                  <a:spcPts val="2000"/>
                </a:lnSpc>
              </a:pPr>
              <a:r>
                <a:rPr lang="zh-CN" altLang="en-US" sz="1100" dirty="0">
                  <a:solidFill>
                    <a:srgbClr val="314371"/>
                  </a:solidFill>
                  <a:cs typeface="+mn-ea"/>
                  <a:sym typeface="+mn-lt"/>
                </a:rPr>
                <a:t>请在此处添加具体内容，请言简意赅，简单说明即可，不必繁琐。</a:t>
              </a:r>
              <a:endParaRPr lang="en-US" altLang="zh-CN" sz="1100" dirty="0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7769722" y="3385620"/>
              <a:ext cx="19127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rgbClr val="314371"/>
                  </a:solidFill>
                  <a:cs typeface="+mn-ea"/>
                  <a:sym typeface="+mn-lt"/>
                </a:rPr>
                <a:t>请输入标题</a:t>
              </a:r>
              <a:endParaRPr lang="zh-CN" altLang="en-US" dirty="0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45" name="直接连接符 44"/>
          <p:cNvCxnSpPr/>
          <p:nvPr/>
        </p:nvCxnSpPr>
        <p:spPr>
          <a:xfrm flipV="1">
            <a:off x="6775935" y="2196445"/>
            <a:ext cx="0" cy="2728020"/>
          </a:xfrm>
          <a:prstGeom prst="line">
            <a:avLst/>
          </a:prstGeom>
          <a:ln>
            <a:solidFill>
              <a:srgbClr val="314371"/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/>
          <p:cNvGrpSpPr/>
          <p:nvPr/>
        </p:nvGrpSpPr>
        <p:grpSpPr>
          <a:xfrm>
            <a:off x="7044388" y="1475022"/>
            <a:ext cx="2140646" cy="1283929"/>
            <a:chOff x="6206212" y="1551944"/>
            <a:chExt cx="2140646" cy="1283929"/>
          </a:xfrm>
        </p:grpSpPr>
        <p:sp>
          <p:nvSpPr>
            <p:cNvPr id="47" name="矩形 46"/>
            <p:cNvSpPr/>
            <p:nvPr/>
          </p:nvSpPr>
          <p:spPr>
            <a:xfrm>
              <a:off x="6206212" y="1863299"/>
              <a:ext cx="1912748" cy="9725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100" dirty="0">
                  <a:solidFill>
                    <a:srgbClr val="314371"/>
                  </a:solidFill>
                  <a:cs typeface="+mn-ea"/>
                  <a:sym typeface="+mn-lt"/>
                </a:rPr>
                <a:t>请在此处添加具体内容，请言简意赅，简单说明即可，不必繁琐。</a:t>
              </a:r>
              <a:endParaRPr lang="en-US" altLang="zh-CN" sz="1100" dirty="0">
                <a:solidFill>
                  <a:srgbClr val="31437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100" dirty="0">
                  <a:solidFill>
                    <a:srgbClr val="314371"/>
                  </a:solidFill>
                  <a:cs typeface="+mn-ea"/>
                  <a:sym typeface="+mn-lt"/>
                </a:rPr>
                <a:t>.</a:t>
              </a:r>
              <a:endParaRPr lang="zh-CN" altLang="en-US" sz="1100" dirty="0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6434111" y="1551944"/>
              <a:ext cx="19127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rgbClr val="314371"/>
                  </a:solidFill>
                  <a:cs typeface="+mn-ea"/>
                  <a:sym typeface="+mn-lt"/>
                </a:rPr>
                <a:t>请输入标题</a:t>
              </a:r>
              <a:endParaRPr lang="zh-CN" altLang="en-US" dirty="0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9" name="上箭头 43"/>
          <p:cNvSpPr/>
          <p:nvPr/>
        </p:nvSpPr>
        <p:spPr>
          <a:xfrm>
            <a:off x="5811821" y="2943161"/>
            <a:ext cx="422655" cy="1925032"/>
          </a:xfrm>
          <a:prstGeom prst="upArrow">
            <a:avLst/>
          </a:prstGeom>
          <a:solidFill>
            <a:srgbClr val="31437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50" name="上箭头 45"/>
          <p:cNvSpPr/>
          <p:nvPr/>
        </p:nvSpPr>
        <p:spPr>
          <a:xfrm>
            <a:off x="4940959" y="3578838"/>
            <a:ext cx="424728" cy="1266625"/>
          </a:xfrm>
          <a:prstGeom prst="upArrow">
            <a:avLst/>
          </a:prstGeom>
          <a:solidFill>
            <a:srgbClr val="31437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36" grpId="0" animBg="1"/>
      <p:bldP spid="49" grpId="0" animBg="1"/>
      <p:bldP spid="5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>
            <a:grpSpLocks noChangeAspect="1"/>
          </p:cNvGrpSpPr>
          <p:nvPr/>
        </p:nvGrpSpPr>
        <p:grpSpPr>
          <a:xfrm>
            <a:off x="1526117" y="1710796"/>
            <a:ext cx="1079500" cy="1079500"/>
            <a:chOff x="0" y="0"/>
            <a:chExt cx="1080000" cy="1080000"/>
          </a:xfrm>
          <a:solidFill>
            <a:srgbClr val="314371"/>
          </a:solidFill>
        </p:grpSpPr>
        <p:sp>
          <p:nvSpPr>
            <p:cNvPr id="4" name="圆角矩形 4"/>
            <p:cNvSpPr>
              <a:spLocks noChangeAspect="1"/>
            </p:cNvSpPr>
            <p:nvPr/>
          </p:nvSpPr>
          <p:spPr>
            <a:xfrm rot="18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" name="圆角矩形 5"/>
            <p:cNvSpPr>
              <a:spLocks noChangeAspect="1"/>
            </p:cNvSpPr>
            <p:nvPr/>
          </p:nvSpPr>
          <p:spPr>
            <a:xfrm rot="27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noFill/>
            <a:ln w="9525">
              <a:solidFill>
                <a:srgbClr val="314371"/>
              </a:solidFill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6" name="直接连接符 18"/>
          <p:cNvCxnSpPr/>
          <p:nvPr/>
        </p:nvCxnSpPr>
        <p:spPr>
          <a:xfrm>
            <a:off x="2065867" y="2880783"/>
            <a:ext cx="0" cy="539750"/>
          </a:xfrm>
          <a:prstGeom prst="line">
            <a:avLst/>
          </a:prstGeom>
          <a:ln w="19050" cap="flat" cmpd="sng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none" w="med" len="med"/>
          </a:ln>
        </p:spPr>
      </p:cxnSp>
      <p:grpSp>
        <p:nvGrpSpPr>
          <p:cNvPr id="7" name="组合 6"/>
          <p:cNvGrpSpPr/>
          <p:nvPr/>
        </p:nvGrpSpPr>
        <p:grpSpPr>
          <a:xfrm>
            <a:off x="797454" y="3533246"/>
            <a:ext cx="2301875" cy="1699327"/>
            <a:chOff x="890587" y="4379913"/>
            <a:chExt cx="2301875" cy="1699327"/>
          </a:xfrm>
        </p:grpSpPr>
        <p:sp>
          <p:nvSpPr>
            <p:cNvPr id="8" name="文本框 22"/>
            <p:cNvSpPr txBox="1"/>
            <p:nvPr/>
          </p:nvSpPr>
          <p:spPr>
            <a:xfrm>
              <a:off x="1605002" y="4379913"/>
              <a:ext cx="1107996" cy="4069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zh-CN" altLang="en-US" sz="18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  <a:endParaRPr lang="zh-CN" altLang="en-US" sz="1800" dirty="0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3"/>
            <p:cNvSpPr txBox="1"/>
            <p:nvPr/>
          </p:nvSpPr>
          <p:spPr>
            <a:xfrm>
              <a:off x="890587" y="4786578"/>
              <a:ext cx="2301875" cy="12926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rgbClr val="314371"/>
                  </a:solidFill>
                  <a:cs typeface="+mn-ea"/>
                  <a:sym typeface="+mn-lt"/>
                </a:rPr>
                <a:t>      请在此处添加具体内容，请言简意赅，简单说明即可，不必繁琐。请在此处添加具体内容，请言简意赅，简单说明即可，不必繁琐。</a:t>
              </a:r>
              <a:endParaRPr lang="zh-CN" altLang="en-US" sz="1200" dirty="0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7"/>
          <p:cNvGrpSpPr>
            <a:grpSpLocks noChangeAspect="1"/>
          </p:cNvGrpSpPr>
          <p:nvPr/>
        </p:nvGrpSpPr>
        <p:grpSpPr>
          <a:xfrm>
            <a:off x="4153430" y="1710796"/>
            <a:ext cx="1079500" cy="1079500"/>
            <a:chOff x="0" y="0"/>
            <a:chExt cx="1080000" cy="1080000"/>
          </a:xfrm>
        </p:grpSpPr>
        <p:sp>
          <p:nvSpPr>
            <p:cNvPr id="11" name="圆角矩形 8"/>
            <p:cNvSpPr>
              <a:spLocks noChangeAspect="1"/>
            </p:cNvSpPr>
            <p:nvPr/>
          </p:nvSpPr>
          <p:spPr>
            <a:xfrm rot="18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noFill/>
            <a:ln w="9525">
              <a:solidFill>
                <a:srgbClr val="314371"/>
              </a:solidFill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" name="圆角矩形 9"/>
            <p:cNvSpPr>
              <a:spLocks noChangeAspect="1"/>
            </p:cNvSpPr>
            <p:nvPr/>
          </p:nvSpPr>
          <p:spPr>
            <a:xfrm rot="27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solidFill>
              <a:srgbClr val="314371"/>
            </a:solidFill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3" name="直接连接符 19"/>
          <p:cNvCxnSpPr/>
          <p:nvPr/>
        </p:nvCxnSpPr>
        <p:spPr>
          <a:xfrm>
            <a:off x="4693180" y="2880783"/>
            <a:ext cx="0" cy="539750"/>
          </a:xfrm>
          <a:prstGeom prst="line">
            <a:avLst/>
          </a:prstGeom>
          <a:ln w="19050" cap="flat" cmpd="sng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none" w="med" len="med"/>
          </a:ln>
        </p:spPr>
      </p:cxnSp>
      <p:grpSp>
        <p:nvGrpSpPr>
          <p:cNvPr id="14" name="组合 10"/>
          <p:cNvGrpSpPr>
            <a:grpSpLocks noChangeAspect="1"/>
          </p:cNvGrpSpPr>
          <p:nvPr/>
        </p:nvGrpSpPr>
        <p:grpSpPr>
          <a:xfrm>
            <a:off x="6780742" y="1710796"/>
            <a:ext cx="1081088" cy="1079500"/>
            <a:chOff x="0" y="0"/>
            <a:chExt cx="1080000" cy="1080000"/>
          </a:xfrm>
        </p:grpSpPr>
        <p:sp>
          <p:nvSpPr>
            <p:cNvPr id="15" name="圆角矩形 11"/>
            <p:cNvSpPr>
              <a:spLocks noChangeAspect="1"/>
            </p:cNvSpPr>
            <p:nvPr/>
          </p:nvSpPr>
          <p:spPr>
            <a:xfrm rot="18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noFill/>
            <a:ln w="9525">
              <a:solidFill>
                <a:srgbClr val="314371"/>
              </a:solidFill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6" name="圆角矩形 12"/>
            <p:cNvSpPr>
              <a:spLocks noChangeAspect="1"/>
            </p:cNvSpPr>
            <p:nvPr/>
          </p:nvSpPr>
          <p:spPr>
            <a:xfrm rot="27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solidFill>
              <a:srgbClr val="314371"/>
            </a:solidFill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7" name="直接连接符 20"/>
          <p:cNvCxnSpPr/>
          <p:nvPr/>
        </p:nvCxnSpPr>
        <p:spPr>
          <a:xfrm>
            <a:off x="7320492" y="2880783"/>
            <a:ext cx="0" cy="539750"/>
          </a:xfrm>
          <a:prstGeom prst="line">
            <a:avLst/>
          </a:prstGeom>
          <a:ln w="19050" cap="flat" cmpd="sng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none" w="med" len="med"/>
          </a:ln>
        </p:spPr>
      </p:cxnSp>
      <p:grpSp>
        <p:nvGrpSpPr>
          <p:cNvPr id="18" name="组合 13"/>
          <p:cNvGrpSpPr>
            <a:grpSpLocks noChangeAspect="1"/>
          </p:cNvGrpSpPr>
          <p:nvPr/>
        </p:nvGrpSpPr>
        <p:grpSpPr>
          <a:xfrm>
            <a:off x="9409642" y="1710796"/>
            <a:ext cx="1079500" cy="1079500"/>
            <a:chOff x="0" y="0"/>
            <a:chExt cx="1080000" cy="1080000"/>
          </a:xfrm>
          <a:solidFill>
            <a:srgbClr val="314371"/>
          </a:solidFill>
        </p:grpSpPr>
        <p:sp>
          <p:nvSpPr>
            <p:cNvPr id="19" name="圆角矩形 14"/>
            <p:cNvSpPr>
              <a:spLocks noChangeAspect="1"/>
            </p:cNvSpPr>
            <p:nvPr/>
          </p:nvSpPr>
          <p:spPr>
            <a:xfrm rot="18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0" name="圆角矩形 15"/>
            <p:cNvSpPr>
              <a:spLocks noChangeAspect="1"/>
            </p:cNvSpPr>
            <p:nvPr/>
          </p:nvSpPr>
          <p:spPr>
            <a:xfrm rot="27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noFill/>
            <a:ln w="9525">
              <a:solidFill>
                <a:srgbClr val="314371"/>
              </a:solidFill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21" name="直接连接符 21"/>
          <p:cNvCxnSpPr/>
          <p:nvPr/>
        </p:nvCxnSpPr>
        <p:spPr>
          <a:xfrm>
            <a:off x="9949392" y="2880783"/>
            <a:ext cx="0" cy="539750"/>
          </a:xfrm>
          <a:prstGeom prst="line">
            <a:avLst/>
          </a:prstGeom>
          <a:ln w="19050" cap="flat" cmpd="sng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22" name="KSO_Shape"/>
          <p:cNvSpPr>
            <a:spLocks noChangeAspect="1"/>
          </p:cNvSpPr>
          <p:nvPr/>
        </p:nvSpPr>
        <p:spPr>
          <a:xfrm>
            <a:off x="1705505" y="1929871"/>
            <a:ext cx="720725" cy="714375"/>
          </a:xfrm>
          <a:custGeom>
            <a:avLst/>
            <a:gdLst/>
            <a:ahLst/>
            <a:cxnLst>
              <a:cxn ang="0">
                <a:pos x="1486" y="2258"/>
              </a:cxn>
              <a:cxn ang="0">
                <a:pos x="0" y="1993"/>
              </a:cxn>
              <a:cxn ang="0">
                <a:pos x="1011" y="2098"/>
              </a:cxn>
              <a:cxn ang="0">
                <a:pos x="485" y="1885"/>
              </a:cxn>
              <a:cxn ang="0">
                <a:pos x="2009" y="1804"/>
              </a:cxn>
              <a:cxn ang="0">
                <a:pos x="2009" y="1722"/>
              </a:cxn>
              <a:cxn ang="0">
                <a:pos x="2009" y="1593"/>
              </a:cxn>
              <a:cxn ang="0">
                <a:pos x="1503" y="1867"/>
              </a:cxn>
              <a:cxn ang="0">
                <a:pos x="0" y="1541"/>
              </a:cxn>
              <a:cxn ang="0">
                <a:pos x="1365" y="1738"/>
              </a:cxn>
              <a:cxn ang="0">
                <a:pos x="1395" y="1727"/>
              </a:cxn>
              <a:cxn ang="0">
                <a:pos x="1459" y="1719"/>
              </a:cxn>
              <a:cxn ang="0">
                <a:pos x="1515" y="1724"/>
              </a:cxn>
              <a:cxn ang="0">
                <a:pos x="1755" y="1579"/>
              </a:cxn>
              <a:cxn ang="0">
                <a:pos x="1733" y="1563"/>
              </a:cxn>
              <a:cxn ang="0">
                <a:pos x="1730" y="1550"/>
              </a:cxn>
              <a:cxn ang="0">
                <a:pos x="1740" y="1536"/>
              </a:cxn>
              <a:cxn ang="0">
                <a:pos x="1041" y="1319"/>
              </a:cxn>
              <a:cxn ang="0">
                <a:pos x="512" y="1184"/>
              </a:cxn>
              <a:cxn ang="0">
                <a:pos x="621" y="1271"/>
              </a:cxn>
              <a:cxn ang="0">
                <a:pos x="581" y="1281"/>
              </a:cxn>
              <a:cxn ang="0">
                <a:pos x="509" y="1281"/>
              </a:cxn>
              <a:cxn ang="0">
                <a:pos x="221" y="1416"/>
              </a:cxn>
              <a:cxn ang="0">
                <a:pos x="263" y="1434"/>
              </a:cxn>
              <a:cxn ang="0">
                <a:pos x="271" y="1448"/>
              </a:cxn>
              <a:cxn ang="0">
                <a:pos x="267" y="1461"/>
              </a:cxn>
              <a:cxn ang="0">
                <a:pos x="251" y="1473"/>
              </a:cxn>
              <a:cxn ang="0">
                <a:pos x="847" y="1070"/>
              </a:cxn>
              <a:cxn ang="0">
                <a:pos x="357" y="808"/>
              </a:cxn>
              <a:cxn ang="0">
                <a:pos x="2366" y="720"/>
              </a:cxn>
              <a:cxn ang="0">
                <a:pos x="869" y="1030"/>
              </a:cxn>
              <a:cxn ang="0">
                <a:pos x="1879" y="788"/>
              </a:cxn>
              <a:cxn ang="0">
                <a:pos x="1355" y="692"/>
              </a:cxn>
              <a:cxn ang="0">
                <a:pos x="2366" y="485"/>
              </a:cxn>
              <a:cxn ang="0">
                <a:pos x="862" y="682"/>
              </a:cxn>
              <a:cxn ang="0">
                <a:pos x="357" y="409"/>
              </a:cxn>
              <a:cxn ang="0">
                <a:pos x="823" y="244"/>
              </a:cxn>
              <a:cxn ang="0">
                <a:pos x="628" y="353"/>
              </a:cxn>
              <a:cxn ang="0">
                <a:pos x="636" y="367"/>
              </a:cxn>
              <a:cxn ang="0">
                <a:pos x="631" y="380"/>
              </a:cxn>
              <a:cxn ang="0">
                <a:pos x="603" y="397"/>
              </a:cxn>
              <a:cxn ang="0">
                <a:pos x="858" y="539"/>
              </a:cxn>
              <a:cxn ang="0">
                <a:pos x="919" y="535"/>
              </a:cxn>
              <a:cxn ang="0">
                <a:pos x="976" y="544"/>
              </a:cxn>
              <a:cxn ang="0">
                <a:pos x="1272" y="489"/>
              </a:cxn>
              <a:cxn ang="0">
                <a:pos x="1829" y="926"/>
              </a:cxn>
              <a:cxn ang="0">
                <a:pos x="1881" y="393"/>
              </a:cxn>
              <a:cxn ang="0">
                <a:pos x="2105" y="282"/>
              </a:cxn>
              <a:cxn ang="0">
                <a:pos x="2095" y="269"/>
              </a:cxn>
              <a:cxn ang="0">
                <a:pos x="2098" y="256"/>
              </a:cxn>
              <a:cxn ang="0">
                <a:pos x="2120" y="240"/>
              </a:cxn>
              <a:cxn ang="0">
                <a:pos x="1880" y="94"/>
              </a:cxn>
              <a:cxn ang="0">
                <a:pos x="1825" y="99"/>
              </a:cxn>
              <a:cxn ang="0">
                <a:pos x="1761" y="92"/>
              </a:cxn>
              <a:cxn ang="0">
                <a:pos x="1727" y="79"/>
              </a:cxn>
            </a:cxnLst>
            <a:rect l="0" t="0" r="0" b="0"/>
            <a:pathLst>
              <a:path w="2262188" h="2241550">
                <a:moveTo>
                  <a:pt x="1920875" y="1898650"/>
                </a:moveTo>
                <a:lnTo>
                  <a:pt x="1920875" y="1901598"/>
                </a:lnTo>
                <a:lnTo>
                  <a:pt x="1920875" y="1977571"/>
                </a:lnTo>
                <a:lnTo>
                  <a:pt x="1431239" y="2241550"/>
                </a:lnTo>
                <a:lnTo>
                  <a:pt x="966787" y="2131332"/>
                </a:lnTo>
                <a:lnTo>
                  <a:pt x="966787" y="2047648"/>
                </a:lnTo>
                <a:lnTo>
                  <a:pt x="1420802" y="2155372"/>
                </a:lnTo>
                <a:lnTo>
                  <a:pt x="1437365" y="2159227"/>
                </a:lnTo>
                <a:lnTo>
                  <a:pt x="1452113" y="2151289"/>
                </a:lnTo>
                <a:lnTo>
                  <a:pt x="1920875" y="1898650"/>
                </a:lnTo>
                <a:close/>
                <a:moveTo>
                  <a:pt x="0" y="1817688"/>
                </a:moveTo>
                <a:lnTo>
                  <a:pt x="463550" y="1928451"/>
                </a:lnTo>
                <a:lnTo>
                  <a:pt x="463550" y="2012951"/>
                </a:lnTo>
                <a:lnTo>
                  <a:pt x="0" y="1901959"/>
                </a:lnTo>
                <a:lnTo>
                  <a:pt x="0" y="1848519"/>
                </a:lnTo>
                <a:lnTo>
                  <a:pt x="0" y="1817688"/>
                </a:lnTo>
                <a:close/>
                <a:moveTo>
                  <a:pt x="1920875" y="1770063"/>
                </a:moveTo>
                <a:lnTo>
                  <a:pt x="1920875" y="1772784"/>
                </a:lnTo>
                <a:lnTo>
                  <a:pt x="1920875" y="1848984"/>
                </a:lnTo>
                <a:lnTo>
                  <a:pt x="1431239" y="2112963"/>
                </a:lnTo>
                <a:lnTo>
                  <a:pt x="966787" y="2002745"/>
                </a:lnTo>
                <a:lnTo>
                  <a:pt x="966787" y="1919061"/>
                </a:lnTo>
                <a:lnTo>
                  <a:pt x="1420802" y="2026784"/>
                </a:lnTo>
                <a:lnTo>
                  <a:pt x="1437365" y="2030867"/>
                </a:lnTo>
                <a:lnTo>
                  <a:pt x="1452113" y="2022702"/>
                </a:lnTo>
                <a:lnTo>
                  <a:pt x="1920875" y="1770063"/>
                </a:lnTo>
                <a:close/>
                <a:moveTo>
                  <a:pt x="0" y="1689100"/>
                </a:moveTo>
                <a:lnTo>
                  <a:pt x="463550" y="1799189"/>
                </a:lnTo>
                <a:lnTo>
                  <a:pt x="463550" y="1882775"/>
                </a:lnTo>
                <a:lnTo>
                  <a:pt x="0" y="1772460"/>
                </a:lnTo>
                <a:lnTo>
                  <a:pt x="0" y="1719680"/>
                </a:lnTo>
                <a:lnTo>
                  <a:pt x="0" y="1689100"/>
                </a:lnTo>
                <a:close/>
                <a:moveTo>
                  <a:pt x="1920875" y="1643063"/>
                </a:moveTo>
                <a:lnTo>
                  <a:pt x="1920875" y="1646009"/>
                </a:lnTo>
                <a:lnTo>
                  <a:pt x="1920875" y="1721932"/>
                </a:lnTo>
                <a:lnTo>
                  <a:pt x="1431239" y="1985963"/>
                </a:lnTo>
                <a:lnTo>
                  <a:pt x="966787" y="1875591"/>
                </a:lnTo>
                <a:lnTo>
                  <a:pt x="966787" y="1791963"/>
                </a:lnTo>
                <a:lnTo>
                  <a:pt x="1420802" y="1899841"/>
                </a:lnTo>
                <a:lnTo>
                  <a:pt x="1437365" y="1903694"/>
                </a:lnTo>
                <a:lnTo>
                  <a:pt x="1452113" y="1895762"/>
                </a:lnTo>
                <a:lnTo>
                  <a:pt x="1920875" y="1643063"/>
                </a:lnTo>
                <a:close/>
                <a:moveTo>
                  <a:pt x="0" y="1562100"/>
                </a:moveTo>
                <a:lnTo>
                  <a:pt x="463550" y="1672189"/>
                </a:lnTo>
                <a:lnTo>
                  <a:pt x="463550" y="1755775"/>
                </a:lnTo>
                <a:lnTo>
                  <a:pt x="0" y="1645686"/>
                </a:lnTo>
                <a:lnTo>
                  <a:pt x="0" y="1592907"/>
                </a:lnTo>
                <a:lnTo>
                  <a:pt x="0" y="1562100"/>
                </a:lnTo>
                <a:close/>
                <a:moveTo>
                  <a:pt x="1920875" y="1520825"/>
                </a:moveTo>
                <a:lnTo>
                  <a:pt x="1920875" y="1523996"/>
                </a:lnTo>
                <a:lnTo>
                  <a:pt x="1920875" y="1599869"/>
                </a:lnTo>
                <a:lnTo>
                  <a:pt x="1431239" y="1863725"/>
                </a:lnTo>
                <a:lnTo>
                  <a:pt x="966787" y="1753426"/>
                </a:lnTo>
                <a:lnTo>
                  <a:pt x="966787" y="1669853"/>
                </a:lnTo>
                <a:lnTo>
                  <a:pt x="1420802" y="1777660"/>
                </a:lnTo>
                <a:lnTo>
                  <a:pt x="1437365" y="1781511"/>
                </a:lnTo>
                <a:lnTo>
                  <a:pt x="1452113" y="1773584"/>
                </a:lnTo>
                <a:lnTo>
                  <a:pt x="1920875" y="1520825"/>
                </a:lnTo>
                <a:close/>
                <a:moveTo>
                  <a:pt x="0" y="1439863"/>
                </a:moveTo>
                <a:lnTo>
                  <a:pt x="463550" y="1549725"/>
                </a:lnTo>
                <a:lnTo>
                  <a:pt x="463550" y="1633538"/>
                </a:lnTo>
                <a:lnTo>
                  <a:pt x="0" y="1523223"/>
                </a:lnTo>
                <a:lnTo>
                  <a:pt x="0" y="1470217"/>
                </a:lnTo>
                <a:lnTo>
                  <a:pt x="0" y="1439863"/>
                </a:lnTo>
                <a:close/>
                <a:moveTo>
                  <a:pt x="1474701" y="1365250"/>
                </a:moveTo>
                <a:lnTo>
                  <a:pt x="1920875" y="1470932"/>
                </a:lnTo>
                <a:lnTo>
                  <a:pt x="1430878" y="1735138"/>
                </a:lnTo>
                <a:lnTo>
                  <a:pt x="984250" y="1629229"/>
                </a:lnTo>
                <a:lnTo>
                  <a:pt x="1044194" y="1597025"/>
                </a:lnTo>
                <a:lnTo>
                  <a:pt x="1304860" y="1658938"/>
                </a:lnTo>
                <a:lnTo>
                  <a:pt x="1305314" y="1658258"/>
                </a:lnTo>
                <a:lnTo>
                  <a:pt x="1309401" y="1656217"/>
                </a:lnTo>
                <a:lnTo>
                  <a:pt x="1313942" y="1654402"/>
                </a:lnTo>
                <a:lnTo>
                  <a:pt x="1318483" y="1652588"/>
                </a:lnTo>
                <a:lnTo>
                  <a:pt x="1323479" y="1651227"/>
                </a:lnTo>
                <a:lnTo>
                  <a:pt x="1328474" y="1649640"/>
                </a:lnTo>
                <a:lnTo>
                  <a:pt x="1333924" y="1648052"/>
                </a:lnTo>
                <a:lnTo>
                  <a:pt x="1339373" y="1646692"/>
                </a:lnTo>
                <a:lnTo>
                  <a:pt x="1345050" y="1645784"/>
                </a:lnTo>
                <a:lnTo>
                  <a:pt x="1350953" y="1644650"/>
                </a:lnTo>
                <a:lnTo>
                  <a:pt x="1357311" y="1643743"/>
                </a:lnTo>
                <a:lnTo>
                  <a:pt x="1369572" y="1642383"/>
                </a:lnTo>
                <a:lnTo>
                  <a:pt x="1382515" y="1641249"/>
                </a:lnTo>
                <a:lnTo>
                  <a:pt x="1395684" y="1641022"/>
                </a:lnTo>
                <a:lnTo>
                  <a:pt x="1403177" y="1641249"/>
                </a:lnTo>
                <a:lnTo>
                  <a:pt x="1410897" y="1641475"/>
                </a:lnTo>
                <a:lnTo>
                  <a:pt x="1418617" y="1642156"/>
                </a:lnTo>
                <a:lnTo>
                  <a:pt x="1426110" y="1642836"/>
                </a:lnTo>
                <a:lnTo>
                  <a:pt x="1433603" y="1643743"/>
                </a:lnTo>
                <a:lnTo>
                  <a:pt x="1441096" y="1644650"/>
                </a:lnTo>
                <a:lnTo>
                  <a:pt x="1448362" y="1646011"/>
                </a:lnTo>
                <a:lnTo>
                  <a:pt x="1455401" y="1647599"/>
                </a:lnTo>
                <a:lnTo>
                  <a:pt x="1460623" y="1648959"/>
                </a:lnTo>
                <a:lnTo>
                  <a:pt x="1707665" y="1516063"/>
                </a:lnTo>
                <a:lnTo>
                  <a:pt x="1701989" y="1514702"/>
                </a:lnTo>
                <a:lnTo>
                  <a:pt x="1693133" y="1512434"/>
                </a:lnTo>
                <a:lnTo>
                  <a:pt x="1685186" y="1509713"/>
                </a:lnTo>
                <a:lnTo>
                  <a:pt x="1677920" y="1506991"/>
                </a:lnTo>
                <a:lnTo>
                  <a:pt x="1671790" y="1503816"/>
                </a:lnTo>
                <a:lnTo>
                  <a:pt x="1666340" y="1500641"/>
                </a:lnTo>
                <a:lnTo>
                  <a:pt x="1664070" y="1499054"/>
                </a:lnTo>
                <a:lnTo>
                  <a:pt x="1662026" y="1497240"/>
                </a:lnTo>
                <a:lnTo>
                  <a:pt x="1659983" y="1495652"/>
                </a:lnTo>
                <a:lnTo>
                  <a:pt x="1658393" y="1493838"/>
                </a:lnTo>
                <a:lnTo>
                  <a:pt x="1657031" y="1492023"/>
                </a:lnTo>
                <a:lnTo>
                  <a:pt x="1655668" y="1490209"/>
                </a:lnTo>
                <a:lnTo>
                  <a:pt x="1654987" y="1488395"/>
                </a:lnTo>
                <a:lnTo>
                  <a:pt x="1654306" y="1486581"/>
                </a:lnTo>
                <a:lnTo>
                  <a:pt x="1653852" y="1484540"/>
                </a:lnTo>
                <a:lnTo>
                  <a:pt x="1653625" y="1482725"/>
                </a:lnTo>
                <a:lnTo>
                  <a:pt x="1653625" y="1480911"/>
                </a:lnTo>
                <a:lnTo>
                  <a:pt x="1654306" y="1479097"/>
                </a:lnTo>
                <a:lnTo>
                  <a:pt x="1654760" y="1477282"/>
                </a:lnTo>
                <a:lnTo>
                  <a:pt x="1655441" y="1475241"/>
                </a:lnTo>
                <a:lnTo>
                  <a:pt x="1656577" y="1473427"/>
                </a:lnTo>
                <a:lnTo>
                  <a:pt x="1658166" y="1471613"/>
                </a:lnTo>
                <a:lnTo>
                  <a:pt x="1659528" y="1469798"/>
                </a:lnTo>
                <a:lnTo>
                  <a:pt x="1661345" y="1467984"/>
                </a:lnTo>
                <a:lnTo>
                  <a:pt x="1663843" y="1466170"/>
                </a:lnTo>
                <a:lnTo>
                  <a:pt x="1666113" y="1464356"/>
                </a:lnTo>
                <a:lnTo>
                  <a:pt x="1668611" y="1462768"/>
                </a:lnTo>
                <a:lnTo>
                  <a:pt x="1671790" y="1461181"/>
                </a:lnTo>
                <a:lnTo>
                  <a:pt x="1675650" y="1459366"/>
                </a:lnTo>
                <a:lnTo>
                  <a:pt x="1414984" y="1397454"/>
                </a:lnTo>
                <a:lnTo>
                  <a:pt x="1474701" y="1365250"/>
                </a:lnTo>
                <a:close/>
                <a:moveTo>
                  <a:pt x="995838" y="1258888"/>
                </a:moveTo>
                <a:lnTo>
                  <a:pt x="1393825" y="1352349"/>
                </a:lnTo>
                <a:lnTo>
                  <a:pt x="918237" y="1608912"/>
                </a:lnTo>
                <a:lnTo>
                  <a:pt x="918237" y="2111376"/>
                </a:lnTo>
                <a:lnTo>
                  <a:pt x="512762" y="2014286"/>
                </a:lnTo>
                <a:lnTo>
                  <a:pt x="512762" y="1518854"/>
                </a:lnTo>
                <a:lnTo>
                  <a:pt x="995838" y="1258888"/>
                </a:lnTo>
                <a:close/>
                <a:moveTo>
                  <a:pt x="489738" y="1130300"/>
                </a:moveTo>
                <a:lnTo>
                  <a:pt x="935038" y="1236110"/>
                </a:lnTo>
                <a:lnTo>
                  <a:pt x="875408" y="1268353"/>
                </a:lnTo>
                <a:lnTo>
                  <a:pt x="610586" y="1205457"/>
                </a:lnTo>
                <a:lnTo>
                  <a:pt x="606959" y="1207501"/>
                </a:lnTo>
                <a:lnTo>
                  <a:pt x="603104" y="1209544"/>
                </a:lnTo>
                <a:lnTo>
                  <a:pt x="598796" y="1211588"/>
                </a:lnTo>
                <a:lnTo>
                  <a:pt x="594035" y="1213404"/>
                </a:lnTo>
                <a:lnTo>
                  <a:pt x="589274" y="1214994"/>
                </a:lnTo>
                <a:lnTo>
                  <a:pt x="584059" y="1216583"/>
                </a:lnTo>
                <a:lnTo>
                  <a:pt x="578617" y="1218172"/>
                </a:lnTo>
                <a:lnTo>
                  <a:pt x="573176" y="1219308"/>
                </a:lnTo>
                <a:lnTo>
                  <a:pt x="567281" y="1220443"/>
                </a:lnTo>
                <a:lnTo>
                  <a:pt x="561386" y="1221351"/>
                </a:lnTo>
                <a:lnTo>
                  <a:pt x="555491" y="1222487"/>
                </a:lnTo>
                <a:lnTo>
                  <a:pt x="543021" y="1223849"/>
                </a:lnTo>
                <a:lnTo>
                  <a:pt x="530097" y="1224530"/>
                </a:lnTo>
                <a:lnTo>
                  <a:pt x="516947" y="1224757"/>
                </a:lnTo>
                <a:lnTo>
                  <a:pt x="509464" y="1224757"/>
                </a:lnTo>
                <a:lnTo>
                  <a:pt x="501755" y="1224530"/>
                </a:lnTo>
                <a:lnTo>
                  <a:pt x="494046" y="1224076"/>
                </a:lnTo>
                <a:lnTo>
                  <a:pt x="486564" y="1223168"/>
                </a:lnTo>
                <a:lnTo>
                  <a:pt x="479082" y="1222487"/>
                </a:lnTo>
                <a:lnTo>
                  <a:pt x="471600" y="1221124"/>
                </a:lnTo>
                <a:lnTo>
                  <a:pt x="464345" y="1219989"/>
                </a:lnTo>
                <a:lnTo>
                  <a:pt x="457543" y="1218399"/>
                </a:lnTo>
                <a:lnTo>
                  <a:pt x="456409" y="1218172"/>
                </a:lnTo>
                <a:lnTo>
                  <a:pt x="209953" y="1351230"/>
                </a:lnTo>
                <a:lnTo>
                  <a:pt x="211086" y="1351684"/>
                </a:lnTo>
                <a:lnTo>
                  <a:pt x="219929" y="1353955"/>
                </a:lnTo>
                <a:lnTo>
                  <a:pt x="227864" y="1356452"/>
                </a:lnTo>
                <a:lnTo>
                  <a:pt x="235120" y="1359404"/>
                </a:lnTo>
                <a:lnTo>
                  <a:pt x="241241" y="1362356"/>
                </a:lnTo>
                <a:lnTo>
                  <a:pt x="246683" y="1365535"/>
                </a:lnTo>
                <a:lnTo>
                  <a:pt x="249177" y="1367351"/>
                </a:lnTo>
                <a:lnTo>
                  <a:pt x="251218" y="1368941"/>
                </a:lnTo>
                <a:lnTo>
                  <a:pt x="253031" y="1370757"/>
                </a:lnTo>
                <a:lnTo>
                  <a:pt x="254845" y="1372574"/>
                </a:lnTo>
                <a:lnTo>
                  <a:pt x="255979" y="1374390"/>
                </a:lnTo>
                <a:lnTo>
                  <a:pt x="257113" y="1376207"/>
                </a:lnTo>
                <a:lnTo>
                  <a:pt x="258019" y="1378023"/>
                </a:lnTo>
                <a:lnTo>
                  <a:pt x="258926" y="1379613"/>
                </a:lnTo>
                <a:lnTo>
                  <a:pt x="259153" y="1381429"/>
                </a:lnTo>
                <a:lnTo>
                  <a:pt x="259380" y="1383246"/>
                </a:lnTo>
                <a:lnTo>
                  <a:pt x="259153" y="1385289"/>
                </a:lnTo>
                <a:lnTo>
                  <a:pt x="258926" y="1387106"/>
                </a:lnTo>
                <a:lnTo>
                  <a:pt x="258473" y="1388922"/>
                </a:lnTo>
                <a:lnTo>
                  <a:pt x="257566" y="1390739"/>
                </a:lnTo>
                <a:lnTo>
                  <a:pt x="256206" y="1392555"/>
                </a:lnTo>
                <a:lnTo>
                  <a:pt x="255072" y="1394599"/>
                </a:lnTo>
                <a:lnTo>
                  <a:pt x="253485" y="1396415"/>
                </a:lnTo>
                <a:lnTo>
                  <a:pt x="251444" y="1398232"/>
                </a:lnTo>
                <a:lnTo>
                  <a:pt x="249404" y="1399821"/>
                </a:lnTo>
                <a:lnTo>
                  <a:pt x="246910" y="1401638"/>
                </a:lnTo>
                <a:lnTo>
                  <a:pt x="244189" y="1403454"/>
                </a:lnTo>
                <a:lnTo>
                  <a:pt x="241241" y="1405043"/>
                </a:lnTo>
                <a:lnTo>
                  <a:pt x="240561" y="1405498"/>
                </a:lnTo>
                <a:lnTo>
                  <a:pt x="504929" y="1468393"/>
                </a:lnTo>
                <a:lnTo>
                  <a:pt x="463891" y="1490418"/>
                </a:lnTo>
                <a:lnTo>
                  <a:pt x="463891" y="1504950"/>
                </a:lnTo>
                <a:lnTo>
                  <a:pt x="0" y="1394599"/>
                </a:lnTo>
                <a:lnTo>
                  <a:pt x="489738" y="1130300"/>
                </a:lnTo>
                <a:close/>
                <a:moveTo>
                  <a:pt x="341312" y="768350"/>
                </a:moveTo>
                <a:lnTo>
                  <a:pt x="810075" y="1021049"/>
                </a:lnTo>
                <a:lnTo>
                  <a:pt x="824823" y="1028755"/>
                </a:lnTo>
                <a:lnTo>
                  <a:pt x="841386" y="1024902"/>
                </a:lnTo>
                <a:lnTo>
                  <a:pt x="1295400" y="917250"/>
                </a:lnTo>
                <a:lnTo>
                  <a:pt x="1295400" y="1000879"/>
                </a:lnTo>
                <a:lnTo>
                  <a:pt x="830949" y="1111250"/>
                </a:lnTo>
                <a:lnTo>
                  <a:pt x="341312" y="847220"/>
                </a:lnTo>
                <a:lnTo>
                  <a:pt x="341312" y="771297"/>
                </a:lnTo>
                <a:lnTo>
                  <a:pt x="341312" y="768350"/>
                </a:lnTo>
                <a:close/>
                <a:moveTo>
                  <a:pt x="2262188" y="687389"/>
                </a:moveTo>
                <a:lnTo>
                  <a:pt x="2262188" y="717969"/>
                </a:lnTo>
                <a:lnTo>
                  <a:pt x="2262188" y="770974"/>
                </a:lnTo>
                <a:lnTo>
                  <a:pt x="1797050" y="881063"/>
                </a:lnTo>
                <a:lnTo>
                  <a:pt x="1797050" y="797477"/>
                </a:lnTo>
                <a:lnTo>
                  <a:pt x="2262188" y="687389"/>
                </a:lnTo>
                <a:close/>
                <a:moveTo>
                  <a:pt x="341312" y="639763"/>
                </a:moveTo>
                <a:lnTo>
                  <a:pt x="810075" y="892403"/>
                </a:lnTo>
                <a:lnTo>
                  <a:pt x="824823" y="900340"/>
                </a:lnTo>
                <a:lnTo>
                  <a:pt x="841386" y="896485"/>
                </a:lnTo>
                <a:lnTo>
                  <a:pt x="1295400" y="788762"/>
                </a:lnTo>
                <a:lnTo>
                  <a:pt x="1295400" y="872672"/>
                </a:lnTo>
                <a:lnTo>
                  <a:pt x="830949" y="982664"/>
                </a:lnTo>
                <a:lnTo>
                  <a:pt x="341312" y="718685"/>
                </a:lnTo>
                <a:lnTo>
                  <a:pt x="341312" y="642938"/>
                </a:lnTo>
                <a:lnTo>
                  <a:pt x="341312" y="639763"/>
                </a:lnTo>
                <a:close/>
                <a:moveTo>
                  <a:pt x="2262188" y="558801"/>
                </a:moveTo>
                <a:lnTo>
                  <a:pt x="2262188" y="589381"/>
                </a:lnTo>
                <a:lnTo>
                  <a:pt x="2262188" y="642613"/>
                </a:lnTo>
                <a:lnTo>
                  <a:pt x="1797050" y="752476"/>
                </a:lnTo>
                <a:lnTo>
                  <a:pt x="1797050" y="668663"/>
                </a:lnTo>
                <a:lnTo>
                  <a:pt x="2262188" y="558801"/>
                </a:lnTo>
                <a:close/>
                <a:moveTo>
                  <a:pt x="341312" y="511175"/>
                </a:moveTo>
                <a:lnTo>
                  <a:pt x="810075" y="763815"/>
                </a:lnTo>
                <a:lnTo>
                  <a:pt x="824823" y="771979"/>
                </a:lnTo>
                <a:lnTo>
                  <a:pt x="841386" y="768124"/>
                </a:lnTo>
                <a:lnTo>
                  <a:pt x="1295400" y="660174"/>
                </a:lnTo>
                <a:lnTo>
                  <a:pt x="1295400" y="744084"/>
                </a:lnTo>
                <a:lnTo>
                  <a:pt x="830949" y="854075"/>
                </a:lnTo>
                <a:lnTo>
                  <a:pt x="341312" y="590097"/>
                </a:lnTo>
                <a:lnTo>
                  <a:pt x="341312" y="514350"/>
                </a:lnTo>
                <a:lnTo>
                  <a:pt x="341312" y="511175"/>
                </a:lnTo>
                <a:close/>
                <a:moveTo>
                  <a:pt x="2262188" y="431801"/>
                </a:moveTo>
                <a:lnTo>
                  <a:pt x="2262188" y="462607"/>
                </a:lnTo>
                <a:lnTo>
                  <a:pt x="2262188" y="515613"/>
                </a:lnTo>
                <a:lnTo>
                  <a:pt x="1797050" y="625476"/>
                </a:lnTo>
                <a:lnTo>
                  <a:pt x="1797050" y="541889"/>
                </a:lnTo>
                <a:lnTo>
                  <a:pt x="2262188" y="431801"/>
                </a:lnTo>
                <a:close/>
                <a:moveTo>
                  <a:pt x="341312" y="390526"/>
                </a:moveTo>
                <a:lnTo>
                  <a:pt x="810075" y="643225"/>
                </a:lnTo>
                <a:lnTo>
                  <a:pt x="824823" y="651157"/>
                </a:lnTo>
                <a:lnTo>
                  <a:pt x="841386" y="647304"/>
                </a:lnTo>
                <a:lnTo>
                  <a:pt x="1295400" y="539652"/>
                </a:lnTo>
                <a:lnTo>
                  <a:pt x="1295400" y="623054"/>
                </a:lnTo>
                <a:lnTo>
                  <a:pt x="830949" y="733425"/>
                </a:lnTo>
                <a:lnTo>
                  <a:pt x="341312" y="469395"/>
                </a:lnTo>
                <a:lnTo>
                  <a:pt x="341312" y="393472"/>
                </a:lnTo>
                <a:lnTo>
                  <a:pt x="341312" y="390526"/>
                </a:lnTo>
                <a:close/>
                <a:moveTo>
                  <a:pt x="2262188" y="309564"/>
                </a:moveTo>
                <a:lnTo>
                  <a:pt x="2262188" y="340144"/>
                </a:lnTo>
                <a:lnTo>
                  <a:pt x="2262188" y="392923"/>
                </a:lnTo>
                <a:lnTo>
                  <a:pt x="1797050" y="503239"/>
                </a:lnTo>
                <a:lnTo>
                  <a:pt x="1797050" y="419426"/>
                </a:lnTo>
                <a:lnTo>
                  <a:pt x="2262188" y="309564"/>
                </a:lnTo>
                <a:close/>
                <a:moveTo>
                  <a:pt x="786730" y="233363"/>
                </a:moveTo>
                <a:lnTo>
                  <a:pt x="846346" y="265913"/>
                </a:lnTo>
                <a:lnTo>
                  <a:pt x="585896" y="328053"/>
                </a:lnTo>
                <a:lnTo>
                  <a:pt x="589976" y="329646"/>
                </a:lnTo>
                <a:lnTo>
                  <a:pt x="593149" y="331467"/>
                </a:lnTo>
                <a:lnTo>
                  <a:pt x="595643" y="333288"/>
                </a:lnTo>
                <a:lnTo>
                  <a:pt x="597909" y="334882"/>
                </a:lnTo>
                <a:lnTo>
                  <a:pt x="600403" y="336703"/>
                </a:lnTo>
                <a:lnTo>
                  <a:pt x="602216" y="338524"/>
                </a:lnTo>
                <a:lnTo>
                  <a:pt x="603576" y="340344"/>
                </a:lnTo>
                <a:lnTo>
                  <a:pt x="605163" y="342165"/>
                </a:lnTo>
                <a:lnTo>
                  <a:pt x="606296" y="344214"/>
                </a:lnTo>
                <a:lnTo>
                  <a:pt x="606976" y="346035"/>
                </a:lnTo>
                <a:lnTo>
                  <a:pt x="607430" y="347856"/>
                </a:lnTo>
                <a:lnTo>
                  <a:pt x="608110" y="349677"/>
                </a:lnTo>
                <a:lnTo>
                  <a:pt x="608110" y="351498"/>
                </a:lnTo>
                <a:lnTo>
                  <a:pt x="607883" y="353546"/>
                </a:lnTo>
                <a:lnTo>
                  <a:pt x="607430" y="355367"/>
                </a:lnTo>
                <a:lnTo>
                  <a:pt x="606750" y="357188"/>
                </a:lnTo>
                <a:lnTo>
                  <a:pt x="606070" y="359009"/>
                </a:lnTo>
                <a:lnTo>
                  <a:pt x="604710" y="360830"/>
                </a:lnTo>
                <a:lnTo>
                  <a:pt x="603350" y="362651"/>
                </a:lnTo>
                <a:lnTo>
                  <a:pt x="601536" y="364472"/>
                </a:lnTo>
                <a:lnTo>
                  <a:pt x="599723" y="366293"/>
                </a:lnTo>
                <a:lnTo>
                  <a:pt x="597683" y="367886"/>
                </a:lnTo>
                <a:lnTo>
                  <a:pt x="595416" y="369707"/>
                </a:lnTo>
                <a:lnTo>
                  <a:pt x="589976" y="372666"/>
                </a:lnTo>
                <a:lnTo>
                  <a:pt x="583855" y="375853"/>
                </a:lnTo>
                <a:lnTo>
                  <a:pt x="576602" y="378585"/>
                </a:lnTo>
                <a:lnTo>
                  <a:pt x="568668" y="381316"/>
                </a:lnTo>
                <a:lnTo>
                  <a:pt x="559828" y="383592"/>
                </a:lnTo>
                <a:lnTo>
                  <a:pt x="554161" y="384958"/>
                </a:lnTo>
                <a:lnTo>
                  <a:pt x="800558" y="518343"/>
                </a:lnTo>
                <a:lnTo>
                  <a:pt x="805998" y="517205"/>
                </a:lnTo>
                <a:lnTo>
                  <a:pt x="813025" y="515611"/>
                </a:lnTo>
                <a:lnTo>
                  <a:pt x="820278" y="514246"/>
                </a:lnTo>
                <a:lnTo>
                  <a:pt x="827759" y="513108"/>
                </a:lnTo>
                <a:lnTo>
                  <a:pt x="835239" y="512197"/>
                </a:lnTo>
                <a:lnTo>
                  <a:pt x="842719" y="511514"/>
                </a:lnTo>
                <a:lnTo>
                  <a:pt x="850426" y="510831"/>
                </a:lnTo>
                <a:lnTo>
                  <a:pt x="858133" y="510604"/>
                </a:lnTo>
                <a:lnTo>
                  <a:pt x="865614" y="510604"/>
                </a:lnTo>
                <a:lnTo>
                  <a:pt x="878761" y="510831"/>
                </a:lnTo>
                <a:lnTo>
                  <a:pt x="891681" y="511742"/>
                </a:lnTo>
                <a:lnTo>
                  <a:pt x="903922" y="513108"/>
                </a:lnTo>
                <a:lnTo>
                  <a:pt x="910269" y="514018"/>
                </a:lnTo>
                <a:lnTo>
                  <a:pt x="916162" y="515156"/>
                </a:lnTo>
                <a:lnTo>
                  <a:pt x="921829" y="516067"/>
                </a:lnTo>
                <a:lnTo>
                  <a:pt x="927269" y="517432"/>
                </a:lnTo>
                <a:lnTo>
                  <a:pt x="932710" y="519026"/>
                </a:lnTo>
                <a:lnTo>
                  <a:pt x="937696" y="520619"/>
                </a:lnTo>
                <a:lnTo>
                  <a:pt x="942683" y="521985"/>
                </a:lnTo>
                <a:lnTo>
                  <a:pt x="947217" y="523806"/>
                </a:lnTo>
                <a:lnTo>
                  <a:pt x="951750" y="525854"/>
                </a:lnTo>
                <a:lnTo>
                  <a:pt x="955604" y="528131"/>
                </a:lnTo>
                <a:lnTo>
                  <a:pt x="956284" y="528358"/>
                </a:lnTo>
                <a:lnTo>
                  <a:pt x="1216508" y="466218"/>
                </a:lnTo>
                <a:lnTo>
                  <a:pt x="1276350" y="498540"/>
                </a:lnTo>
                <a:lnTo>
                  <a:pt x="830479" y="604838"/>
                </a:lnTo>
                <a:lnTo>
                  <a:pt x="341312" y="339889"/>
                </a:lnTo>
                <a:lnTo>
                  <a:pt x="786730" y="233363"/>
                </a:lnTo>
                <a:close/>
                <a:moveTo>
                  <a:pt x="1266452" y="128588"/>
                </a:moveTo>
                <a:lnTo>
                  <a:pt x="1749425" y="388781"/>
                </a:lnTo>
                <a:lnTo>
                  <a:pt x="1749425" y="883986"/>
                </a:lnTo>
                <a:lnTo>
                  <a:pt x="1344073" y="981076"/>
                </a:lnTo>
                <a:lnTo>
                  <a:pt x="1343846" y="478612"/>
                </a:lnTo>
                <a:lnTo>
                  <a:pt x="868362" y="222276"/>
                </a:lnTo>
                <a:lnTo>
                  <a:pt x="1266452" y="128588"/>
                </a:lnTo>
                <a:close/>
                <a:moveTo>
                  <a:pt x="1772450" y="0"/>
                </a:moveTo>
                <a:lnTo>
                  <a:pt x="2262188" y="264139"/>
                </a:lnTo>
                <a:lnTo>
                  <a:pt x="1798297" y="374650"/>
                </a:lnTo>
                <a:lnTo>
                  <a:pt x="1798297" y="359900"/>
                </a:lnTo>
                <a:lnTo>
                  <a:pt x="1757259" y="338116"/>
                </a:lnTo>
                <a:lnTo>
                  <a:pt x="2021627" y="275031"/>
                </a:lnTo>
                <a:lnTo>
                  <a:pt x="2020947" y="274804"/>
                </a:lnTo>
                <a:lnTo>
                  <a:pt x="2017772" y="272989"/>
                </a:lnTo>
                <a:lnTo>
                  <a:pt x="2015278" y="271173"/>
                </a:lnTo>
                <a:lnTo>
                  <a:pt x="2012784" y="269585"/>
                </a:lnTo>
                <a:lnTo>
                  <a:pt x="2010517" y="267770"/>
                </a:lnTo>
                <a:lnTo>
                  <a:pt x="2008703" y="265954"/>
                </a:lnTo>
                <a:lnTo>
                  <a:pt x="2007116" y="264139"/>
                </a:lnTo>
                <a:lnTo>
                  <a:pt x="2005982" y="262323"/>
                </a:lnTo>
                <a:lnTo>
                  <a:pt x="2004622" y="260508"/>
                </a:lnTo>
                <a:lnTo>
                  <a:pt x="2003942" y="258466"/>
                </a:lnTo>
                <a:lnTo>
                  <a:pt x="2003262" y="256650"/>
                </a:lnTo>
                <a:lnTo>
                  <a:pt x="2002808" y="254835"/>
                </a:lnTo>
                <a:lnTo>
                  <a:pt x="2002808" y="253020"/>
                </a:lnTo>
                <a:lnTo>
                  <a:pt x="2003035" y="251431"/>
                </a:lnTo>
                <a:lnTo>
                  <a:pt x="2003262" y="249162"/>
                </a:lnTo>
                <a:lnTo>
                  <a:pt x="2004169" y="247346"/>
                </a:lnTo>
                <a:lnTo>
                  <a:pt x="2004849" y="245758"/>
                </a:lnTo>
                <a:lnTo>
                  <a:pt x="2006209" y="243943"/>
                </a:lnTo>
                <a:lnTo>
                  <a:pt x="2007343" y="242127"/>
                </a:lnTo>
                <a:lnTo>
                  <a:pt x="2009157" y="240312"/>
                </a:lnTo>
                <a:lnTo>
                  <a:pt x="2010970" y="238723"/>
                </a:lnTo>
                <a:lnTo>
                  <a:pt x="2013011" y="236908"/>
                </a:lnTo>
                <a:lnTo>
                  <a:pt x="2015505" y="235320"/>
                </a:lnTo>
                <a:lnTo>
                  <a:pt x="2020947" y="231916"/>
                </a:lnTo>
                <a:lnTo>
                  <a:pt x="2027068" y="228966"/>
                </a:lnTo>
                <a:lnTo>
                  <a:pt x="2034324" y="226016"/>
                </a:lnTo>
                <a:lnTo>
                  <a:pt x="2042259" y="223520"/>
                </a:lnTo>
                <a:lnTo>
                  <a:pt x="2051102" y="221023"/>
                </a:lnTo>
                <a:lnTo>
                  <a:pt x="2052009" y="220797"/>
                </a:lnTo>
                <a:lnTo>
                  <a:pt x="1805779" y="87820"/>
                </a:lnTo>
                <a:lnTo>
                  <a:pt x="1804872" y="88046"/>
                </a:lnTo>
                <a:lnTo>
                  <a:pt x="1797843" y="89635"/>
                </a:lnTo>
                <a:lnTo>
                  <a:pt x="1790588" y="90996"/>
                </a:lnTo>
                <a:lnTo>
                  <a:pt x="1783106" y="92131"/>
                </a:lnTo>
                <a:lnTo>
                  <a:pt x="1775624" y="92812"/>
                </a:lnTo>
                <a:lnTo>
                  <a:pt x="1768142" y="93720"/>
                </a:lnTo>
                <a:lnTo>
                  <a:pt x="1760433" y="94173"/>
                </a:lnTo>
                <a:lnTo>
                  <a:pt x="1752724" y="94400"/>
                </a:lnTo>
                <a:lnTo>
                  <a:pt x="1745015" y="94400"/>
                </a:lnTo>
                <a:lnTo>
                  <a:pt x="1732092" y="94173"/>
                </a:lnTo>
                <a:lnTo>
                  <a:pt x="1719168" y="93493"/>
                </a:lnTo>
                <a:lnTo>
                  <a:pt x="1706698" y="92131"/>
                </a:lnTo>
                <a:lnTo>
                  <a:pt x="1700576" y="90996"/>
                </a:lnTo>
                <a:lnTo>
                  <a:pt x="1694681" y="90089"/>
                </a:lnTo>
                <a:lnTo>
                  <a:pt x="1689013" y="88954"/>
                </a:lnTo>
                <a:lnTo>
                  <a:pt x="1683571" y="87820"/>
                </a:lnTo>
                <a:lnTo>
                  <a:pt x="1678130" y="86231"/>
                </a:lnTo>
                <a:lnTo>
                  <a:pt x="1672915" y="84643"/>
                </a:lnTo>
                <a:lnTo>
                  <a:pt x="1668153" y="83054"/>
                </a:lnTo>
                <a:lnTo>
                  <a:pt x="1663392" y="81239"/>
                </a:lnTo>
                <a:lnTo>
                  <a:pt x="1659084" y="79196"/>
                </a:lnTo>
                <a:lnTo>
                  <a:pt x="1655230" y="77154"/>
                </a:lnTo>
                <a:lnTo>
                  <a:pt x="1651602" y="75112"/>
                </a:lnTo>
                <a:lnTo>
                  <a:pt x="1386780" y="137970"/>
                </a:lnTo>
                <a:lnTo>
                  <a:pt x="1327150" y="105973"/>
                </a:lnTo>
                <a:lnTo>
                  <a:pt x="1772450" y="0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KSO_Shape"/>
          <p:cNvSpPr>
            <a:spLocks noChangeAspect="1"/>
          </p:cNvSpPr>
          <p:nvPr/>
        </p:nvSpPr>
        <p:spPr>
          <a:xfrm>
            <a:off x="4429655" y="1855258"/>
            <a:ext cx="527050" cy="720725"/>
          </a:xfrm>
          <a:custGeom>
            <a:avLst/>
            <a:gdLst/>
            <a:ahLst/>
            <a:cxnLst>
              <a:cxn ang="0">
                <a:pos x="7074" y="11505"/>
              </a:cxn>
              <a:cxn ang="0">
                <a:pos x="7052" y="11984"/>
              </a:cxn>
              <a:cxn ang="0">
                <a:pos x="6573" y="12276"/>
              </a:cxn>
              <a:cxn ang="0">
                <a:pos x="5321" y="9328"/>
              </a:cxn>
              <a:cxn ang="0">
                <a:pos x="5127" y="8896"/>
              </a:cxn>
              <a:cxn ang="0">
                <a:pos x="5314" y="8596"/>
              </a:cxn>
              <a:cxn ang="0">
                <a:pos x="5504" y="7509"/>
              </a:cxn>
              <a:cxn ang="0">
                <a:pos x="4592" y="7850"/>
              </a:cxn>
              <a:cxn ang="0">
                <a:pos x="4069" y="8364"/>
              </a:cxn>
              <a:cxn ang="0">
                <a:pos x="3855" y="9321"/>
              </a:cxn>
              <a:cxn ang="0">
                <a:pos x="4166" y="10076"/>
              </a:cxn>
              <a:cxn ang="0">
                <a:pos x="4852" y="10581"/>
              </a:cxn>
              <a:cxn ang="0">
                <a:pos x="5528" y="12270"/>
              </a:cxn>
              <a:cxn ang="0">
                <a:pos x="4500" y="11862"/>
              </a:cxn>
              <a:cxn ang="0">
                <a:pos x="4849" y="13107"/>
              </a:cxn>
              <a:cxn ang="0">
                <a:pos x="6612" y="13309"/>
              </a:cxn>
              <a:cxn ang="0">
                <a:pos x="7521" y="13023"/>
              </a:cxn>
              <a:cxn ang="0">
                <a:pos x="8104" y="12531"/>
              </a:cxn>
              <a:cxn ang="0">
                <a:pos x="8403" y="11796"/>
              </a:cxn>
              <a:cxn ang="0">
                <a:pos x="8248" y="10856"/>
              </a:cxn>
              <a:cxn ang="0">
                <a:pos x="7431" y="10108"/>
              </a:cxn>
              <a:cxn ang="0">
                <a:pos x="6697" y="8588"/>
              </a:cxn>
              <a:cxn ang="0">
                <a:pos x="8107" y="9314"/>
              </a:cxn>
              <a:cxn ang="0">
                <a:pos x="7003" y="7577"/>
              </a:cxn>
              <a:cxn ang="0">
                <a:pos x="6621" y="4053"/>
              </a:cxn>
              <a:cxn ang="0">
                <a:pos x="8238" y="4495"/>
              </a:cxn>
              <a:cxn ang="0">
                <a:pos x="9534" y="5516"/>
              </a:cxn>
              <a:cxn ang="0">
                <a:pos x="10577" y="7152"/>
              </a:cxn>
              <a:cxn ang="0">
                <a:pos x="11432" y="9434"/>
              </a:cxn>
              <a:cxn ang="0">
                <a:pos x="12033" y="12155"/>
              </a:cxn>
              <a:cxn ang="0">
                <a:pos x="11675" y="13933"/>
              </a:cxn>
              <a:cxn ang="0">
                <a:pos x="10586" y="15261"/>
              </a:cxn>
              <a:cxn ang="0">
                <a:pos x="8967" y="16137"/>
              </a:cxn>
              <a:cxn ang="0">
                <a:pos x="7011" y="16562"/>
              </a:cxn>
              <a:cxn ang="0">
                <a:pos x="4922" y="16538"/>
              </a:cxn>
              <a:cxn ang="0">
                <a:pos x="2946" y="16026"/>
              </a:cxn>
              <a:cxn ang="0">
                <a:pos x="1318" y="15047"/>
              </a:cxn>
              <a:cxn ang="0">
                <a:pos x="270" y="13630"/>
              </a:cxn>
              <a:cxn ang="0">
                <a:pos x="31" y="11796"/>
              </a:cxn>
              <a:cxn ang="0">
                <a:pos x="1091" y="8355"/>
              </a:cxn>
              <a:cxn ang="0">
                <a:pos x="1988" y="6480"/>
              </a:cxn>
              <a:cxn ang="0">
                <a:pos x="3121" y="5076"/>
              </a:cxn>
              <a:cxn ang="0">
                <a:pos x="4604" y="4235"/>
              </a:cxn>
              <a:cxn ang="0">
                <a:pos x="5138" y="17"/>
              </a:cxn>
              <a:cxn ang="0">
                <a:pos x="5918" y="325"/>
              </a:cxn>
              <a:cxn ang="0">
                <a:pos x="6705" y="281"/>
              </a:cxn>
              <a:cxn ang="0">
                <a:pos x="7606" y="2"/>
              </a:cxn>
              <a:cxn ang="0">
                <a:pos x="8136" y="298"/>
              </a:cxn>
              <a:cxn ang="0">
                <a:pos x="8544" y="1372"/>
              </a:cxn>
              <a:cxn ang="0">
                <a:pos x="9034" y="1439"/>
              </a:cxn>
              <a:cxn ang="0">
                <a:pos x="9413" y="1392"/>
              </a:cxn>
              <a:cxn ang="0">
                <a:pos x="9161" y="2282"/>
              </a:cxn>
              <a:cxn ang="0">
                <a:pos x="8432" y="3035"/>
              </a:cxn>
              <a:cxn ang="0">
                <a:pos x="7205" y="3681"/>
              </a:cxn>
              <a:cxn ang="0">
                <a:pos x="5665" y="3528"/>
              </a:cxn>
              <a:cxn ang="0">
                <a:pos x="4779" y="3656"/>
              </a:cxn>
              <a:cxn ang="0">
                <a:pos x="2699" y="1915"/>
              </a:cxn>
              <a:cxn ang="0">
                <a:pos x="3535" y="1486"/>
              </a:cxn>
              <a:cxn ang="0">
                <a:pos x="4181" y="1387"/>
              </a:cxn>
              <a:cxn ang="0">
                <a:pos x="4472" y="476"/>
              </a:cxn>
            </a:cxnLst>
            <a:rect l="0" t="0" r="0" b="0"/>
            <a:pathLst>
              <a:path w="1122363" h="1531938">
                <a:moveTo>
                  <a:pt x="600075" y="1019175"/>
                </a:moveTo>
                <a:lnTo>
                  <a:pt x="608240" y="1022344"/>
                </a:lnTo>
                <a:lnTo>
                  <a:pt x="615950" y="1025965"/>
                </a:lnTo>
                <a:lnTo>
                  <a:pt x="622981" y="1029134"/>
                </a:lnTo>
                <a:lnTo>
                  <a:pt x="629331" y="1032303"/>
                </a:lnTo>
                <a:lnTo>
                  <a:pt x="635227" y="1035925"/>
                </a:lnTo>
                <a:lnTo>
                  <a:pt x="640443" y="1039093"/>
                </a:lnTo>
                <a:lnTo>
                  <a:pt x="644979" y="1042488"/>
                </a:lnTo>
                <a:lnTo>
                  <a:pt x="649061" y="1045884"/>
                </a:lnTo>
                <a:lnTo>
                  <a:pt x="652236" y="1049505"/>
                </a:lnTo>
                <a:lnTo>
                  <a:pt x="655411" y="1053127"/>
                </a:lnTo>
                <a:lnTo>
                  <a:pt x="657906" y="1056974"/>
                </a:lnTo>
                <a:lnTo>
                  <a:pt x="659720" y="1061049"/>
                </a:lnTo>
                <a:lnTo>
                  <a:pt x="661534" y="1065576"/>
                </a:lnTo>
                <a:lnTo>
                  <a:pt x="662668" y="1070329"/>
                </a:lnTo>
                <a:lnTo>
                  <a:pt x="663348" y="1074856"/>
                </a:lnTo>
                <a:lnTo>
                  <a:pt x="663575" y="1080062"/>
                </a:lnTo>
                <a:lnTo>
                  <a:pt x="663575" y="1083230"/>
                </a:lnTo>
                <a:lnTo>
                  <a:pt x="663348" y="1086626"/>
                </a:lnTo>
                <a:lnTo>
                  <a:pt x="662895" y="1089568"/>
                </a:lnTo>
                <a:lnTo>
                  <a:pt x="662441" y="1092510"/>
                </a:lnTo>
                <a:lnTo>
                  <a:pt x="661761" y="1095227"/>
                </a:lnTo>
                <a:lnTo>
                  <a:pt x="660854" y="1097716"/>
                </a:lnTo>
                <a:lnTo>
                  <a:pt x="659947" y="1100432"/>
                </a:lnTo>
                <a:lnTo>
                  <a:pt x="659040" y="1102922"/>
                </a:lnTo>
                <a:lnTo>
                  <a:pt x="657679" y="1105186"/>
                </a:lnTo>
                <a:lnTo>
                  <a:pt x="656545" y="1107449"/>
                </a:lnTo>
                <a:lnTo>
                  <a:pt x="654957" y="1109486"/>
                </a:lnTo>
                <a:lnTo>
                  <a:pt x="653143" y="1111523"/>
                </a:lnTo>
                <a:lnTo>
                  <a:pt x="651556" y="1113334"/>
                </a:lnTo>
                <a:lnTo>
                  <a:pt x="649515" y="1115145"/>
                </a:lnTo>
                <a:lnTo>
                  <a:pt x="647473" y="1116729"/>
                </a:lnTo>
                <a:lnTo>
                  <a:pt x="645206" y="1118087"/>
                </a:lnTo>
                <a:lnTo>
                  <a:pt x="640670" y="1120803"/>
                </a:lnTo>
                <a:lnTo>
                  <a:pt x="635681" y="1123520"/>
                </a:lnTo>
                <a:lnTo>
                  <a:pt x="630238" y="1126009"/>
                </a:lnTo>
                <a:lnTo>
                  <a:pt x="625022" y="1128046"/>
                </a:lnTo>
                <a:lnTo>
                  <a:pt x="619125" y="1130310"/>
                </a:lnTo>
                <a:lnTo>
                  <a:pt x="613002" y="1132121"/>
                </a:lnTo>
                <a:lnTo>
                  <a:pt x="606652" y="1133705"/>
                </a:lnTo>
                <a:lnTo>
                  <a:pt x="600075" y="1135063"/>
                </a:lnTo>
                <a:lnTo>
                  <a:pt x="600075" y="1019175"/>
                </a:lnTo>
                <a:close/>
                <a:moveTo>
                  <a:pt x="538162" y="779462"/>
                </a:moveTo>
                <a:lnTo>
                  <a:pt x="538162" y="877887"/>
                </a:lnTo>
                <a:lnTo>
                  <a:pt x="529967" y="875827"/>
                </a:lnTo>
                <a:lnTo>
                  <a:pt x="522227" y="873538"/>
                </a:lnTo>
                <a:lnTo>
                  <a:pt x="515398" y="870791"/>
                </a:lnTo>
                <a:lnTo>
                  <a:pt x="509024" y="868273"/>
                </a:lnTo>
                <a:lnTo>
                  <a:pt x="503333" y="865298"/>
                </a:lnTo>
                <a:lnTo>
                  <a:pt x="500829" y="863467"/>
                </a:lnTo>
                <a:lnTo>
                  <a:pt x="498553" y="861864"/>
                </a:lnTo>
                <a:lnTo>
                  <a:pt x="496276" y="860262"/>
                </a:lnTo>
                <a:lnTo>
                  <a:pt x="494227" y="858431"/>
                </a:lnTo>
                <a:lnTo>
                  <a:pt x="492406" y="856600"/>
                </a:lnTo>
                <a:lnTo>
                  <a:pt x="490813" y="854540"/>
                </a:lnTo>
                <a:lnTo>
                  <a:pt x="487626" y="850877"/>
                </a:lnTo>
                <a:lnTo>
                  <a:pt x="485122" y="846986"/>
                </a:lnTo>
                <a:lnTo>
                  <a:pt x="482618" y="843324"/>
                </a:lnTo>
                <a:lnTo>
                  <a:pt x="481024" y="839662"/>
                </a:lnTo>
                <a:lnTo>
                  <a:pt x="479658" y="835999"/>
                </a:lnTo>
                <a:lnTo>
                  <a:pt x="478520" y="832337"/>
                </a:lnTo>
                <a:lnTo>
                  <a:pt x="478065" y="828903"/>
                </a:lnTo>
                <a:lnTo>
                  <a:pt x="477837" y="825241"/>
                </a:lnTo>
                <a:lnTo>
                  <a:pt x="477837" y="822952"/>
                </a:lnTo>
                <a:lnTo>
                  <a:pt x="478065" y="820434"/>
                </a:lnTo>
                <a:lnTo>
                  <a:pt x="478520" y="817916"/>
                </a:lnTo>
                <a:lnTo>
                  <a:pt x="478975" y="815627"/>
                </a:lnTo>
                <a:lnTo>
                  <a:pt x="479431" y="813339"/>
                </a:lnTo>
                <a:lnTo>
                  <a:pt x="480341" y="810821"/>
                </a:lnTo>
                <a:lnTo>
                  <a:pt x="481252" y="808761"/>
                </a:lnTo>
                <a:lnTo>
                  <a:pt x="482162" y="806701"/>
                </a:lnTo>
                <a:lnTo>
                  <a:pt x="483528" y="804869"/>
                </a:lnTo>
                <a:lnTo>
                  <a:pt x="484894" y="802809"/>
                </a:lnTo>
                <a:lnTo>
                  <a:pt x="486260" y="800978"/>
                </a:lnTo>
                <a:lnTo>
                  <a:pt x="487853" y="799147"/>
                </a:lnTo>
                <a:lnTo>
                  <a:pt x="489447" y="797545"/>
                </a:lnTo>
                <a:lnTo>
                  <a:pt x="491496" y="795714"/>
                </a:lnTo>
                <a:lnTo>
                  <a:pt x="495593" y="792738"/>
                </a:lnTo>
                <a:lnTo>
                  <a:pt x="500146" y="789991"/>
                </a:lnTo>
                <a:lnTo>
                  <a:pt x="504699" y="787244"/>
                </a:lnTo>
                <a:lnTo>
                  <a:pt x="509935" y="785184"/>
                </a:lnTo>
                <a:lnTo>
                  <a:pt x="515170" y="783582"/>
                </a:lnTo>
                <a:lnTo>
                  <a:pt x="520634" y="781980"/>
                </a:lnTo>
                <a:lnTo>
                  <a:pt x="526097" y="780835"/>
                </a:lnTo>
                <a:lnTo>
                  <a:pt x="532016" y="779920"/>
                </a:lnTo>
                <a:lnTo>
                  <a:pt x="538162" y="779462"/>
                </a:lnTo>
                <a:close/>
                <a:moveTo>
                  <a:pt x="538626" y="654332"/>
                </a:moveTo>
                <a:lnTo>
                  <a:pt x="538626" y="688810"/>
                </a:lnTo>
                <a:lnTo>
                  <a:pt x="530011" y="689945"/>
                </a:lnTo>
                <a:lnTo>
                  <a:pt x="521624" y="691079"/>
                </a:lnTo>
                <a:lnTo>
                  <a:pt x="513236" y="692440"/>
                </a:lnTo>
                <a:lnTo>
                  <a:pt x="505302" y="694028"/>
                </a:lnTo>
                <a:lnTo>
                  <a:pt x="497594" y="695842"/>
                </a:lnTo>
                <a:lnTo>
                  <a:pt x="490113" y="697657"/>
                </a:lnTo>
                <a:lnTo>
                  <a:pt x="482859" y="699471"/>
                </a:lnTo>
                <a:lnTo>
                  <a:pt x="475831" y="701740"/>
                </a:lnTo>
                <a:lnTo>
                  <a:pt x="469257" y="704008"/>
                </a:lnTo>
                <a:lnTo>
                  <a:pt x="462683" y="706276"/>
                </a:lnTo>
                <a:lnTo>
                  <a:pt x="456336" y="708998"/>
                </a:lnTo>
                <a:lnTo>
                  <a:pt x="450215" y="711720"/>
                </a:lnTo>
                <a:lnTo>
                  <a:pt x="444321" y="714442"/>
                </a:lnTo>
                <a:lnTo>
                  <a:pt x="438654" y="717618"/>
                </a:lnTo>
                <a:lnTo>
                  <a:pt x="433440" y="720567"/>
                </a:lnTo>
                <a:lnTo>
                  <a:pt x="428226" y="723969"/>
                </a:lnTo>
                <a:lnTo>
                  <a:pt x="423238" y="727372"/>
                </a:lnTo>
                <a:lnTo>
                  <a:pt x="418478" y="731001"/>
                </a:lnTo>
                <a:lnTo>
                  <a:pt x="413944" y="734403"/>
                </a:lnTo>
                <a:lnTo>
                  <a:pt x="409410" y="738033"/>
                </a:lnTo>
                <a:lnTo>
                  <a:pt x="405556" y="741435"/>
                </a:lnTo>
                <a:lnTo>
                  <a:pt x="401476" y="744837"/>
                </a:lnTo>
                <a:lnTo>
                  <a:pt x="397849" y="748694"/>
                </a:lnTo>
                <a:lnTo>
                  <a:pt x="394221" y="752323"/>
                </a:lnTo>
                <a:lnTo>
                  <a:pt x="391048" y="755952"/>
                </a:lnTo>
                <a:lnTo>
                  <a:pt x="387874" y="760035"/>
                </a:lnTo>
                <a:lnTo>
                  <a:pt x="384927" y="763664"/>
                </a:lnTo>
                <a:lnTo>
                  <a:pt x="382207" y="767520"/>
                </a:lnTo>
                <a:lnTo>
                  <a:pt x="379486" y="771377"/>
                </a:lnTo>
                <a:lnTo>
                  <a:pt x="377219" y="775460"/>
                </a:lnTo>
                <a:lnTo>
                  <a:pt x="375179" y="779316"/>
                </a:lnTo>
                <a:lnTo>
                  <a:pt x="373366" y="783399"/>
                </a:lnTo>
                <a:lnTo>
                  <a:pt x="369738" y="791338"/>
                </a:lnTo>
                <a:lnTo>
                  <a:pt x="367018" y="799277"/>
                </a:lnTo>
                <a:lnTo>
                  <a:pt x="364298" y="806989"/>
                </a:lnTo>
                <a:lnTo>
                  <a:pt x="362258" y="814701"/>
                </a:lnTo>
                <a:lnTo>
                  <a:pt x="360671" y="822187"/>
                </a:lnTo>
                <a:lnTo>
                  <a:pt x="359537" y="829672"/>
                </a:lnTo>
                <a:lnTo>
                  <a:pt x="358857" y="836931"/>
                </a:lnTo>
                <a:lnTo>
                  <a:pt x="358630" y="844189"/>
                </a:lnTo>
                <a:lnTo>
                  <a:pt x="358857" y="851901"/>
                </a:lnTo>
                <a:lnTo>
                  <a:pt x="359537" y="859614"/>
                </a:lnTo>
                <a:lnTo>
                  <a:pt x="360444" y="867326"/>
                </a:lnTo>
                <a:lnTo>
                  <a:pt x="362031" y="874811"/>
                </a:lnTo>
                <a:lnTo>
                  <a:pt x="363844" y="882297"/>
                </a:lnTo>
                <a:lnTo>
                  <a:pt x="366111" y="889782"/>
                </a:lnTo>
                <a:lnTo>
                  <a:pt x="368832" y="897267"/>
                </a:lnTo>
                <a:lnTo>
                  <a:pt x="371779" y="904526"/>
                </a:lnTo>
                <a:lnTo>
                  <a:pt x="373592" y="907928"/>
                </a:lnTo>
                <a:lnTo>
                  <a:pt x="375633" y="911558"/>
                </a:lnTo>
                <a:lnTo>
                  <a:pt x="377673" y="915187"/>
                </a:lnTo>
                <a:lnTo>
                  <a:pt x="379940" y="918816"/>
                </a:lnTo>
                <a:lnTo>
                  <a:pt x="382660" y="922219"/>
                </a:lnTo>
                <a:lnTo>
                  <a:pt x="385380" y="925848"/>
                </a:lnTo>
                <a:lnTo>
                  <a:pt x="388554" y="929250"/>
                </a:lnTo>
                <a:lnTo>
                  <a:pt x="391501" y="932880"/>
                </a:lnTo>
                <a:lnTo>
                  <a:pt x="395128" y="936282"/>
                </a:lnTo>
                <a:lnTo>
                  <a:pt x="398529" y="939685"/>
                </a:lnTo>
                <a:lnTo>
                  <a:pt x="402609" y="943087"/>
                </a:lnTo>
                <a:lnTo>
                  <a:pt x="406463" y="946489"/>
                </a:lnTo>
                <a:lnTo>
                  <a:pt x="410770" y="949892"/>
                </a:lnTo>
                <a:lnTo>
                  <a:pt x="415077" y="953294"/>
                </a:lnTo>
                <a:lnTo>
                  <a:pt x="424372" y="959646"/>
                </a:lnTo>
                <a:lnTo>
                  <a:pt x="429586" y="963048"/>
                </a:lnTo>
                <a:lnTo>
                  <a:pt x="434800" y="966224"/>
                </a:lnTo>
                <a:lnTo>
                  <a:pt x="440467" y="969626"/>
                </a:lnTo>
                <a:lnTo>
                  <a:pt x="446361" y="972575"/>
                </a:lnTo>
                <a:lnTo>
                  <a:pt x="452482" y="975751"/>
                </a:lnTo>
                <a:lnTo>
                  <a:pt x="459056" y="978473"/>
                </a:lnTo>
                <a:lnTo>
                  <a:pt x="465630" y="981421"/>
                </a:lnTo>
                <a:lnTo>
                  <a:pt x="472658" y="984370"/>
                </a:lnTo>
                <a:lnTo>
                  <a:pt x="479912" y="987092"/>
                </a:lnTo>
                <a:lnTo>
                  <a:pt x="487619" y="989814"/>
                </a:lnTo>
                <a:lnTo>
                  <a:pt x="495327" y="992309"/>
                </a:lnTo>
                <a:lnTo>
                  <a:pt x="503488" y="994804"/>
                </a:lnTo>
                <a:lnTo>
                  <a:pt x="520490" y="1000021"/>
                </a:lnTo>
                <a:lnTo>
                  <a:pt x="538626" y="1004785"/>
                </a:lnTo>
                <a:lnTo>
                  <a:pt x="538626" y="1135439"/>
                </a:lnTo>
                <a:lnTo>
                  <a:pt x="530918" y="1134305"/>
                </a:lnTo>
                <a:lnTo>
                  <a:pt x="523210" y="1133171"/>
                </a:lnTo>
                <a:lnTo>
                  <a:pt x="515503" y="1131583"/>
                </a:lnTo>
                <a:lnTo>
                  <a:pt x="507795" y="1129768"/>
                </a:lnTo>
                <a:lnTo>
                  <a:pt x="500088" y="1127727"/>
                </a:lnTo>
                <a:lnTo>
                  <a:pt x="492607" y="1125685"/>
                </a:lnTo>
                <a:lnTo>
                  <a:pt x="485126" y="1123417"/>
                </a:lnTo>
                <a:lnTo>
                  <a:pt x="477645" y="1120695"/>
                </a:lnTo>
                <a:lnTo>
                  <a:pt x="470164" y="1117973"/>
                </a:lnTo>
                <a:lnTo>
                  <a:pt x="462683" y="1115024"/>
                </a:lnTo>
                <a:lnTo>
                  <a:pt x="455429" y="1111849"/>
                </a:lnTo>
                <a:lnTo>
                  <a:pt x="448175" y="1108673"/>
                </a:lnTo>
                <a:lnTo>
                  <a:pt x="440920" y="1105044"/>
                </a:lnTo>
                <a:lnTo>
                  <a:pt x="433893" y="1101641"/>
                </a:lnTo>
                <a:lnTo>
                  <a:pt x="426639" y="1097785"/>
                </a:lnTo>
                <a:lnTo>
                  <a:pt x="419611" y="1093929"/>
                </a:lnTo>
                <a:lnTo>
                  <a:pt x="405783" y="1085310"/>
                </a:lnTo>
                <a:lnTo>
                  <a:pt x="392181" y="1076690"/>
                </a:lnTo>
                <a:lnTo>
                  <a:pt x="379033" y="1067617"/>
                </a:lnTo>
                <a:lnTo>
                  <a:pt x="366338" y="1058317"/>
                </a:lnTo>
                <a:lnTo>
                  <a:pt x="366338" y="1169917"/>
                </a:lnTo>
                <a:lnTo>
                  <a:pt x="376313" y="1175588"/>
                </a:lnTo>
                <a:lnTo>
                  <a:pt x="386287" y="1181032"/>
                </a:lnTo>
                <a:lnTo>
                  <a:pt x="396715" y="1186249"/>
                </a:lnTo>
                <a:lnTo>
                  <a:pt x="407370" y="1191466"/>
                </a:lnTo>
                <a:lnTo>
                  <a:pt x="418251" y="1196003"/>
                </a:lnTo>
                <a:lnTo>
                  <a:pt x="429359" y="1200539"/>
                </a:lnTo>
                <a:lnTo>
                  <a:pt x="440694" y="1204849"/>
                </a:lnTo>
                <a:lnTo>
                  <a:pt x="452255" y="1208705"/>
                </a:lnTo>
                <a:lnTo>
                  <a:pt x="464043" y="1212561"/>
                </a:lnTo>
                <a:lnTo>
                  <a:pt x="475151" y="1215964"/>
                </a:lnTo>
                <a:lnTo>
                  <a:pt x="486486" y="1218686"/>
                </a:lnTo>
                <a:lnTo>
                  <a:pt x="497367" y="1221634"/>
                </a:lnTo>
                <a:lnTo>
                  <a:pt x="508022" y="1223903"/>
                </a:lnTo>
                <a:lnTo>
                  <a:pt x="518450" y="1225944"/>
                </a:lnTo>
                <a:lnTo>
                  <a:pt x="528878" y="1227759"/>
                </a:lnTo>
                <a:lnTo>
                  <a:pt x="538626" y="1229120"/>
                </a:lnTo>
                <a:lnTo>
                  <a:pt x="538626" y="1297396"/>
                </a:lnTo>
                <a:lnTo>
                  <a:pt x="600740" y="1297396"/>
                </a:lnTo>
                <a:lnTo>
                  <a:pt x="600740" y="1229120"/>
                </a:lnTo>
                <a:lnTo>
                  <a:pt x="608674" y="1228213"/>
                </a:lnTo>
                <a:lnTo>
                  <a:pt x="616608" y="1227305"/>
                </a:lnTo>
                <a:lnTo>
                  <a:pt x="624089" y="1225944"/>
                </a:lnTo>
                <a:lnTo>
                  <a:pt x="631570" y="1224810"/>
                </a:lnTo>
                <a:lnTo>
                  <a:pt x="638824" y="1223449"/>
                </a:lnTo>
                <a:lnTo>
                  <a:pt x="645852" y="1221861"/>
                </a:lnTo>
                <a:lnTo>
                  <a:pt x="652880" y="1220273"/>
                </a:lnTo>
                <a:lnTo>
                  <a:pt x="659454" y="1218232"/>
                </a:lnTo>
                <a:lnTo>
                  <a:pt x="666028" y="1216191"/>
                </a:lnTo>
                <a:lnTo>
                  <a:pt x="672375" y="1214149"/>
                </a:lnTo>
                <a:lnTo>
                  <a:pt x="678723" y="1211881"/>
                </a:lnTo>
                <a:lnTo>
                  <a:pt x="684617" y="1209386"/>
                </a:lnTo>
                <a:lnTo>
                  <a:pt x="690284" y="1206890"/>
                </a:lnTo>
                <a:lnTo>
                  <a:pt x="695951" y="1203942"/>
                </a:lnTo>
                <a:lnTo>
                  <a:pt x="701392" y="1200993"/>
                </a:lnTo>
                <a:lnTo>
                  <a:pt x="706833" y="1198044"/>
                </a:lnTo>
                <a:lnTo>
                  <a:pt x="711593" y="1194868"/>
                </a:lnTo>
                <a:lnTo>
                  <a:pt x="716581" y="1191693"/>
                </a:lnTo>
                <a:lnTo>
                  <a:pt x="721341" y="1188290"/>
                </a:lnTo>
                <a:lnTo>
                  <a:pt x="725875" y="1184888"/>
                </a:lnTo>
                <a:lnTo>
                  <a:pt x="730182" y="1181486"/>
                </a:lnTo>
                <a:lnTo>
                  <a:pt x="734263" y="1178083"/>
                </a:lnTo>
                <a:lnTo>
                  <a:pt x="738343" y="1174227"/>
                </a:lnTo>
                <a:lnTo>
                  <a:pt x="742197" y="1170825"/>
                </a:lnTo>
                <a:lnTo>
                  <a:pt x="745824" y="1166968"/>
                </a:lnTo>
                <a:lnTo>
                  <a:pt x="749225" y="1163339"/>
                </a:lnTo>
                <a:lnTo>
                  <a:pt x="752625" y="1159256"/>
                </a:lnTo>
                <a:lnTo>
                  <a:pt x="755799" y="1155627"/>
                </a:lnTo>
                <a:lnTo>
                  <a:pt x="758746" y="1151544"/>
                </a:lnTo>
                <a:lnTo>
                  <a:pt x="761466" y="1147461"/>
                </a:lnTo>
                <a:lnTo>
                  <a:pt x="763960" y="1143378"/>
                </a:lnTo>
                <a:lnTo>
                  <a:pt x="766453" y="1139295"/>
                </a:lnTo>
                <a:lnTo>
                  <a:pt x="770760" y="1130676"/>
                </a:lnTo>
                <a:lnTo>
                  <a:pt x="774614" y="1122056"/>
                </a:lnTo>
                <a:lnTo>
                  <a:pt x="777561" y="1113436"/>
                </a:lnTo>
                <a:lnTo>
                  <a:pt x="778921" y="1109354"/>
                </a:lnTo>
                <a:lnTo>
                  <a:pt x="780055" y="1105044"/>
                </a:lnTo>
                <a:lnTo>
                  <a:pt x="781415" y="1100507"/>
                </a:lnTo>
                <a:lnTo>
                  <a:pt x="782322" y="1096424"/>
                </a:lnTo>
                <a:lnTo>
                  <a:pt x="783002" y="1092114"/>
                </a:lnTo>
                <a:lnTo>
                  <a:pt x="783682" y="1087805"/>
                </a:lnTo>
                <a:lnTo>
                  <a:pt x="784135" y="1083495"/>
                </a:lnTo>
                <a:lnTo>
                  <a:pt x="784589" y="1079185"/>
                </a:lnTo>
                <a:lnTo>
                  <a:pt x="784816" y="1074875"/>
                </a:lnTo>
                <a:lnTo>
                  <a:pt x="784816" y="1070339"/>
                </a:lnTo>
                <a:lnTo>
                  <a:pt x="784589" y="1061719"/>
                </a:lnTo>
                <a:lnTo>
                  <a:pt x="784135" y="1053326"/>
                </a:lnTo>
                <a:lnTo>
                  <a:pt x="783229" y="1045161"/>
                </a:lnTo>
                <a:lnTo>
                  <a:pt x="781869" y="1037222"/>
                </a:lnTo>
                <a:lnTo>
                  <a:pt x="779828" y="1029509"/>
                </a:lnTo>
                <a:lnTo>
                  <a:pt x="777788" y="1022251"/>
                </a:lnTo>
                <a:lnTo>
                  <a:pt x="775294" y="1014992"/>
                </a:lnTo>
                <a:lnTo>
                  <a:pt x="772347" y="1007960"/>
                </a:lnTo>
                <a:lnTo>
                  <a:pt x="769174" y="1001156"/>
                </a:lnTo>
                <a:lnTo>
                  <a:pt x="765320" y="994577"/>
                </a:lnTo>
                <a:lnTo>
                  <a:pt x="761466" y="988226"/>
                </a:lnTo>
                <a:lnTo>
                  <a:pt x="756705" y="982329"/>
                </a:lnTo>
                <a:lnTo>
                  <a:pt x="752172" y="976431"/>
                </a:lnTo>
                <a:lnTo>
                  <a:pt x="746731" y="970987"/>
                </a:lnTo>
                <a:lnTo>
                  <a:pt x="741064" y="965543"/>
                </a:lnTo>
                <a:lnTo>
                  <a:pt x="734943" y="960553"/>
                </a:lnTo>
                <a:lnTo>
                  <a:pt x="728822" y="955563"/>
                </a:lnTo>
                <a:lnTo>
                  <a:pt x="722248" y="950572"/>
                </a:lnTo>
                <a:lnTo>
                  <a:pt x="715220" y="946036"/>
                </a:lnTo>
                <a:lnTo>
                  <a:pt x="708193" y="941272"/>
                </a:lnTo>
                <a:lnTo>
                  <a:pt x="700712" y="936509"/>
                </a:lnTo>
                <a:lnTo>
                  <a:pt x="693004" y="932199"/>
                </a:lnTo>
                <a:lnTo>
                  <a:pt x="685070" y="927889"/>
                </a:lnTo>
                <a:lnTo>
                  <a:pt x="676456" y="923806"/>
                </a:lnTo>
                <a:lnTo>
                  <a:pt x="668068" y="919497"/>
                </a:lnTo>
                <a:lnTo>
                  <a:pt x="659227" y="915641"/>
                </a:lnTo>
                <a:lnTo>
                  <a:pt x="650159" y="911558"/>
                </a:lnTo>
                <a:lnTo>
                  <a:pt x="641091" y="907475"/>
                </a:lnTo>
                <a:lnTo>
                  <a:pt x="631117" y="903845"/>
                </a:lnTo>
                <a:lnTo>
                  <a:pt x="621369" y="899989"/>
                </a:lnTo>
                <a:lnTo>
                  <a:pt x="611394" y="896587"/>
                </a:lnTo>
                <a:lnTo>
                  <a:pt x="600740" y="892958"/>
                </a:lnTo>
                <a:lnTo>
                  <a:pt x="600740" y="785894"/>
                </a:lnTo>
                <a:lnTo>
                  <a:pt x="612755" y="788616"/>
                </a:lnTo>
                <a:lnTo>
                  <a:pt x="624543" y="792018"/>
                </a:lnTo>
                <a:lnTo>
                  <a:pt x="636331" y="795421"/>
                </a:lnTo>
                <a:lnTo>
                  <a:pt x="647892" y="799504"/>
                </a:lnTo>
                <a:lnTo>
                  <a:pt x="659227" y="803813"/>
                </a:lnTo>
                <a:lnTo>
                  <a:pt x="670562" y="808577"/>
                </a:lnTo>
                <a:lnTo>
                  <a:pt x="681443" y="813794"/>
                </a:lnTo>
                <a:lnTo>
                  <a:pt x="692324" y="819465"/>
                </a:lnTo>
                <a:lnTo>
                  <a:pt x="702752" y="824909"/>
                </a:lnTo>
                <a:lnTo>
                  <a:pt x="712727" y="830806"/>
                </a:lnTo>
                <a:lnTo>
                  <a:pt x="722475" y="836477"/>
                </a:lnTo>
                <a:lnTo>
                  <a:pt x="731542" y="842148"/>
                </a:lnTo>
                <a:lnTo>
                  <a:pt x="740157" y="847592"/>
                </a:lnTo>
                <a:lnTo>
                  <a:pt x="748318" y="853262"/>
                </a:lnTo>
                <a:lnTo>
                  <a:pt x="756025" y="858933"/>
                </a:lnTo>
                <a:lnTo>
                  <a:pt x="763280" y="864604"/>
                </a:lnTo>
                <a:lnTo>
                  <a:pt x="763280" y="748240"/>
                </a:lnTo>
                <a:lnTo>
                  <a:pt x="752625" y="741889"/>
                </a:lnTo>
                <a:lnTo>
                  <a:pt x="741744" y="735764"/>
                </a:lnTo>
                <a:lnTo>
                  <a:pt x="731316" y="730547"/>
                </a:lnTo>
                <a:lnTo>
                  <a:pt x="720888" y="725103"/>
                </a:lnTo>
                <a:lnTo>
                  <a:pt x="710913" y="720340"/>
                </a:lnTo>
                <a:lnTo>
                  <a:pt x="701165" y="716030"/>
                </a:lnTo>
                <a:lnTo>
                  <a:pt x="691644" y="711720"/>
                </a:lnTo>
                <a:lnTo>
                  <a:pt x="682123" y="708318"/>
                </a:lnTo>
                <a:lnTo>
                  <a:pt x="672602" y="704689"/>
                </a:lnTo>
                <a:lnTo>
                  <a:pt x="663081" y="701740"/>
                </a:lnTo>
                <a:lnTo>
                  <a:pt x="653106" y="698791"/>
                </a:lnTo>
                <a:lnTo>
                  <a:pt x="643132" y="696296"/>
                </a:lnTo>
                <a:lnTo>
                  <a:pt x="632930" y="694254"/>
                </a:lnTo>
                <a:lnTo>
                  <a:pt x="622276" y="691986"/>
                </a:lnTo>
                <a:lnTo>
                  <a:pt x="611848" y="690171"/>
                </a:lnTo>
                <a:lnTo>
                  <a:pt x="600740" y="688810"/>
                </a:lnTo>
                <a:lnTo>
                  <a:pt x="600740" y="654332"/>
                </a:lnTo>
                <a:lnTo>
                  <a:pt x="538626" y="654332"/>
                </a:lnTo>
                <a:close/>
                <a:moveTo>
                  <a:pt x="549280" y="371475"/>
                </a:moveTo>
                <a:lnTo>
                  <a:pt x="564015" y="371475"/>
                </a:lnTo>
                <a:lnTo>
                  <a:pt x="577844" y="371475"/>
                </a:lnTo>
                <a:lnTo>
                  <a:pt x="591219" y="371929"/>
                </a:lnTo>
                <a:lnTo>
                  <a:pt x="604594" y="372609"/>
                </a:lnTo>
                <a:lnTo>
                  <a:pt x="617515" y="373743"/>
                </a:lnTo>
                <a:lnTo>
                  <a:pt x="630210" y="375104"/>
                </a:lnTo>
                <a:lnTo>
                  <a:pt x="642905" y="376692"/>
                </a:lnTo>
                <a:lnTo>
                  <a:pt x="655373" y="378507"/>
                </a:lnTo>
                <a:lnTo>
                  <a:pt x="667388" y="380775"/>
                </a:lnTo>
                <a:lnTo>
                  <a:pt x="679403" y="383497"/>
                </a:lnTo>
                <a:lnTo>
                  <a:pt x="691191" y="386219"/>
                </a:lnTo>
                <a:lnTo>
                  <a:pt x="702752" y="389168"/>
                </a:lnTo>
                <a:lnTo>
                  <a:pt x="714314" y="392797"/>
                </a:lnTo>
                <a:lnTo>
                  <a:pt x="725422" y="396426"/>
                </a:lnTo>
                <a:lnTo>
                  <a:pt x="736530" y="400509"/>
                </a:lnTo>
                <a:lnTo>
                  <a:pt x="747184" y="405046"/>
                </a:lnTo>
                <a:lnTo>
                  <a:pt x="757839" y="409582"/>
                </a:lnTo>
                <a:lnTo>
                  <a:pt x="768267" y="414573"/>
                </a:lnTo>
                <a:lnTo>
                  <a:pt x="778468" y="420017"/>
                </a:lnTo>
                <a:lnTo>
                  <a:pt x="788669" y="425461"/>
                </a:lnTo>
                <a:lnTo>
                  <a:pt x="798644" y="431358"/>
                </a:lnTo>
                <a:lnTo>
                  <a:pt x="808392" y="437709"/>
                </a:lnTo>
                <a:lnTo>
                  <a:pt x="818140" y="444288"/>
                </a:lnTo>
                <a:lnTo>
                  <a:pt x="827434" y="451092"/>
                </a:lnTo>
                <a:lnTo>
                  <a:pt x="836729" y="458351"/>
                </a:lnTo>
                <a:lnTo>
                  <a:pt x="845796" y="466063"/>
                </a:lnTo>
                <a:lnTo>
                  <a:pt x="854864" y="473775"/>
                </a:lnTo>
                <a:lnTo>
                  <a:pt x="863705" y="481941"/>
                </a:lnTo>
                <a:lnTo>
                  <a:pt x="872319" y="490561"/>
                </a:lnTo>
                <a:lnTo>
                  <a:pt x="880934" y="499407"/>
                </a:lnTo>
                <a:lnTo>
                  <a:pt x="889095" y="508707"/>
                </a:lnTo>
                <a:lnTo>
                  <a:pt x="897483" y="518234"/>
                </a:lnTo>
                <a:lnTo>
                  <a:pt x="905417" y="527988"/>
                </a:lnTo>
                <a:lnTo>
                  <a:pt x="913351" y="538422"/>
                </a:lnTo>
                <a:lnTo>
                  <a:pt x="921512" y="548856"/>
                </a:lnTo>
                <a:lnTo>
                  <a:pt x="929220" y="559744"/>
                </a:lnTo>
                <a:lnTo>
                  <a:pt x="936701" y="571086"/>
                </a:lnTo>
                <a:lnTo>
                  <a:pt x="944182" y="582654"/>
                </a:lnTo>
                <a:lnTo>
                  <a:pt x="951436" y="594449"/>
                </a:lnTo>
                <a:lnTo>
                  <a:pt x="958690" y="606925"/>
                </a:lnTo>
                <a:lnTo>
                  <a:pt x="965944" y="619627"/>
                </a:lnTo>
                <a:lnTo>
                  <a:pt x="972745" y="632330"/>
                </a:lnTo>
                <a:lnTo>
                  <a:pt x="979546" y="645713"/>
                </a:lnTo>
                <a:lnTo>
                  <a:pt x="986347" y="659549"/>
                </a:lnTo>
                <a:lnTo>
                  <a:pt x="993148" y="673613"/>
                </a:lnTo>
                <a:lnTo>
                  <a:pt x="999722" y="687903"/>
                </a:lnTo>
                <a:lnTo>
                  <a:pt x="1006069" y="702647"/>
                </a:lnTo>
                <a:lnTo>
                  <a:pt x="1012643" y="717845"/>
                </a:lnTo>
                <a:lnTo>
                  <a:pt x="1018991" y="733269"/>
                </a:lnTo>
                <a:lnTo>
                  <a:pt x="1025111" y="748920"/>
                </a:lnTo>
                <a:lnTo>
                  <a:pt x="1031005" y="765252"/>
                </a:lnTo>
                <a:lnTo>
                  <a:pt x="1037126" y="781584"/>
                </a:lnTo>
                <a:lnTo>
                  <a:pt x="1043247" y="798823"/>
                </a:lnTo>
                <a:lnTo>
                  <a:pt x="1049141" y="816062"/>
                </a:lnTo>
                <a:lnTo>
                  <a:pt x="1054808" y="833528"/>
                </a:lnTo>
                <a:lnTo>
                  <a:pt x="1060476" y="851674"/>
                </a:lnTo>
                <a:lnTo>
                  <a:pt x="1066143" y="870048"/>
                </a:lnTo>
                <a:lnTo>
                  <a:pt x="1071810" y="888875"/>
                </a:lnTo>
                <a:lnTo>
                  <a:pt x="1077478" y="907928"/>
                </a:lnTo>
                <a:lnTo>
                  <a:pt x="1082692" y="927436"/>
                </a:lnTo>
                <a:lnTo>
                  <a:pt x="1088132" y="947624"/>
                </a:lnTo>
                <a:lnTo>
                  <a:pt x="1093573" y="967812"/>
                </a:lnTo>
                <a:lnTo>
                  <a:pt x="1098787" y="988453"/>
                </a:lnTo>
                <a:lnTo>
                  <a:pt x="1109215" y="1030870"/>
                </a:lnTo>
                <a:lnTo>
                  <a:pt x="1112615" y="1046522"/>
                </a:lnTo>
                <a:lnTo>
                  <a:pt x="1115789" y="1061946"/>
                </a:lnTo>
                <a:lnTo>
                  <a:pt x="1118056" y="1076917"/>
                </a:lnTo>
                <a:lnTo>
                  <a:pt x="1119870" y="1091888"/>
                </a:lnTo>
                <a:lnTo>
                  <a:pt x="1121456" y="1106405"/>
                </a:lnTo>
                <a:lnTo>
                  <a:pt x="1122136" y="1120922"/>
                </a:lnTo>
                <a:lnTo>
                  <a:pt x="1122363" y="1134985"/>
                </a:lnTo>
                <a:lnTo>
                  <a:pt x="1122136" y="1148822"/>
                </a:lnTo>
                <a:lnTo>
                  <a:pt x="1121456" y="1162659"/>
                </a:lnTo>
                <a:lnTo>
                  <a:pt x="1120096" y="1176042"/>
                </a:lnTo>
                <a:lnTo>
                  <a:pt x="1118509" y="1188971"/>
                </a:lnTo>
                <a:lnTo>
                  <a:pt x="1116469" y="1201900"/>
                </a:lnTo>
                <a:lnTo>
                  <a:pt x="1113749" y="1214603"/>
                </a:lnTo>
                <a:lnTo>
                  <a:pt x="1110575" y="1227078"/>
                </a:lnTo>
                <a:lnTo>
                  <a:pt x="1107175" y="1239100"/>
                </a:lnTo>
                <a:lnTo>
                  <a:pt x="1103321" y="1250896"/>
                </a:lnTo>
                <a:lnTo>
                  <a:pt x="1098787" y="1262464"/>
                </a:lnTo>
                <a:lnTo>
                  <a:pt x="1094026" y="1274032"/>
                </a:lnTo>
                <a:lnTo>
                  <a:pt x="1088812" y="1284920"/>
                </a:lnTo>
                <a:lnTo>
                  <a:pt x="1083145" y="1296035"/>
                </a:lnTo>
                <a:lnTo>
                  <a:pt x="1077251" y="1306469"/>
                </a:lnTo>
                <a:lnTo>
                  <a:pt x="1070904" y="1317130"/>
                </a:lnTo>
                <a:lnTo>
                  <a:pt x="1064103" y="1327110"/>
                </a:lnTo>
                <a:lnTo>
                  <a:pt x="1056849" y="1336864"/>
                </a:lnTo>
                <a:lnTo>
                  <a:pt x="1049368" y="1346845"/>
                </a:lnTo>
                <a:lnTo>
                  <a:pt x="1041660" y="1356145"/>
                </a:lnTo>
                <a:lnTo>
                  <a:pt x="1033499" y="1365218"/>
                </a:lnTo>
                <a:lnTo>
                  <a:pt x="1024658" y="1374064"/>
                </a:lnTo>
                <a:lnTo>
                  <a:pt x="1015817" y="1382911"/>
                </a:lnTo>
                <a:lnTo>
                  <a:pt x="1006749" y="1391303"/>
                </a:lnTo>
                <a:lnTo>
                  <a:pt x="997228" y="1399469"/>
                </a:lnTo>
                <a:lnTo>
                  <a:pt x="987253" y="1407408"/>
                </a:lnTo>
                <a:lnTo>
                  <a:pt x="977279" y="1415121"/>
                </a:lnTo>
                <a:lnTo>
                  <a:pt x="967078" y="1422606"/>
                </a:lnTo>
                <a:lnTo>
                  <a:pt x="956196" y="1429638"/>
                </a:lnTo>
                <a:lnTo>
                  <a:pt x="945315" y="1436669"/>
                </a:lnTo>
                <a:lnTo>
                  <a:pt x="934207" y="1443474"/>
                </a:lnTo>
                <a:lnTo>
                  <a:pt x="922872" y="1449826"/>
                </a:lnTo>
                <a:lnTo>
                  <a:pt x="911084" y="1455950"/>
                </a:lnTo>
                <a:lnTo>
                  <a:pt x="899296" y="1461848"/>
                </a:lnTo>
                <a:lnTo>
                  <a:pt x="887055" y="1467745"/>
                </a:lnTo>
                <a:lnTo>
                  <a:pt x="874586" y="1473189"/>
                </a:lnTo>
                <a:lnTo>
                  <a:pt x="862118" y="1478179"/>
                </a:lnTo>
                <a:lnTo>
                  <a:pt x="849197" y="1483396"/>
                </a:lnTo>
                <a:lnTo>
                  <a:pt x="836275" y="1488160"/>
                </a:lnTo>
                <a:lnTo>
                  <a:pt x="823127" y="1492470"/>
                </a:lnTo>
                <a:lnTo>
                  <a:pt x="809752" y="1496779"/>
                </a:lnTo>
                <a:lnTo>
                  <a:pt x="796377" y="1500862"/>
                </a:lnTo>
                <a:lnTo>
                  <a:pt x="782549" y="1504492"/>
                </a:lnTo>
                <a:lnTo>
                  <a:pt x="768720" y="1508348"/>
                </a:lnTo>
                <a:lnTo>
                  <a:pt x="754892" y="1511523"/>
                </a:lnTo>
                <a:lnTo>
                  <a:pt x="740610" y="1514472"/>
                </a:lnTo>
                <a:lnTo>
                  <a:pt x="726555" y="1517194"/>
                </a:lnTo>
                <a:lnTo>
                  <a:pt x="712047" y="1519689"/>
                </a:lnTo>
                <a:lnTo>
                  <a:pt x="697538" y="1521958"/>
                </a:lnTo>
                <a:lnTo>
                  <a:pt x="683030" y="1524226"/>
                </a:lnTo>
                <a:lnTo>
                  <a:pt x="668521" y="1526040"/>
                </a:lnTo>
                <a:lnTo>
                  <a:pt x="653786" y="1527401"/>
                </a:lnTo>
                <a:lnTo>
                  <a:pt x="638824" y="1528762"/>
                </a:lnTo>
                <a:lnTo>
                  <a:pt x="624089" y="1529897"/>
                </a:lnTo>
                <a:lnTo>
                  <a:pt x="609128" y="1530804"/>
                </a:lnTo>
                <a:lnTo>
                  <a:pt x="594166" y="1531484"/>
                </a:lnTo>
                <a:lnTo>
                  <a:pt x="579204" y="1531938"/>
                </a:lnTo>
                <a:lnTo>
                  <a:pt x="564015" y="1531938"/>
                </a:lnTo>
                <a:lnTo>
                  <a:pt x="549054" y="1531938"/>
                </a:lnTo>
                <a:lnTo>
                  <a:pt x="533865" y="1531484"/>
                </a:lnTo>
                <a:lnTo>
                  <a:pt x="518903" y="1530804"/>
                </a:lnTo>
                <a:lnTo>
                  <a:pt x="503941" y="1529670"/>
                </a:lnTo>
                <a:lnTo>
                  <a:pt x="488980" y="1528309"/>
                </a:lnTo>
                <a:lnTo>
                  <a:pt x="474018" y="1526948"/>
                </a:lnTo>
                <a:lnTo>
                  <a:pt x="459056" y="1525133"/>
                </a:lnTo>
                <a:lnTo>
                  <a:pt x="444321" y="1523319"/>
                </a:lnTo>
                <a:lnTo>
                  <a:pt x="429359" y="1520823"/>
                </a:lnTo>
                <a:lnTo>
                  <a:pt x="414851" y="1518328"/>
                </a:lnTo>
                <a:lnTo>
                  <a:pt x="400115" y="1515606"/>
                </a:lnTo>
                <a:lnTo>
                  <a:pt x="385607" y="1512204"/>
                </a:lnTo>
                <a:lnTo>
                  <a:pt x="371325" y="1509028"/>
                </a:lnTo>
                <a:lnTo>
                  <a:pt x="357044" y="1505172"/>
                </a:lnTo>
                <a:lnTo>
                  <a:pt x="342989" y="1501543"/>
                </a:lnTo>
                <a:lnTo>
                  <a:pt x="329160" y="1497233"/>
                </a:lnTo>
                <a:lnTo>
                  <a:pt x="315332" y="1492696"/>
                </a:lnTo>
                <a:lnTo>
                  <a:pt x="301730" y="1488160"/>
                </a:lnTo>
                <a:lnTo>
                  <a:pt x="288129" y="1483170"/>
                </a:lnTo>
                <a:lnTo>
                  <a:pt x="274754" y="1477952"/>
                </a:lnTo>
                <a:lnTo>
                  <a:pt x="261832" y="1472735"/>
                </a:lnTo>
                <a:lnTo>
                  <a:pt x="248910" y="1466838"/>
                </a:lnTo>
                <a:lnTo>
                  <a:pt x="235988" y="1460940"/>
                </a:lnTo>
                <a:lnTo>
                  <a:pt x="223520" y="1454816"/>
                </a:lnTo>
                <a:lnTo>
                  <a:pt x="211505" y="1448238"/>
                </a:lnTo>
                <a:lnTo>
                  <a:pt x="199264" y="1441660"/>
                </a:lnTo>
                <a:lnTo>
                  <a:pt x="187703" y="1434855"/>
                </a:lnTo>
                <a:lnTo>
                  <a:pt x="176141" y="1427596"/>
                </a:lnTo>
                <a:lnTo>
                  <a:pt x="164806" y="1420111"/>
                </a:lnTo>
                <a:lnTo>
                  <a:pt x="153925" y="1412399"/>
                </a:lnTo>
                <a:lnTo>
                  <a:pt x="143497" y="1404233"/>
                </a:lnTo>
                <a:lnTo>
                  <a:pt x="132843" y="1396067"/>
                </a:lnTo>
                <a:lnTo>
                  <a:pt x="122868" y="1387674"/>
                </a:lnTo>
                <a:lnTo>
                  <a:pt x="113120" y="1379055"/>
                </a:lnTo>
                <a:lnTo>
                  <a:pt x="103826" y="1370208"/>
                </a:lnTo>
                <a:lnTo>
                  <a:pt x="94758" y="1361135"/>
                </a:lnTo>
                <a:lnTo>
                  <a:pt x="86144" y="1351608"/>
                </a:lnTo>
                <a:lnTo>
                  <a:pt x="77756" y="1342081"/>
                </a:lnTo>
                <a:lnTo>
                  <a:pt x="69822" y="1332328"/>
                </a:lnTo>
                <a:lnTo>
                  <a:pt x="62341" y="1322120"/>
                </a:lnTo>
                <a:lnTo>
                  <a:pt x="55086" y="1311913"/>
                </a:lnTo>
                <a:lnTo>
                  <a:pt x="48286" y="1301479"/>
                </a:lnTo>
                <a:lnTo>
                  <a:pt x="41711" y="1290591"/>
                </a:lnTo>
                <a:lnTo>
                  <a:pt x="35817" y="1279703"/>
                </a:lnTo>
                <a:lnTo>
                  <a:pt x="30150" y="1268361"/>
                </a:lnTo>
                <a:lnTo>
                  <a:pt x="25163" y="1257020"/>
                </a:lnTo>
                <a:lnTo>
                  <a:pt x="20402" y="1245225"/>
                </a:lnTo>
                <a:lnTo>
                  <a:pt x="16095" y="1233203"/>
                </a:lnTo>
                <a:lnTo>
                  <a:pt x="12468" y="1221181"/>
                </a:lnTo>
                <a:lnTo>
                  <a:pt x="9068" y="1208932"/>
                </a:lnTo>
                <a:lnTo>
                  <a:pt x="6347" y="1196229"/>
                </a:lnTo>
                <a:lnTo>
                  <a:pt x="4080" y="1183527"/>
                </a:lnTo>
                <a:lnTo>
                  <a:pt x="2493" y="1170371"/>
                </a:lnTo>
                <a:lnTo>
                  <a:pt x="907" y="1157215"/>
                </a:lnTo>
                <a:lnTo>
                  <a:pt x="226" y="1143605"/>
                </a:lnTo>
                <a:lnTo>
                  <a:pt x="0" y="1129995"/>
                </a:lnTo>
                <a:lnTo>
                  <a:pt x="453" y="1116158"/>
                </a:lnTo>
                <a:lnTo>
                  <a:pt x="1133" y="1102095"/>
                </a:lnTo>
                <a:lnTo>
                  <a:pt x="2947" y="1087805"/>
                </a:lnTo>
                <a:lnTo>
                  <a:pt x="4760" y="1073288"/>
                </a:lnTo>
                <a:lnTo>
                  <a:pt x="7481" y="1058544"/>
                </a:lnTo>
                <a:lnTo>
                  <a:pt x="10654" y="1043573"/>
                </a:lnTo>
                <a:lnTo>
                  <a:pt x="14508" y="1028375"/>
                </a:lnTo>
                <a:lnTo>
                  <a:pt x="19042" y="1012951"/>
                </a:lnTo>
                <a:lnTo>
                  <a:pt x="29697" y="978473"/>
                </a:lnTo>
                <a:lnTo>
                  <a:pt x="40578" y="944448"/>
                </a:lnTo>
                <a:lnTo>
                  <a:pt x="51233" y="911104"/>
                </a:lnTo>
                <a:lnTo>
                  <a:pt x="62114" y="878667"/>
                </a:lnTo>
                <a:lnTo>
                  <a:pt x="73222" y="846684"/>
                </a:lnTo>
                <a:lnTo>
                  <a:pt x="84557" y="815608"/>
                </a:lnTo>
                <a:lnTo>
                  <a:pt x="95891" y="785213"/>
                </a:lnTo>
                <a:lnTo>
                  <a:pt x="101785" y="770469"/>
                </a:lnTo>
                <a:lnTo>
                  <a:pt x="107679" y="755725"/>
                </a:lnTo>
                <a:lnTo>
                  <a:pt x="113574" y="741435"/>
                </a:lnTo>
                <a:lnTo>
                  <a:pt x="119468" y="727145"/>
                </a:lnTo>
                <a:lnTo>
                  <a:pt x="125588" y="713081"/>
                </a:lnTo>
                <a:lnTo>
                  <a:pt x="131936" y="699245"/>
                </a:lnTo>
                <a:lnTo>
                  <a:pt x="138283" y="685635"/>
                </a:lnTo>
                <a:lnTo>
                  <a:pt x="144631" y="672479"/>
                </a:lnTo>
                <a:lnTo>
                  <a:pt x="151205" y="659322"/>
                </a:lnTo>
                <a:lnTo>
                  <a:pt x="157552" y="646393"/>
                </a:lnTo>
                <a:lnTo>
                  <a:pt x="164353" y="633691"/>
                </a:lnTo>
                <a:lnTo>
                  <a:pt x="171381" y="621669"/>
                </a:lnTo>
                <a:lnTo>
                  <a:pt x="178181" y="609420"/>
                </a:lnTo>
                <a:lnTo>
                  <a:pt x="185436" y="597625"/>
                </a:lnTo>
                <a:lnTo>
                  <a:pt x="192463" y="585830"/>
                </a:lnTo>
                <a:lnTo>
                  <a:pt x="199944" y="574488"/>
                </a:lnTo>
                <a:lnTo>
                  <a:pt x="207425" y="563600"/>
                </a:lnTo>
                <a:lnTo>
                  <a:pt x="215133" y="552712"/>
                </a:lnTo>
                <a:lnTo>
                  <a:pt x="222840" y="542051"/>
                </a:lnTo>
                <a:lnTo>
                  <a:pt x="230774" y="531844"/>
                </a:lnTo>
                <a:lnTo>
                  <a:pt x="238935" y="521863"/>
                </a:lnTo>
                <a:lnTo>
                  <a:pt x="247324" y="512110"/>
                </a:lnTo>
                <a:lnTo>
                  <a:pt x="255711" y="502810"/>
                </a:lnTo>
                <a:lnTo>
                  <a:pt x="264326" y="493736"/>
                </a:lnTo>
                <a:lnTo>
                  <a:pt x="272940" y="484663"/>
                </a:lnTo>
                <a:lnTo>
                  <a:pt x="282008" y="476271"/>
                </a:lnTo>
                <a:lnTo>
                  <a:pt x="291076" y="468105"/>
                </a:lnTo>
                <a:lnTo>
                  <a:pt x="300597" y="460166"/>
                </a:lnTo>
                <a:lnTo>
                  <a:pt x="310118" y="452453"/>
                </a:lnTo>
                <a:lnTo>
                  <a:pt x="319639" y="445195"/>
                </a:lnTo>
                <a:lnTo>
                  <a:pt x="329840" y="438163"/>
                </a:lnTo>
                <a:lnTo>
                  <a:pt x="339815" y="431585"/>
                </a:lnTo>
                <a:lnTo>
                  <a:pt x="350243" y="425234"/>
                </a:lnTo>
                <a:lnTo>
                  <a:pt x="360897" y="419336"/>
                </a:lnTo>
                <a:lnTo>
                  <a:pt x="371552" y="413665"/>
                </a:lnTo>
                <a:lnTo>
                  <a:pt x="382660" y="408222"/>
                </a:lnTo>
                <a:lnTo>
                  <a:pt x="393995" y="403231"/>
                </a:lnTo>
                <a:lnTo>
                  <a:pt x="405556" y="398695"/>
                </a:lnTo>
                <a:lnTo>
                  <a:pt x="417344" y="394385"/>
                </a:lnTo>
                <a:lnTo>
                  <a:pt x="429359" y="390529"/>
                </a:lnTo>
                <a:lnTo>
                  <a:pt x="441601" y="386899"/>
                </a:lnTo>
                <a:lnTo>
                  <a:pt x="454069" y="383724"/>
                </a:lnTo>
                <a:lnTo>
                  <a:pt x="466764" y="380775"/>
                </a:lnTo>
                <a:lnTo>
                  <a:pt x="479912" y="378280"/>
                </a:lnTo>
                <a:lnTo>
                  <a:pt x="493287" y="376238"/>
                </a:lnTo>
                <a:lnTo>
                  <a:pt x="506888" y="374424"/>
                </a:lnTo>
                <a:lnTo>
                  <a:pt x="520717" y="373063"/>
                </a:lnTo>
                <a:lnTo>
                  <a:pt x="534772" y="372156"/>
                </a:lnTo>
                <a:lnTo>
                  <a:pt x="549280" y="371475"/>
                </a:lnTo>
                <a:close/>
                <a:moveTo>
                  <a:pt x="455387" y="0"/>
                </a:moveTo>
                <a:lnTo>
                  <a:pt x="463542" y="227"/>
                </a:lnTo>
                <a:lnTo>
                  <a:pt x="471471" y="682"/>
                </a:lnTo>
                <a:lnTo>
                  <a:pt x="479174" y="1591"/>
                </a:lnTo>
                <a:lnTo>
                  <a:pt x="486423" y="2500"/>
                </a:lnTo>
                <a:lnTo>
                  <a:pt x="493446" y="3863"/>
                </a:lnTo>
                <a:lnTo>
                  <a:pt x="500242" y="5681"/>
                </a:lnTo>
                <a:lnTo>
                  <a:pt x="506812" y="7499"/>
                </a:lnTo>
                <a:lnTo>
                  <a:pt x="512702" y="9317"/>
                </a:lnTo>
                <a:lnTo>
                  <a:pt x="518592" y="11362"/>
                </a:lnTo>
                <a:lnTo>
                  <a:pt x="524256" y="13861"/>
                </a:lnTo>
                <a:lnTo>
                  <a:pt x="529466" y="16361"/>
                </a:lnTo>
                <a:lnTo>
                  <a:pt x="534450" y="18861"/>
                </a:lnTo>
                <a:lnTo>
                  <a:pt x="539207" y="21587"/>
                </a:lnTo>
                <a:lnTo>
                  <a:pt x="543738" y="24314"/>
                </a:lnTo>
                <a:lnTo>
                  <a:pt x="547816" y="27268"/>
                </a:lnTo>
                <a:lnTo>
                  <a:pt x="551894" y="29995"/>
                </a:lnTo>
                <a:lnTo>
                  <a:pt x="555292" y="32722"/>
                </a:lnTo>
                <a:lnTo>
                  <a:pt x="558916" y="35676"/>
                </a:lnTo>
                <a:lnTo>
                  <a:pt x="564807" y="40903"/>
                </a:lnTo>
                <a:lnTo>
                  <a:pt x="569790" y="45902"/>
                </a:lnTo>
                <a:lnTo>
                  <a:pt x="574095" y="50674"/>
                </a:lnTo>
                <a:lnTo>
                  <a:pt x="577040" y="54310"/>
                </a:lnTo>
                <a:lnTo>
                  <a:pt x="579079" y="57491"/>
                </a:lnTo>
                <a:lnTo>
                  <a:pt x="581118" y="59990"/>
                </a:lnTo>
                <a:lnTo>
                  <a:pt x="590406" y="51810"/>
                </a:lnTo>
                <a:lnTo>
                  <a:pt x="599467" y="44311"/>
                </a:lnTo>
                <a:lnTo>
                  <a:pt x="608076" y="37494"/>
                </a:lnTo>
                <a:lnTo>
                  <a:pt x="616685" y="31359"/>
                </a:lnTo>
                <a:lnTo>
                  <a:pt x="625293" y="25905"/>
                </a:lnTo>
                <a:lnTo>
                  <a:pt x="633449" y="21360"/>
                </a:lnTo>
                <a:lnTo>
                  <a:pt x="641151" y="17043"/>
                </a:lnTo>
                <a:lnTo>
                  <a:pt x="648854" y="13407"/>
                </a:lnTo>
                <a:lnTo>
                  <a:pt x="656103" y="10226"/>
                </a:lnTo>
                <a:lnTo>
                  <a:pt x="663126" y="7499"/>
                </a:lnTo>
                <a:lnTo>
                  <a:pt x="669922" y="5454"/>
                </a:lnTo>
                <a:lnTo>
                  <a:pt x="676492" y="3409"/>
                </a:lnTo>
                <a:lnTo>
                  <a:pt x="682608" y="2272"/>
                </a:lnTo>
                <a:lnTo>
                  <a:pt x="688498" y="1136"/>
                </a:lnTo>
                <a:lnTo>
                  <a:pt x="694162" y="454"/>
                </a:lnTo>
                <a:lnTo>
                  <a:pt x="699599" y="227"/>
                </a:lnTo>
                <a:lnTo>
                  <a:pt x="704583" y="0"/>
                </a:lnTo>
                <a:lnTo>
                  <a:pt x="709340" y="227"/>
                </a:lnTo>
                <a:lnTo>
                  <a:pt x="713871" y="454"/>
                </a:lnTo>
                <a:lnTo>
                  <a:pt x="717949" y="909"/>
                </a:lnTo>
                <a:lnTo>
                  <a:pt x="721800" y="1591"/>
                </a:lnTo>
                <a:lnTo>
                  <a:pt x="725198" y="2272"/>
                </a:lnTo>
                <a:lnTo>
                  <a:pt x="728596" y="3181"/>
                </a:lnTo>
                <a:lnTo>
                  <a:pt x="731315" y="3863"/>
                </a:lnTo>
                <a:lnTo>
                  <a:pt x="736299" y="5908"/>
                </a:lnTo>
                <a:lnTo>
                  <a:pt x="739697" y="7499"/>
                </a:lnTo>
                <a:lnTo>
                  <a:pt x="742415" y="8862"/>
                </a:lnTo>
                <a:lnTo>
                  <a:pt x="746720" y="13180"/>
                </a:lnTo>
                <a:lnTo>
                  <a:pt x="751024" y="17497"/>
                </a:lnTo>
                <a:lnTo>
                  <a:pt x="754875" y="22269"/>
                </a:lnTo>
                <a:lnTo>
                  <a:pt x="758726" y="27496"/>
                </a:lnTo>
                <a:lnTo>
                  <a:pt x="762124" y="32495"/>
                </a:lnTo>
                <a:lnTo>
                  <a:pt x="765523" y="37949"/>
                </a:lnTo>
                <a:lnTo>
                  <a:pt x="768694" y="43629"/>
                </a:lnTo>
                <a:lnTo>
                  <a:pt x="771639" y="49310"/>
                </a:lnTo>
                <a:lnTo>
                  <a:pt x="774584" y="54764"/>
                </a:lnTo>
                <a:lnTo>
                  <a:pt x="777076" y="60672"/>
                </a:lnTo>
                <a:lnTo>
                  <a:pt x="779342" y="66808"/>
                </a:lnTo>
                <a:lnTo>
                  <a:pt x="781834" y="72716"/>
                </a:lnTo>
                <a:lnTo>
                  <a:pt x="785911" y="84305"/>
                </a:lnTo>
                <a:lnTo>
                  <a:pt x="789536" y="95894"/>
                </a:lnTo>
                <a:lnTo>
                  <a:pt x="792481" y="106801"/>
                </a:lnTo>
                <a:lnTo>
                  <a:pt x="794973" y="117254"/>
                </a:lnTo>
                <a:lnTo>
                  <a:pt x="796785" y="126571"/>
                </a:lnTo>
                <a:lnTo>
                  <a:pt x="798371" y="134524"/>
                </a:lnTo>
                <a:lnTo>
                  <a:pt x="800183" y="146568"/>
                </a:lnTo>
                <a:lnTo>
                  <a:pt x="800636" y="150658"/>
                </a:lnTo>
                <a:lnTo>
                  <a:pt x="805847" y="149294"/>
                </a:lnTo>
                <a:lnTo>
                  <a:pt x="810831" y="147931"/>
                </a:lnTo>
                <a:lnTo>
                  <a:pt x="815362" y="146340"/>
                </a:lnTo>
                <a:lnTo>
                  <a:pt x="820119" y="144522"/>
                </a:lnTo>
                <a:lnTo>
                  <a:pt x="824197" y="142705"/>
                </a:lnTo>
                <a:lnTo>
                  <a:pt x="828275" y="140887"/>
                </a:lnTo>
                <a:lnTo>
                  <a:pt x="832352" y="139069"/>
                </a:lnTo>
                <a:lnTo>
                  <a:pt x="835750" y="136796"/>
                </a:lnTo>
                <a:lnTo>
                  <a:pt x="839375" y="134751"/>
                </a:lnTo>
                <a:lnTo>
                  <a:pt x="842547" y="132706"/>
                </a:lnTo>
                <a:lnTo>
                  <a:pt x="848663" y="128389"/>
                </a:lnTo>
                <a:lnTo>
                  <a:pt x="853647" y="124071"/>
                </a:lnTo>
                <a:lnTo>
                  <a:pt x="858405" y="119754"/>
                </a:lnTo>
                <a:lnTo>
                  <a:pt x="862482" y="115663"/>
                </a:lnTo>
                <a:lnTo>
                  <a:pt x="865654" y="111800"/>
                </a:lnTo>
                <a:lnTo>
                  <a:pt x="868372" y="108392"/>
                </a:lnTo>
                <a:lnTo>
                  <a:pt x="870638" y="105211"/>
                </a:lnTo>
                <a:lnTo>
                  <a:pt x="873130" y="100439"/>
                </a:lnTo>
                <a:lnTo>
                  <a:pt x="874036" y="98848"/>
                </a:lnTo>
                <a:lnTo>
                  <a:pt x="875395" y="106347"/>
                </a:lnTo>
                <a:lnTo>
                  <a:pt x="876755" y="113846"/>
                </a:lnTo>
                <a:lnTo>
                  <a:pt x="877434" y="121117"/>
                </a:lnTo>
                <a:lnTo>
                  <a:pt x="877887" y="128389"/>
                </a:lnTo>
                <a:lnTo>
                  <a:pt x="877887" y="135433"/>
                </a:lnTo>
                <a:lnTo>
                  <a:pt x="877434" y="142250"/>
                </a:lnTo>
                <a:lnTo>
                  <a:pt x="876755" y="149067"/>
                </a:lnTo>
                <a:lnTo>
                  <a:pt x="875622" y="155884"/>
                </a:lnTo>
                <a:lnTo>
                  <a:pt x="874263" y="162474"/>
                </a:lnTo>
                <a:lnTo>
                  <a:pt x="872903" y="168837"/>
                </a:lnTo>
                <a:lnTo>
                  <a:pt x="870864" y="175199"/>
                </a:lnTo>
                <a:lnTo>
                  <a:pt x="868599" y="181335"/>
                </a:lnTo>
                <a:lnTo>
                  <a:pt x="866334" y="187243"/>
                </a:lnTo>
                <a:lnTo>
                  <a:pt x="863615" y="193378"/>
                </a:lnTo>
                <a:lnTo>
                  <a:pt x="860670" y="199287"/>
                </a:lnTo>
                <a:lnTo>
                  <a:pt x="857725" y="204967"/>
                </a:lnTo>
                <a:lnTo>
                  <a:pt x="854327" y="210421"/>
                </a:lnTo>
                <a:lnTo>
                  <a:pt x="850702" y="215875"/>
                </a:lnTo>
                <a:lnTo>
                  <a:pt x="847078" y="221328"/>
                </a:lnTo>
                <a:lnTo>
                  <a:pt x="843000" y="226328"/>
                </a:lnTo>
                <a:lnTo>
                  <a:pt x="838922" y="231554"/>
                </a:lnTo>
                <a:lnTo>
                  <a:pt x="834844" y="236553"/>
                </a:lnTo>
                <a:lnTo>
                  <a:pt x="830313" y="241325"/>
                </a:lnTo>
                <a:lnTo>
                  <a:pt x="826009" y="246097"/>
                </a:lnTo>
                <a:lnTo>
                  <a:pt x="821252" y="250869"/>
                </a:lnTo>
                <a:lnTo>
                  <a:pt x="816494" y="255187"/>
                </a:lnTo>
                <a:lnTo>
                  <a:pt x="811737" y="259731"/>
                </a:lnTo>
                <a:lnTo>
                  <a:pt x="806753" y="264049"/>
                </a:lnTo>
                <a:lnTo>
                  <a:pt x="796785" y="272229"/>
                </a:lnTo>
                <a:lnTo>
                  <a:pt x="786364" y="279955"/>
                </a:lnTo>
                <a:lnTo>
                  <a:pt x="776170" y="287227"/>
                </a:lnTo>
                <a:lnTo>
                  <a:pt x="765749" y="294044"/>
                </a:lnTo>
                <a:lnTo>
                  <a:pt x="755328" y="300180"/>
                </a:lnTo>
                <a:lnTo>
                  <a:pt x="745360" y="305860"/>
                </a:lnTo>
                <a:lnTo>
                  <a:pt x="735619" y="311314"/>
                </a:lnTo>
                <a:lnTo>
                  <a:pt x="725878" y="316313"/>
                </a:lnTo>
                <a:lnTo>
                  <a:pt x="717043" y="320631"/>
                </a:lnTo>
                <a:lnTo>
                  <a:pt x="708661" y="324721"/>
                </a:lnTo>
                <a:lnTo>
                  <a:pt x="700732" y="327902"/>
                </a:lnTo>
                <a:lnTo>
                  <a:pt x="693709" y="331084"/>
                </a:lnTo>
                <a:lnTo>
                  <a:pt x="681929" y="335628"/>
                </a:lnTo>
                <a:lnTo>
                  <a:pt x="674453" y="338583"/>
                </a:lnTo>
                <a:lnTo>
                  <a:pt x="671961" y="339492"/>
                </a:lnTo>
                <a:lnTo>
                  <a:pt x="658142" y="336083"/>
                </a:lnTo>
                <a:lnTo>
                  <a:pt x="644776" y="333583"/>
                </a:lnTo>
                <a:lnTo>
                  <a:pt x="632089" y="331311"/>
                </a:lnTo>
                <a:lnTo>
                  <a:pt x="619630" y="329266"/>
                </a:lnTo>
                <a:lnTo>
                  <a:pt x="607623" y="327675"/>
                </a:lnTo>
                <a:lnTo>
                  <a:pt x="596069" y="326539"/>
                </a:lnTo>
                <a:lnTo>
                  <a:pt x="584969" y="325630"/>
                </a:lnTo>
                <a:lnTo>
                  <a:pt x="574548" y="324948"/>
                </a:lnTo>
                <a:lnTo>
                  <a:pt x="564127" y="324494"/>
                </a:lnTo>
                <a:lnTo>
                  <a:pt x="554612" y="324494"/>
                </a:lnTo>
                <a:lnTo>
                  <a:pt x="545324" y="324494"/>
                </a:lnTo>
                <a:lnTo>
                  <a:pt x="536715" y="324948"/>
                </a:lnTo>
                <a:lnTo>
                  <a:pt x="528333" y="325403"/>
                </a:lnTo>
                <a:lnTo>
                  <a:pt x="520178" y="326085"/>
                </a:lnTo>
                <a:lnTo>
                  <a:pt x="512702" y="326766"/>
                </a:lnTo>
                <a:lnTo>
                  <a:pt x="505679" y="327675"/>
                </a:lnTo>
                <a:lnTo>
                  <a:pt x="499109" y="328811"/>
                </a:lnTo>
                <a:lnTo>
                  <a:pt x="492993" y="329948"/>
                </a:lnTo>
                <a:lnTo>
                  <a:pt x="487329" y="331311"/>
                </a:lnTo>
                <a:lnTo>
                  <a:pt x="481892" y="332447"/>
                </a:lnTo>
                <a:lnTo>
                  <a:pt x="472604" y="334947"/>
                </a:lnTo>
                <a:lnTo>
                  <a:pt x="465128" y="337219"/>
                </a:lnTo>
                <a:lnTo>
                  <a:pt x="459012" y="339719"/>
                </a:lnTo>
                <a:lnTo>
                  <a:pt x="454934" y="341309"/>
                </a:lnTo>
                <a:lnTo>
                  <a:pt x="451536" y="342900"/>
                </a:lnTo>
                <a:lnTo>
                  <a:pt x="445646" y="337219"/>
                </a:lnTo>
                <a:lnTo>
                  <a:pt x="439529" y="331311"/>
                </a:lnTo>
                <a:lnTo>
                  <a:pt x="425710" y="318813"/>
                </a:lnTo>
                <a:lnTo>
                  <a:pt x="410532" y="305860"/>
                </a:lnTo>
                <a:lnTo>
                  <a:pt x="394221" y="292454"/>
                </a:lnTo>
                <a:lnTo>
                  <a:pt x="377456" y="279274"/>
                </a:lnTo>
                <a:lnTo>
                  <a:pt x="360239" y="266094"/>
                </a:lnTo>
                <a:lnTo>
                  <a:pt x="343249" y="252914"/>
                </a:lnTo>
                <a:lnTo>
                  <a:pt x="326258" y="240416"/>
                </a:lnTo>
                <a:lnTo>
                  <a:pt x="295222" y="217693"/>
                </a:lnTo>
                <a:lnTo>
                  <a:pt x="269849" y="199514"/>
                </a:lnTo>
                <a:lnTo>
                  <a:pt x="252405" y="187243"/>
                </a:lnTo>
                <a:lnTo>
                  <a:pt x="246062" y="183153"/>
                </a:lnTo>
                <a:lnTo>
                  <a:pt x="251726" y="176563"/>
                </a:lnTo>
                <a:lnTo>
                  <a:pt x="257616" y="170655"/>
                </a:lnTo>
                <a:lnTo>
                  <a:pt x="263506" y="165428"/>
                </a:lnTo>
                <a:lnTo>
                  <a:pt x="269623" y="160656"/>
                </a:lnTo>
                <a:lnTo>
                  <a:pt x="275286" y="156339"/>
                </a:lnTo>
                <a:lnTo>
                  <a:pt x="281629" y="152476"/>
                </a:lnTo>
                <a:lnTo>
                  <a:pt x="287746" y="149294"/>
                </a:lnTo>
                <a:lnTo>
                  <a:pt x="293863" y="146568"/>
                </a:lnTo>
                <a:lnTo>
                  <a:pt x="299979" y="144068"/>
                </a:lnTo>
                <a:lnTo>
                  <a:pt x="306096" y="142023"/>
                </a:lnTo>
                <a:lnTo>
                  <a:pt x="311986" y="140432"/>
                </a:lnTo>
                <a:lnTo>
                  <a:pt x="317876" y="139069"/>
                </a:lnTo>
                <a:lnTo>
                  <a:pt x="323766" y="138160"/>
                </a:lnTo>
                <a:lnTo>
                  <a:pt x="329656" y="137024"/>
                </a:lnTo>
                <a:lnTo>
                  <a:pt x="335093" y="136569"/>
                </a:lnTo>
                <a:lnTo>
                  <a:pt x="340530" y="136342"/>
                </a:lnTo>
                <a:lnTo>
                  <a:pt x="345967" y="136342"/>
                </a:lnTo>
                <a:lnTo>
                  <a:pt x="350951" y="136569"/>
                </a:lnTo>
                <a:lnTo>
                  <a:pt x="355708" y="136796"/>
                </a:lnTo>
                <a:lnTo>
                  <a:pt x="360466" y="137251"/>
                </a:lnTo>
                <a:lnTo>
                  <a:pt x="368848" y="138614"/>
                </a:lnTo>
                <a:lnTo>
                  <a:pt x="376097" y="139978"/>
                </a:lnTo>
                <a:lnTo>
                  <a:pt x="382214" y="141341"/>
                </a:lnTo>
                <a:lnTo>
                  <a:pt x="386518" y="142705"/>
                </a:lnTo>
                <a:lnTo>
                  <a:pt x="390369" y="143841"/>
                </a:lnTo>
                <a:lnTo>
                  <a:pt x="389916" y="135888"/>
                </a:lnTo>
                <a:lnTo>
                  <a:pt x="389916" y="127934"/>
                </a:lnTo>
                <a:lnTo>
                  <a:pt x="390369" y="120208"/>
                </a:lnTo>
                <a:lnTo>
                  <a:pt x="391049" y="112482"/>
                </a:lnTo>
                <a:lnTo>
                  <a:pt x="392182" y="105211"/>
                </a:lnTo>
                <a:lnTo>
                  <a:pt x="393767" y="98166"/>
                </a:lnTo>
                <a:lnTo>
                  <a:pt x="395580" y="91122"/>
                </a:lnTo>
                <a:lnTo>
                  <a:pt x="397619" y="84305"/>
                </a:lnTo>
                <a:lnTo>
                  <a:pt x="399884" y="77942"/>
                </a:lnTo>
                <a:lnTo>
                  <a:pt x="402376" y="71807"/>
                </a:lnTo>
                <a:lnTo>
                  <a:pt x="405095" y="65671"/>
                </a:lnTo>
                <a:lnTo>
                  <a:pt x="407813" y="59763"/>
                </a:lnTo>
                <a:lnTo>
                  <a:pt x="410985" y="54310"/>
                </a:lnTo>
                <a:lnTo>
                  <a:pt x="413930" y="49083"/>
                </a:lnTo>
                <a:lnTo>
                  <a:pt x="417101" y="43857"/>
                </a:lnTo>
                <a:lnTo>
                  <a:pt x="420273" y="39085"/>
                </a:lnTo>
                <a:lnTo>
                  <a:pt x="423444" y="34540"/>
                </a:lnTo>
                <a:lnTo>
                  <a:pt x="426616" y="30222"/>
                </a:lnTo>
                <a:lnTo>
                  <a:pt x="432959" y="22496"/>
                </a:lnTo>
                <a:lnTo>
                  <a:pt x="438849" y="15679"/>
                </a:lnTo>
                <a:lnTo>
                  <a:pt x="444060" y="10226"/>
                </a:lnTo>
                <a:lnTo>
                  <a:pt x="448817" y="5908"/>
                </a:lnTo>
                <a:lnTo>
                  <a:pt x="452215" y="2500"/>
                </a:lnTo>
                <a:lnTo>
                  <a:pt x="455387" y="0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KSO_Shape"/>
          <p:cNvSpPr>
            <a:spLocks noChangeAspect="1"/>
          </p:cNvSpPr>
          <p:nvPr/>
        </p:nvSpPr>
        <p:spPr>
          <a:xfrm>
            <a:off x="7053792" y="1840971"/>
            <a:ext cx="534988" cy="719137"/>
          </a:xfrm>
          <a:custGeom>
            <a:avLst/>
            <a:gdLst/>
            <a:ahLst/>
            <a:cxnLst>
              <a:cxn ang="0">
                <a:pos x="12854" y="16476"/>
              </a:cxn>
              <a:cxn ang="0">
                <a:pos x="12970" y="16581"/>
              </a:cxn>
              <a:cxn ang="0">
                <a:pos x="12961" y="17163"/>
              </a:cxn>
              <a:cxn ang="0">
                <a:pos x="12831" y="17257"/>
              </a:cxn>
              <a:cxn ang="0">
                <a:pos x="173" y="17262"/>
              </a:cxn>
              <a:cxn ang="0">
                <a:pos x="31" y="17179"/>
              </a:cxn>
              <a:cxn ang="0">
                <a:pos x="5" y="16596"/>
              </a:cxn>
              <a:cxn ang="0">
                <a:pos x="107" y="16484"/>
              </a:cxn>
              <a:cxn ang="0">
                <a:pos x="2337" y="12245"/>
              </a:cxn>
              <a:cxn ang="0">
                <a:pos x="2519" y="12312"/>
              </a:cxn>
              <a:cxn ang="0">
                <a:pos x="2581" y="15691"/>
              </a:cxn>
              <a:cxn ang="0">
                <a:pos x="2501" y="15823"/>
              </a:cxn>
              <a:cxn ang="0">
                <a:pos x="2308" y="15877"/>
              </a:cxn>
              <a:cxn ang="0">
                <a:pos x="99" y="15836"/>
              </a:cxn>
              <a:cxn ang="0">
                <a:pos x="2" y="15709"/>
              </a:cxn>
              <a:cxn ang="0">
                <a:pos x="49" y="12325"/>
              </a:cxn>
              <a:cxn ang="0">
                <a:pos x="219" y="12248"/>
              </a:cxn>
              <a:cxn ang="0">
                <a:pos x="5703" y="10320"/>
              </a:cxn>
              <a:cxn ang="0">
                <a:pos x="5863" y="10459"/>
              </a:cxn>
              <a:cxn ang="0">
                <a:pos x="5890" y="15648"/>
              </a:cxn>
              <a:cxn ang="0">
                <a:pos x="5777" y="15828"/>
              </a:cxn>
              <a:cxn ang="0">
                <a:pos x="3542" y="15874"/>
              </a:cxn>
              <a:cxn ang="0">
                <a:pos x="3359" y="15771"/>
              </a:cxn>
              <a:cxn ang="0">
                <a:pos x="3295" y="10596"/>
              </a:cxn>
              <a:cxn ang="0">
                <a:pos x="3374" y="10393"/>
              </a:cxn>
              <a:cxn ang="0">
                <a:pos x="7081" y="8590"/>
              </a:cxn>
              <a:cxn ang="0">
                <a:pos x="9313" y="8641"/>
              </a:cxn>
              <a:cxn ang="0">
                <a:pos x="9391" y="8850"/>
              </a:cxn>
              <a:cxn ang="0">
                <a:pos x="9329" y="15810"/>
              </a:cxn>
              <a:cxn ang="0">
                <a:pos x="9120" y="15877"/>
              </a:cxn>
              <a:cxn ang="0">
                <a:pos x="6891" y="15826"/>
              </a:cxn>
              <a:cxn ang="0">
                <a:pos x="6810" y="15616"/>
              </a:cxn>
              <a:cxn ang="0">
                <a:pos x="6873" y="8657"/>
              </a:cxn>
              <a:cxn ang="0">
                <a:pos x="7081" y="8590"/>
              </a:cxn>
              <a:cxn ang="0">
                <a:pos x="12883" y="4262"/>
              </a:cxn>
              <a:cxn ang="0">
                <a:pos x="12979" y="4505"/>
              </a:cxn>
              <a:cxn ang="0">
                <a:pos x="12935" y="15761"/>
              </a:cxn>
              <a:cxn ang="0">
                <a:pos x="12766" y="15841"/>
              </a:cxn>
              <a:cxn ang="0">
                <a:pos x="10497" y="15815"/>
              </a:cxn>
              <a:cxn ang="0">
                <a:pos x="10401" y="15570"/>
              </a:cxn>
              <a:cxn ang="0">
                <a:pos x="10443" y="4312"/>
              </a:cxn>
              <a:cxn ang="0">
                <a:pos x="10615" y="4234"/>
              </a:cxn>
              <a:cxn ang="0">
                <a:pos x="10054" y="2848"/>
              </a:cxn>
              <a:cxn ang="0">
                <a:pos x="9620" y="4205"/>
              </a:cxn>
              <a:cxn ang="0">
                <a:pos x="9054" y="5367"/>
              </a:cxn>
              <a:cxn ang="0">
                <a:pos x="8379" y="6345"/>
              </a:cxn>
              <a:cxn ang="0">
                <a:pos x="7617" y="7165"/>
              </a:cxn>
              <a:cxn ang="0">
                <a:pos x="6796" y="7830"/>
              </a:cxn>
              <a:cxn ang="0">
                <a:pos x="5931" y="8360"/>
              </a:cxn>
              <a:cxn ang="0">
                <a:pos x="4832" y="8856"/>
              </a:cxn>
              <a:cxn ang="0">
                <a:pos x="3128" y="9334"/>
              </a:cxn>
              <a:cxn ang="0">
                <a:pos x="1654" y="9522"/>
              </a:cxn>
              <a:cxn ang="0">
                <a:pos x="340" y="9532"/>
              </a:cxn>
              <a:cxn ang="0">
                <a:pos x="1128" y="9383"/>
              </a:cxn>
              <a:cxn ang="0">
                <a:pos x="2353" y="9125"/>
              </a:cxn>
              <a:cxn ang="0">
                <a:pos x="3455" y="8781"/>
              </a:cxn>
              <a:cxn ang="0">
                <a:pos x="4667" y="8257"/>
              </a:cxn>
              <a:cxn ang="0">
                <a:pos x="6259" y="7244"/>
              </a:cxn>
              <a:cxn ang="0">
                <a:pos x="7471" y="6098"/>
              </a:cxn>
              <a:cxn ang="0">
                <a:pos x="8350" y="4918"/>
              </a:cxn>
              <a:cxn ang="0">
                <a:pos x="8952" y="3797"/>
              </a:cxn>
              <a:cxn ang="0">
                <a:pos x="9389" y="2614"/>
              </a:cxn>
            </a:cxnLst>
            <a:rect l="0" t="0" r="0" b="0"/>
            <a:pathLst>
              <a:path w="1125538" h="1516063">
                <a:moveTo>
                  <a:pt x="19039" y="1444625"/>
                </a:moveTo>
                <a:lnTo>
                  <a:pt x="21305" y="1444625"/>
                </a:lnTo>
                <a:lnTo>
                  <a:pt x="1104460" y="1444625"/>
                </a:lnTo>
                <a:lnTo>
                  <a:pt x="1106726" y="1444625"/>
                </a:lnTo>
                <a:lnTo>
                  <a:pt x="1108766" y="1444853"/>
                </a:lnTo>
                <a:lnTo>
                  <a:pt x="1110806" y="1445310"/>
                </a:lnTo>
                <a:lnTo>
                  <a:pt x="1112619" y="1445766"/>
                </a:lnTo>
                <a:lnTo>
                  <a:pt x="1114659" y="1446451"/>
                </a:lnTo>
                <a:lnTo>
                  <a:pt x="1116472" y="1447136"/>
                </a:lnTo>
                <a:lnTo>
                  <a:pt x="1118059" y="1448277"/>
                </a:lnTo>
                <a:lnTo>
                  <a:pt x="1119419" y="1449190"/>
                </a:lnTo>
                <a:lnTo>
                  <a:pt x="1120779" y="1450331"/>
                </a:lnTo>
                <a:lnTo>
                  <a:pt x="1122138" y="1451472"/>
                </a:lnTo>
                <a:lnTo>
                  <a:pt x="1123272" y="1452614"/>
                </a:lnTo>
                <a:lnTo>
                  <a:pt x="1123952" y="1453983"/>
                </a:lnTo>
                <a:lnTo>
                  <a:pt x="1124632" y="1455581"/>
                </a:lnTo>
                <a:lnTo>
                  <a:pt x="1125312" y="1456950"/>
                </a:lnTo>
                <a:lnTo>
                  <a:pt x="1125538" y="1458319"/>
                </a:lnTo>
                <a:lnTo>
                  <a:pt x="1125538" y="1459917"/>
                </a:lnTo>
                <a:lnTo>
                  <a:pt x="1125538" y="1500771"/>
                </a:lnTo>
                <a:lnTo>
                  <a:pt x="1125538" y="1502369"/>
                </a:lnTo>
                <a:lnTo>
                  <a:pt x="1125312" y="1503967"/>
                </a:lnTo>
                <a:lnTo>
                  <a:pt x="1124632" y="1505336"/>
                </a:lnTo>
                <a:lnTo>
                  <a:pt x="1123952" y="1506706"/>
                </a:lnTo>
                <a:lnTo>
                  <a:pt x="1123272" y="1508075"/>
                </a:lnTo>
                <a:lnTo>
                  <a:pt x="1122138" y="1509444"/>
                </a:lnTo>
                <a:lnTo>
                  <a:pt x="1120779" y="1510586"/>
                </a:lnTo>
                <a:lnTo>
                  <a:pt x="1119419" y="1511499"/>
                </a:lnTo>
                <a:lnTo>
                  <a:pt x="1118059" y="1512640"/>
                </a:lnTo>
                <a:lnTo>
                  <a:pt x="1116472" y="1513324"/>
                </a:lnTo>
                <a:lnTo>
                  <a:pt x="1114659" y="1514237"/>
                </a:lnTo>
                <a:lnTo>
                  <a:pt x="1112619" y="1514922"/>
                </a:lnTo>
                <a:lnTo>
                  <a:pt x="1110806" y="1515379"/>
                </a:lnTo>
                <a:lnTo>
                  <a:pt x="1108766" y="1515835"/>
                </a:lnTo>
                <a:lnTo>
                  <a:pt x="1106726" y="1516063"/>
                </a:lnTo>
                <a:lnTo>
                  <a:pt x="1104460" y="1516063"/>
                </a:lnTo>
                <a:lnTo>
                  <a:pt x="21305" y="1516063"/>
                </a:lnTo>
                <a:lnTo>
                  <a:pt x="19039" y="1516063"/>
                </a:lnTo>
                <a:lnTo>
                  <a:pt x="16772" y="1515835"/>
                </a:lnTo>
                <a:lnTo>
                  <a:pt x="14959" y="1515379"/>
                </a:lnTo>
                <a:lnTo>
                  <a:pt x="12919" y="1514922"/>
                </a:lnTo>
                <a:lnTo>
                  <a:pt x="11333" y="1514237"/>
                </a:lnTo>
                <a:lnTo>
                  <a:pt x="9292" y="1513324"/>
                </a:lnTo>
                <a:lnTo>
                  <a:pt x="7706" y="1512640"/>
                </a:lnTo>
                <a:lnTo>
                  <a:pt x="6346" y="1511499"/>
                </a:lnTo>
                <a:lnTo>
                  <a:pt x="4986" y="1510586"/>
                </a:lnTo>
                <a:lnTo>
                  <a:pt x="3853" y="1509444"/>
                </a:lnTo>
                <a:lnTo>
                  <a:pt x="2720" y="1508075"/>
                </a:lnTo>
                <a:lnTo>
                  <a:pt x="1586" y="1506706"/>
                </a:lnTo>
                <a:lnTo>
                  <a:pt x="906" y="1505336"/>
                </a:lnTo>
                <a:lnTo>
                  <a:pt x="453" y="1503967"/>
                </a:lnTo>
                <a:lnTo>
                  <a:pt x="226" y="1502369"/>
                </a:lnTo>
                <a:lnTo>
                  <a:pt x="0" y="1500771"/>
                </a:lnTo>
                <a:lnTo>
                  <a:pt x="0" y="1459917"/>
                </a:lnTo>
                <a:lnTo>
                  <a:pt x="226" y="1458319"/>
                </a:lnTo>
                <a:lnTo>
                  <a:pt x="453" y="1456950"/>
                </a:lnTo>
                <a:lnTo>
                  <a:pt x="906" y="1455581"/>
                </a:lnTo>
                <a:lnTo>
                  <a:pt x="1586" y="1453983"/>
                </a:lnTo>
                <a:lnTo>
                  <a:pt x="2720" y="1452614"/>
                </a:lnTo>
                <a:lnTo>
                  <a:pt x="3853" y="1451472"/>
                </a:lnTo>
                <a:lnTo>
                  <a:pt x="4986" y="1450331"/>
                </a:lnTo>
                <a:lnTo>
                  <a:pt x="6346" y="1449190"/>
                </a:lnTo>
                <a:lnTo>
                  <a:pt x="7706" y="1448277"/>
                </a:lnTo>
                <a:lnTo>
                  <a:pt x="9292" y="1447136"/>
                </a:lnTo>
                <a:lnTo>
                  <a:pt x="11333" y="1446451"/>
                </a:lnTo>
                <a:lnTo>
                  <a:pt x="12919" y="1445766"/>
                </a:lnTo>
                <a:lnTo>
                  <a:pt x="14959" y="1445310"/>
                </a:lnTo>
                <a:lnTo>
                  <a:pt x="16772" y="1444853"/>
                </a:lnTo>
                <a:lnTo>
                  <a:pt x="19039" y="1444625"/>
                </a:lnTo>
                <a:close/>
                <a:moveTo>
                  <a:pt x="23693" y="1074737"/>
                </a:moveTo>
                <a:lnTo>
                  <a:pt x="200146" y="1074737"/>
                </a:lnTo>
                <a:lnTo>
                  <a:pt x="202628" y="1074964"/>
                </a:lnTo>
                <a:lnTo>
                  <a:pt x="204884" y="1075191"/>
                </a:lnTo>
                <a:lnTo>
                  <a:pt x="207141" y="1075419"/>
                </a:lnTo>
                <a:lnTo>
                  <a:pt x="209397" y="1076100"/>
                </a:lnTo>
                <a:lnTo>
                  <a:pt x="211428" y="1076781"/>
                </a:lnTo>
                <a:lnTo>
                  <a:pt x="213233" y="1077690"/>
                </a:lnTo>
                <a:lnTo>
                  <a:pt x="215038" y="1078598"/>
                </a:lnTo>
                <a:lnTo>
                  <a:pt x="216843" y="1079734"/>
                </a:lnTo>
                <a:lnTo>
                  <a:pt x="218423" y="1080869"/>
                </a:lnTo>
                <a:lnTo>
                  <a:pt x="219551" y="1082005"/>
                </a:lnTo>
                <a:lnTo>
                  <a:pt x="220905" y="1083367"/>
                </a:lnTo>
                <a:lnTo>
                  <a:pt x="221807" y="1084957"/>
                </a:lnTo>
                <a:lnTo>
                  <a:pt x="222484" y="1086547"/>
                </a:lnTo>
                <a:lnTo>
                  <a:pt x="223161" y="1087910"/>
                </a:lnTo>
                <a:lnTo>
                  <a:pt x="223387" y="1089499"/>
                </a:lnTo>
                <a:lnTo>
                  <a:pt x="223838" y="1091316"/>
                </a:lnTo>
                <a:lnTo>
                  <a:pt x="223838" y="1377473"/>
                </a:lnTo>
                <a:lnTo>
                  <a:pt x="223387" y="1379063"/>
                </a:lnTo>
                <a:lnTo>
                  <a:pt x="223161" y="1380653"/>
                </a:lnTo>
                <a:lnTo>
                  <a:pt x="222484" y="1382470"/>
                </a:lnTo>
                <a:lnTo>
                  <a:pt x="221807" y="1383832"/>
                </a:lnTo>
                <a:lnTo>
                  <a:pt x="220905" y="1385195"/>
                </a:lnTo>
                <a:lnTo>
                  <a:pt x="219551" y="1386558"/>
                </a:lnTo>
                <a:lnTo>
                  <a:pt x="218423" y="1387693"/>
                </a:lnTo>
                <a:lnTo>
                  <a:pt x="216843" y="1389056"/>
                </a:lnTo>
                <a:lnTo>
                  <a:pt x="215038" y="1390191"/>
                </a:lnTo>
                <a:lnTo>
                  <a:pt x="213233" y="1391100"/>
                </a:lnTo>
                <a:lnTo>
                  <a:pt x="211428" y="1392008"/>
                </a:lnTo>
                <a:lnTo>
                  <a:pt x="209397" y="1392690"/>
                </a:lnTo>
                <a:lnTo>
                  <a:pt x="207141" y="1393144"/>
                </a:lnTo>
                <a:lnTo>
                  <a:pt x="204884" y="1393598"/>
                </a:lnTo>
                <a:lnTo>
                  <a:pt x="202628" y="1393825"/>
                </a:lnTo>
                <a:lnTo>
                  <a:pt x="200146" y="1393825"/>
                </a:lnTo>
                <a:lnTo>
                  <a:pt x="23693" y="1393825"/>
                </a:lnTo>
                <a:lnTo>
                  <a:pt x="21211" y="1393825"/>
                </a:lnTo>
                <a:lnTo>
                  <a:pt x="18954" y="1393598"/>
                </a:lnTo>
                <a:lnTo>
                  <a:pt x="16472" y="1393144"/>
                </a:lnTo>
                <a:lnTo>
                  <a:pt x="14441" y="1392690"/>
                </a:lnTo>
                <a:lnTo>
                  <a:pt x="12411" y="1392008"/>
                </a:lnTo>
                <a:lnTo>
                  <a:pt x="10605" y="1391100"/>
                </a:lnTo>
                <a:lnTo>
                  <a:pt x="8574" y="1390191"/>
                </a:lnTo>
                <a:lnTo>
                  <a:pt x="6995" y="1389056"/>
                </a:lnTo>
                <a:lnTo>
                  <a:pt x="5415" y="1387693"/>
                </a:lnTo>
                <a:lnTo>
                  <a:pt x="4287" y="1386558"/>
                </a:lnTo>
                <a:lnTo>
                  <a:pt x="3159" y="1385195"/>
                </a:lnTo>
                <a:lnTo>
                  <a:pt x="1805" y="1383832"/>
                </a:lnTo>
                <a:lnTo>
                  <a:pt x="1128" y="1382470"/>
                </a:lnTo>
                <a:lnTo>
                  <a:pt x="451" y="1380653"/>
                </a:lnTo>
                <a:lnTo>
                  <a:pt x="225" y="1379063"/>
                </a:lnTo>
                <a:lnTo>
                  <a:pt x="0" y="1377473"/>
                </a:lnTo>
                <a:lnTo>
                  <a:pt x="0" y="1091316"/>
                </a:lnTo>
                <a:lnTo>
                  <a:pt x="225" y="1089499"/>
                </a:lnTo>
                <a:lnTo>
                  <a:pt x="451" y="1087910"/>
                </a:lnTo>
                <a:lnTo>
                  <a:pt x="1128" y="1086547"/>
                </a:lnTo>
                <a:lnTo>
                  <a:pt x="1805" y="1084957"/>
                </a:lnTo>
                <a:lnTo>
                  <a:pt x="3159" y="1083367"/>
                </a:lnTo>
                <a:lnTo>
                  <a:pt x="4287" y="1082005"/>
                </a:lnTo>
                <a:lnTo>
                  <a:pt x="5415" y="1080869"/>
                </a:lnTo>
                <a:lnTo>
                  <a:pt x="6995" y="1079734"/>
                </a:lnTo>
                <a:lnTo>
                  <a:pt x="8574" y="1078598"/>
                </a:lnTo>
                <a:lnTo>
                  <a:pt x="10605" y="1077690"/>
                </a:lnTo>
                <a:lnTo>
                  <a:pt x="12411" y="1076781"/>
                </a:lnTo>
                <a:lnTo>
                  <a:pt x="14441" y="1076100"/>
                </a:lnTo>
                <a:lnTo>
                  <a:pt x="16472" y="1075419"/>
                </a:lnTo>
                <a:lnTo>
                  <a:pt x="18954" y="1075191"/>
                </a:lnTo>
                <a:lnTo>
                  <a:pt x="21211" y="1074964"/>
                </a:lnTo>
                <a:lnTo>
                  <a:pt x="23693" y="1074737"/>
                </a:lnTo>
                <a:close/>
                <a:moveTo>
                  <a:pt x="307154" y="904875"/>
                </a:moveTo>
                <a:lnTo>
                  <a:pt x="309431" y="904875"/>
                </a:lnTo>
                <a:lnTo>
                  <a:pt x="487494" y="904875"/>
                </a:lnTo>
                <a:lnTo>
                  <a:pt x="489771" y="904875"/>
                </a:lnTo>
                <a:lnTo>
                  <a:pt x="492276" y="905328"/>
                </a:lnTo>
                <a:lnTo>
                  <a:pt x="494553" y="906007"/>
                </a:lnTo>
                <a:lnTo>
                  <a:pt x="496602" y="906685"/>
                </a:lnTo>
                <a:lnTo>
                  <a:pt x="498652" y="908043"/>
                </a:lnTo>
                <a:lnTo>
                  <a:pt x="500929" y="909174"/>
                </a:lnTo>
                <a:lnTo>
                  <a:pt x="502523" y="910758"/>
                </a:lnTo>
                <a:lnTo>
                  <a:pt x="504344" y="912342"/>
                </a:lnTo>
                <a:lnTo>
                  <a:pt x="505710" y="913926"/>
                </a:lnTo>
                <a:lnTo>
                  <a:pt x="507304" y="916188"/>
                </a:lnTo>
                <a:lnTo>
                  <a:pt x="508443" y="918225"/>
                </a:lnTo>
                <a:lnTo>
                  <a:pt x="509354" y="920261"/>
                </a:lnTo>
                <a:lnTo>
                  <a:pt x="510264" y="922750"/>
                </a:lnTo>
                <a:lnTo>
                  <a:pt x="510720" y="925012"/>
                </a:lnTo>
                <a:lnTo>
                  <a:pt x="511175" y="927501"/>
                </a:lnTo>
                <a:lnTo>
                  <a:pt x="511175" y="930216"/>
                </a:lnTo>
                <a:lnTo>
                  <a:pt x="511175" y="1368484"/>
                </a:lnTo>
                <a:lnTo>
                  <a:pt x="511175" y="1370973"/>
                </a:lnTo>
                <a:lnTo>
                  <a:pt x="510720" y="1373688"/>
                </a:lnTo>
                <a:lnTo>
                  <a:pt x="510264" y="1376177"/>
                </a:lnTo>
                <a:lnTo>
                  <a:pt x="509354" y="1378439"/>
                </a:lnTo>
                <a:lnTo>
                  <a:pt x="508443" y="1380702"/>
                </a:lnTo>
                <a:lnTo>
                  <a:pt x="507304" y="1382738"/>
                </a:lnTo>
                <a:lnTo>
                  <a:pt x="505710" y="1384549"/>
                </a:lnTo>
                <a:lnTo>
                  <a:pt x="504344" y="1386359"/>
                </a:lnTo>
                <a:lnTo>
                  <a:pt x="502523" y="1388169"/>
                </a:lnTo>
                <a:lnTo>
                  <a:pt x="500929" y="1389526"/>
                </a:lnTo>
                <a:lnTo>
                  <a:pt x="498652" y="1390884"/>
                </a:lnTo>
                <a:lnTo>
                  <a:pt x="496602" y="1391789"/>
                </a:lnTo>
                <a:lnTo>
                  <a:pt x="494553" y="1392694"/>
                </a:lnTo>
                <a:lnTo>
                  <a:pt x="492276" y="1393373"/>
                </a:lnTo>
                <a:lnTo>
                  <a:pt x="489771" y="1393599"/>
                </a:lnTo>
                <a:lnTo>
                  <a:pt x="487494" y="1393825"/>
                </a:lnTo>
                <a:lnTo>
                  <a:pt x="309431" y="1393825"/>
                </a:lnTo>
                <a:lnTo>
                  <a:pt x="307154" y="1393599"/>
                </a:lnTo>
                <a:lnTo>
                  <a:pt x="304422" y="1393373"/>
                </a:lnTo>
                <a:lnTo>
                  <a:pt x="302372" y="1392694"/>
                </a:lnTo>
                <a:lnTo>
                  <a:pt x="300323" y="1391789"/>
                </a:lnTo>
                <a:lnTo>
                  <a:pt x="298274" y="1390884"/>
                </a:lnTo>
                <a:lnTo>
                  <a:pt x="295997" y="1389526"/>
                </a:lnTo>
                <a:lnTo>
                  <a:pt x="294403" y="1388169"/>
                </a:lnTo>
                <a:lnTo>
                  <a:pt x="292581" y="1386359"/>
                </a:lnTo>
                <a:lnTo>
                  <a:pt x="291215" y="1384549"/>
                </a:lnTo>
                <a:lnTo>
                  <a:pt x="289621" y="1382738"/>
                </a:lnTo>
                <a:lnTo>
                  <a:pt x="288483" y="1380702"/>
                </a:lnTo>
                <a:lnTo>
                  <a:pt x="287572" y="1378439"/>
                </a:lnTo>
                <a:lnTo>
                  <a:pt x="286661" y="1376177"/>
                </a:lnTo>
                <a:lnTo>
                  <a:pt x="286206" y="1373688"/>
                </a:lnTo>
                <a:lnTo>
                  <a:pt x="285750" y="1370973"/>
                </a:lnTo>
                <a:lnTo>
                  <a:pt x="285750" y="1368484"/>
                </a:lnTo>
                <a:lnTo>
                  <a:pt x="285750" y="930216"/>
                </a:lnTo>
                <a:lnTo>
                  <a:pt x="285750" y="927501"/>
                </a:lnTo>
                <a:lnTo>
                  <a:pt x="286206" y="925012"/>
                </a:lnTo>
                <a:lnTo>
                  <a:pt x="286661" y="922750"/>
                </a:lnTo>
                <a:lnTo>
                  <a:pt x="287572" y="920261"/>
                </a:lnTo>
                <a:lnTo>
                  <a:pt x="288483" y="918225"/>
                </a:lnTo>
                <a:lnTo>
                  <a:pt x="289621" y="916188"/>
                </a:lnTo>
                <a:lnTo>
                  <a:pt x="291215" y="913926"/>
                </a:lnTo>
                <a:lnTo>
                  <a:pt x="292581" y="912342"/>
                </a:lnTo>
                <a:lnTo>
                  <a:pt x="294403" y="910758"/>
                </a:lnTo>
                <a:lnTo>
                  <a:pt x="295997" y="909174"/>
                </a:lnTo>
                <a:lnTo>
                  <a:pt x="298274" y="908043"/>
                </a:lnTo>
                <a:lnTo>
                  <a:pt x="300323" y="906685"/>
                </a:lnTo>
                <a:lnTo>
                  <a:pt x="302372" y="906007"/>
                </a:lnTo>
                <a:lnTo>
                  <a:pt x="304422" y="905328"/>
                </a:lnTo>
                <a:lnTo>
                  <a:pt x="307154" y="904875"/>
                </a:lnTo>
                <a:close/>
                <a:moveTo>
                  <a:pt x="614065" y="754062"/>
                </a:moveTo>
                <a:lnTo>
                  <a:pt x="790874" y="754062"/>
                </a:lnTo>
                <a:lnTo>
                  <a:pt x="795848" y="754289"/>
                </a:lnTo>
                <a:lnTo>
                  <a:pt x="797883" y="754516"/>
                </a:lnTo>
                <a:lnTo>
                  <a:pt x="800144" y="754969"/>
                </a:lnTo>
                <a:lnTo>
                  <a:pt x="802179" y="755650"/>
                </a:lnTo>
                <a:lnTo>
                  <a:pt x="804214" y="756330"/>
                </a:lnTo>
                <a:lnTo>
                  <a:pt x="806023" y="757237"/>
                </a:lnTo>
                <a:lnTo>
                  <a:pt x="807605" y="758598"/>
                </a:lnTo>
                <a:lnTo>
                  <a:pt x="808962" y="759959"/>
                </a:lnTo>
                <a:lnTo>
                  <a:pt x="810545" y="761546"/>
                </a:lnTo>
                <a:lnTo>
                  <a:pt x="811675" y="763360"/>
                </a:lnTo>
                <a:lnTo>
                  <a:pt x="812579" y="765855"/>
                </a:lnTo>
                <a:lnTo>
                  <a:pt x="813484" y="768123"/>
                </a:lnTo>
                <a:lnTo>
                  <a:pt x="813936" y="770618"/>
                </a:lnTo>
                <a:lnTo>
                  <a:pt x="814388" y="773793"/>
                </a:lnTo>
                <a:lnTo>
                  <a:pt x="814388" y="776968"/>
                </a:lnTo>
                <a:lnTo>
                  <a:pt x="814388" y="1370920"/>
                </a:lnTo>
                <a:lnTo>
                  <a:pt x="814388" y="1374322"/>
                </a:lnTo>
                <a:lnTo>
                  <a:pt x="813936" y="1377043"/>
                </a:lnTo>
                <a:lnTo>
                  <a:pt x="813484" y="1379764"/>
                </a:lnTo>
                <a:lnTo>
                  <a:pt x="812579" y="1382259"/>
                </a:lnTo>
                <a:lnTo>
                  <a:pt x="811675" y="1384300"/>
                </a:lnTo>
                <a:lnTo>
                  <a:pt x="810545" y="1386114"/>
                </a:lnTo>
                <a:lnTo>
                  <a:pt x="808962" y="1387929"/>
                </a:lnTo>
                <a:lnTo>
                  <a:pt x="807605" y="1389290"/>
                </a:lnTo>
                <a:lnTo>
                  <a:pt x="806023" y="1390423"/>
                </a:lnTo>
                <a:lnTo>
                  <a:pt x="804214" y="1391331"/>
                </a:lnTo>
                <a:lnTo>
                  <a:pt x="802179" y="1392238"/>
                </a:lnTo>
                <a:lnTo>
                  <a:pt x="800144" y="1392691"/>
                </a:lnTo>
                <a:lnTo>
                  <a:pt x="797883" y="1393145"/>
                </a:lnTo>
                <a:lnTo>
                  <a:pt x="795848" y="1393598"/>
                </a:lnTo>
                <a:lnTo>
                  <a:pt x="790874" y="1393825"/>
                </a:lnTo>
                <a:lnTo>
                  <a:pt x="614065" y="1393825"/>
                </a:lnTo>
                <a:lnTo>
                  <a:pt x="609316" y="1393598"/>
                </a:lnTo>
                <a:lnTo>
                  <a:pt x="607055" y="1393145"/>
                </a:lnTo>
                <a:lnTo>
                  <a:pt x="605021" y="1392691"/>
                </a:lnTo>
                <a:lnTo>
                  <a:pt x="602760" y="1392238"/>
                </a:lnTo>
                <a:lnTo>
                  <a:pt x="600951" y="1391331"/>
                </a:lnTo>
                <a:lnTo>
                  <a:pt x="599142" y="1390423"/>
                </a:lnTo>
                <a:lnTo>
                  <a:pt x="597559" y="1389290"/>
                </a:lnTo>
                <a:lnTo>
                  <a:pt x="595977" y="1387929"/>
                </a:lnTo>
                <a:lnTo>
                  <a:pt x="594394" y="1386114"/>
                </a:lnTo>
                <a:lnTo>
                  <a:pt x="593263" y="1384300"/>
                </a:lnTo>
                <a:lnTo>
                  <a:pt x="592359" y="1382259"/>
                </a:lnTo>
                <a:lnTo>
                  <a:pt x="591681" y="1379764"/>
                </a:lnTo>
                <a:lnTo>
                  <a:pt x="591002" y="1377043"/>
                </a:lnTo>
                <a:lnTo>
                  <a:pt x="590776" y="1374322"/>
                </a:lnTo>
                <a:lnTo>
                  <a:pt x="590550" y="1370920"/>
                </a:lnTo>
                <a:lnTo>
                  <a:pt x="590550" y="776968"/>
                </a:lnTo>
                <a:lnTo>
                  <a:pt x="590776" y="773793"/>
                </a:lnTo>
                <a:lnTo>
                  <a:pt x="591002" y="770618"/>
                </a:lnTo>
                <a:lnTo>
                  <a:pt x="591681" y="768123"/>
                </a:lnTo>
                <a:lnTo>
                  <a:pt x="592359" y="765855"/>
                </a:lnTo>
                <a:lnTo>
                  <a:pt x="593263" y="763360"/>
                </a:lnTo>
                <a:lnTo>
                  <a:pt x="594394" y="761546"/>
                </a:lnTo>
                <a:lnTo>
                  <a:pt x="595977" y="759959"/>
                </a:lnTo>
                <a:lnTo>
                  <a:pt x="597559" y="758598"/>
                </a:lnTo>
                <a:lnTo>
                  <a:pt x="599142" y="757237"/>
                </a:lnTo>
                <a:lnTo>
                  <a:pt x="600951" y="756330"/>
                </a:lnTo>
                <a:lnTo>
                  <a:pt x="602760" y="755650"/>
                </a:lnTo>
                <a:lnTo>
                  <a:pt x="605021" y="754969"/>
                </a:lnTo>
                <a:lnTo>
                  <a:pt x="607055" y="754516"/>
                </a:lnTo>
                <a:lnTo>
                  <a:pt x="609316" y="754289"/>
                </a:lnTo>
                <a:lnTo>
                  <a:pt x="614065" y="754062"/>
                </a:lnTo>
                <a:close/>
                <a:moveTo>
                  <a:pt x="925215" y="371475"/>
                </a:moveTo>
                <a:lnTo>
                  <a:pt x="1102024" y="371475"/>
                </a:lnTo>
                <a:lnTo>
                  <a:pt x="1106998" y="371702"/>
                </a:lnTo>
                <a:lnTo>
                  <a:pt x="1109033" y="371702"/>
                </a:lnTo>
                <a:lnTo>
                  <a:pt x="1111294" y="371929"/>
                </a:lnTo>
                <a:lnTo>
                  <a:pt x="1113329" y="372383"/>
                </a:lnTo>
                <a:lnTo>
                  <a:pt x="1115364" y="373290"/>
                </a:lnTo>
                <a:lnTo>
                  <a:pt x="1117173" y="374198"/>
                </a:lnTo>
                <a:lnTo>
                  <a:pt x="1118755" y="375332"/>
                </a:lnTo>
                <a:lnTo>
                  <a:pt x="1120112" y="376694"/>
                </a:lnTo>
                <a:lnTo>
                  <a:pt x="1121695" y="378509"/>
                </a:lnTo>
                <a:lnTo>
                  <a:pt x="1122825" y="381004"/>
                </a:lnTo>
                <a:lnTo>
                  <a:pt x="1123729" y="383727"/>
                </a:lnTo>
                <a:lnTo>
                  <a:pt x="1124634" y="387130"/>
                </a:lnTo>
                <a:lnTo>
                  <a:pt x="1125086" y="390987"/>
                </a:lnTo>
                <a:lnTo>
                  <a:pt x="1125538" y="395525"/>
                </a:lnTo>
                <a:lnTo>
                  <a:pt x="1125538" y="400517"/>
                </a:lnTo>
                <a:lnTo>
                  <a:pt x="1125538" y="1361609"/>
                </a:lnTo>
                <a:lnTo>
                  <a:pt x="1125538" y="1366827"/>
                </a:lnTo>
                <a:lnTo>
                  <a:pt x="1125086" y="1371138"/>
                </a:lnTo>
                <a:lnTo>
                  <a:pt x="1124634" y="1375222"/>
                </a:lnTo>
                <a:lnTo>
                  <a:pt x="1123729" y="1378398"/>
                </a:lnTo>
                <a:lnTo>
                  <a:pt x="1122825" y="1381348"/>
                </a:lnTo>
                <a:lnTo>
                  <a:pt x="1121695" y="1383617"/>
                </a:lnTo>
                <a:lnTo>
                  <a:pt x="1120112" y="1385432"/>
                </a:lnTo>
                <a:lnTo>
                  <a:pt x="1118755" y="1387020"/>
                </a:lnTo>
                <a:lnTo>
                  <a:pt x="1117173" y="1388381"/>
                </a:lnTo>
                <a:lnTo>
                  <a:pt x="1115364" y="1389289"/>
                </a:lnTo>
                <a:lnTo>
                  <a:pt x="1113329" y="1389743"/>
                </a:lnTo>
                <a:lnTo>
                  <a:pt x="1111294" y="1390196"/>
                </a:lnTo>
                <a:lnTo>
                  <a:pt x="1109033" y="1390423"/>
                </a:lnTo>
                <a:lnTo>
                  <a:pt x="1106998" y="1390650"/>
                </a:lnTo>
                <a:lnTo>
                  <a:pt x="1102024" y="1390650"/>
                </a:lnTo>
                <a:lnTo>
                  <a:pt x="925215" y="1390650"/>
                </a:lnTo>
                <a:lnTo>
                  <a:pt x="920466" y="1390650"/>
                </a:lnTo>
                <a:lnTo>
                  <a:pt x="918205" y="1390423"/>
                </a:lnTo>
                <a:lnTo>
                  <a:pt x="916171" y="1390196"/>
                </a:lnTo>
                <a:lnTo>
                  <a:pt x="913910" y="1389743"/>
                </a:lnTo>
                <a:lnTo>
                  <a:pt x="912101" y="1389289"/>
                </a:lnTo>
                <a:lnTo>
                  <a:pt x="910292" y="1388381"/>
                </a:lnTo>
                <a:lnTo>
                  <a:pt x="908709" y="1387020"/>
                </a:lnTo>
                <a:lnTo>
                  <a:pt x="907127" y="1385432"/>
                </a:lnTo>
                <a:lnTo>
                  <a:pt x="905544" y="1383617"/>
                </a:lnTo>
                <a:lnTo>
                  <a:pt x="904413" y="1381348"/>
                </a:lnTo>
                <a:lnTo>
                  <a:pt x="903509" y="1378398"/>
                </a:lnTo>
                <a:lnTo>
                  <a:pt x="902831" y="1375222"/>
                </a:lnTo>
                <a:lnTo>
                  <a:pt x="902152" y="1371138"/>
                </a:lnTo>
                <a:lnTo>
                  <a:pt x="901926" y="1366827"/>
                </a:lnTo>
                <a:lnTo>
                  <a:pt x="901700" y="1361609"/>
                </a:lnTo>
                <a:lnTo>
                  <a:pt x="901700" y="400517"/>
                </a:lnTo>
                <a:lnTo>
                  <a:pt x="901926" y="395525"/>
                </a:lnTo>
                <a:lnTo>
                  <a:pt x="902152" y="390987"/>
                </a:lnTo>
                <a:lnTo>
                  <a:pt x="902831" y="387130"/>
                </a:lnTo>
                <a:lnTo>
                  <a:pt x="903509" y="383727"/>
                </a:lnTo>
                <a:lnTo>
                  <a:pt x="904413" y="381004"/>
                </a:lnTo>
                <a:lnTo>
                  <a:pt x="905544" y="378509"/>
                </a:lnTo>
                <a:lnTo>
                  <a:pt x="907127" y="376694"/>
                </a:lnTo>
                <a:lnTo>
                  <a:pt x="908709" y="375332"/>
                </a:lnTo>
                <a:lnTo>
                  <a:pt x="910292" y="374198"/>
                </a:lnTo>
                <a:lnTo>
                  <a:pt x="912101" y="373290"/>
                </a:lnTo>
                <a:lnTo>
                  <a:pt x="913910" y="372383"/>
                </a:lnTo>
                <a:lnTo>
                  <a:pt x="916171" y="371929"/>
                </a:lnTo>
                <a:lnTo>
                  <a:pt x="918205" y="371702"/>
                </a:lnTo>
                <a:lnTo>
                  <a:pt x="920466" y="371702"/>
                </a:lnTo>
                <a:lnTo>
                  <a:pt x="925215" y="371475"/>
                </a:lnTo>
                <a:close/>
                <a:moveTo>
                  <a:pt x="866187" y="0"/>
                </a:moveTo>
                <a:lnTo>
                  <a:pt x="1014412" y="183647"/>
                </a:lnTo>
                <a:lnTo>
                  <a:pt x="885708" y="183647"/>
                </a:lnTo>
                <a:lnTo>
                  <a:pt x="882530" y="200651"/>
                </a:lnTo>
                <a:lnTo>
                  <a:pt x="879126" y="217202"/>
                </a:lnTo>
                <a:lnTo>
                  <a:pt x="875494" y="233980"/>
                </a:lnTo>
                <a:lnTo>
                  <a:pt x="871862" y="250077"/>
                </a:lnTo>
                <a:lnTo>
                  <a:pt x="867776" y="265948"/>
                </a:lnTo>
                <a:lnTo>
                  <a:pt x="863690" y="281365"/>
                </a:lnTo>
                <a:lnTo>
                  <a:pt x="859150" y="296782"/>
                </a:lnTo>
                <a:lnTo>
                  <a:pt x="854384" y="311746"/>
                </a:lnTo>
                <a:lnTo>
                  <a:pt x="849844" y="326483"/>
                </a:lnTo>
                <a:lnTo>
                  <a:pt x="844623" y="340994"/>
                </a:lnTo>
                <a:lnTo>
                  <a:pt x="839402" y="355051"/>
                </a:lnTo>
                <a:lnTo>
                  <a:pt x="834181" y="369107"/>
                </a:lnTo>
                <a:lnTo>
                  <a:pt x="828734" y="382711"/>
                </a:lnTo>
                <a:lnTo>
                  <a:pt x="822832" y="396088"/>
                </a:lnTo>
                <a:lnTo>
                  <a:pt x="816930" y="409238"/>
                </a:lnTo>
                <a:lnTo>
                  <a:pt x="811028" y="422161"/>
                </a:lnTo>
                <a:lnTo>
                  <a:pt x="804900" y="434857"/>
                </a:lnTo>
                <a:lnTo>
                  <a:pt x="798317" y="446874"/>
                </a:lnTo>
                <a:lnTo>
                  <a:pt x="791734" y="459117"/>
                </a:lnTo>
                <a:lnTo>
                  <a:pt x="785151" y="471133"/>
                </a:lnTo>
                <a:lnTo>
                  <a:pt x="778342" y="482470"/>
                </a:lnTo>
                <a:lnTo>
                  <a:pt x="771305" y="494033"/>
                </a:lnTo>
                <a:lnTo>
                  <a:pt x="764041" y="505142"/>
                </a:lnTo>
                <a:lnTo>
                  <a:pt x="756777" y="516025"/>
                </a:lnTo>
                <a:lnTo>
                  <a:pt x="749514" y="526681"/>
                </a:lnTo>
                <a:lnTo>
                  <a:pt x="742023" y="537110"/>
                </a:lnTo>
                <a:lnTo>
                  <a:pt x="734305" y="547313"/>
                </a:lnTo>
                <a:lnTo>
                  <a:pt x="726588" y="557062"/>
                </a:lnTo>
                <a:lnTo>
                  <a:pt x="718643" y="567038"/>
                </a:lnTo>
                <a:lnTo>
                  <a:pt x="710698" y="576334"/>
                </a:lnTo>
                <a:lnTo>
                  <a:pt x="702754" y="585629"/>
                </a:lnTo>
                <a:lnTo>
                  <a:pt x="694582" y="594698"/>
                </a:lnTo>
                <a:lnTo>
                  <a:pt x="686183" y="603767"/>
                </a:lnTo>
                <a:lnTo>
                  <a:pt x="677785" y="612156"/>
                </a:lnTo>
                <a:lnTo>
                  <a:pt x="669159" y="620545"/>
                </a:lnTo>
                <a:lnTo>
                  <a:pt x="660533" y="628934"/>
                </a:lnTo>
                <a:lnTo>
                  <a:pt x="651908" y="636869"/>
                </a:lnTo>
                <a:lnTo>
                  <a:pt x="643282" y="644578"/>
                </a:lnTo>
                <a:lnTo>
                  <a:pt x="634429" y="652286"/>
                </a:lnTo>
                <a:lnTo>
                  <a:pt x="625577" y="659541"/>
                </a:lnTo>
                <a:lnTo>
                  <a:pt x="616497" y="666797"/>
                </a:lnTo>
                <a:lnTo>
                  <a:pt x="607417" y="673825"/>
                </a:lnTo>
                <a:lnTo>
                  <a:pt x="598338" y="680627"/>
                </a:lnTo>
                <a:lnTo>
                  <a:pt x="589258" y="687429"/>
                </a:lnTo>
                <a:lnTo>
                  <a:pt x="579952" y="693777"/>
                </a:lnTo>
                <a:lnTo>
                  <a:pt x="570645" y="700125"/>
                </a:lnTo>
                <a:lnTo>
                  <a:pt x="561565" y="706020"/>
                </a:lnTo>
                <a:lnTo>
                  <a:pt x="552259" y="711915"/>
                </a:lnTo>
                <a:lnTo>
                  <a:pt x="542725" y="717810"/>
                </a:lnTo>
                <a:lnTo>
                  <a:pt x="533191" y="723478"/>
                </a:lnTo>
                <a:lnTo>
                  <a:pt x="523885" y="728919"/>
                </a:lnTo>
                <a:lnTo>
                  <a:pt x="514351" y="733907"/>
                </a:lnTo>
                <a:lnTo>
                  <a:pt x="504818" y="739122"/>
                </a:lnTo>
                <a:lnTo>
                  <a:pt x="495284" y="743883"/>
                </a:lnTo>
                <a:lnTo>
                  <a:pt x="485750" y="748644"/>
                </a:lnTo>
                <a:lnTo>
                  <a:pt x="476217" y="753179"/>
                </a:lnTo>
                <a:lnTo>
                  <a:pt x="466683" y="757486"/>
                </a:lnTo>
                <a:lnTo>
                  <a:pt x="457149" y="761794"/>
                </a:lnTo>
                <a:lnTo>
                  <a:pt x="437855" y="769956"/>
                </a:lnTo>
                <a:lnTo>
                  <a:pt x="419015" y="777438"/>
                </a:lnTo>
                <a:lnTo>
                  <a:pt x="399948" y="784467"/>
                </a:lnTo>
                <a:lnTo>
                  <a:pt x="381107" y="790815"/>
                </a:lnTo>
                <a:lnTo>
                  <a:pt x="362040" y="796936"/>
                </a:lnTo>
                <a:lnTo>
                  <a:pt x="343654" y="802151"/>
                </a:lnTo>
                <a:lnTo>
                  <a:pt x="325041" y="807139"/>
                </a:lnTo>
                <a:lnTo>
                  <a:pt x="306881" y="811673"/>
                </a:lnTo>
                <a:lnTo>
                  <a:pt x="288722" y="815528"/>
                </a:lnTo>
                <a:lnTo>
                  <a:pt x="271244" y="819382"/>
                </a:lnTo>
                <a:lnTo>
                  <a:pt x="253539" y="822556"/>
                </a:lnTo>
                <a:lnTo>
                  <a:pt x="236514" y="825504"/>
                </a:lnTo>
                <a:lnTo>
                  <a:pt x="219944" y="827998"/>
                </a:lnTo>
                <a:lnTo>
                  <a:pt x="203828" y="830038"/>
                </a:lnTo>
                <a:lnTo>
                  <a:pt x="187938" y="831852"/>
                </a:lnTo>
                <a:lnTo>
                  <a:pt x="172503" y="833666"/>
                </a:lnTo>
                <a:lnTo>
                  <a:pt x="157748" y="835026"/>
                </a:lnTo>
                <a:lnTo>
                  <a:pt x="143448" y="835933"/>
                </a:lnTo>
                <a:lnTo>
                  <a:pt x="129602" y="836840"/>
                </a:lnTo>
                <a:lnTo>
                  <a:pt x="116436" y="837293"/>
                </a:lnTo>
                <a:lnTo>
                  <a:pt x="103725" y="837747"/>
                </a:lnTo>
                <a:lnTo>
                  <a:pt x="91921" y="837973"/>
                </a:lnTo>
                <a:lnTo>
                  <a:pt x="80571" y="838200"/>
                </a:lnTo>
                <a:lnTo>
                  <a:pt x="60369" y="837973"/>
                </a:lnTo>
                <a:lnTo>
                  <a:pt x="43345" y="837520"/>
                </a:lnTo>
                <a:lnTo>
                  <a:pt x="29499" y="836840"/>
                </a:lnTo>
                <a:lnTo>
                  <a:pt x="19511" y="836386"/>
                </a:lnTo>
                <a:lnTo>
                  <a:pt x="11112" y="835480"/>
                </a:lnTo>
                <a:lnTo>
                  <a:pt x="26094" y="834119"/>
                </a:lnTo>
                <a:lnTo>
                  <a:pt x="40848" y="832079"/>
                </a:lnTo>
                <a:lnTo>
                  <a:pt x="55375" y="830265"/>
                </a:lnTo>
                <a:lnTo>
                  <a:pt x="69676" y="828224"/>
                </a:lnTo>
                <a:lnTo>
                  <a:pt x="83976" y="826184"/>
                </a:lnTo>
                <a:lnTo>
                  <a:pt x="97823" y="823690"/>
                </a:lnTo>
                <a:lnTo>
                  <a:pt x="111669" y="821423"/>
                </a:lnTo>
                <a:lnTo>
                  <a:pt x="125516" y="818929"/>
                </a:lnTo>
                <a:lnTo>
                  <a:pt x="138908" y="815981"/>
                </a:lnTo>
                <a:lnTo>
                  <a:pt x="152301" y="813261"/>
                </a:lnTo>
                <a:lnTo>
                  <a:pt x="165693" y="810540"/>
                </a:lnTo>
                <a:lnTo>
                  <a:pt x="178405" y="807366"/>
                </a:lnTo>
                <a:lnTo>
                  <a:pt x="191343" y="804418"/>
                </a:lnTo>
                <a:lnTo>
                  <a:pt x="204055" y="801017"/>
                </a:lnTo>
                <a:lnTo>
                  <a:pt x="216312" y="797617"/>
                </a:lnTo>
                <a:lnTo>
                  <a:pt x="228797" y="793989"/>
                </a:lnTo>
                <a:lnTo>
                  <a:pt x="241054" y="790588"/>
                </a:lnTo>
                <a:lnTo>
                  <a:pt x="252858" y="786734"/>
                </a:lnTo>
                <a:lnTo>
                  <a:pt x="264888" y="783106"/>
                </a:lnTo>
                <a:lnTo>
                  <a:pt x="276692" y="779025"/>
                </a:lnTo>
                <a:lnTo>
                  <a:pt x="288041" y="775171"/>
                </a:lnTo>
                <a:lnTo>
                  <a:pt x="299618" y="770863"/>
                </a:lnTo>
                <a:lnTo>
                  <a:pt x="310513" y="766782"/>
                </a:lnTo>
                <a:lnTo>
                  <a:pt x="321863" y="762474"/>
                </a:lnTo>
                <a:lnTo>
                  <a:pt x="332531" y="757940"/>
                </a:lnTo>
                <a:lnTo>
                  <a:pt x="343427" y="753632"/>
                </a:lnTo>
                <a:lnTo>
                  <a:pt x="353869" y="748871"/>
                </a:lnTo>
                <a:lnTo>
                  <a:pt x="364310" y="744336"/>
                </a:lnTo>
                <a:lnTo>
                  <a:pt x="384739" y="734587"/>
                </a:lnTo>
                <a:lnTo>
                  <a:pt x="404715" y="724838"/>
                </a:lnTo>
                <a:lnTo>
                  <a:pt x="423782" y="714635"/>
                </a:lnTo>
                <a:lnTo>
                  <a:pt x="442622" y="703979"/>
                </a:lnTo>
                <a:lnTo>
                  <a:pt x="460554" y="693323"/>
                </a:lnTo>
                <a:lnTo>
                  <a:pt x="478260" y="682214"/>
                </a:lnTo>
                <a:lnTo>
                  <a:pt x="495057" y="671104"/>
                </a:lnTo>
                <a:lnTo>
                  <a:pt x="511400" y="659541"/>
                </a:lnTo>
                <a:lnTo>
                  <a:pt x="527290" y="647752"/>
                </a:lnTo>
                <a:lnTo>
                  <a:pt x="542725" y="635962"/>
                </a:lnTo>
                <a:lnTo>
                  <a:pt x="557479" y="623719"/>
                </a:lnTo>
                <a:lnTo>
                  <a:pt x="571780" y="611476"/>
                </a:lnTo>
                <a:lnTo>
                  <a:pt x="585853" y="599006"/>
                </a:lnTo>
                <a:lnTo>
                  <a:pt x="599246" y="586536"/>
                </a:lnTo>
                <a:lnTo>
                  <a:pt x="612184" y="574066"/>
                </a:lnTo>
                <a:lnTo>
                  <a:pt x="624215" y="561143"/>
                </a:lnTo>
                <a:lnTo>
                  <a:pt x="636245" y="548446"/>
                </a:lnTo>
                <a:lnTo>
                  <a:pt x="647822" y="535296"/>
                </a:lnTo>
                <a:lnTo>
                  <a:pt x="658717" y="522600"/>
                </a:lnTo>
                <a:lnTo>
                  <a:pt x="669613" y="509677"/>
                </a:lnTo>
                <a:lnTo>
                  <a:pt x="679601" y="496527"/>
                </a:lnTo>
                <a:lnTo>
                  <a:pt x="689361" y="483376"/>
                </a:lnTo>
                <a:lnTo>
                  <a:pt x="698441" y="470680"/>
                </a:lnTo>
                <a:lnTo>
                  <a:pt x="707520" y="457757"/>
                </a:lnTo>
                <a:lnTo>
                  <a:pt x="716146" y="444607"/>
                </a:lnTo>
                <a:lnTo>
                  <a:pt x="724091" y="431683"/>
                </a:lnTo>
                <a:lnTo>
                  <a:pt x="732035" y="419214"/>
                </a:lnTo>
                <a:lnTo>
                  <a:pt x="739299" y="406517"/>
                </a:lnTo>
                <a:lnTo>
                  <a:pt x="746336" y="393820"/>
                </a:lnTo>
                <a:lnTo>
                  <a:pt x="753146" y="381577"/>
                </a:lnTo>
                <a:lnTo>
                  <a:pt x="759501" y="369107"/>
                </a:lnTo>
                <a:lnTo>
                  <a:pt x="765176" y="356864"/>
                </a:lnTo>
                <a:lnTo>
                  <a:pt x="770851" y="345075"/>
                </a:lnTo>
                <a:lnTo>
                  <a:pt x="776299" y="333285"/>
                </a:lnTo>
                <a:lnTo>
                  <a:pt x="781520" y="321722"/>
                </a:lnTo>
                <a:lnTo>
                  <a:pt x="786059" y="310386"/>
                </a:lnTo>
                <a:lnTo>
                  <a:pt x="790599" y="299050"/>
                </a:lnTo>
                <a:lnTo>
                  <a:pt x="794685" y="288394"/>
                </a:lnTo>
                <a:lnTo>
                  <a:pt x="798544" y="277737"/>
                </a:lnTo>
                <a:lnTo>
                  <a:pt x="802176" y="267308"/>
                </a:lnTo>
                <a:lnTo>
                  <a:pt x="808531" y="247810"/>
                </a:lnTo>
                <a:lnTo>
                  <a:pt x="814206" y="229445"/>
                </a:lnTo>
                <a:lnTo>
                  <a:pt x="818973" y="212441"/>
                </a:lnTo>
                <a:lnTo>
                  <a:pt x="822605" y="197250"/>
                </a:lnTo>
                <a:lnTo>
                  <a:pt x="825783" y="183647"/>
                </a:lnTo>
                <a:lnTo>
                  <a:pt x="695944" y="183647"/>
                </a:lnTo>
                <a:lnTo>
                  <a:pt x="866187" y="0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KSO_Shape"/>
          <p:cNvSpPr>
            <a:spLocks noChangeAspect="1"/>
          </p:cNvSpPr>
          <p:nvPr/>
        </p:nvSpPr>
        <p:spPr>
          <a:xfrm>
            <a:off x="9590617" y="1890183"/>
            <a:ext cx="715963" cy="720725"/>
          </a:xfrm>
          <a:custGeom>
            <a:avLst/>
            <a:gdLst/>
            <a:ahLst/>
            <a:cxnLst>
              <a:cxn ang="0">
                <a:pos x="1978" y="2933"/>
              </a:cxn>
              <a:cxn ang="0">
                <a:pos x="2105" y="2559"/>
              </a:cxn>
              <a:cxn ang="0">
                <a:pos x="2079" y="2347"/>
              </a:cxn>
              <a:cxn ang="0">
                <a:pos x="2393" y="2381"/>
              </a:cxn>
              <a:cxn ang="0">
                <a:pos x="2334" y="3101"/>
              </a:cxn>
              <a:cxn ang="0">
                <a:pos x="2521" y="2803"/>
              </a:cxn>
              <a:cxn ang="0">
                <a:pos x="2904" y="2205"/>
              </a:cxn>
              <a:cxn ang="0">
                <a:pos x="3189" y="2394"/>
              </a:cxn>
              <a:cxn ang="0">
                <a:pos x="3173" y="3055"/>
              </a:cxn>
              <a:cxn ang="0">
                <a:pos x="2681" y="3205"/>
              </a:cxn>
              <a:cxn ang="0">
                <a:pos x="1705" y="3194"/>
              </a:cxn>
              <a:cxn ang="0">
                <a:pos x="1259" y="3034"/>
              </a:cxn>
              <a:cxn ang="0">
                <a:pos x="1286" y="2351"/>
              </a:cxn>
              <a:cxn ang="0">
                <a:pos x="1649" y="2197"/>
              </a:cxn>
              <a:cxn ang="0">
                <a:pos x="1767" y="1359"/>
              </a:cxn>
              <a:cxn ang="0">
                <a:pos x="1804" y="1707"/>
              </a:cxn>
              <a:cxn ang="0">
                <a:pos x="2144" y="2053"/>
              </a:cxn>
              <a:cxn ang="0">
                <a:pos x="2376" y="2021"/>
              </a:cxn>
              <a:cxn ang="0">
                <a:pos x="2668" y="1654"/>
              </a:cxn>
              <a:cxn ang="0">
                <a:pos x="2496" y="1427"/>
              </a:cxn>
              <a:cxn ang="0">
                <a:pos x="2030" y="1267"/>
              </a:cxn>
              <a:cxn ang="0">
                <a:pos x="2272" y="762"/>
              </a:cxn>
              <a:cxn ang="0">
                <a:pos x="2575" y="893"/>
              </a:cxn>
              <a:cxn ang="0">
                <a:pos x="2776" y="1184"/>
              </a:cxn>
              <a:cxn ang="0">
                <a:pos x="2823" y="1575"/>
              </a:cxn>
              <a:cxn ang="0">
                <a:pos x="2671" y="1932"/>
              </a:cxn>
              <a:cxn ang="0">
                <a:pos x="2408" y="2153"/>
              </a:cxn>
              <a:cxn ang="0">
                <a:pos x="2144" y="2191"/>
              </a:cxn>
              <a:cxn ang="0">
                <a:pos x="1869" y="2030"/>
              </a:cxn>
              <a:cxn ang="0">
                <a:pos x="1663" y="1717"/>
              </a:cxn>
              <a:cxn ang="0">
                <a:pos x="1637" y="1319"/>
              </a:cxn>
              <a:cxn ang="0">
                <a:pos x="1789" y="984"/>
              </a:cxn>
              <a:cxn ang="0">
                <a:pos x="2060" y="788"/>
              </a:cxn>
              <a:cxn ang="0">
                <a:pos x="1367" y="592"/>
              </a:cxn>
              <a:cxn ang="0">
                <a:pos x="1197" y="702"/>
              </a:cxn>
              <a:cxn ang="0">
                <a:pos x="987" y="789"/>
              </a:cxn>
              <a:cxn ang="0">
                <a:pos x="992" y="959"/>
              </a:cxn>
              <a:cxn ang="0">
                <a:pos x="1313" y="1142"/>
              </a:cxn>
              <a:cxn ang="0">
                <a:pos x="1510" y="1390"/>
              </a:cxn>
              <a:cxn ang="0">
                <a:pos x="1415" y="1687"/>
              </a:cxn>
              <a:cxn ang="0">
                <a:pos x="973" y="1781"/>
              </a:cxn>
              <a:cxn ang="0">
                <a:pos x="990" y="1644"/>
              </a:cxn>
              <a:cxn ang="0">
                <a:pos x="1279" y="1604"/>
              </a:cxn>
              <a:cxn ang="0">
                <a:pos x="1336" y="1409"/>
              </a:cxn>
              <a:cxn ang="0">
                <a:pos x="1121" y="1232"/>
              </a:cxn>
              <a:cxn ang="0">
                <a:pos x="818" y="1007"/>
              </a:cxn>
              <a:cxn ang="0">
                <a:pos x="858" y="706"/>
              </a:cxn>
              <a:cxn ang="0">
                <a:pos x="1272" y="2"/>
              </a:cxn>
              <a:cxn ang="0">
                <a:pos x="1987" y="294"/>
              </a:cxn>
              <a:cxn ang="0">
                <a:pos x="1730" y="366"/>
              </a:cxn>
              <a:cxn ang="0">
                <a:pos x="1123" y="215"/>
              </a:cxn>
              <a:cxn ang="0">
                <a:pos x="628" y="393"/>
              </a:cxn>
              <a:cxn ang="0">
                <a:pos x="300" y="790"/>
              </a:cxn>
              <a:cxn ang="0">
                <a:pos x="219" y="1304"/>
              </a:cxn>
              <a:cxn ang="0">
                <a:pos x="378" y="1740"/>
              </a:cxn>
              <a:cxn ang="0">
                <a:pos x="716" y="2051"/>
              </a:cxn>
              <a:cxn ang="0">
                <a:pos x="829" y="2329"/>
              </a:cxn>
              <a:cxn ang="0">
                <a:pos x="347" y="2035"/>
              </a:cxn>
              <a:cxn ang="0">
                <a:pos x="57" y="1558"/>
              </a:cxn>
              <a:cxn ang="0">
                <a:pos x="24" y="953"/>
              </a:cxn>
              <a:cxn ang="0">
                <a:pos x="312" y="391"/>
              </a:cxn>
              <a:cxn ang="0">
                <a:pos x="842" y="54"/>
              </a:cxn>
            </a:cxnLst>
            <a:rect l="0" t="0" r="0" b="0"/>
            <a:pathLst>
              <a:path w="2109787" h="2125662">
                <a:moveTo>
                  <a:pt x="1216342" y="1436687"/>
                </a:moveTo>
                <a:lnTo>
                  <a:pt x="1216977" y="1467831"/>
                </a:lnTo>
                <a:lnTo>
                  <a:pt x="1218247" y="1498021"/>
                </a:lnTo>
                <a:lnTo>
                  <a:pt x="1219517" y="1527894"/>
                </a:lnTo>
                <a:lnTo>
                  <a:pt x="1221105" y="1556813"/>
                </a:lnTo>
                <a:lnTo>
                  <a:pt x="1223010" y="1585097"/>
                </a:lnTo>
                <a:lnTo>
                  <a:pt x="1225550" y="1612427"/>
                </a:lnTo>
                <a:lnTo>
                  <a:pt x="1227772" y="1639121"/>
                </a:lnTo>
                <a:lnTo>
                  <a:pt x="1230630" y="1665180"/>
                </a:lnTo>
                <a:lnTo>
                  <a:pt x="1233487" y="1690286"/>
                </a:lnTo>
                <a:lnTo>
                  <a:pt x="1237297" y="1714756"/>
                </a:lnTo>
                <a:lnTo>
                  <a:pt x="1240790" y="1738273"/>
                </a:lnTo>
                <a:lnTo>
                  <a:pt x="1244917" y="1761154"/>
                </a:lnTo>
                <a:lnTo>
                  <a:pt x="1249362" y="1783399"/>
                </a:lnTo>
                <a:lnTo>
                  <a:pt x="1253807" y="1804691"/>
                </a:lnTo>
                <a:lnTo>
                  <a:pt x="1258570" y="1825030"/>
                </a:lnTo>
                <a:lnTo>
                  <a:pt x="1263967" y="1844733"/>
                </a:lnTo>
                <a:lnTo>
                  <a:pt x="1269365" y="1863801"/>
                </a:lnTo>
                <a:lnTo>
                  <a:pt x="1275397" y="1881597"/>
                </a:lnTo>
                <a:lnTo>
                  <a:pt x="1281430" y="1899076"/>
                </a:lnTo>
                <a:lnTo>
                  <a:pt x="1288097" y="1915283"/>
                </a:lnTo>
                <a:lnTo>
                  <a:pt x="1295082" y="1930537"/>
                </a:lnTo>
                <a:lnTo>
                  <a:pt x="1302067" y="1945474"/>
                </a:lnTo>
                <a:lnTo>
                  <a:pt x="1309687" y="1959457"/>
                </a:lnTo>
                <a:lnTo>
                  <a:pt x="1317625" y="1972168"/>
                </a:lnTo>
                <a:lnTo>
                  <a:pt x="1325562" y="1984244"/>
                </a:lnTo>
                <a:lnTo>
                  <a:pt x="1330007" y="1990282"/>
                </a:lnTo>
                <a:lnTo>
                  <a:pt x="1334135" y="1995685"/>
                </a:lnTo>
                <a:lnTo>
                  <a:pt x="1338262" y="2001087"/>
                </a:lnTo>
                <a:lnTo>
                  <a:pt x="1343025" y="2005854"/>
                </a:lnTo>
                <a:lnTo>
                  <a:pt x="1347470" y="2010621"/>
                </a:lnTo>
                <a:lnTo>
                  <a:pt x="1352232" y="2015388"/>
                </a:lnTo>
                <a:lnTo>
                  <a:pt x="1356677" y="2019519"/>
                </a:lnTo>
                <a:lnTo>
                  <a:pt x="1361440" y="2023968"/>
                </a:lnTo>
                <a:lnTo>
                  <a:pt x="1366520" y="2027782"/>
                </a:lnTo>
                <a:lnTo>
                  <a:pt x="1371282" y="2031278"/>
                </a:lnTo>
                <a:lnTo>
                  <a:pt x="1376362" y="2034773"/>
                </a:lnTo>
                <a:lnTo>
                  <a:pt x="1381442" y="2038269"/>
                </a:lnTo>
                <a:lnTo>
                  <a:pt x="1386840" y="2041129"/>
                </a:lnTo>
                <a:lnTo>
                  <a:pt x="1391920" y="2043989"/>
                </a:lnTo>
                <a:lnTo>
                  <a:pt x="1391920" y="1688379"/>
                </a:lnTo>
                <a:lnTo>
                  <a:pt x="1387475" y="1687108"/>
                </a:lnTo>
                <a:lnTo>
                  <a:pt x="1382395" y="1685837"/>
                </a:lnTo>
                <a:lnTo>
                  <a:pt x="1378267" y="1684248"/>
                </a:lnTo>
                <a:lnTo>
                  <a:pt x="1373505" y="1682341"/>
                </a:lnTo>
                <a:lnTo>
                  <a:pt x="1369695" y="1680117"/>
                </a:lnTo>
                <a:lnTo>
                  <a:pt x="1365885" y="1677256"/>
                </a:lnTo>
                <a:lnTo>
                  <a:pt x="1362075" y="1674079"/>
                </a:lnTo>
                <a:lnTo>
                  <a:pt x="1358900" y="1670901"/>
                </a:lnTo>
                <a:lnTo>
                  <a:pt x="1356042" y="1667405"/>
                </a:lnTo>
                <a:lnTo>
                  <a:pt x="1353502" y="1663274"/>
                </a:lnTo>
                <a:lnTo>
                  <a:pt x="1350962" y="1659460"/>
                </a:lnTo>
                <a:lnTo>
                  <a:pt x="1349057" y="1655329"/>
                </a:lnTo>
                <a:lnTo>
                  <a:pt x="1347470" y="1650562"/>
                </a:lnTo>
                <a:lnTo>
                  <a:pt x="1346517" y="1645795"/>
                </a:lnTo>
                <a:lnTo>
                  <a:pt x="1345882" y="1641346"/>
                </a:lnTo>
                <a:lnTo>
                  <a:pt x="1345565" y="1635943"/>
                </a:lnTo>
                <a:lnTo>
                  <a:pt x="1345565" y="1582872"/>
                </a:lnTo>
                <a:lnTo>
                  <a:pt x="1345882" y="1577469"/>
                </a:lnTo>
                <a:lnTo>
                  <a:pt x="1346517" y="1572385"/>
                </a:lnTo>
                <a:lnTo>
                  <a:pt x="1347787" y="1567300"/>
                </a:lnTo>
                <a:lnTo>
                  <a:pt x="1349692" y="1562215"/>
                </a:lnTo>
                <a:lnTo>
                  <a:pt x="1352232" y="1557449"/>
                </a:lnTo>
                <a:lnTo>
                  <a:pt x="1354772" y="1553317"/>
                </a:lnTo>
                <a:lnTo>
                  <a:pt x="1357630" y="1549186"/>
                </a:lnTo>
                <a:lnTo>
                  <a:pt x="1361122" y="1545055"/>
                </a:lnTo>
                <a:lnTo>
                  <a:pt x="1365250" y="1541877"/>
                </a:lnTo>
                <a:lnTo>
                  <a:pt x="1369060" y="1538699"/>
                </a:lnTo>
                <a:lnTo>
                  <a:pt x="1373505" y="1535839"/>
                </a:lnTo>
                <a:lnTo>
                  <a:pt x="1378267" y="1533614"/>
                </a:lnTo>
                <a:lnTo>
                  <a:pt x="1383030" y="1532025"/>
                </a:lnTo>
                <a:lnTo>
                  <a:pt x="1388427" y="1530754"/>
                </a:lnTo>
                <a:lnTo>
                  <a:pt x="1393507" y="1529801"/>
                </a:lnTo>
                <a:lnTo>
                  <a:pt x="1399222" y="1529483"/>
                </a:lnTo>
                <a:lnTo>
                  <a:pt x="1516062" y="1529483"/>
                </a:lnTo>
                <a:lnTo>
                  <a:pt x="1521460" y="1529801"/>
                </a:lnTo>
                <a:lnTo>
                  <a:pt x="1526857" y="1530754"/>
                </a:lnTo>
                <a:lnTo>
                  <a:pt x="1531937" y="1532025"/>
                </a:lnTo>
                <a:lnTo>
                  <a:pt x="1537017" y="1533614"/>
                </a:lnTo>
                <a:lnTo>
                  <a:pt x="1541462" y="1535839"/>
                </a:lnTo>
                <a:lnTo>
                  <a:pt x="1545907" y="1538699"/>
                </a:lnTo>
                <a:lnTo>
                  <a:pt x="1550035" y="1541877"/>
                </a:lnTo>
                <a:lnTo>
                  <a:pt x="1553845" y="1545055"/>
                </a:lnTo>
                <a:lnTo>
                  <a:pt x="1557020" y="1549186"/>
                </a:lnTo>
                <a:lnTo>
                  <a:pt x="1560512" y="1553317"/>
                </a:lnTo>
                <a:lnTo>
                  <a:pt x="1563052" y="1557449"/>
                </a:lnTo>
                <a:lnTo>
                  <a:pt x="1565275" y="1562215"/>
                </a:lnTo>
                <a:lnTo>
                  <a:pt x="1566862" y="1567300"/>
                </a:lnTo>
                <a:lnTo>
                  <a:pt x="1568132" y="1572385"/>
                </a:lnTo>
                <a:lnTo>
                  <a:pt x="1569085" y="1577469"/>
                </a:lnTo>
                <a:lnTo>
                  <a:pt x="1569402" y="1582872"/>
                </a:lnTo>
                <a:lnTo>
                  <a:pt x="1569402" y="1635943"/>
                </a:lnTo>
                <a:lnTo>
                  <a:pt x="1569085" y="1641346"/>
                </a:lnTo>
                <a:lnTo>
                  <a:pt x="1568450" y="1645795"/>
                </a:lnTo>
                <a:lnTo>
                  <a:pt x="1567180" y="1650562"/>
                </a:lnTo>
                <a:lnTo>
                  <a:pt x="1565910" y="1655329"/>
                </a:lnTo>
                <a:lnTo>
                  <a:pt x="1564005" y="1659460"/>
                </a:lnTo>
                <a:lnTo>
                  <a:pt x="1561782" y="1663274"/>
                </a:lnTo>
                <a:lnTo>
                  <a:pt x="1558607" y="1667405"/>
                </a:lnTo>
                <a:lnTo>
                  <a:pt x="1555750" y="1670901"/>
                </a:lnTo>
                <a:lnTo>
                  <a:pt x="1552575" y="1674079"/>
                </a:lnTo>
                <a:lnTo>
                  <a:pt x="1549082" y="1677256"/>
                </a:lnTo>
                <a:lnTo>
                  <a:pt x="1545272" y="1680117"/>
                </a:lnTo>
                <a:lnTo>
                  <a:pt x="1541145" y="1682341"/>
                </a:lnTo>
                <a:lnTo>
                  <a:pt x="1537017" y="1684248"/>
                </a:lnTo>
                <a:lnTo>
                  <a:pt x="1532255" y="1685837"/>
                </a:lnTo>
                <a:lnTo>
                  <a:pt x="1527810" y="1687108"/>
                </a:lnTo>
                <a:lnTo>
                  <a:pt x="1523047" y="1688379"/>
                </a:lnTo>
                <a:lnTo>
                  <a:pt x="1523047" y="2043989"/>
                </a:lnTo>
                <a:lnTo>
                  <a:pt x="1528445" y="2041129"/>
                </a:lnTo>
                <a:lnTo>
                  <a:pt x="1533525" y="2038269"/>
                </a:lnTo>
                <a:lnTo>
                  <a:pt x="1538605" y="2034773"/>
                </a:lnTo>
                <a:lnTo>
                  <a:pt x="1543685" y="2031278"/>
                </a:lnTo>
                <a:lnTo>
                  <a:pt x="1548765" y="2027782"/>
                </a:lnTo>
                <a:lnTo>
                  <a:pt x="1553527" y="2023968"/>
                </a:lnTo>
                <a:lnTo>
                  <a:pt x="1558290" y="2019519"/>
                </a:lnTo>
                <a:lnTo>
                  <a:pt x="1563052" y="2015388"/>
                </a:lnTo>
                <a:lnTo>
                  <a:pt x="1567497" y="2010621"/>
                </a:lnTo>
                <a:lnTo>
                  <a:pt x="1572260" y="2005854"/>
                </a:lnTo>
                <a:lnTo>
                  <a:pt x="1576705" y="2001087"/>
                </a:lnTo>
                <a:lnTo>
                  <a:pt x="1580832" y="1995685"/>
                </a:lnTo>
                <a:lnTo>
                  <a:pt x="1585277" y="1990282"/>
                </a:lnTo>
                <a:lnTo>
                  <a:pt x="1589405" y="1984244"/>
                </a:lnTo>
                <a:lnTo>
                  <a:pt x="1597660" y="1972168"/>
                </a:lnTo>
                <a:lnTo>
                  <a:pt x="1605280" y="1959457"/>
                </a:lnTo>
                <a:lnTo>
                  <a:pt x="1612900" y="1945474"/>
                </a:lnTo>
                <a:lnTo>
                  <a:pt x="1620202" y="1930537"/>
                </a:lnTo>
                <a:lnTo>
                  <a:pt x="1626870" y="1915283"/>
                </a:lnTo>
                <a:lnTo>
                  <a:pt x="1633537" y="1899076"/>
                </a:lnTo>
                <a:lnTo>
                  <a:pt x="1639570" y="1881597"/>
                </a:lnTo>
                <a:lnTo>
                  <a:pt x="1645602" y="1863801"/>
                </a:lnTo>
                <a:lnTo>
                  <a:pt x="1651000" y="1844733"/>
                </a:lnTo>
                <a:lnTo>
                  <a:pt x="1656397" y="1825030"/>
                </a:lnTo>
                <a:lnTo>
                  <a:pt x="1661160" y="1804691"/>
                </a:lnTo>
                <a:lnTo>
                  <a:pt x="1665922" y="1783399"/>
                </a:lnTo>
                <a:lnTo>
                  <a:pt x="1670050" y="1761154"/>
                </a:lnTo>
                <a:lnTo>
                  <a:pt x="1673860" y="1738273"/>
                </a:lnTo>
                <a:lnTo>
                  <a:pt x="1677987" y="1714756"/>
                </a:lnTo>
                <a:lnTo>
                  <a:pt x="1681162" y="1690286"/>
                </a:lnTo>
                <a:lnTo>
                  <a:pt x="1684337" y="1665180"/>
                </a:lnTo>
                <a:lnTo>
                  <a:pt x="1687195" y="1639121"/>
                </a:lnTo>
                <a:lnTo>
                  <a:pt x="1689735" y="1612427"/>
                </a:lnTo>
                <a:lnTo>
                  <a:pt x="1691957" y="1585097"/>
                </a:lnTo>
                <a:lnTo>
                  <a:pt x="1693862" y="1556813"/>
                </a:lnTo>
                <a:lnTo>
                  <a:pt x="1695450" y="1527894"/>
                </a:lnTo>
                <a:lnTo>
                  <a:pt x="1696720" y="1498021"/>
                </a:lnTo>
                <a:lnTo>
                  <a:pt x="1697672" y="1467831"/>
                </a:lnTo>
                <a:lnTo>
                  <a:pt x="1698942" y="1436687"/>
                </a:lnTo>
                <a:lnTo>
                  <a:pt x="1738312" y="1438912"/>
                </a:lnTo>
                <a:lnTo>
                  <a:pt x="1774825" y="1441454"/>
                </a:lnTo>
                <a:lnTo>
                  <a:pt x="1835150" y="1446221"/>
                </a:lnTo>
                <a:lnTo>
                  <a:pt x="1875472" y="1449399"/>
                </a:lnTo>
                <a:lnTo>
                  <a:pt x="1890077" y="1450670"/>
                </a:lnTo>
                <a:lnTo>
                  <a:pt x="1901190" y="1450988"/>
                </a:lnTo>
                <a:lnTo>
                  <a:pt x="1912620" y="1451941"/>
                </a:lnTo>
                <a:lnTo>
                  <a:pt x="1923415" y="1453212"/>
                </a:lnTo>
                <a:lnTo>
                  <a:pt x="1934210" y="1455119"/>
                </a:lnTo>
                <a:lnTo>
                  <a:pt x="1945005" y="1457662"/>
                </a:lnTo>
                <a:lnTo>
                  <a:pt x="1955482" y="1460522"/>
                </a:lnTo>
                <a:lnTo>
                  <a:pt x="1965642" y="1464017"/>
                </a:lnTo>
                <a:lnTo>
                  <a:pt x="1975485" y="1468149"/>
                </a:lnTo>
                <a:lnTo>
                  <a:pt x="1985327" y="1472598"/>
                </a:lnTo>
                <a:lnTo>
                  <a:pt x="1994852" y="1477047"/>
                </a:lnTo>
                <a:lnTo>
                  <a:pt x="2004060" y="1482767"/>
                </a:lnTo>
                <a:lnTo>
                  <a:pt x="2012950" y="1488170"/>
                </a:lnTo>
                <a:lnTo>
                  <a:pt x="2021522" y="1494526"/>
                </a:lnTo>
                <a:lnTo>
                  <a:pt x="2029777" y="1500881"/>
                </a:lnTo>
                <a:lnTo>
                  <a:pt x="2038032" y="1507873"/>
                </a:lnTo>
                <a:lnTo>
                  <a:pt x="2045652" y="1515182"/>
                </a:lnTo>
                <a:lnTo>
                  <a:pt x="2052637" y="1522809"/>
                </a:lnTo>
                <a:lnTo>
                  <a:pt x="2059622" y="1530754"/>
                </a:lnTo>
                <a:lnTo>
                  <a:pt x="2065972" y="1539334"/>
                </a:lnTo>
                <a:lnTo>
                  <a:pt x="2072322" y="1547597"/>
                </a:lnTo>
                <a:lnTo>
                  <a:pt x="2078037" y="1556495"/>
                </a:lnTo>
                <a:lnTo>
                  <a:pt x="2083435" y="1566029"/>
                </a:lnTo>
                <a:lnTo>
                  <a:pt x="2088197" y="1575563"/>
                </a:lnTo>
                <a:lnTo>
                  <a:pt x="2092642" y="1585414"/>
                </a:lnTo>
                <a:lnTo>
                  <a:pt x="2096452" y="1595266"/>
                </a:lnTo>
                <a:lnTo>
                  <a:pt x="2099945" y="1605117"/>
                </a:lnTo>
                <a:lnTo>
                  <a:pt x="2103120" y="1615605"/>
                </a:lnTo>
                <a:lnTo>
                  <a:pt x="2105660" y="1626410"/>
                </a:lnTo>
                <a:lnTo>
                  <a:pt x="2107247" y="1637215"/>
                </a:lnTo>
                <a:lnTo>
                  <a:pt x="2108835" y="1648337"/>
                </a:lnTo>
                <a:lnTo>
                  <a:pt x="2109470" y="1659460"/>
                </a:lnTo>
                <a:lnTo>
                  <a:pt x="2109787" y="1670901"/>
                </a:lnTo>
                <a:lnTo>
                  <a:pt x="2109787" y="1949605"/>
                </a:lnTo>
                <a:lnTo>
                  <a:pt x="2109787" y="1955325"/>
                </a:lnTo>
                <a:lnTo>
                  <a:pt x="2108835" y="1960728"/>
                </a:lnTo>
                <a:lnTo>
                  <a:pt x="2107882" y="1966448"/>
                </a:lnTo>
                <a:lnTo>
                  <a:pt x="2106295" y="1971850"/>
                </a:lnTo>
                <a:lnTo>
                  <a:pt x="2104072" y="1976935"/>
                </a:lnTo>
                <a:lnTo>
                  <a:pt x="2101532" y="1982020"/>
                </a:lnTo>
                <a:lnTo>
                  <a:pt x="2098675" y="1987105"/>
                </a:lnTo>
                <a:lnTo>
                  <a:pt x="2095182" y="1992189"/>
                </a:lnTo>
                <a:lnTo>
                  <a:pt x="2091690" y="1996956"/>
                </a:lnTo>
                <a:lnTo>
                  <a:pt x="2087245" y="2002041"/>
                </a:lnTo>
                <a:lnTo>
                  <a:pt x="2082800" y="2006490"/>
                </a:lnTo>
                <a:lnTo>
                  <a:pt x="2077720" y="2010939"/>
                </a:lnTo>
                <a:lnTo>
                  <a:pt x="2072322" y="2015706"/>
                </a:lnTo>
                <a:lnTo>
                  <a:pt x="2066607" y="2019837"/>
                </a:lnTo>
                <a:lnTo>
                  <a:pt x="2060575" y="2024286"/>
                </a:lnTo>
                <a:lnTo>
                  <a:pt x="2053907" y="2028418"/>
                </a:lnTo>
                <a:lnTo>
                  <a:pt x="2047240" y="2032549"/>
                </a:lnTo>
                <a:lnTo>
                  <a:pt x="2039937" y="2036680"/>
                </a:lnTo>
                <a:lnTo>
                  <a:pt x="2032317" y="2040494"/>
                </a:lnTo>
                <a:lnTo>
                  <a:pt x="2024697" y="2044307"/>
                </a:lnTo>
                <a:lnTo>
                  <a:pt x="2016442" y="2048121"/>
                </a:lnTo>
                <a:lnTo>
                  <a:pt x="2007870" y="2051934"/>
                </a:lnTo>
                <a:lnTo>
                  <a:pt x="1999297" y="2055430"/>
                </a:lnTo>
                <a:lnTo>
                  <a:pt x="1990090" y="2058926"/>
                </a:lnTo>
                <a:lnTo>
                  <a:pt x="1970722" y="2065599"/>
                </a:lnTo>
                <a:lnTo>
                  <a:pt x="1950402" y="2071955"/>
                </a:lnTo>
                <a:lnTo>
                  <a:pt x="1929130" y="2077675"/>
                </a:lnTo>
                <a:lnTo>
                  <a:pt x="1907222" y="2083396"/>
                </a:lnTo>
                <a:lnTo>
                  <a:pt x="1883727" y="2088480"/>
                </a:lnTo>
                <a:lnTo>
                  <a:pt x="1859597" y="2093565"/>
                </a:lnTo>
                <a:lnTo>
                  <a:pt x="1834515" y="2098014"/>
                </a:lnTo>
                <a:lnTo>
                  <a:pt x="1809115" y="2102146"/>
                </a:lnTo>
                <a:lnTo>
                  <a:pt x="1782762" y="2105959"/>
                </a:lnTo>
                <a:lnTo>
                  <a:pt x="1755457" y="2109455"/>
                </a:lnTo>
                <a:lnTo>
                  <a:pt x="1728152" y="2112633"/>
                </a:lnTo>
                <a:lnTo>
                  <a:pt x="1700212" y="2115175"/>
                </a:lnTo>
                <a:lnTo>
                  <a:pt x="1671637" y="2118035"/>
                </a:lnTo>
                <a:lnTo>
                  <a:pt x="1642745" y="2119942"/>
                </a:lnTo>
                <a:lnTo>
                  <a:pt x="1613535" y="2121849"/>
                </a:lnTo>
                <a:lnTo>
                  <a:pt x="1584325" y="2123120"/>
                </a:lnTo>
                <a:lnTo>
                  <a:pt x="1554480" y="2124391"/>
                </a:lnTo>
                <a:lnTo>
                  <a:pt x="1524635" y="2125027"/>
                </a:lnTo>
                <a:lnTo>
                  <a:pt x="1494790" y="2125344"/>
                </a:lnTo>
                <a:lnTo>
                  <a:pt x="1464945" y="2125662"/>
                </a:lnTo>
                <a:lnTo>
                  <a:pt x="1435100" y="2125344"/>
                </a:lnTo>
                <a:lnTo>
                  <a:pt x="1404937" y="2125027"/>
                </a:lnTo>
                <a:lnTo>
                  <a:pt x="1375092" y="2124391"/>
                </a:lnTo>
                <a:lnTo>
                  <a:pt x="1344930" y="2123120"/>
                </a:lnTo>
                <a:lnTo>
                  <a:pt x="1315085" y="2121849"/>
                </a:lnTo>
                <a:lnTo>
                  <a:pt x="1285557" y="2119942"/>
                </a:lnTo>
                <a:lnTo>
                  <a:pt x="1256030" y="2118035"/>
                </a:lnTo>
                <a:lnTo>
                  <a:pt x="1227455" y="2115175"/>
                </a:lnTo>
                <a:lnTo>
                  <a:pt x="1198562" y="2112633"/>
                </a:lnTo>
                <a:lnTo>
                  <a:pt x="1170622" y="2109455"/>
                </a:lnTo>
                <a:lnTo>
                  <a:pt x="1142682" y="2105959"/>
                </a:lnTo>
                <a:lnTo>
                  <a:pt x="1116012" y="2102146"/>
                </a:lnTo>
                <a:lnTo>
                  <a:pt x="1089660" y="2098014"/>
                </a:lnTo>
                <a:lnTo>
                  <a:pt x="1064260" y="2093565"/>
                </a:lnTo>
                <a:lnTo>
                  <a:pt x="1039177" y="2088480"/>
                </a:lnTo>
                <a:lnTo>
                  <a:pt x="1015364" y="2083396"/>
                </a:lnTo>
                <a:lnTo>
                  <a:pt x="992187" y="2077675"/>
                </a:lnTo>
                <a:lnTo>
                  <a:pt x="970597" y="2071955"/>
                </a:lnTo>
                <a:lnTo>
                  <a:pt x="949642" y="2065599"/>
                </a:lnTo>
                <a:lnTo>
                  <a:pt x="929639" y="2058926"/>
                </a:lnTo>
                <a:lnTo>
                  <a:pt x="910907" y="2051934"/>
                </a:lnTo>
                <a:lnTo>
                  <a:pt x="902334" y="2048121"/>
                </a:lnTo>
                <a:lnTo>
                  <a:pt x="893762" y="2044307"/>
                </a:lnTo>
                <a:lnTo>
                  <a:pt x="885507" y="2040494"/>
                </a:lnTo>
                <a:lnTo>
                  <a:pt x="877569" y="2036680"/>
                </a:lnTo>
                <a:lnTo>
                  <a:pt x="870584" y="2032549"/>
                </a:lnTo>
                <a:lnTo>
                  <a:pt x="863282" y="2028418"/>
                </a:lnTo>
                <a:lnTo>
                  <a:pt x="856614" y="2024286"/>
                </a:lnTo>
                <a:lnTo>
                  <a:pt x="850264" y="2019837"/>
                </a:lnTo>
                <a:lnTo>
                  <a:pt x="844232" y="2015706"/>
                </a:lnTo>
                <a:lnTo>
                  <a:pt x="838517" y="2010939"/>
                </a:lnTo>
                <a:lnTo>
                  <a:pt x="833437" y="2006490"/>
                </a:lnTo>
                <a:lnTo>
                  <a:pt x="828674" y="2002041"/>
                </a:lnTo>
                <a:lnTo>
                  <a:pt x="824229" y="1996956"/>
                </a:lnTo>
                <a:lnTo>
                  <a:pt x="820419" y="1992189"/>
                </a:lnTo>
                <a:lnTo>
                  <a:pt x="816609" y="1987105"/>
                </a:lnTo>
                <a:lnTo>
                  <a:pt x="813752" y="1982020"/>
                </a:lnTo>
                <a:lnTo>
                  <a:pt x="811212" y="1976935"/>
                </a:lnTo>
                <a:lnTo>
                  <a:pt x="808989" y="1971850"/>
                </a:lnTo>
                <a:lnTo>
                  <a:pt x="807084" y="1966448"/>
                </a:lnTo>
                <a:lnTo>
                  <a:pt x="805814" y="1960728"/>
                </a:lnTo>
                <a:lnTo>
                  <a:pt x="805179" y="1955325"/>
                </a:lnTo>
                <a:lnTo>
                  <a:pt x="804862" y="1949605"/>
                </a:lnTo>
                <a:lnTo>
                  <a:pt x="804862" y="1670901"/>
                </a:lnTo>
                <a:lnTo>
                  <a:pt x="805179" y="1659460"/>
                </a:lnTo>
                <a:lnTo>
                  <a:pt x="806132" y="1648337"/>
                </a:lnTo>
                <a:lnTo>
                  <a:pt x="807402" y="1637215"/>
                </a:lnTo>
                <a:lnTo>
                  <a:pt x="809624" y="1626410"/>
                </a:lnTo>
                <a:lnTo>
                  <a:pt x="812164" y="1615605"/>
                </a:lnTo>
                <a:lnTo>
                  <a:pt x="815022" y="1605117"/>
                </a:lnTo>
                <a:lnTo>
                  <a:pt x="818197" y="1595266"/>
                </a:lnTo>
                <a:lnTo>
                  <a:pt x="822324" y="1585414"/>
                </a:lnTo>
                <a:lnTo>
                  <a:pt x="826769" y="1575563"/>
                </a:lnTo>
                <a:lnTo>
                  <a:pt x="831849" y="1566029"/>
                </a:lnTo>
                <a:lnTo>
                  <a:pt x="836929" y="1556495"/>
                </a:lnTo>
                <a:lnTo>
                  <a:pt x="842327" y="1547597"/>
                </a:lnTo>
                <a:lnTo>
                  <a:pt x="848677" y="1539334"/>
                </a:lnTo>
                <a:lnTo>
                  <a:pt x="855344" y="1530754"/>
                </a:lnTo>
                <a:lnTo>
                  <a:pt x="862012" y="1522809"/>
                </a:lnTo>
                <a:lnTo>
                  <a:pt x="869632" y="1515182"/>
                </a:lnTo>
                <a:lnTo>
                  <a:pt x="876934" y="1507873"/>
                </a:lnTo>
                <a:lnTo>
                  <a:pt x="884872" y="1500881"/>
                </a:lnTo>
                <a:lnTo>
                  <a:pt x="893444" y="1494526"/>
                </a:lnTo>
                <a:lnTo>
                  <a:pt x="902017" y="1488170"/>
                </a:lnTo>
                <a:lnTo>
                  <a:pt x="910907" y="1482767"/>
                </a:lnTo>
                <a:lnTo>
                  <a:pt x="920114" y="1477047"/>
                </a:lnTo>
                <a:lnTo>
                  <a:pt x="929639" y="1472598"/>
                </a:lnTo>
                <a:lnTo>
                  <a:pt x="939482" y="1468149"/>
                </a:lnTo>
                <a:lnTo>
                  <a:pt x="949324" y="1464017"/>
                </a:lnTo>
                <a:lnTo>
                  <a:pt x="959802" y="1460522"/>
                </a:lnTo>
                <a:lnTo>
                  <a:pt x="969962" y="1457662"/>
                </a:lnTo>
                <a:lnTo>
                  <a:pt x="980439" y="1455119"/>
                </a:lnTo>
                <a:lnTo>
                  <a:pt x="991234" y="1453212"/>
                </a:lnTo>
                <a:lnTo>
                  <a:pt x="1002347" y="1451941"/>
                </a:lnTo>
                <a:lnTo>
                  <a:pt x="1013459" y="1450988"/>
                </a:lnTo>
                <a:lnTo>
                  <a:pt x="1024889" y="1450670"/>
                </a:lnTo>
                <a:lnTo>
                  <a:pt x="1039177" y="1449399"/>
                </a:lnTo>
                <a:lnTo>
                  <a:pt x="1079500" y="1446221"/>
                </a:lnTo>
                <a:lnTo>
                  <a:pt x="1140142" y="1441454"/>
                </a:lnTo>
                <a:lnTo>
                  <a:pt x="1176655" y="1438912"/>
                </a:lnTo>
                <a:lnTo>
                  <a:pt x="1216342" y="1436687"/>
                </a:lnTo>
                <a:close/>
                <a:moveTo>
                  <a:pt x="1249771" y="769392"/>
                </a:moveTo>
                <a:lnTo>
                  <a:pt x="1245966" y="770028"/>
                </a:lnTo>
                <a:lnTo>
                  <a:pt x="1242477" y="770663"/>
                </a:lnTo>
                <a:lnTo>
                  <a:pt x="1239306" y="771933"/>
                </a:lnTo>
                <a:lnTo>
                  <a:pt x="1235818" y="773839"/>
                </a:lnTo>
                <a:lnTo>
                  <a:pt x="1232647" y="775427"/>
                </a:lnTo>
                <a:lnTo>
                  <a:pt x="1229476" y="777650"/>
                </a:lnTo>
                <a:lnTo>
                  <a:pt x="1226621" y="780191"/>
                </a:lnTo>
                <a:lnTo>
                  <a:pt x="1223450" y="782732"/>
                </a:lnTo>
                <a:lnTo>
                  <a:pt x="1217425" y="789084"/>
                </a:lnTo>
                <a:lnTo>
                  <a:pt x="1211717" y="796071"/>
                </a:lnTo>
                <a:lnTo>
                  <a:pt x="1206009" y="803376"/>
                </a:lnTo>
                <a:lnTo>
                  <a:pt x="1194275" y="819574"/>
                </a:lnTo>
                <a:lnTo>
                  <a:pt x="1186030" y="831008"/>
                </a:lnTo>
                <a:lnTo>
                  <a:pt x="1177785" y="843395"/>
                </a:lnTo>
                <a:lnTo>
                  <a:pt x="1169857" y="855781"/>
                </a:lnTo>
                <a:lnTo>
                  <a:pt x="1161929" y="868803"/>
                </a:lnTo>
                <a:lnTo>
                  <a:pt x="1159075" y="881507"/>
                </a:lnTo>
                <a:lnTo>
                  <a:pt x="1156856" y="894212"/>
                </a:lnTo>
                <a:lnTo>
                  <a:pt x="1154636" y="907233"/>
                </a:lnTo>
                <a:lnTo>
                  <a:pt x="1152733" y="920573"/>
                </a:lnTo>
                <a:lnTo>
                  <a:pt x="1151465" y="933595"/>
                </a:lnTo>
                <a:lnTo>
                  <a:pt x="1150513" y="947569"/>
                </a:lnTo>
                <a:lnTo>
                  <a:pt x="1149879" y="960909"/>
                </a:lnTo>
                <a:lnTo>
                  <a:pt x="1149879" y="974566"/>
                </a:lnTo>
                <a:lnTo>
                  <a:pt x="1149879" y="984412"/>
                </a:lnTo>
                <a:lnTo>
                  <a:pt x="1150196" y="994258"/>
                </a:lnTo>
                <a:lnTo>
                  <a:pt x="1151147" y="1003786"/>
                </a:lnTo>
                <a:lnTo>
                  <a:pt x="1151782" y="1013314"/>
                </a:lnTo>
                <a:lnTo>
                  <a:pt x="1153050" y="1023160"/>
                </a:lnTo>
                <a:lnTo>
                  <a:pt x="1154319" y="1032688"/>
                </a:lnTo>
                <a:lnTo>
                  <a:pt x="1156538" y="1042216"/>
                </a:lnTo>
                <a:lnTo>
                  <a:pt x="1158124" y="1051427"/>
                </a:lnTo>
                <a:lnTo>
                  <a:pt x="1160344" y="1060637"/>
                </a:lnTo>
                <a:lnTo>
                  <a:pt x="1162564" y="1069848"/>
                </a:lnTo>
                <a:lnTo>
                  <a:pt x="1165101" y="1079058"/>
                </a:lnTo>
                <a:lnTo>
                  <a:pt x="1168272" y="1088269"/>
                </a:lnTo>
                <a:lnTo>
                  <a:pt x="1171126" y="1096844"/>
                </a:lnTo>
                <a:lnTo>
                  <a:pt x="1174297" y="1106055"/>
                </a:lnTo>
                <a:lnTo>
                  <a:pt x="1177468" y="1114948"/>
                </a:lnTo>
                <a:lnTo>
                  <a:pt x="1181274" y="1123523"/>
                </a:lnTo>
                <a:lnTo>
                  <a:pt x="1184762" y="1132099"/>
                </a:lnTo>
                <a:lnTo>
                  <a:pt x="1188884" y="1140356"/>
                </a:lnTo>
                <a:lnTo>
                  <a:pt x="1193007" y="1148932"/>
                </a:lnTo>
                <a:lnTo>
                  <a:pt x="1197129" y="1157189"/>
                </a:lnTo>
                <a:lnTo>
                  <a:pt x="1206326" y="1173387"/>
                </a:lnTo>
                <a:lnTo>
                  <a:pt x="1215839" y="1188950"/>
                </a:lnTo>
                <a:lnTo>
                  <a:pt x="1225987" y="1204513"/>
                </a:lnTo>
                <a:lnTo>
                  <a:pt x="1236769" y="1219123"/>
                </a:lnTo>
                <a:lnTo>
                  <a:pt x="1247551" y="1233097"/>
                </a:lnTo>
                <a:lnTo>
                  <a:pt x="1258967" y="1246437"/>
                </a:lnTo>
                <a:lnTo>
                  <a:pt x="1271018" y="1259776"/>
                </a:lnTo>
                <a:lnTo>
                  <a:pt x="1283068" y="1271845"/>
                </a:lnTo>
                <a:lnTo>
                  <a:pt x="1295436" y="1283597"/>
                </a:lnTo>
                <a:lnTo>
                  <a:pt x="1308121" y="1294395"/>
                </a:lnTo>
                <a:lnTo>
                  <a:pt x="1320805" y="1304241"/>
                </a:lnTo>
                <a:lnTo>
                  <a:pt x="1333490" y="1313769"/>
                </a:lnTo>
                <a:lnTo>
                  <a:pt x="1346175" y="1322662"/>
                </a:lnTo>
                <a:lnTo>
                  <a:pt x="1359177" y="1330602"/>
                </a:lnTo>
                <a:lnTo>
                  <a:pt x="1371861" y="1337272"/>
                </a:lnTo>
                <a:lnTo>
                  <a:pt x="1384863" y="1343624"/>
                </a:lnTo>
                <a:lnTo>
                  <a:pt x="1397548" y="1348706"/>
                </a:lnTo>
                <a:lnTo>
                  <a:pt x="1403890" y="1350929"/>
                </a:lnTo>
                <a:lnTo>
                  <a:pt x="1410233" y="1353470"/>
                </a:lnTo>
                <a:lnTo>
                  <a:pt x="1416258" y="1355058"/>
                </a:lnTo>
                <a:lnTo>
                  <a:pt x="1422600" y="1356646"/>
                </a:lnTo>
                <a:lnTo>
                  <a:pt x="1428308" y="1358234"/>
                </a:lnTo>
                <a:lnTo>
                  <a:pt x="1434334" y="1359187"/>
                </a:lnTo>
                <a:lnTo>
                  <a:pt x="1440042" y="1360140"/>
                </a:lnTo>
                <a:lnTo>
                  <a:pt x="1446067" y="1360775"/>
                </a:lnTo>
                <a:lnTo>
                  <a:pt x="1451775" y="1361093"/>
                </a:lnTo>
                <a:lnTo>
                  <a:pt x="1457483" y="1361093"/>
                </a:lnTo>
                <a:lnTo>
                  <a:pt x="1462874" y="1361093"/>
                </a:lnTo>
                <a:lnTo>
                  <a:pt x="1468900" y="1360775"/>
                </a:lnTo>
                <a:lnTo>
                  <a:pt x="1474291" y="1360140"/>
                </a:lnTo>
                <a:lnTo>
                  <a:pt x="1480316" y="1359187"/>
                </a:lnTo>
                <a:lnTo>
                  <a:pt x="1486341" y="1358234"/>
                </a:lnTo>
                <a:lnTo>
                  <a:pt x="1492366" y="1356646"/>
                </a:lnTo>
                <a:lnTo>
                  <a:pt x="1498392" y="1355058"/>
                </a:lnTo>
                <a:lnTo>
                  <a:pt x="1504734" y="1353470"/>
                </a:lnTo>
                <a:lnTo>
                  <a:pt x="1510759" y="1350929"/>
                </a:lnTo>
                <a:lnTo>
                  <a:pt x="1517101" y="1348706"/>
                </a:lnTo>
                <a:lnTo>
                  <a:pt x="1529786" y="1343624"/>
                </a:lnTo>
                <a:lnTo>
                  <a:pt x="1542471" y="1337272"/>
                </a:lnTo>
                <a:lnTo>
                  <a:pt x="1555473" y="1330602"/>
                </a:lnTo>
                <a:lnTo>
                  <a:pt x="1568157" y="1322662"/>
                </a:lnTo>
                <a:lnTo>
                  <a:pt x="1581159" y="1313769"/>
                </a:lnTo>
                <a:lnTo>
                  <a:pt x="1593844" y="1304241"/>
                </a:lnTo>
                <a:lnTo>
                  <a:pt x="1606846" y="1294395"/>
                </a:lnTo>
                <a:lnTo>
                  <a:pt x="1619531" y="1283597"/>
                </a:lnTo>
                <a:lnTo>
                  <a:pt x="1631581" y="1271845"/>
                </a:lnTo>
                <a:lnTo>
                  <a:pt x="1643949" y="1259776"/>
                </a:lnTo>
                <a:lnTo>
                  <a:pt x="1655682" y="1246437"/>
                </a:lnTo>
                <a:lnTo>
                  <a:pt x="1667098" y="1233097"/>
                </a:lnTo>
                <a:lnTo>
                  <a:pt x="1678197" y="1219123"/>
                </a:lnTo>
                <a:lnTo>
                  <a:pt x="1688662" y="1204513"/>
                </a:lnTo>
                <a:lnTo>
                  <a:pt x="1698810" y="1188950"/>
                </a:lnTo>
                <a:lnTo>
                  <a:pt x="1708324" y="1173387"/>
                </a:lnTo>
                <a:lnTo>
                  <a:pt x="1717203" y="1157189"/>
                </a:lnTo>
                <a:lnTo>
                  <a:pt x="1721643" y="1148932"/>
                </a:lnTo>
                <a:lnTo>
                  <a:pt x="1725765" y="1140356"/>
                </a:lnTo>
                <a:lnTo>
                  <a:pt x="1729570" y="1132099"/>
                </a:lnTo>
                <a:lnTo>
                  <a:pt x="1733693" y="1123523"/>
                </a:lnTo>
                <a:lnTo>
                  <a:pt x="1737181" y="1114948"/>
                </a:lnTo>
                <a:lnTo>
                  <a:pt x="1740352" y="1106055"/>
                </a:lnTo>
                <a:lnTo>
                  <a:pt x="1743524" y="1096844"/>
                </a:lnTo>
                <a:lnTo>
                  <a:pt x="1746695" y="1088269"/>
                </a:lnTo>
                <a:lnTo>
                  <a:pt x="1749232" y="1079058"/>
                </a:lnTo>
                <a:lnTo>
                  <a:pt x="1751769" y="1069848"/>
                </a:lnTo>
                <a:lnTo>
                  <a:pt x="1754306" y="1060637"/>
                </a:lnTo>
                <a:lnTo>
                  <a:pt x="1756525" y="1051427"/>
                </a:lnTo>
                <a:lnTo>
                  <a:pt x="1758428" y="1042216"/>
                </a:lnTo>
                <a:lnTo>
                  <a:pt x="1760014" y="1032688"/>
                </a:lnTo>
                <a:lnTo>
                  <a:pt x="1761599" y="1023160"/>
                </a:lnTo>
                <a:lnTo>
                  <a:pt x="1762551" y="1013314"/>
                </a:lnTo>
                <a:lnTo>
                  <a:pt x="1763502" y="1003786"/>
                </a:lnTo>
                <a:lnTo>
                  <a:pt x="1764136" y="994258"/>
                </a:lnTo>
                <a:lnTo>
                  <a:pt x="1764453" y="984412"/>
                </a:lnTo>
                <a:lnTo>
                  <a:pt x="1764771" y="974566"/>
                </a:lnTo>
                <a:lnTo>
                  <a:pt x="1764453" y="962815"/>
                </a:lnTo>
                <a:lnTo>
                  <a:pt x="1763819" y="951063"/>
                </a:lnTo>
                <a:lnTo>
                  <a:pt x="1748598" y="950745"/>
                </a:lnTo>
                <a:lnTo>
                  <a:pt x="1733059" y="949793"/>
                </a:lnTo>
                <a:lnTo>
                  <a:pt x="1716886" y="948840"/>
                </a:lnTo>
                <a:lnTo>
                  <a:pt x="1701030" y="947569"/>
                </a:lnTo>
                <a:lnTo>
                  <a:pt x="1684223" y="945664"/>
                </a:lnTo>
                <a:lnTo>
                  <a:pt x="1667732" y="943758"/>
                </a:lnTo>
                <a:lnTo>
                  <a:pt x="1650925" y="941852"/>
                </a:lnTo>
                <a:lnTo>
                  <a:pt x="1634435" y="939629"/>
                </a:lnTo>
                <a:lnTo>
                  <a:pt x="1617628" y="937406"/>
                </a:lnTo>
                <a:lnTo>
                  <a:pt x="1600503" y="934548"/>
                </a:lnTo>
                <a:lnTo>
                  <a:pt x="1584013" y="931689"/>
                </a:lnTo>
                <a:lnTo>
                  <a:pt x="1567206" y="928513"/>
                </a:lnTo>
                <a:lnTo>
                  <a:pt x="1550716" y="925337"/>
                </a:lnTo>
                <a:lnTo>
                  <a:pt x="1533909" y="921526"/>
                </a:lnTo>
                <a:lnTo>
                  <a:pt x="1517736" y="917714"/>
                </a:lnTo>
                <a:lnTo>
                  <a:pt x="1502197" y="913903"/>
                </a:lnTo>
                <a:lnTo>
                  <a:pt x="1486024" y="909457"/>
                </a:lnTo>
                <a:lnTo>
                  <a:pt x="1470802" y="905010"/>
                </a:lnTo>
                <a:lnTo>
                  <a:pt x="1456215" y="900564"/>
                </a:lnTo>
                <a:lnTo>
                  <a:pt x="1441310" y="895164"/>
                </a:lnTo>
                <a:lnTo>
                  <a:pt x="1427357" y="890400"/>
                </a:lnTo>
                <a:lnTo>
                  <a:pt x="1413721" y="884683"/>
                </a:lnTo>
                <a:lnTo>
                  <a:pt x="1400719" y="879284"/>
                </a:lnTo>
                <a:lnTo>
                  <a:pt x="1388352" y="873250"/>
                </a:lnTo>
                <a:lnTo>
                  <a:pt x="1376618" y="867533"/>
                </a:lnTo>
                <a:lnTo>
                  <a:pt x="1365519" y="861181"/>
                </a:lnTo>
                <a:lnTo>
                  <a:pt x="1355054" y="854828"/>
                </a:lnTo>
                <a:lnTo>
                  <a:pt x="1345541" y="848159"/>
                </a:lnTo>
                <a:lnTo>
                  <a:pt x="1336661" y="841171"/>
                </a:lnTo>
                <a:lnTo>
                  <a:pt x="1329051" y="834184"/>
                </a:lnTo>
                <a:lnTo>
                  <a:pt x="1324928" y="830690"/>
                </a:lnTo>
                <a:lnTo>
                  <a:pt x="1321757" y="826879"/>
                </a:lnTo>
                <a:lnTo>
                  <a:pt x="1318586" y="823068"/>
                </a:lnTo>
                <a:lnTo>
                  <a:pt x="1315414" y="819574"/>
                </a:lnTo>
                <a:lnTo>
                  <a:pt x="1309706" y="811634"/>
                </a:lnTo>
                <a:lnTo>
                  <a:pt x="1303681" y="804647"/>
                </a:lnTo>
                <a:lnTo>
                  <a:pt x="1298607" y="798612"/>
                </a:lnTo>
                <a:lnTo>
                  <a:pt x="1293216" y="792578"/>
                </a:lnTo>
                <a:lnTo>
                  <a:pt x="1288142" y="787813"/>
                </a:lnTo>
                <a:lnTo>
                  <a:pt x="1283386" y="783367"/>
                </a:lnTo>
                <a:lnTo>
                  <a:pt x="1278312" y="779873"/>
                </a:lnTo>
                <a:lnTo>
                  <a:pt x="1273872" y="777015"/>
                </a:lnTo>
                <a:lnTo>
                  <a:pt x="1269432" y="774474"/>
                </a:lnTo>
                <a:lnTo>
                  <a:pt x="1265310" y="772251"/>
                </a:lnTo>
                <a:lnTo>
                  <a:pt x="1261187" y="770980"/>
                </a:lnTo>
                <a:lnTo>
                  <a:pt x="1257065" y="770028"/>
                </a:lnTo>
                <a:lnTo>
                  <a:pt x="1253576" y="769392"/>
                </a:lnTo>
                <a:lnTo>
                  <a:pt x="1249771" y="769392"/>
                </a:lnTo>
                <a:close/>
                <a:moveTo>
                  <a:pt x="1457483" y="500062"/>
                </a:moveTo>
                <a:lnTo>
                  <a:pt x="1467631" y="500380"/>
                </a:lnTo>
                <a:lnTo>
                  <a:pt x="1477462" y="500697"/>
                </a:lnTo>
                <a:lnTo>
                  <a:pt x="1487609" y="501650"/>
                </a:lnTo>
                <a:lnTo>
                  <a:pt x="1497757" y="502603"/>
                </a:lnTo>
                <a:lnTo>
                  <a:pt x="1507588" y="503874"/>
                </a:lnTo>
                <a:lnTo>
                  <a:pt x="1517419" y="505462"/>
                </a:lnTo>
                <a:lnTo>
                  <a:pt x="1527249" y="507685"/>
                </a:lnTo>
                <a:lnTo>
                  <a:pt x="1537080" y="509908"/>
                </a:lnTo>
                <a:lnTo>
                  <a:pt x="1546276" y="512449"/>
                </a:lnTo>
                <a:lnTo>
                  <a:pt x="1556107" y="514990"/>
                </a:lnTo>
                <a:lnTo>
                  <a:pt x="1565303" y="518483"/>
                </a:lnTo>
                <a:lnTo>
                  <a:pt x="1574817" y="521659"/>
                </a:lnTo>
                <a:lnTo>
                  <a:pt x="1584013" y="525153"/>
                </a:lnTo>
                <a:lnTo>
                  <a:pt x="1592893" y="528964"/>
                </a:lnTo>
                <a:lnTo>
                  <a:pt x="1602089" y="533093"/>
                </a:lnTo>
                <a:lnTo>
                  <a:pt x="1610968" y="537540"/>
                </a:lnTo>
                <a:lnTo>
                  <a:pt x="1619848" y="542304"/>
                </a:lnTo>
                <a:lnTo>
                  <a:pt x="1628410" y="547068"/>
                </a:lnTo>
                <a:lnTo>
                  <a:pt x="1636972" y="552150"/>
                </a:lnTo>
                <a:lnTo>
                  <a:pt x="1645534" y="557549"/>
                </a:lnTo>
                <a:lnTo>
                  <a:pt x="1654096" y="562948"/>
                </a:lnTo>
                <a:lnTo>
                  <a:pt x="1662024" y="568983"/>
                </a:lnTo>
                <a:lnTo>
                  <a:pt x="1670269" y="575017"/>
                </a:lnTo>
                <a:lnTo>
                  <a:pt x="1678197" y="581369"/>
                </a:lnTo>
                <a:lnTo>
                  <a:pt x="1685808" y="588039"/>
                </a:lnTo>
                <a:lnTo>
                  <a:pt x="1693736" y="594391"/>
                </a:lnTo>
                <a:lnTo>
                  <a:pt x="1701347" y="601696"/>
                </a:lnTo>
                <a:lnTo>
                  <a:pt x="1708641" y="608684"/>
                </a:lnTo>
                <a:lnTo>
                  <a:pt x="1715934" y="615989"/>
                </a:lnTo>
                <a:lnTo>
                  <a:pt x="1723228" y="623611"/>
                </a:lnTo>
                <a:lnTo>
                  <a:pt x="1729888" y="631234"/>
                </a:lnTo>
                <a:lnTo>
                  <a:pt x="1736864" y="639174"/>
                </a:lnTo>
                <a:lnTo>
                  <a:pt x="1743207" y="647432"/>
                </a:lnTo>
                <a:lnTo>
                  <a:pt x="1749866" y="655689"/>
                </a:lnTo>
                <a:lnTo>
                  <a:pt x="1756208" y="664265"/>
                </a:lnTo>
                <a:lnTo>
                  <a:pt x="1762234" y="673158"/>
                </a:lnTo>
                <a:lnTo>
                  <a:pt x="1768259" y="682051"/>
                </a:lnTo>
                <a:lnTo>
                  <a:pt x="1773967" y="690944"/>
                </a:lnTo>
                <a:lnTo>
                  <a:pt x="1779675" y="700154"/>
                </a:lnTo>
                <a:lnTo>
                  <a:pt x="1785066" y="709682"/>
                </a:lnTo>
                <a:lnTo>
                  <a:pt x="1790140" y="719211"/>
                </a:lnTo>
                <a:lnTo>
                  <a:pt x="1795531" y="728739"/>
                </a:lnTo>
                <a:lnTo>
                  <a:pt x="1800288" y="738902"/>
                </a:lnTo>
                <a:lnTo>
                  <a:pt x="1805045" y="748430"/>
                </a:lnTo>
                <a:lnTo>
                  <a:pt x="1809484" y="758594"/>
                </a:lnTo>
                <a:lnTo>
                  <a:pt x="1813924" y="769075"/>
                </a:lnTo>
                <a:lnTo>
                  <a:pt x="1817729" y="779556"/>
                </a:lnTo>
                <a:lnTo>
                  <a:pt x="1821535" y="790037"/>
                </a:lnTo>
                <a:lnTo>
                  <a:pt x="1825340" y="800835"/>
                </a:lnTo>
                <a:lnTo>
                  <a:pt x="1828828" y="811634"/>
                </a:lnTo>
                <a:lnTo>
                  <a:pt x="1832000" y="822750"/>
                </a:lnTo>
                <a:lnTo>
                  <a:pt x="1834854" y="833866"/>
                </a:lnTo>
                <a:lnTo>
                  <a:pt x="1837708" y="844983"/>
                </a:lnTo>
                <a:lnTo>
                  <a:pt x="1840245" y="856416"/>
                </a:lnTo>
                <a:lnTo>
                  <a:pt x="1842464" y="867850"/>
                </a:lnTo>
                <a:lnTo>
                  <a:pt x="1844684" y="879284"/>
                </a:lnTo>
                <a:lnTo>
                  <a:pt x="1846270" y="890718"/>
                </a:lnTo>
                <a:lnTo>
                  <a:pt x="1847855" y="902469"/>
                </a:lnTo>
                <a:lnTo>
                  <a:pt x="1849758" y="914221"/>
                </a:lnTo>
                <a:lnTo>
                  <a:pt x="1850710" y="926290"/>
                </a:lnTo>
                <a:lnTo>
                  <a:pt x="1851661" y="938359"/>
                </a:lnTo>
                <a:lnTo>
                  <a:pt x="1852295" y="950428"/>
                </a:lnTo>
                <a:lnTo>
                  <a:pt x="1852612" y="962497"/>
                </a:lnTo>
                <a:lnTo>
                  <a:pt x="1852612" y="974566"/>
                </a:lnTo>
                <a:lnTo>
                  <a:pt x="1852612" y="987270"/>
                </a:lnTo>
                <a:lnTo>
                  <a:pt x="1851978" y="999657"/>
                </a:lnTo>
                <a:lnTo>
                  <a:pt x="1851344" y="1012361"/>
                </a:lnTo>
                <a:lnTo>
                  <a:pt x="1850075" y="1024430"/>
                </a:lnTo>
                <a:lnTo>
                  <a:pt x="1848490" y="1036817"/>
                </a:lnTo>
                <a:lnTo>
                  <a:pt x="1846587" y="1048886"/>
                </a:lnTo>
                <a:lnTo>
                  <a:pt x="1844367" y="1060955"/>
                </a:lnTo>
                <a:lnTo>
                  <a:pt x="1842147" y="1072706"/>
                </a:lnTo>
                <a:lnTo>
                  <a:pt x="1839293" y="1084458"/>
                </a:lnTo>
                <a:lnTo>
                  <a:pt x="1836122" y="1095891"/>
                </a:lnTo>
                <a:lnTo>
                  <a:pt x="1832951" y="1107643"/>
                </a:lnTo>
                <a:lnTo>
                  <a:pt x="1829463" y="1118759"/>
                </a:lnTo>
                <a:lnTo>
                  <a:pt x="1825974" y="1130193"/>
                </a:lnTo>
                <a:lnTo>
                  <a:pt x="1821535" y="1141309"/>
                </a:lnTo>
                <a:lnTo>
                  <a:pt x="1817412" y="1152108"/>
                </a:lnTo>
                <a:lnTo>
                  <a:pt x="1812655" y="1162906"/>
                </a:lnTo>
                <a:lnTo>
                  <a:pt x="1807899" y="1173705"/>
                </a:lnTo>
                <a:lnTo>
                  <a:pt x="1803142" y="1184186"/>
                </a:lnTo>
                <a:lnTo>
                  <a:pt x="1797751" y="1194667"/>
                </a:lnTo>
                <a:lnTo>
                  <a:pt x="1792360" y="1204830"/>
                </a:lnTo>
                <a:lnTo>
                  <a:pt x="1786652" y="1214994"/>
                </a:lnTo>
                <a:lnTo>
                  <a:pt x="1780944" y="1224840"/>
                </a:lnTo>
                <a:lnTo>
                  <a:pt x="1774601" y="1234050"/>
                </a:lnTo>
                <a:lnTo>
                  <a:pt x="1768576" y="1243896"/>
                </a:lnTo>
                <a:lnTo>
                  <a:pt x="1762234" y="1253107"/>
                </a:lnTo>
                <a:lnTo>
                  <a:pt x="1755891" y="1262317"/>
                </a:lnTo>
                <a:lnTo>
                  <a:pt x="1748915" y="1271528"/>
                </a:lnTo>
                <a:lnTo>
                  <a:pt x="1741938" y="1280103"/>
                </a:lnTo>
                <a:lnTo>
                  <a:pt x="1735279" y="1288678"/>
                </a:lnTo>
                <a:lnTo>
                  <a:pt x="1727985" y="1297254"/>
                </a:lnTo>
                <a:lnTo>
                  <a:pt x="1720691" y="1305194"/>
                </a:lnTo>
                <a:lnTo>
                  <a:pt x="1713397" y="1313452"/>
                </a:lnTo>
                <a:lnTo>
                  <a:pt x="1705787" y="1321392"/>
                </a:lnTo>
                <a:lnTo>
                  <a:pt x="1698493" y="1329014"/>
                </a:lnTo>
                <a:lnTo>
                  <a:pt x="1690565" y="1336319"/>
                </a:lnTo>
                <a:lnTo>
                  <a:pt x="1682637" y="1343624"/>
                </a:lnTo>
                <a:lnTo>
                  <a:pt x="1674709" y="1350612"/>
                </a:lnTo>
                <a:lnTo>
                  <a:pt x="1666781" y="1357599"/>
                </a:lnTo>
                <a:lnTo>
                  <a:pt x="1658853" y="1364269"/>
                </a:lnTo>
                <a:lnTo>
                  <a:pt x="1650608" y="1370303"/>
                </a:lnTo>
                <a:lnTo>
                  <a:pt x="1642680" y="1376655"/>
                </a:lnTo>
                <a:lnTo>
                  <a:pt x="1634435" y="1382372"/>
                </a:lnTo>
                <a:lnTo>
                  <a:pt x="1626190" y="1388407"/>
                </a:lnTo>
                <a:lnTo>
                  <a:pt x="1617945" y="1393806"/>
                </a:lnTo>
                <a:lnTo>
                  <a:pt x="1609700" y="1399205"/>
                </a:lnTo>
                <a:lnTo>
                  <a:pt x="1601455" y="1403970"/>
                </a:lnTo>
                <a:lnTo>
                  <a:pt x="1592893" y="1408416"/>
                </a:lnTo>
                <a:lnTo>
                  <a:pt x="1584648" y="1413180"/>
                </a:lnTo>
                <a:lnTo>
                  <a:pt x="1576403" y="1417309"/>
                </a:lnTo>
                <a:lnTo>
                  <a:pt x="1568157" y="1421120"/>
                </a:lnTo>
                <a:lnTo>
                  <a:pt x="1559912" y="1425249"/>
                </a:lnTo>
                <a:lnTo>
                  <a:pt x="1551667" y="1428743"/>
                </a:lnTo>
                <a:lnTo>
                  <a:pt x="1543422" y="1431601"/>
                </a:lnTo>
                <a:lnTo>
                  <a:pt x="1535177" y="1434777"/>
                </a:lnTo>
                <a:lnTo>
                  <a:pt x="1527249" y="1437636"/>
                </a:lnTo>
                <a:lnTo>
                  <a:pt x="1519004" y="1439859"/>
                </a:lnTo>
                <a:lnTo>
                  <a:pt x="1510759" y="1442082"/>
                </a:lnTo>
                <a:lnTo>
                  <a:pt x="1503148" y="1443670"/>
                </a:lnTo>
                <a:lnTo>
                  <a:pt x="1495220" y="1445576"/>
                </a:lnTo>
                <a:lnTo>
                  <a:pt x="1487292" y="1446846"/>
                </a:lnTo>
                <a:lnTo>
                  <a:pt x="1479999" y="1448117"/>
                </a:lnTo>
                <a:lnTo>
                  <a:pt x="1472071" y="1448752"/>
                </a:lnTo>
                <a:lnTo>
                  <a:pt x="1464460" y="1449070"/>
                </a:lnTo>
                <a:lnTo>
                  <a:pt x="1457483" y="1449387"/>
                </a:lnTo>
                <a:lnTo>
                  <a:pt x="1449872" y="1449070"/>
                </a:lnTo>
                <a:lnTo>
                  <a:pt x="1442579" y="1448752"/>
                </a:lnTo>
                <a:lnTo>
                  <a:pt x="1434968" y="1448117"/>
                </a:lnTo>
                <a:lnTo>
                  <a:pt x="1427357" y="1446846"/>
                </a:lnTo>
                <a:lnTo>
                  <a:pt x="1419429" y="1445576"/>
                </a:lnTo>
                <a:lnTo>
                  <a:pt x="1411818" y="1443670"/>
                </a:lnTo>
                <a:lnTo>
                  <a:pt x="1403573" y="1442082"/>
                </a:lnTo>
                <a:lnTo>
                  <a:pt x="1395645" y="1439859"/>
                </a:lnTo>
                <a:lnTo>
                  <a:pt x="1387717" y="1437636"/>
                </a:lnTo>
                <a:lnTo>
                  <a:pt x="1379472" y="1434777"/>
                </a:lnTo>
                <a:lnTo>
                  <a:pt x="1371227" y="1431601"/>
                </a:lnTo>
                <a:lnTo>
                  <a:pt x="1362982" y="1428743"/>
                </a:lnTo>
                <a:lnTo>
                  <a:pt x="1355054" y="1425249"/>
                </a:lnTo>
                <a:lnTo>
                  <a:pt x="1346492" y="1421120"/>
                </a:lnTo>
                <a:lnTo>
                  <a:pt x="1338247" y="1417309"/>
                </a:lnTo>
                <a:lnTo>
                  <a:pt x="1330002" y="1413180"/>
                </a:lnTo>
                <a:lnTo>
                  <a:pt x="1321757" y="1408416"/>
                </a:lnTo>
                <a:lnTo>
                  <a:pt x="1313195" y="1403970"/>
                </a:lnTo>
                <a:lnTo>
                  <a:pt x="1304950" y="1399205"/>
                </a:lnTo>
                <a:lnTo>
                  <a:pt x="1296705" y="1393806"/>
                </a:lnTo>
                <a:lnTo>
                  <a:pt x="1288459" y="1388407"/>
                </a:lnTo>
                <a:lnTo>
                  <a:pt x="1280214" y="1382372"/>
                </a:lnTo>
                <a:lnTo>
                  <a:pt x="1272286" y="1376655"/>
                </a:lnTo>
                <a:lnTo>
                  <a:pt x="1264041" y="1370303"/>
                </a:lnTo>
                <a:lnTo>
                  <a:pt x="1255796" y="1364269"/>
                </a:lnTo>
                <a:lnTo>
                  <a:pt x="1247551" y="1357599"/>
                </a:lnTo>
                <a:lnTo>
                  <a:pt x="1239940" y="1350612"/>
                </a:lnTo>
                <a:lnTo>
                  <a:pt x="1232012" y="1343624"/>
                </a:lnTo>
                <a:lnTo>
                  <a:pt x="1224085" y="1336319"/>
                </a:lnTo>
                <a:lnTo>
                  <a:pt x="1216474" y="1329014"/>
                </a:lnTo>
                <a:lnTo>
                  <a:pt x="1208863" y="1321392"/>
                </a:lnTo>
                <a:lnTo>
                  <a:pt x="1201252" y="1313452"/>
                </a:lnTo>
                <a:lnTo>
                  <a:pt x="1193958" y="1305194"/>
                </a:lnTo>
                <a:lnTo>
                  <a:pt x="1186665" y="1297254"/>
                </a:lnTo>
                <a:lnTo>
                  <a:pt x="1179688" y="1288678"/>
                </a:lnTo>
                <a:lnTo>
                  <a:pt x="1172711" y="1280103"/>
                </a:lnTo>
                <a:lnTo>
                  <a:pt x="1165735" y="1271528"/>
                </a:lnTo>
                <a:lnTo>
                  <a:pt x="1159075" y="1262317"/>
                </a:lnTo>
                <a:lnTo>
                  <a:pt x="1152416" y="1253107"/>
                </a:lnTo>
                <a:lnTo>
                  <a:pt x="1146073" y="1243896"/>
                </a:lnTo>
                <a:lnTo>
                  <a:pt x="1139731" y="1234050"/>
                </a:lnTo>
                <a:lnTo>
                  <a:pt x="1134023" y="1224840"/>
                </a:lnTo>
                <a:lnTo>
                  <a:pt x="1127998" y="1214994"/>
                </a:lnTo>
                <a:lnTo>
                  <a:pt x="1122607" y="1204830"/>
                </a:lnTo>
                <a:lnTo>
                  <a:pt x="1116899" y="1194667"/>
                </a:lnTo>
                <a:lnTo>
                  <a:pt x="1111825" y="1184186"/>
                </a:lnTo>
                <a:lnTo>
                  <a:pt x="1106751" y="1173705"/>
                </a:lnTo>
                <a:lnTo>
                  <a:pt x="1101994" y="1162906"/>
                </a:lnTo>
                <a:lnTo>
                  <a:pt x="1097237" y="1152108"/>
                </a:lnTo>
                <a:lnTo>
                  <a:pt x="1093115" y="1141309"/>
                </a:lnTo>
                <a:lnTo>
                  <a:pt x="1088992" y="1130193"/>
                </a:lnTo>
                <a:lnTo>
                  <a:pt x="1085187" y="1118759"/>
                </a:lnTo>
                <a:lnTo>
                  <a:pt x="1081699" y="1107643"/>
                </a:lnTo>
                <a:lnTo>
                  <a:pt x="1078527" y="1095891"/>
                </a:lnTo>
                <a:lnTo>
                  <a:pt x="1075356" y="1084458"/>
                </a:lnTo>
                <a:lnTo>
                  <a:pt x="1072502" y="1072706"/>
                </a:lnTo>
                <a:lnTo>
                  <a:pt x="1070282" y="1060955"/>
                </a:lnTo>
                <a:lnTo>
                  <a:pt x="1068062" y="1048886"/>
                </a:lnTo>
                <a:lnTo>
                  <a:pt x="1066477" y="1036817"/>
                </a:lnTo>
                <a:lnTo>
                  <a:pt x="1064891" y="1024430"/>
                </a:lnTo>
                <a:lnTo>
                  <a:pt x="1063623" y="1012361"/>
                </a:lnTo>
                <a:lnTo>
                  <a:pt x="1062671" y="999657"/>
                </a:lnTo>
                <a:lnTo>
                  <a:pt x="1062037" y="987270"/>
                </a:lnTo>
                <a:lnTo>
                  <a:pt x="1062037" y="974566"/>
                </a:lnTo>
                <a:lnTo>
                  <a:pt x="1062037" y="962497"/>
                </a:lnTo>
                <a:lnTo>
                  <a:pt x="1062354" y="950428"/>
                </a:lnTo>
                <a:lnTo>
                  <a:pt x="1063306" y="938359"/>
                </a:lnTo>
                <a:lnTo>
                  <a:pt x="1064257" y="926290"/>
                </a:lnTo>
                <a:lnTo>
                  <a:pt x="1065208" y="914221"/>
                </a:lnTo>
                <a:lnTo>
                  <a:pt x="1066794" y="902469"/>
                </a:lnTo>
                <a:lnTo>
                  <a:pt x="1068380" y="890718"/>
                </a:lnTo>
                <a:lnTo>
                  <a:pt x="1069965" y="879284"/>
                </a:lnTo>
                <a:lnTo>
                  <a:pt x="1072185" y="867850"/>
                </a:lnTo>
                <a:lnTo>
                  <a:pt x="1074405" y="856416"/>
                </a:lnTo>
                <a:lnTo>
                  <a:pt x="1077259" y="844983"/>
                </a:lnTo>
                <a:lnTo>
                  <a:pt x="1079796" y="833866"/>
                </a:lnTo>
                <a:lnTo>
                  <a:pt x="1082650" y="822750"/>
                </a:lnTo>
                <a:lnTo>
                  <a:pt x="1085821" y="811634"/>
                </a:lnTo>
                <a:lnTo>
                  <a:pt x="1089627" y="800835"/>
                </a:lnTo>
                <a:lnTo>
                  <a:pt x="1093115" y="790037"/>
                </a:lnTo>
                <a:lnTo>
                  <a:pt x="1096920" y="779556"/>
                </a:lnTo>
                <a:lnTo>
                  <a:pt x="1101043" y="769075"/>
                </a:lnTo>
                <a:lnTo>
                  <a:pt x="1105165" y="758594"/>
                </a:lnTo>
                <a:lnTo>
                  <a:pt x="1109922" y="748430"/>
                </a:lnTo>
                <a:lnTo>
                  <a:pt x="1114362" y="738902"/>
                </a:lnTo>
                <a:lnTo>
                  <a:pt x="1119118" y="728739"/>
                </a:lnTo>
                <a:lnTo>
                  <a:pt x="1124509" y="719211"/>
                </a:lnTo>
                <a:lnTo>
                  <a:pt x="1129583" y="709682"/>
                </a:lnTo>
                <a:lnTo>
                  <a:pt x="1135291" y="700154"/>
                </a:lnTo>
                <a:lnTo>
                  <a:pt x="1140682" y="690944"/>
                </a:lnTo>
                <a:lnTo>
                  <a:pt x="1146391" y="682051"/>
                </a:lnTo>
                <a:lnTo>
                  <a:pt x="1152416" y="673158"/>
                </a:lnTo>
                <a:lnTo>
                  <a:pt x="1158758" y="664265"/>
                </a:lnTo>
                <a:lnTo>
                  <a:pt x="1164783" y="655689"/>
                </a:lnTo>
                <a:lnTo>
                  <a:pt x="1171443" y="647432"/>
                </a:lnTo>
                <a:lnTo>
                  <a:pt x="1177785" y="639174"/>
                </a:lnTo>
                <a:lnTo>
                  <a:pt x="1184762" y="631234"/>
                </a:lnTo>
                <a:lnTo>
                  <a:pt x="1191738" y="623611"/>
                </a:lnTo>
                <a:lnTo>
                  <a:pt x="1198715" y="615989"/>
                </a:lnTo>
                <a:lnTo>
                  <a:pt x="1206009" y="608684"/>
                </a:lnTo>
                <a:lnTo>
                  <a:pt x="1213620" y="601696"/>
                </a:lnTo>
                <a:lnTo>
                  <a:pt x="1220913" y="594391"/>
                </a:lnTo>
                <a:lnTo>
                  <a:pt x="1228841" y="588039"/>
                </a:lnTo>
                <a:lnTo>
                  <a:pt x="1236769" y="581369"/>
                </a:lnTo>
                <a:lnTo>
                  <a:pt x="1244380" y="575017"/>
                </a:lnTo>
                <a:lnTo>
                  <a:pt x="1252625" y="568983"/>
                </a:lnTo>
                <a:lnTo>
                  <a:pt x="1260870" y="562948"/>
                </a:lnTo>
                <a:lnTo>
                  <a:pt x="1269115" y="557549"/>
                </a:lnTo>
                <a:lnTo>
                  <a:pt x="1277360" y="552150"/>
                </a:lnTo>
                <a:lnTo>
                  <a:pt x="1286240" y="547068"/>
                </a:lnTo>
                <a:lnTo>
                  <a:pt x="1294802" y="542304"/>
                </a:lnTo>
                <a:lnTo>
                  <a:pt x="1303364" y="537540"/>
                </a:lnTo>
                <a:lnTo>
                  <a:pt x="1312560" y="533093"/>
                </a:lnTo>
                <a:lnTo>
                  <a:pt x="1321757" y="528964"/>
                </a:lnTo>
                <a:lnTo>
                  <a:pt x="1330953" y="525153"/>
                </a:lnTo>
                <a:lnTo>
                  <a:pt x="1339833" y="521659"/>
                </a:lnTo>
                <a:lnTo>
                  <a:pt x="1349029" y="518483"/>
                </a:lnTo>
                <a:lnTo>
                  <a:pt x="1358542" y="514990"/>
                </a:lnTo>
                <a:lnTo>
                  <a:pt x="1368056" y="512449"/>
                </a:lnTo>
                <a:lnTo>
                  <a:pt x="1377887" y="509908"/>
                </a:lnTo>
                <a:lnTo>
                  <a:pt x="1387717" y="507685"/>
                </a:lnTo>
                <a:lnTo>
                  <a:pt x="1397231" y="505462"/>
                </a:lnTo>
                <a:lnTo>
                  <a:pt x="1407062" y="503874"/>
                </a:lnTo>
                <a:lnTo>
                  <a:pt x="1416892" y="502603"/>
                </a:lnTo>
                <a:lnTo>
                  <a:pt x="1427040" y="501650"/>
                </a:lnTo>
                <a:lnTo>
                  <a:pt x="1437188" y="500697"/>
                </a:lnTo>
                <a:lnTo>
                  <a:pt x="1447336" y="500380"/>
                </a:lnTo>
                <a:lnTo>
                  <a:pt x="1457483" y="500062"/>
                </a:lnTo>
                <a:close/>
                <a:moveTo>
                  <a:pt x="716008" y="249237"/>
                </a:moveTo>
                <a:lnTo>
                  <a:pt x="795913" y="249237"/>
                </a:lnTo>
                <a:lnTo>
                  <a:pt x="795913" y="374499"/>
                </a:lnTo>
                <a:lnTo>
                  <a:pt x="810181" y="375133"/>
                </a:lnTo>
                <a:lnTo>
                  <a:pt x="823816" y="376402"/>
                </a:lnTo>
                <a:lnTo>
                  <a:pt x="837133" y="377670"/>
                </a:lnTo>
                <a:lnTo>
                  <a:pt x="849500" y="379890"/>
                </a:lnTo>
                <a:lnTo>
                  <a:pt x="861549" y="381793"/>
                </a:lnTo>
                <a:lnTo>
                  <a:pt x="873281" y="384330"/>
                </a:lnTo>
                <a:lnTo>
                  <a:pt x="884379" y="386867"/>
                </a:lnTo>
                <a:lnTo>
                  <a:pt x="894842" y="389721"/>
                </a:lnTo>
                <a:lnTo>
                  <a:pt x="904989" y="393209"/>
                </a:lnTo>
                <a:lnTo>
                  <a:pt x="914819" y="396698"/>
                </a:lnTo>
                <a:lnTo>
                  <a:pt x="924014" y="400186"/>
                </a:lnTo>
                <a:lnTo>
                  <a:pt x="932575" y="403991"/>
                </a:lnTo>
                <a:lnTo>
                  <a:pt x="941136" y="407797"/>
                </a:lnTo>
                <a:lnTo>
                  <a:pt x="949381" y="411602"/>
                </a:lnTo>
                <a:lnTo>
                  <a:pt x="956673" y="415725"/>
                </a:lnTo>
                <a:lnTo>
                  <a:pt x="963966" y="419847"/>
                </a:lnTo>
                <a:lnTo>
                  <a:pt x="931624" y="504836"/>
                </a:lnTo>
                <a:lnTo>
                  <a:pt x="920209" y="498810"/>
                </a:lnTo>
                <a:lnTo>
                  <a:pt x="906257" y="491517"/>
                </a:lnTo>
                <a:lnTo>
                  <a:pt x="898330" y="488028"/>
                </a:lnTo>
                <a:lnTo>
                  <a:pt x="890086" y="484540"/>
                </a:lnTo>
                <a:lnTo>
                  <a:pt x="880891" y="480735"/>
                </a:lnTo>
                <a:lnTo>
                  <a:pt x="871061" y="477246"/>
                </a:lnTo>
                <a:lnTo>
                  <a:pt x="860597" y="474075"/>
                </a:lnTo>
                <a:lnTo>
                  <a:pt x="849500" y="470904"/>
                </a:lnTo>
                <a:lnTo>
                  <a:pt x="837767" y="468367"/>
                </a:lnTo>
                <a:lnTo>
                  <a:pt x="825401" y="465830"/>
                </a:lnTo>
                <a:lnTo>
                  <a:pt x="812401" y="463927"/>
                </a:lnTo>
                <a:lnTo>
                  <a:pt x="798449" y="462659"/>
                </a:lnTo>
                <a:lnTo>
                  <a:pt x="783863" y="461707"/>
                </a:lnTo>
                <a:lnTo>
                  <a:pt x="768960" y="461390"/>
                </a:lnTo>
                <a:lnTo>
                  <a:pt x="759765" y="461390"/>
                </a:lnTo>
                <a:lnTo>
                  <a:pt x="751204" y="462024"/>
                </a:lnTo>
                <a:lnTo>
                  <a:pt x="742643" y="462659"/>
                </a:lnTo>
                <a:lnTo>
                  <a:pt x="734398" y="463927"/>
                </a:lnTo>
                <a:lnTo>
                  <a:pt x="726471" y="465196"/>
                </a:lnTo>
                <a:lnTo>
                  <a:pt x="719496" y="467098"/>
                </a:lnTo>
                <a:lnTo>
                  <a:pt x="712203" y="469001"/>
                </a:lnTo>
                <a:lnTo>
                  <a:pt x="705544" y="471538"/>
                </a:lnTo>
                <a:lnTo>
                  <a:pt x="699202" y="473758"/>
                </a:lnTo>
                <a:lnTo>
                  <a:pt x="693178" y="476612"/>
                </a:lnTo>
                <a:lnTo>
                  <a:pt x="687153" y="479466"/>
                </a:lnTo>
                <a:lnTo>
                  <a:pt x="682080" y="482637"/>
                </a:lnTo>
                <a:lnTo>
                  <a:pt x="676689" y="486126"/>
                </a:lnTo>
                <a:lnTo>
                  <a:pt x="671933" y="489614"/>
                </a:lnTo>
                <a:lnTo>
                  <a:pt x="667177" y="493419"/>
                </a:lnTo>
                <a:lnTo>
                  <a:pt x="663055" y="497542"/>
                </a:lnTo>
                <a:lnTo>
                  <a:pt x="659250" y="501348"/>
                </a:lnTo>
                <a:lnTo>
                  <a:pt x="655445" y="505470"/>
                </a:lnTo>
                <a:lnTo>
                  <a:pt x="652274" y="509910"/>
                </a:lnTo>
                <a:lnTo>
                  <a:pt x="649103" y="514350"/>
                </a:lnTo>
                <a:lnTo>
                  <a:pt x="646249" y="519107"/>
                </a:lnTo>
                <a:lnTo>
                  <a:pt x="643713" y="523546"/>
                </a:lnTo>
                <a:lnTo>
                  <a:pt x="641493" y="528303"/>
                </a:lnTo>
                <a:lnTo>
                  <a:pt x="639591" y="533060"/>
                </a:lnTo>
                <a:lnTo>
                  <a:pt x="637688" y="537817"/>
                </a:lnTo>
                <a:lnTo>
                  <a:pt x="636420" y="542891"/>
                </a:lnTo>
                <a:lnTo>
                  <a:pt x="635152" y="547647"/>
                </a:lnTo>
                <a:lnTo>
                  <a:pt x="633566" y="552721"/>
                </a:lnTo>
                <a:lnTo>
                  <a:pt x="632932" y="557478"/>
                </a:lnTo>
                <a:lnTo>
                  <a:pt x="632298" y="562235"/>
                </a:lnTo>
                <a:lnTo>
                  <a:pt x="631981" y="567309"/>
                </a:lnTo>
                <a:lnTo>
                  <a:pt x="631981" y="572066"/>
                </a:lnTo>
                <a:lnTo>
                  <a:pt x="631981" y="578408"/>
                </a:lnTo>
                <a:lnTo>
                  <a:pt x="632615" y="584433"/>
                </a:lnTo>
                <a:lnTo>
                  <a:pt x="633249" y="590459"/>
                </a:lnTo>
                <a:lnTo>
                  <a:pt x="634200" y="595850"/>
                </a:lnTo>
                <a:lnTo>
                  <a:pt x="635786" y="601558"/>
                </a:lnTo>
                <a:lnTo>
                  <a:pt x="637371" y="606632"/>
                </a:lnTo>
                <a:lnTo>
                  <a:pt x="639274" y="612023"/>
                </a:lnTo>
                <a:lnTo>
                  <a:pt x="641176" y="617097"/>
                </a:lnTo>
                <a:lnTo>
                  <a:pt x="643713" y="622171"/>
                </a:lnTo>
                <a:lnTo>
                  <a:pt x="646249" y="626927"/>
                </a:lnTo>
                <a:lnTo>
                  <a:pt x="649737" y="631367"/>
                </a:lnTo>
                <a:lnTo>
                  <a:pt x="652908" y="636124"/>
                </a:lnTo>
                <a:lnTo>
                  <a:pt x="656713" y="640564"/>
                </a:lnTo>
                <a:lnTo>
                  <a:pt x="660835" y="645320"/>
                </a:lnTo>
                <a:lnTo>
                  <a:pt x="665274" y="649443"/>
                </a:lnTo>
                <a:lnTo>
                  <a:pt x="670031" y="653566"/>
                </a:lnTo>
                <a:lnTo>
                  <a:pt x="675104" y="658005"/>
                </a:lnTo>
                <a:lnTo>
                  <a:pt x="680177" y="662128"/>
                </a:lnTo>
                <a:lnTo>
                  <a:pt x="686202" y="665933"/>
                </a:lnTo>
                <a:lnTo>
                  <a:pt x="691909" y="670373"/>
                </a:lnTo>
                <a:lnTo>
                  <a:pt x="698568" y="674178"/>
                </a:lnTo>
                <a:lnTo>
                  <a:pt x="705227" y="678301"/>
                </a:lnTo>
                <a:lnTo>
                  <a:pt x="719813" y="686229"/>
                </a:lnTo>
                <a:lnTo>
                  <a:pt x="735667" y="694474"/>
                </a:lnTo>
                <a:lnTo>
                  <a:pt x="753106" y="702402"/>
                </a:lnTo>
                <a:lnTo>
                  <a:pt x="771814" y="710964"/>
                </a:lnTo>
                <a:lnTo>
                  <a:pt x="792108" y="719527"/>
                </a:lnTo>
                <a:lnTo>
                  <a:pt x="804474" y="724600"/>
                </a:lnTo>
                <a:lnTo>
                  <a:pt x="816206" y="729991"/>
                </a:lnTo>
                <a:lnTo>
                  <a:pt x="827621" y="735065"/>
                </a:lnTo>
                <a:lnTo>
                  <a:pt x="838719" y="740774"/>
                </a:lnTo>
                <a:lnTo>
                  <a:pt x="849500" y="745847"/>
                </a:lnTo>
                <a:lnTo>
                  <a:pt x="859963" y="751873"/>
                </a:lnTo>
                <a:lnTo>
                  <a:pt x="870110" y="757264"/>
                </a:lnTo>
                <a:lnTo>
                  <a:pt x="879622" y="763289"/>
                </a:lnTo>
                <a:lnTo>
                  <a:pt x="888501" y="768997"/>
                </a:lnTo>
                <a:lnTo>
                  <a:pt x="897379" y="775340"/>
                </a:lnTo>
                <a:lnTo>
                  <a:pt x="905940" y="781365"/>
                </a:lnTo>
                <a:lnTo>
                  <a:pt x="914184" y="788024"/>
                </a:lnTo>
                <a:lnTo>
                  <a:pt x="921477" y="794367"/>
                </a:lnTo>
                <a:lnTo>
                  <a:pt x="928770" y="801026"/>
                </a:lnTo>
                <a:lnTo>
                  <a:pt x="935746" y="808003"/>
                </a:lnTo>
                <a:lnTo>
                  <a:pt x="942088" y="814980"/>
                </a:lnTo>
                <a:lnTo>
                  <a:pt x="948429" y="822273"/>
                </a:lnTo>
                <a:lnTo>
                  <a:pt x="953820" y="829250"/>
                </a:lnTo>
                <a:lnTo>
                  <a:pt x="959210" y="837178"/>
                </a:lnTo>
                <a:lnTo>
                  <a:pt x="963966" y="844789"/>
                </a:lnTo>
                <a:lnTo>
                  <a:pt x="968406" y="852717"/>
                </a:lnTo>
                <a:lnTo>
                  <a:pt x="972845" y="860962"/>
                </a:lnTo>
                <a:lnTo>
                  <a:pt x="976333" y="869524"/>
                </a:lnTo>
                <a:lnTo>
                  <a:pt x="979503" y="878087"/>
                </a:lnTo>
                <a:lnTo>
                  <a:pt x="982674" y="886966"/>
                </a:lnTo>
                <a:lnTo>
                  <a:pt x="985211" y="895845"/>
                </a:lnTo>
                <a:lnTo>
                  <a:pt x="987431" y="905359"/>
                </a:lnTo>
                <a:lnTo>
                  <a:pt x="989016" y="914873"/>
                </a:lnTo>
                <a:lnTo>
                  <a:pt x="990284" y="925020"/>
                </a:lnTo>
                <a:lnTo>
                  <a:pt x="991236" y="935168"/>
                </a:lnTo>
                <a:lnTo>
                  <a:pt x="991870" y="944999"/>
                </a:lnTo>
                <a:lnTo>
                  <a:pt x="992187" y="955781"/>
                </a:lnTo>
                <a:lnTo>
                  <a:pt x="991870" y="965295"/>
                </a:lnTo>
                <a:lnTo>
                  <a:pt x="991236" y="974808"/>
                </a:lnTo>
                <a:lnTo>
                  <a:pt x="990284" y="984322"/>
                </a:lnTo>
                <a:lnTo>
                  <a:pt x="989016" y="993835"/>
                </a:lnTo>
                <a:lnTo>
                  <a:pt x="987113" y="1002715"/>
                </a:lnTo>
                <a:lnTo>
                  <a:pt x="984894" y="1012228"/>
                </a:lnTo>
                <a:lnTo>
                  <a:pt x="982357" y="1021108"/>
                </a:lnTo>
                <a:lnTo>
                  <a:pt x="978869" y="1030304"/>
                </a:lnTo>
                <a:lnTo>
                  <a:pt x="975698" y="1039184"/>
                </a:lnTo>
                <a:lnTo>
                  <a:pt x="971893" y="1047429"/>
                </a:lnTo>
                <a:lnTo>
                  <a:pt x="967454" y="1055991"/>
                </a:lnTo>
                <a:lnTo>
                  <a:pt x="962698" y="1064553"/>
                </a:lnTo>
                <a:lnTo>
                  <a:pt x="957625" y="1072481"/>
                </a:lnTo>
                <a:lnTo>
                  <a:pt x="952234" y="1080409"/>
                </a:lnTo>
                <a:lnTo>
                  <a:pt x="946210" y="1088337"/>
                </a:lnTo>
                <a:lnTo>
                  <a:pt x="940185" y="1095631"/>
                </a:lnTo>
                <a:lnTo>
                  <a:pt x="933526" y="1102925"/>
                </a:lnTo>
                <a:lnTo>
                  <a:pt x="926551" y="1110219"/>
                </a:lnTo>
                <a:lnTo>
                  <a:pt x="918941" y="1116561"/>
                </a:lnTo>
                <a:lnTo>
                  <a:pt x="911014" y="1123221"/>
                </a:lnTo>
                <a:lnTo>
                  <a:pt x="903087" y="1129246"/>
                </a:lnTo>
                <a:lnTo>
                  <a:pt x="894525" y="1135271"/>
                </a:lnTo>
                <a:lnTo>
                  <a:pt x="885647" y="1140979"/>
                </a:lnTo>
                <a:lnTo>
                  <a:pt x="876134" y="1146370"/>
                </a:lnTo>
                <a:lnTo>
                  <a:pt x="866622" y="1151127"/>
                </a:lnTo>
                <a:lnTo>
                  <a:pt x="856475" y="1155884"/>
                </a:lnTo>
                <a:lnTo>
                  <a:pt x="846012" y="1160006"/>
                </a:lnTo>
                <a:lnTo>
                  <a:pt x="835231" y="1163812"/>
                </a:lnTo>
                <a:lnTo>
                  <a:pt x="824133" y="1167617"/>
                </a:lnTo>
                <a:lnTo>
                  <a:pt x="812401" y="1170471"/>
                </a:lnTo>
                <a:lnTo>
                  <a:pt x="800669" y="1173008"/>
                </a:lnTo>
                <a:lnTo>
                  <a:pt x="788303" y="1175228"/>
                </a:lnTo>
                <a:lnTo>
                  <a:pt x="788303" y="1309687"/>
                </a:lnTo>
                <a:lnTo>
                  <a:pt x="707129" y="1309687"/>
                </a:lnTo>
                <a:lnTo>
                  <a:pt x="707129" y="1179351"/>
                </a:lnTo>
                <a:lnTo>
                  <a:pt x="692861" y="1179034"/>
                </a:lnTo>
                <a:lnTo>
                  <a:pt x="678592" y="1178082"/>
                </a:lnTo>
                <a:lnTo>
                  <a:pt x="664640" y="1176180"/>
                </a:lnTo>
                <a:lnTo>
                  <a:pt x="650689" y="1174277"/>
                </a:lnTo>
                <a:lnTo>
                  <a:pt x="637054" y="1172057"/>
                </a:lnTo>
                <a:lnTo>
                  <a:pt x="623102" y="1169520"/>
                </a:lnTo>
                <a:lnTo>
                  <a:pt x="609785" y="1166349"/>
                </a:lnTo>
                <a:lnTo>
                  <a:pt x="596785" y="1162543"/>
                </a:lnTo>
                <a:lnTo>
                  <a:pt x="584101" y="1158738"/>
                </a:lnTo>
                <a:lnTo>
                  <a:pt x="572052" y="1154615"/>
                </a:lnTo>
                <a:lnTo>
                  <a:pt x="560003" y="1149859"/>
                </a:lnTo>
                <a:lnTo>
                  <a:pt x="548588" y="1144785"/>
                </a:lnTo>
                <a:lnTo>
                  <a:pt x="537807" y="1139394"/>
                </a:lnTo>
                <a:lnTo>
                  <a:pt x="527660" y="1134320"/>
                </a:lnTo>
                <a:lnTo>
                  <a:pt x="518148" y="1128294"/>
                </a:lnTo>
                <a:lnTo>
                  <a:pt x="509587" y="1122586"/>
                </a:lnTo>
                <a:lnTo>
                  <a:pt x="540027" y="1036012"/>
                </a:lnTo>
                <a:lnTo>
                  <a:pt x="549222" y="1041721"/>
                </a:lnTo>
                <a:lnTo>
                  <a:pt x="558735" y="1047112"/>
                </a:lnTo>
                <a:lnTo>
                  <a:pt x="568564" y="1052820"/>
                </a:lnTo>
                <a:lnTo>
                  <a:pt x="579028" y="1057577"/>
                </a:lnTo>
                <a:lnTo>
                  <a:pt x="589492" y="1062651"/>
                </a:lnTo>
                <a:lnTo>
                  <a:pt x="600590" y="1067090"/>
                </a:lnTo>
                <a:lnTo>
                  <a:pt x="612004" y="1071213"/>
                </a:lnTo>
                <a:lnTo>
                  <a:pt x="623737" y="1075335"/>
                </a:lnTo>
                <a:lnTo>
                  <a:pt x="635786" y="1078824"/>
                </a:lnTo>
                <a:lnTo>
                  <a:pt x="648152" y="1081995"/>
                </a:lnTo>
                <a:lnTo>
                  <a:pt x="660518" y="1084849"/>
                </a:lnTo>
                <a:lnTo>
                  <a:pt x="673201" y="1087069"/>
                </a:lnTo>
                <a:lnTo>
                  <a:pt x="686202" y="1088972"/>
                </a:lnTo>
                <a:lnTo>
                  <a:pt x="699519" y="1090240"/>
                </a:lnTo>
                <a:lnTo>
                  <a:pt x="712520" y="1091191"/>
                </a:lnTo>
                <a:lnTo>
                  <a:pt x="726154" y="1091509"/>
                </a:lnTo>
                <a:lnTo>
                  <a:pt x="734716" y="1091191"/>
                </a:lnTo>
                <a:lnTo>
                  <a:pt x="743277" y="1090874"/>
                </a:lnTo>
                <a:lnTo>
                  <a:pt x="751521" y="1090240"/>
                </a:lnTo>
                <a:lnTo>
                  <a:pt x="759131" y="1088972"/>
                </a:lnTo>
                <a:lnTo>
                  <a:pt x="767058" y="1087703"/>
                </a:lnTo>
                <a:lnTo>
                  <a:pt x="774668" y="1086117"/>
                </a:lnTo>
                <a:lnTo>
                  <a:pt x="781644" y="1083898"/>
                </a:lnTo>
                <a:lnTo>
                  <a:pt x="788937" y="1081995"/>
                </a:lnTo>
                <a:lnTo>
                  <a:pt x="795595" y="1079458"/>
                </a:lnTo>
                <a:lnTo>
                  <a:pt x="802571" y="1076921"/>
                </a:lnTo>
                <a:lnTo>
                  <a:pt x="809230" y="1074067"/>
                </a:lnTo>
                <a:lnTo>
                  <a:pt x="815255" y="1070579"/>
                </a:lnTo>
                <a:lnTo>
                  <a:pt x="821279" y="1067407"/>
                </a:lnTo>
                <a:lnTo>
                  <a:pt x="826987" y="1063919"/>
                </a:lnTo>
                <a:lnTo>
                  <a:pt x="832377" y="1059796"/>
                </a:lnTo>
                <a:lnTo>
                  <a:pt x="837450" y="1055674"/>
                </a:lnTo>
                <a:lnTo>
                  <a:pt x="842207" y="1051551"/>
                </a:lnTo>
                <a:lnTo>
                  <a:pt x="847280" y="1046795"/>
                </a:lnTo>
                <a:lnTo>
                  <a:pt x="851402" y="1042355"/>
                </a:lnTo>
                <a:lnTo>
                  <a:pt x="855524" y="1037281"/>
                </a:lnTo>
                <a:lnTo>
                  <a:pt x="859329" y="1032207"/>
                </a:lnTo>
                <a:lnTo>
                  <a:pt x="862817" y="1027133"/>
                </a:lnTo>
                <a:lnTo>
                  <a:pt x="866305" y="1021425"/>
                </a:lnTo>
                <a:lnTo>
                  <a:pt x="868842" y="1016034"/>
                </a:lnTo>
                <a:lnTo>
                  <a:pt x="871378" y="1010009"/>
                </a:lnTo>
                <a:lnTo>
                  <a:pt x="873598" y="1003983"/>
                </a:lnTo>
                <a:lnTo>
                  <a:pt x="875500" y="997641"/>
                </a:lnTo>
                <a:lnTo>
                  <a:pt x="877086" y="991299"/>
                </a:lnTo>
                <a:lnTo>
                  <a:pt x="878354" y="984956"/>
                </a:lnTo>
                <a:lnTo>
                  <a:pt x="879305" y="978297"/>
                </a:lnTo>
                <a:lnTo>
                  <a:pt x="879939" y="971954"/>
                </a:lnTo>
                <a:lnTo>
                  <a:pt x="879939" y="964978"/>
                </a:lnTo>
                <a:lnTo>
                  <a:pt x="879939" y="958318"/>
                </a:lnTo>
                <a:lnTo>
                  <a:pt x="879622" y="951976"/>
                </a:lnTo>
                <a:lnTo>
                  <a:pt x="878671" y="945950"/>
                </a:lnTo>
                <a:lnTo>
                  <a:pt x="877720" y="939608"/>
                </a:lnTo>
                <a:lnTo>
                  <a:pt x="876134" y="933266"/>
                </a:lnTo>
                <a:lnTo>
                  <a:pt x="874549" y="927557"/>
                </a:lnTo>
                <a:lnTo>
                  <a:pt x="872647" y="921849"/>
                </a:lnTo>
                <a:lnTo>
                  <a:pt x="870744" y="916458"/>
                </a:lnTo>
                <a:lnTo>
                  <a:pt x="868207" y="910750"/>
                </a:lnTo>
                <a:lnTo>
                  <a:pt x="865354" y="905676"/>
                </a:lnTo>
                <a:lnTo>
                  <a:pt x="862183" y="900602"/>
                </a:lnTo>
                <a:lnTo>
                  <a:pt x="859012" y="895211"/>
                </a:lnTo>
                <a:lnTo>
                  <a:pt x="855524" y="890454"/>
                </a:lnTo>
                <a:lnTo>
                  <a:pt x="851402" y="885380"/>
                </a:lnTo>
                <a:lnTo>
                  <a:pt x="847280" y="880624"/>
                </a:lnTo>
                <a:lnTo>
                  <a:pt x="842524" y="875867"/>
                </a:lnTo>
                <a:lnTo>
                  <a:pt x="838085" y="871427"/>
                </a:lnTo>
                <a:lnTo>
                  <a:pt x="833011" y="866987"/>
                </a:lnTo>
                <a:lnTo>
                  <a:pt x="827621" y="862231"/>
                </a:lnTo>
                <a:lnTo>
                  <a:pt x="822230" y="858108"/>
                </a:lnTo>
                <a:lnTo>
                  <a:pt x="816206" y="853985"/>
                </a:lnTo>
                <a:lnTo>
                  <a:pt x="810181" y="849546"/>
                </a:lnTo>
                <a:lnTo>
                  <a:pt x="803840" y="845740"/>
                </a:lnTo>
                <a:lnTo>
                  <a:pt x="797181" y="841301"/>
                </a:lnTo>
                <a:lnTo>
                  <a:pt x="782912" y="833690"/>
                </a:lnTo>
                <a:lnTo>
                  <a:pt x="767692" y="826079"/>
                </a:lnTo>
                <a:lnTo>
                  <a:pt x="751521" y="818785"/>
                </a:lnTo>
                <a:lnTo>
                  <a:pt x="734081" y="811174"/>
                </a:lnTo>
                <a:lnTo>
                  <a:pt x="709983" y="801344"/>
                </a:lnTo>
                <a:lnTo>
                  <a:pt x="687153" y="791196"/>
                </a:lnTo>
                <a:lnTo>
                  <a:pt x="676055" y="786439"/>
                </a:lnTo>
                <a:lnTo>
                  <a:pt x="665274" y="781048"/>
                </a:lnTo>
                <a:lnTo>
                  <a:pt x="655128" y="775657"/>
                </a:lnTo>
                <a:lnTo>
                  <a:pt x="644981" y="770266"/>
                </a:lnTo>
                <a:lnTo>
                  <a:pt x="635786" y="764875"/>
                </a:lnTo>
                <a:lnTo>
                  <a:pt x="626273" y="759167"/>
                </a:lnTo>
                <a:lnTo>
                  <a:pt x="617395" y="753458"/>
                </a:lnTo>
                <a:lnTo>
                  <a:pt x="608517" y="747433"/>
                </a:lnTo>
                <a:lnTo>
                  <a:pt x="600590" y="741408"/>
                </a:lnTo>
                <a:lnTo>
                  <a:pt x="592662" y="735065"/>
                </a:lnTo>
                <a:lnTo>
                  <a:pt x="585052" y="729040"/>
                </a:lnTo>
                <a:lnTo>
                  <a:pt x="578077" y="722381"/>
                </a:lnTo>
                <a:lnTo>
                  <a:pt x="571418" y="715721"/>
                </a:lnTo>
                <a:lnTo>
                  <a:pt x="565076" y="708744"/>
                </a:lnTo>
                <a:lnTo>
                  <a:pt x="559052" y="701451"/>
                </a:lnTo>
                <a:lnTo>
                  <a:pt x="553344" y="694474"/>
                </a:lnTo>
                <a:lnTo>
                  <a:pt x="548588" y="686546"/>
                </a:lnTo>
                <a:lnTo>
                  <a:pt x="543832" y="678935"/>
                </a:lnTo>
                <a:lnTo>
                  <a:pt x="539393" y="671007"/>
                </a:lnTo>
                <a:lnTo>
                  <a:pt x="535588" y="662762"/>
                </a:lnTo>
                <a:lnTo>
                  <a:pt x="532417" y="654200"/>
                </a:lnTo>
                <a:lnTo>
                  <a:pt x="529246" y="645955"/>
                </a:lnTo>
                <a:lnTo>
                  <a:pt x="526709" y="636758"/>
                </a:lnTo>
                <a:lnTo>
                  <a:pt x="524807" y="627562"/>
                </a:lnTo>
                <a:lnTo>
                  <a:pt x="523221" y="618048"/>
                </a:lnTo>
                <a:lnTo>
                  <a:pt x="521953" y="608217"/>
                </a:lnTo>
                <a:lnTo>
                  <a:pt x="521319" y="598069"/>
                </a:lnTo>
                <a:lnTo>
                  <a:pt x="521002" y="587922"/>
                </a:lnTo>
                <a:lnTo>
                  <a:pt x="521319" y="577774"/>
                </a:lnTo>
                <a:lnTo>
                  <a:pt x="521953" y="567943"/>
                </a:lnTo>
                <a:lnTo>
                  <a:pt x="522904" y="558429"/>
                </a:lnTo>
                <a:lnTo>
                  <a:pt x="524490" y="548916"/>
                </a:lnTo>
                <a:lnTo>
                  <a:pt x="526392" y="539402"/>
                </a:lnTo>
                <a:lnTo>
                  <a:pt x="528612" y="530523"/>
                </a:lnTo>
                <a:lnTo>
                  <a:pt x="531783" y="521643"/>
                </a:lnTo>
                <a:lnTo>
                  <a:pt x="534636" y="512764"/>
                </a:lnTo>
                <a:lnTo>
                  <a:pt x="538124" y="504202"/>
                </a:lnTo>
                <a:lnTo>
                  <a:pt x="541929" y="495956"/>
                </a:lnTo>
                <a:lnTo>
                  <a:pt x="546685" y="487711"/>
                </a:lnTo>
                <a:lnTo>
                  <a:pt x="551125" y="479783"/>
                </a:lnTo>
                <a:lnTo>
                  <a:pt x="556515" y="472489"/>
                </a:lnTo>
                <a:lnTo>
                  <a:pt x="561905" y="464879"/>
                </a:lnTo>
                <a:lnTo>
                  <a:pt x="567930" y="457585"/>
                </a:lnTo>
                <a:lnTo>
                  <a:pt x="573955" y="450925"/>
                </a:lnTo>
                <a:lnTo>
                  <a:pt x="580613" y="444266"/>
                </a:lnTo>
                <a:lnTo>
                  <a:pt x="587272" y="437923"/>
                </a:lnTo>
                <a:lnTo>
                  <a:pt x="594565" y="431581"/>
                </a:lnTo>
                <a:lnTo>
                  <a:pt x="602175" y="425873"/>
                </a:lnTo>
                <a:lnTo>
                  <a:pt x="609785" y="420165"/>
                </a:lnTo>
                <a:lnTo>
                  <a:pt x="618029" y="415091"/>
                </a:lnTo>
                <a:lnTo>
                  <a:pt x="626590" y="410017"/>
                </a:lnTo>
                <a:lnTo>
                  <a:pt x="635469" y="405577"/>
                </a:lnTo>
                <a:lnTo>
                  <a:pt x="644347" y="400820"/>
                </a:lnTo>
                <a:lnTo>
                  <a:pt x="653859" y="397015"/>
                </a:lnTo>
                <a:lnTo>
                  <a:pt x="663372" y="393526"/>
                </a:lnTo>
                <a:lnTo>
                  <a:pt x="673519" y="389721"/>
                </a:lnTo>
                <a:lnTo>
                  <a:pt x="683665" y="386867"/>
                </a:lnTo>
                <a:lnTo>
                  <a:pt x="694129" y="384330"/>
                </a:lnTo>
                <a:lnTo>
                  <a:pt x="704910" y="381793"/>
                </a:lnTo>
                <a:lnTo>
                  <a:pt x="716008" y="379890"/>
                </a:lnTo>
                <a:lnTo>
                  <a:pt x="716008" y="249237"/>
                </a:lnTo>
                <a:close/>
                <a:moveTo>
                  <a:pt x="784828" y="0"/>
                </a:moveTo>
                <a:lnTo>
                  <a:pt x="808948" y="317"/>
                </a:lnTo>
                <a:lnTo>
                  <a:pt x="832750" y="1588"/>
                </a:lnTo>
                <a:lnTo>
                  <a:pt x="856551" y="3175"/>
                </a:lnTo>
                <a:lnTo>
                  <a:pt x="880036" y="5716"/>
                </a:lnTo>
                <a:lnTo>
                  <a:pt x="903203" y="9209"/>
                </a:lnTo>
                <a:lnTo>
                  <a:pt x="926370" y="13020"/>
                </a:lnTo>
                <a:lnTo>
                  <a:pt x="949538" y="17466"/>
                </a:lnTo>
                <a:lnTo>
                  <a:pt x="972387" y="22864"/>
                </a:lnTo>
                <a:lnTo>
                  <a:pt x="994920" y="28581"/>
                </a:lnTo>
                <a:lnTo>
                  <a:pt x="1017452" y="35249"/>
                </a:lnTo>
                <a:lnTo>
                  <a:pt x="1039668" y="42871"/>
                </a:lnTo>
                <a:lnTo>
                  <a:pt x="1061565" y="50493"/>
                </a:lnTo>
                <a:lnTo>
                  <a:pt x="1083146" y="59067"/>
                </a:lnTo>
                <a:lnTo>
                  <a:pt x="1104727" y="68276"/>
                </a:lnTo>
                <a:lnTo>
                  <a:pt x="1125990" y="78121"/>
                </a:lnTo>
                <a:lnTo>
                  <a:pt x="1146618" y="88283"/>
                </a:lnTo>
                <a:lnTo>
                  <a:pt x="1167246" y="99397"/>
                </a:lnTo>
                <a:lnTo>
                  <a:pt x="1187240" y="111147"/>
                </a:lnTo>
                <a:lnTo>
                  <a:pt x="1207233" y="123215"/>
                </a:lnTo>
                <a:lnTo>
                  <a:pt x="1226910" y="136553"/>
                </a:lnTo>
                <a:lnTo>
                  <a:pt x="1245634" y="149890"/>
                </a:lnTo>
                <a:lnTo>
                  <a:pt x="1264675" y="163863"/>
                </a:lnTo>
                <a:lnTo>
                  <a:pt x="1283082" y="178154"/>
                </a:lnTo>
                <a:lnTo>
                  <a:pt x="1300854" y="193714"/>
                </a:lnTo>
                <a:lnTo>
                  <a:pt x="1318309" y="209275"/>
                </a:lnTo>
                <a:lnTo>
                  <a:pt x="1335129" y="225153"/>
                </a:lnTo>
                <a:lnTo>
                  <a:pt x="1351949" y="242302"/>
                </a:lnTo>
                <a:lnTo>
                  <a:pt x="1368134" y="259450"/>
                </a:lnTo>
                <a:lnTo>
                  <a:pt x="1383368" y="277234"/>
                </a:lnTo>
                <a:lnTo>
                  <a:pt x="1398918" y="295335"/>
                </a:lnTo>
                <a:lnTo>
                  <a:pt x="1413199" y="314389"/>
                </a:lnTo>
                <a:lnTo>
                  <a:pt x="1427163" y="333760"/>
                </a:lnTo>
                <a:lnTo>
                  <a:pt x="1313549" y="414104"/>
                </a:lnTo>
                <a:lnTo>
                  <a:pt x="1301806" y="397908"/>
                </a:lnTo>
                <a:lnTo>
                  <a:pt x="1289747" y="382665"/>
                </a:lnTo>
                <a:lnTo>
                  <a:pt x="1277370" y="367740"/>
                </a:lnTo>
                <a:lnTo>
                  <a:pt x="1264675" y="352814"/>
                </a:lnTo>
                <a:lnTo>
                  <a:pt x="1251346" y="338524"/>
                </a:lnTo>
                <a:lnTo>
                  <a:pt x="1238017" y="324868"/>
                </a:lnTo>
                <a:lnTo>
                  <a:pt x="1223736" y="311531"/>
                </a:lnTo>
                <a:lnTo>
                  <a:pt x="1209455" y="298828"/>
                </a:lnTo>
                <a:lnTo>
                  <a:pt x="1194539" y="286126"/>
                </a:lnTo>
                <a:lnTo>
                  <a:pt x="1179623" y="274058"/>
                </a:lnTo>
                <a:lnTo>
                  <a:pt x="1164073" y="262308"/>
                </a:lnTo>
                <a:lnTo>
                  <a:pt x="1148522" y="251829"/>
                </a:lnTo>
                <a:lnTo>
                  <a:pt x="1132654" y="241031"/>
                </a:lnTo>
                <a:lnTo>
                  <a:pt x="1116151" y="230869"/>
                </a:lnTo>
                <a:lnTo>
                  <a:pt x="1099649" y="221342"/>
                </a:lnTo>
                <a:lnTo>
                  <a:pt x="1082511" y="212133"/>
                </a:lnTo>
                <a:lnTo>
                  <a:pt x="1065374" y="203559"/>
                </a:lnTo>
                <a:lnTo>
                  <a:pt x="1047919" y="195620"/>
                </a:lnTo>
                <a:lnTo>
                  <a:pt x="1030464" y="187998"/>
                </a:lnTo>
                <a:lnTo>
                  <a:pt x="1012375" y="180694"/>
                </a:lnTo>
                <a:lnTo>
                  <a:pt x="994603" y="174343"/>
                </a:lnTo>
                <a:lnTo>
                  <a:pt x="976196" y="168309"/>
                </a:lnTo>
                <a:lnTo>
                  <a:pt x="957472" y="162910"/>
                </a:lnTo>
                <a:lnTo>
                  <a:pt x="939065" y="157829"/>
                </a:lnTo>
                <a:lnTo>
                  <a:pt x="920341" y="153701"/>
                </a:lnTo>
                <a:lnTo>
                  <a:pt x="901616" y="150208"/>
                </a:lnTo>
                <a:lnTo>
                  <a:pt x="882258" y="146715"/>
                </a:lnTo>
                <a:lnTo>
                  <a:pt x="862899" y="144174"/>
                </a:lnTo>
                <a:lnTo>
                  <a:pt x="843857" y="141951"/>
                </a:lnTo>
                <a:lnTo>
                  <a:pt x="824181" y="140681"/>
                </a:lnTo>
                <a:lnTo>
                  <a:pt x="804505" y="139728"/>
                </a:lnTo>
                <a:lnTo>
                  <a:pt x="784828" y="139411"/>
                </a:lnTo>
                <a:lnTo>
                  <a:pt x="768326" y="139728"/>
                </a:lnTo>
                <a:lnTo>
                  <a:pt x="751823" y="140363"/>
                </a:lnTo>
                <a:lnTo>
                  <a:pt x="735320" y="141316"/>
                </a:lnTo>
                <a:lnTo>
                  <a:pt x="719135" y="142586"/>
                </a:lnTo>
                <a:lnTo>
                  <a:pt x="702632" y="144492"/>
                </a:lnTo>
                <a:lnTo>
                  <a:pt x="686764" y="146715"/>
                </a:lnTo>
                <a:lnTo>
                  <a:pt x="670897" y="149573"/>
                </a:lnTo>
                <a:lnTo>
                  <a:pt x="655029" y="152431"/>
                </a:lnTo>
                <a:lnTo>
                  <a:pt x="639478" y="155924"/>
                </a:lnTo>
                <a:lnTo>
                  <a:pt x="623927" y="160052"/>
                </a:lnTo>
                <a:lnTo>
                  <a:pt x="608377" y="163863"/>
                </a:lnTo>
                <a:lnTo>
                  <a:pt x="593144" y="168309"/>
                </a:lnTo>
                <a:lnTo>
                  <a:pt x="578228" y="173390"/>
                </a:lnTo>
                <a:lnTo>
                  <a:pt x="562994" y="178471"/>
                </a:lnTo>
                <a:lnTo>
                  <a:pt x="548396" y="184505"/>
                </a:lnTo>
                <a:lnTo>
                  <a:pt x="533797" y="190221"/>
                </a:lnTo>
                <a:lnTo>
                  <a:pt x="519516" y="196572"/>
                </a:lnTo>
                <a:lnTo>
                  <a:pt x="505235" y="203241"/>
                </a:lnTo>
                <a:lnTo>
                  <a:pt x="491271" y="210228"/>
                </a:lnTo>
                <a:lnTo>
                  <a:pt x="477308" y="217532"/>
                </a:lnTo>
                <a:lnTo>
                  <a:pt x="463978" y="225153"/>
                </a:lnTo>
                <a:lnTo>
                  <a:pt x="450332" y="233092"/>
                </a:lnTo>
                <a:lnTo>
                  <a:pt x="437003" y="241349"/>
                </a:lnTo>
                <a:lnTo>
                  <a:pt x="423991" y="249923"/>
                </a:lnTo>
                <a:lnTo>
                  <a:pt x="411297" y="258815"/>
                </a:lnTo>
                <a:lnTo>
                  <a:pt x="398603" y="268024"/>
                </a:lnTo>
                <a:lnTo>
                  <a:pt x="386543" y="277551"/>
                </a:lnTo>
                <a:lnTo>
                  <a:pt x="374483" y="287396"/>
                </a:lnTo>
                <a:lnTo>
                  <a:pt x="362424" y="296923"/>
                </a:lnTo>
                <a:lnTo>
                  <a:pt x="350999" y="307402"/>
                </a:lnTo>
                <a:lnTo>
                  <a:pt x="339574" y="317882"/>
                </a:lnTo>
                <a:lnTo>
                  <a:pt x="328466" y="328997"/>
                </a:lnTo>
                <a:lnTo>
                  <a:pt x="317676" y="340112"/>
                </a:lnTo>
                <a:lnTo>
                  <a:pt x="306886" y="351226"/>
                </a:lnTo>
                <a:lnTo>
                  <a:pt x="296730" y="362976"/>
                </a:lnTo>
                <a:lnTo>
                  <a:pt x="286575" y="374726"/>
                </a:lnTo>
                <a:lnTo>
                  <a:pt x="277054" y="386794"/>
                </a:lnTo>
                <a:lnTo>
                  <a:pt x="267533" y="399179"/>
                </a:lnTo>
                <a:lnTo>
                  <a:pt x="258330" y="411564"/>
                </a:lnTo>
                <a:lnTo>
                  <a:pt x="249444" y="424584"/>
                </a:lnTo>
                <a:lnTo>
                  <a:pt x="240875" y="437604"/>
                </a:lnTo>
                <a:lnTo>
                  <a:pt x="232624" y="450942"/>
                </a:lnTo>
                <a:lnTo>
                  <a:pt x="224690" y="464279"/>
                </a:lnTo>
                <a:lnTo>
                  <a:pt x="217073" y="477935"/>
                </a:lnTo>
                <a:lnTo>
                  <a:pt x="209774" y="491590"/>
                </a:lnTo>
                <a:lnTo>
                  <a:pt x="202792" y="505563"/>
                </a:lnTo>
                <a:lnTo>
                  <a:pt x="196445" y="520171"/>
                </a:lnTo>
                <a:lnTo>
                  <a:pt x="189780" y="534462"/>
                </a:lnTo>
                <a:lnTo>
                  <a:pt x="183751" y="548752"/>
                </a:lnTo>
                <a:lnTo>
                  <a:pt x="178355" y="563678"/>
                </a:lnTo>
                <a:lnTo>
                  <a:pt x="173278" y="578603"/>
                </a:lnTo>
                <a:lnTo>
                  <a:pt x="168200" y="593846"/>
                </a:lnTo>
                <a:lnTo>
                  <a:pt x="163757" y="608772"/>
                </a:lnTo>
                <a:lnTo>
                  <a:pt x="159314" y="624332"/>
                </a:lnTo>
                <a:lnTo>
                  <a:pt x="155506" y="639893"/>
                </a:lnTo>
                <a:lnTo>
                  <a:pt x="152332" y="655454"/>
                </a:lnTo>
                <a:lnTo>
                  <a:pt x="148841" y="671650"/>
                </a:lnTo>
                <a:lnTo>
                  <a:pt x="146302" y="687210"/>
                </a:lnTo>
                <a:lnTo>
                  <a:pt x="144081" y="703724"/>
                </a:lnTo>
                <a:lnTo>
                  <a:pt x="142494" y="719602"/>
                </a:lnTo>
                <a:lnTo>
                  <a:pt x="140907" y="735798"/>
                </a:lnTo>
                <a:lnTo>
                  <a:pt x="139955" y="752629"/>
                </a:lnTo>
                <a:lnTo>
                  <a:pt x="139320" y="769142"/>
                </a:lnTo>
                <a:lnTo>
                  <a:pt x="139003" y="785973"/>
                </a:lnTo>
                <a:lnTo>
                  <a:pt x="139320" y="800263"/>
                </a:lnTo>
                <a:lnTo>
                  <a:pt x="139638" y="814871"/>
                </a:lnTo>
                <a:lnTo>
                  <a:pt x="140590" y="829162"/>
                </a:lnTo>
                <a:lnTo>
                  <a:pt x="141542" y="844087"/>
                </a:lnTo>
                <a:lnTo>
                  <a:pt x="143129" y="858378"/>
                </a:lnTo>
                <a:lnTo>
                  <a:pt x="144715" y="872350"/>
                </a:lnTo>
                <a:lnTo>
                  <a:pt x="146620" y="886641"/>
                </a:lnTo>
                <a:lnTo>
                  <a:pt x="149158" y="900931"/>
                </a:lnTo>
                <a:lnTo>
                  <a:pt x="152015" y="914586"/>
                </a:lnTo>
                <a:lnTo>
                  <a:pt x="154871" y="928559"/>
                </a:lnTo>
                <a:lnTo>
                  <a:pt x="158044" y="942215"/>
                </a:lnTo>
                <a:lnTo>
                  <a:pt x="161853" y="955870"/>
                </a:lnTo>
                <a:lnTo>
                  <a:pt x="165661" y="969208"/>
                </a:lnTo>
                <a:lnTo>
                  <a:pt x="169469" y="983180"/>
                </a:lnTo>
                <a:lnTo>
                  <a:pt x="174230" y="996201"/>
                </a:lnTo>
                <a:lnTo>
                  <a:pt x="178673" y="1009538"/>
                </a:lnTo>
                <a:lnTo>
                  <a:pt x="183433" y="1022558"/>
                </a:lnTo>
                <a:lnTo>
                  <a:pt x="188828" y="1035261"/>
                </a:lnTo>
                <a:lnTo>
                  <a:pt x="194223" y="1047964"/>
                </a:lnTo>
                <a:lnTo>
                  <a:pt x="200253" y="1060666"/>
                </a:lnTo>
                <a:lnTo>
                  <a:pt x="205966" y="1073369"/>
                </a:lnTo>
                <a:lnTo>
                  <a:pt x="212630" y="1085754"/>
                </a:lnTo>
                <a:lnTo>
                  <a:pt x="219295" y="1098139"/>
                </a:lnTo>
                <a:lnTo>
                  <a:pt x="225642" y="1110206"/>
                </a:lnTo>
                <a:lnTo>
                  <a:pt x="232941" y="1121956"/>
                </a:lnTo>
                <a:lnTo>
                  <a:pt x="239923" y="1133706"/>
                </a:lnTo>
                <a:lnTo>
                  <a:pt x="247857" y="1145456"/>
                </a:lnTo>
                <a:lnTo>
                  <a:pt x="255474" y="1156571"/>
                </a:lnTo>
                <a:lnTo>
                  <a:pt x="263408" y="1168003"/>
                </a:lnTo>
                <a:lnTo>
                  <a:pt x="271659" y="1179118"/>
                </a:lnTo>
                <a:lnTo>
                  <a:pt x="280228" y="1189915"/>
                </a:lnTo>
                <a:lnTo>
                  <a:pt x="289114" y="1200395"/>
                </a:lnTo>
                <a:lnTo>
                  <a:pt x="297682" y="1210874"/>
                </a:lnTo>
                <a:lnTo>
                  <a:pt x="307203" y="1221036"/>
                </a:lnTo>
                <a:lnTo>
                  <a:pt x="316407" y="1231198"/>
                </a:lnTo>
                <a:lnTo>
                  <a:pt x="326245" y="1241361"/>
                </a:lnTo>
                <a:lnTo>
                  <a:pt x="336083" y="1250887"/>
                </a:lnTo>
                <a:lnTo>
                  <a:pt x="345604" y="1260414"/>
                </a:lnTo>
                <a:lnTo>
                  <a:pt x="356076" y="1269624"/>
                </a:lnTo>
                <a:lnTo>
                  <a:pt x="366549" y="1278833"/>
                </a:lnTo>
                <a:lnTo>
                  <a:pt x="377022" y="1287725"/>
                </a:lnTo>
                <a:lnTo>
                  <a:pt x="388130" y="1296299"/>
                </a:lnTo>
                <a:lnTo>
                  <a:pt x="398920" y="1304556"/>
                </a:lnTo>
                <a:lnTo>
                  <a:pt x="410345" y="1312813"/>
                </a:lnTo>
                <a:lnTo>
                  <a:pt x="421770" y="1320752"/>
                </a:lnTo>
                <a:lnTo>
                  <a:pt x="433195" y="1328373"/>
                </a:lnTo>
                <a:lnTo>
                  <a:pt x="444937" y="1335995"/>
                </a:lnTo>
                <a:lnTo>
                  <a:pt x="456997" y="1343299"/>
                </a:lnTo>
                <a:lnTo>
                  <a:pt x="469056" y="1349968"/>
                </a:lnTo>
                <a:lnTo>
                  <a:pt x="481116" y="1356636"/>
                </a:lnTo>
                <a:lnTo>
                  <a:pt x="493810" y="1362988"/>
                </a:lnTo>
                <a:lnTo>
                  <a:pt x="506187" y="1369339"/>
                </a:lnTo>
                <a:lnTo>
                  <a:pt x="518882" y="1375373"/>
                </a:lnTo>
                <a:lnTo>
                  <a:pt x="532211" y="1380771"/>
                </a:lnTo>
                <a:lnTo>
                  <a:pt x="545222" y="1386170"/>
                </a:lnTo>
                <a:lnTo>
                  <a:pt x="558551" y="1391569"/>
                </a:lnTo>
                <a:lnTo>
                  <a:pt x="571881" y="1396015"/>
                </a:lnTo>
                <a:lnTo>
                  <a:pt x="585210" y="1400778"/>
                </a:lnTo>
                <a:lnTo>
                  <a:pt x="598856" y="1404906"/>
                </a:lnTo>
                <a:lnTo>
                  <a:pt x="613137" y="1408717"/>
                </a:lnTo>
                <a:lnTo>
                  <a:pt x="626784" y="1412845"/>
                </a:lnTo>
                <a:lnTo>
                  <a:pt x="641065" y="1416021"/>
                </a:lnTo>
                <a:lnTo>
                  <a:pt x="655029" y="1418879"/>
                </a:lnTo>
                <a:lnTo>
                  <a:pt x="669627" y="1422055"/>
                </a:lnTo>
                <a:lnTo>
                  <a:pt x="644873" y="1558925"/>
                </a:lnTo>
                <a:lnTo>
                  <a:pt x="627418" y="1555432"/>
                </a:lnTo>
                <a:lnTo>
                  <a:pt x="609964" y="1551939"/>
                </a:lnTo>
                <a:lnTo>
                  <a:pt x="593144" y="1547493"/>
                </a:lnTo>
                <a:lnTo>
                  <a:pt x="576006" y="1543365"/>
                </a:lnTo>
                <a:lnTo>
                  <a:pt x="559186" y="1538601"/>
                </a:lnTo>
                <a:lnTo>
                  <a:pt x="542684" y="1533202"/>
                </a:lnTo>
                <a:lnTo>
                  <a:pt x="526181" y="1527804"/>
                </a:lnTo>
                <a:lnTo>
                  <a:pt x="509996" y="1521770"/>
                </a:lnTo>
                <a:lnTo>
                  <a:pt x="493493" y="1515736"/>
                </a:lnTo>
                <a:lnTo>
                  <a:pt x="477942" y="1509068"/>
                </a:lnTo>
                <a:lnTo>
                  <a:pt x="462074" y="1502081"/>
                </a:lnTo>
                <a:lnTo>
                  <a:pt x="446524" y="1495095"/>
                </a:lnTo>
                <a:lnTo>
                  <a:pt x="431291" y="1487473"/>
                </a:lnTo>
                <a:lnTo>
                  <a:pt x="416057" y="1479852"/>
                </a:lnTo>
                <a:lnTo>
                  <a:pt x="401141" y="1471595"/>
                </a:lnTo>
                <a:lnTo>
                  <a:pt x="386226" y="1463338"/>
                </a:lnTo>
                <a:lnTo>
                  <a:pt x="371944" y="1454446"/>
                </a:lnTo>
                <a:lnTo>
                  <a:pt x="357346" y="1445555"/>
                </a:lnTo>
                <a:lnTo>
                  <a:pt x="343382" y="1436028"/>
                </a:lnTo>
                <a:lnTo>
                  <a:pt x="329736" y="1426501"/>
                </a:lnTo>
                <a:lnTo>
                  <a:pt x="316089" y="1416339"/>
                </a:lnTo>
                <a:lnTo>
                  <a:pt x="302760" y="1406177"/>
                </a:lnTo>
                <a:lnTo>
                  <a:pt x="289431" y="1395697"/>
                </a:lnTo>
                <a:lnTo>
                  <a:pt x="276419" y="1384900"/>
                </a:lnTo>
                <a:lnTo>
                  <a:pt x="263725" y="1373785"/>
                </a:lnTo>
                <a:lnTo>
                  <a:pt x="251348" y="1362670"/>
                </a:lnTo>
                <a:lnTo>
                  <a:pt x="238971" y="1350920"/>
                </a:lnTo>
                <a:lnTo>
                  <a:pt x="227229" y="1339170"/>
                </a:lnTo>
                <a:lnTo>
                  <a:pt x="215486" y="1327103"/>
                </a:lnTo>
                <a:lnTo>
                  <a:pt x="204062" y="1315036"/>
                </a:lnTo>
                <a:lnTo>
                  <a:pt x="192954" y="1302333"/>
                </a:lnTo>
                <a:lnTo>
                  <a:pt x="182164" y="1289630"/>
                </a:lnTo>
                <a:lnTo>
                  <a:pt x="171374" y="1276928"/>
                </a:lnTo>
                <a:lnTo>
                  <a:pt x="161535" y="1263590"/>
                </a:lnTo>
                <a:lnTo>
                  <a:pt x="151380" y="1250252"/>
                </a:lnTo>
                <a:lnTo>
                  <a:pt x="141542" y="1236597"/>
                </a:lnTo>
                <a:lnTo>
                  <a:pt x="132021" y="1222624"/>
                </a:lnTo>
                <a:lnTo>
                  <a:pt x="122818" y="1208651"/>
                </a:lnTo>
                <a:lnTo>
                  <a:pt x="113932" y="1194361"/>
                </a:lnTo>
                <a:lnTo>
                  <a:pt x="105363" y="1180071"/>
                </a:lnTo>
                <a:lnTo>
                  <a:pt x="97112" y="1165145"/>
                </a:lnTo>
                <a:lnTo>
                  <a:pt x="89178" y="1150219"/>
                </a:lnTo>
                <a:lnTo>
                  <a:pt x="81561" y="1135294"/>
                </a:lnTo>
                <a:lnTo>
                  <a:pt x="74262" y="1120368"/>
                </a:lnTo>
                <a:lnTo>
                  <a:pt x="66962" y="1104808"/>
                </a:lnTo>
                <a:lnTo>
                  <a:pt x="60615" y="1089247"/>
                </a:lnTo>
                <a:lnTo>
                  <a:pt x="53951" y="1073369"/>
                </a:lnTo>
                <a:lnTo>
                  <a:pt x="48238" y="1057491"/>
                </a:lnTo>
                <a:lnTo>
                  <a:pt x="42208" y="1041612"/>
                </a:lnTo>
                <a:lnTo>
                  <a:pt x="37131" y="1025417"/>
                </a:lnTo>
                <a:lnTo>
                  <a:pt x="32053" y="1009221"/>
                </a:lnTo>
                <a:lnTo>
                  <a:pt x="27293" y="992390"/>
                </a:lnTo>
                <a:lnTo>
                  <a:pt x="23167" y="975876"/>
                </a:lnTo>
                <a:lnTo>
                  <a:pt x="19041" y="959363"/>
                </a:lnTo>
                <a:lnTo>
                  <a:pt x="15550" y="942532"/>
                </a:lnTo>
                <a:lnTo>
                  <a:pt x="12377" y="925701"/>
                </a:lnTo>
                <a:lnTo>
                  <a:pt x="9203" y="908235"/>
                </a:lnTo>
                <a:lnTo>
                  <a:pt x="6982" y="891087"/>
                </a:lnTo>
                <a:lnTo>
                  <a:pt x="4760" y="873621"/>
                </a:lnTo>
                <a:lnTo>
                  <a:pt x="3173" y="856472"/>
                </a:lnTo>
                <a:lnTo>
                  <a:pt x="1904" y="838689"/>
                </a:lnTo>
                <a:lnTo>
                  <a:pt x="952" y="821222"/>
                </a:lnTo>
                <a:lnTo>
                  <a:pt x="317" y="803439"/>
                </a:lnTo>
                <a:lnTo>
                  <a:pt x="0" y="785973"/>
                </a:lnTo>
                <a:lnTo>
                  <a:pt x="317" y="765649"/>
                </a:lnTo>
                <a:lnTo>
                  <a:pt x="952" y="745325"/>
                </a:lnTo>
                <a:lnTo>
                  <a:pt x="2221" y="725318"/>
                </a:lnTo>
                <a:lnTo>
                  <a:pt x="4125" y="705629"/>
                </a:lnTo>
                <a:lnTo>
                  <a:pt x="6030" y="685622"/>
                </a:lnTo>
                <a:lnTo>
                  <a:pt x="8886" y="666251"/>
                </a:lnTo>
                <a:lnTo>
                  <a:pt x="12377" y="646879"/>
                </a:lnTo>
                <a:lnTo>
                  <a:pt x="15868" y="627508"/>
                </a:lnTo>
                <a:lnTo>
                  <a:pt x="19993" y="608454"/>
                </a:lnTo>
                <a:lnTo>
                  <a:pt x="24754" y="589718"/>
                </a:lnTo>
                <a:lnTo>
                  <a:pt x="29831" y="570982"/>
                </a:lnTo>
                <a:lnTo>
                  <a:pt x="35227" y="552245"/>
                </a:lnTo>
                <a:lnTo>
                  <a:pt x="41256" y="534144"/>
                </a:lnTo>
                <a:lnTo>
                  <a:pt x="47604" y="515725"/>
                </a:lnTo>
                <a:lnTo>
                  <a:pt x="54268" y="497941"/>
                </a:lnTo>
                <a:lnTo>
                  <a:pt x="61567" y="480158"/>
                </a:lnTo>
                <a:lnTo>
                  <a:pt x="69501" y="462692"/>
                </a:lnTo>
                <a:lnTo>
                  <a:pt x="77435" y="445225"/>
                </a:lnTo>
                <a:lnTo>
                  <a:pt x="86004" y="428395"/>
                </a:lnTo>
                <a:lnTo>
                  <a:pt x="94890" y="411246"/>
                </a:lnTo>
                <a:lnTo>
                  <a:pt x="104093" y="395050"/>
                </a:lnTo>
                <a:lnTo>
                  <a:pt x="113614" y="378854"/>
                </a:lnTo>
                <a:lnTo>
                  <a:pt x="123770" y="362341"/>
                </a:lnTo>
                <a:lnTo>
                  <a:pt x="133925" y="346780"/>
                </a:lnTo>
                <a:lnTo>
                  <a:pt x="145033" y="330902"/>
                </a:lnTo>
                <a:lnTo>
                  <a:pt x="156140" y="315977"/>
                </a:lnTo>
                <a:lnTo>
                  <a:pt x="167565" y="301051"/>
                </a:lnTo>
                <a:lnTo>
                  <a:pt x="179308" y="286443"/>
                </a:lnTo>
                <a:lnTo>
                  <a:pt x="191367" y="271835"/>
                </a:lnTo>
                <a:lnTo>
                  <a:pt x="204062" y="257545"/>
                </a:lnTo>
                <a:lnTo>
                  <a:pt x="216756" y="243889"/>
                </a:lnTo>
                <a:lnTo>
                  <a:pt x="229768" y="230552"/>
                </a:lnTo>
                <a:lnTo>
                  <a:pt x="243731" y="217214"/>
                </a:lnTo>
                <a:lnTo>
                  <a:pt x="257378" y="204194"/>
                </a:lnTo>
                <a:lnTo>
                  <a:pt x="271342" y="191809"/>
                </a:lnTo>
                <a:lnTo>
                  <a:pt x="285623" y="179424"/>
                </a:lnTo>
                <a:lnTo>
                  <a:pt x="300539" y="167674"/>
                </a:lnTo>
                <a:lnTo>
                  <a:pt x="315455" y="156242"/>
                </a:lnTo>
                <a:lnTo>
                  <a:pt x="330688" y="145127"/>
                </a:lnTo>
                <a:lnTo>
                  <a:pt x="346556" y="134330"/>
                </a:lnTo>
                <a:lnTo>
                  <a:pt x="362106" y="124168"/>
                </a:lnTo>
                <a:lnTo>
                  <a:pt x="377974" y="114005"/>
                </a:lnTo>
                <a:lnTo>
                  <a:pt x="394477" y="104479"/>
                </a:lnTo>
                <a:lnTo>
                  <a:pt x="410980" y="94952"/>
                </a:lnTo>
                <a:lnTo>
                  <a:pt x="428117" y="86060"/>
                </a:lnTo>
                <a:lnTo>
                  <a:pt x="444937" y="77803"/>
                </a:lnTo>
                <a:lnTo>
                  <a:pt x="462392" y="69546"/>
                </a:lnTo>
                <a:lnTo>
                  <a:pt x="479529" y="61925"/>
                </a:lnTo>
                <a:lnTo>
                  <a:pt x="497619" y="54621"/>
                </a:lnTo>
                <a:lnTo>
                  <a:pt x="515391" y="47634"/>
                </a:lnTo>
                <a:lnTo>
                  <a:pt x="533480" y="41283"/>
                </a:lnTo>
                <a:lnTo>
                  <a:pt x="551570" y="35567"/>
                </a:lnTo>
                <a:lnTo>
                  <a:pt x="570294" y="29851"/>
                </a:lnTo>
                <a:lnTo>
                  <a:pt x="589018" y="24770"/>
                </a:lnTo>
                <a:lnTo>
                  <a:pt x="607742" y="20324"/>
                </a:lnTo>
                <a:lnTo>
                  <a:pt x="627101" y="15878"/>
                </a:lnTo>
                <a:lnTo>
                  <a:pt x="646143" y="12385"/>
                </a:lnTo>
                <a:lnTo>
                  <a:pt x="665501" y="9209"/>
                </a:lnTo>
                <a:lnTo>
                  <a:pt x="685178" y="6351"/>
                </a:lnTo>
                <a:lnTo>
                  <a:pt x="704854" y="4128"/>
                </a:lnTo>
                <a:lnTo>
                  <a:pt x="724530" y="2223"/>
                </a:lnTo>
                <a:lnTo>
                  <a:pt x="744524" y="952"/>
                </a:lnTo>
                <a:lnTo>
                  <a:pt x="764835" y="317"/>
                </a:lnTo>
                <a:lnTo>
                  <a:pt x="784828" y="0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8797660" y="3533246"/>
            <a:ext cx="2301875" cy="1699327"/>
            <a:chOff x="8890793" y="4379913"/>
            <a:chExt cx="2301875" cy="1699327"/>
          </a:xfrm>
        </p:grpSpPr>
        <p:sp>
          <p:nvSpPr>
            <p:cNvPr id="27" name="文本框 26"/>
            <p:cNvSpPr txBox="1"/>
            <p:nvPr/>
          </p:nvSpPr>
          <p:spPr>
            <a:xfrm>
              <a:off x="9488528" y="4379913"/>
              <a:ext cx="1107996" cy="4069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zh-CN" altLang="en-US" sz="18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  <a:endParaRPr lang="zh-CN" altLang="en-US" sz="1800" dirty="0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3"/>
            <p:cNvSpPr txBox="1"/>
            <p:nvPr/>
          </p:nvSpPr>
          <p:spPr>
            <a:xfrm>
              <a:off x="8890793" y="4786578"/>
              <a:ext cx="2301875" cy="12926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rgbClr val="314371"/>
                  </a:solidFill>
                  <a:cs typeface="+mn-ea"/>
                  <a:sym typeface="+mn-lt"/>
                </a:rPr>
                <a:t>      请在此处添加具体内容，请言简意赅，简单说明即可，不必繁琐。请在此处添加具体内容，请言简意赅，简单说明即可，不必繁琐。</a:t>
              </a:r>
              <a:endParaRPr lang="zh-CN" altLang="en-US" sz="1200" dirty="0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169554" y="3533246"/>
            <a:ext cx="2301875" cy="1688902"/>
            <a:chOff x="6262687" y="4379913"/>
            <a:chExt cx="2301875" cy="1688902"/>
          </a:xfrm>
        </p:grpSpPr>
        <p:sp>
          <p:nvSpPr>
            <p:cNvPr id="30" name="文本框 25"/>
            <p:cNvSpPr txBox="1"/>
            <p:nvPr/>
          </p:nvSpPr>
          <p:spPr>
            <a:xfrm>
              <a:off x="6860421" y="4379913"/>
              <a:ext cx="1107996" cy="4069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zh-CN" altLang="en-US" sz="18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  <a:endParaRPr lang="zh-CN" altLang="en-US" sz="1800" dirty="0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23"/>
            <p:cNvSpPr txBox="1"/>
            <p:nvPr/>
          </p:nvSpPr>
          <p:spPr>
            <a:xfrm>
              <a:off x="6262687" y="4776153"/>
              <a:ext cx="2301875" cy="12926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rgbClr val="314371"/>
                  </a:solidFill>
                  <a:cs typeface="+mn-ea"/>
                  <a:sym typeface="+mn-lt"/>
                </a:rPr>
                <a:t>      请在此处添加具体内容，请言简意赅，简单说明即可，不必繁琐。请在此处添加具体内容，请言简意赅，简单说明即可，不必繁琐。</a:t>
              </a:r>
              <a:endParaRPr lang="zh-CN" altLang="en-US" sz="1200" dirty="0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404129" y="3533246"/>
            <a:ext cx="2301875" cy="1688902"/>
            <a:chOff x="3497262" y="4379913"/>
            <a:chExt cx="2301875" cy="1688902"/>
          </a:xfrm>
        </p:grpSpPr>
        <p:sp>
          <p:nvSpPr>
            <p:cNvPr id="33" name="文本框 24"/>
            <p:cNvSpPr txBox="1"/>
            <p:nvPr/>
          </p:nvSpPr>
          <p:spPr>
            <a:xfrm>
              <a:off x="4232315" y="4379913"/>
              <a:ext cx="1107996" cy="4069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zh-CN" altLang="en-US" sz="18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  <a:endParaRPr lang="zh-CN" altLang="en-US" sz="1800" dirty="0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23"/>
            <p:cNvSpPr txBox="1"/>
            <p:nvPr/>
          </p:nvSpPr>
          <p:spPr>
            <a:xfrm>
              <a:off x="3497262" y="4776153"/>
              <a:ext cx="2301875" cy="12926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rgbClr val="314371"/>
                  </a:solidFill>
                  <a:cs typeface="+mn-ea"/>
                  <a:sym typeface="+mn-lt"/>
                </a:rPr>
                <a:t>      请在此处添加具体内容，请言简意赅，简单说明即可，不必繁琐。请在此处添加具体内容，请言简意赅，简单说明即可，不必繁琐。</a:t>
              </a:r>
              <a:endParaRPr lang="zh-CN" altLang="en-US" sz="1200" dirty="0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87" y="1536092"/>
            <a:ext cx="5646391" cy="3767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组合 3"/>
          <p:cNvGrpSpPr/>
          <p:nvPr/>
        </p:nvGrpSpPr>
        <p:grpSpPr>
          <a:xfrm>
            <a:off x="6599632" y="2579336"/>
            <a:ext cx="2301875" cy="1699327"/>
            <a:chOff x="890587" y="4379913"/>
            <a:chExt cx="2301875" cy="1699327"/>
          </a:xfrm>
        </p:grpSpPr>
        <p:sp>
          <p:nvSpPr>
            <p:cNvPr id="5" name="文本框 22"/>
            <p:cNvSpPr txBox="1"/>
            <p:nvPr/>
          </p:nvSpPr>
          <p:spPr>
            <a:xfrm>
              <a:off x="1605002" y="4379913"/>
              <a:ext cx="1107996" cy="4069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zh-CN" altLang="en-US" sz="18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  <a:endParaRPr lang="zh-CN" altLang="en-US" sz="1800" dirty="0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23"/>
            <p:cNvSpPr txBox="1"/>
            <p:nvPr/>
          </p:nvSpPr>
          <p:spPr>
            <a:xfrm>
              <a:off x="890587" y="4786578"/>
              <a:ext cx="2301875" cy="12926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rgbClr val="314371"/>
                  </a:solidFill>
                  <a:cs typeface="+mn-ea"/>
                  <a:sym typeface="+mn-lt"/>
                </a:rPr>
                <a:t>      请在此处添加具体内容，请言简意赅，简单说明即可，不必繁琐。请在此处添加具体内容，请言简意赅，简单说明即可，不必繁琐。</a:t>
              </a:r>
              <a:endParaRPr lang="zh-CN" altLang="en-US" sz="1200" dirty="0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615922" y="2579336"/>
            <a:ext cx="2301875" cy="1699327"/>
            <a:chOff x="890587" y="4379913"/>
            <a:chExt cx="2301875" cy="1699327"/>
          </a:xfrm>
        </p:grpSpPr>
        <p:sp>
          <p:nvSpPr>
            <p:cNvPr id="8" name="文本框 22"/>
            <p:cNvSpPr txBox="1"/>
            <p:nvPr/>
          </p:nvSpPr>
          <p:spPr>
            <a:xfrm>
              <a:off x="1605002" y="4379913"/>
              <a:ext cx="1107996" cy="4069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zh-CN" altLang="en-US" sz="18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  <a:endParaRPr lang="zh-CN" altLang="en-US" sz="1800" dirty="0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3"/>
            <p:cNvSpPr txBox="1"/>
            <p:nvPr/>
          </p:nvSpPr>
          <p:spPr>
            <a:xfrm>
              <a:off x="890587" y="4786578"/>
              <a:ext cx="2301875" cy="12926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rgbClr val="314371"/>
                  </a:solidFill>
                  <a:cs typeface="+mn-ea"/>
                  <a:sym typeface="+mn-lt"/>
                </a:rPr>
                <a:t>      请在此处添加具体内容，请言简意赅，简单说明即可，不必繁琐。请在此处添加具体内容，请言简意赅，简单说明即可，不必繁琐。</a:t>
              </a:r>
              <a:endParaRPr lang="zh-CN" altLang="en-US" sz="1200" dirty="0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30"/>
          <p:cNvSpPr/>
          <p:nvPr/>
        </p:nvSpPr>
        <p:spPr>
          <a:xfrm>
            <a:off x="10243031" y="2942933"/>
            <a:ext cx="1033988" cy="1052152"/>
          </a:xfrm>
          <a:prstGeom prst="ellipse">
            <a:avLst/>
          </a:prstGeom>
          <a:solidFill>
            <a:srgbClr val="314371"/>
          </a:solidFill>
          <a:ln w="12700">
            <a:solidFill>
              <a:srgbClr val="3143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35" b="1" dirty="0">
                <a:solidFill>
                  <a:schemeClr val="bg1"/>
                </a:solidFill>
                <a:cs typeface="+mn-ea"/>
                <a:sym typeface="+mn-lt"/>
              </a:rPr>
              <a:t>END</a:t>
            </a:r>
            <a:endParaRPr lang="en-US" sz="133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Oval 7"/>
          <p:cNvSpPr>
            <a:spLocks noChangeAspect="1"/>
          </p:cNvSpPr>
          <p:nvPr/>
        </p:nvSpPr>
        <p:spPr>
          <a:xfrm>
            <a:off x="1922479" y="3427262"/>
            <a:ext cx="97043" cy="97043"/>
          </a:xfrm>
          <a:prstGeom prst="ellipse">
            <a:avLst/>
          </a:prstGeom>
          <a:solidFill>
            <a:srgbClr val="314371"/>
          </a:solidFill>
          <a:ln w="12700">
            <a:solidFill>
              <a:srgbClr val="314371"/>
            </a:solidFill>
          </a:ln>
          <a:effectLst>
            <a:outerShdw sx="175000" sy="175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2268500" y="1483428"/>
            <a:ext cx="3125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14371"/>
                </a:solidFill>
                <a:cs typeface="+mn-ea"/>
                <a:sym typeface="+mn-lt"/>
              </a:rPr>
              <a:t>7:53 PM</a:t>
            </a:r>
            <a:endParaRPr lang="en-US" sz="1400" dirty="0">
              <a:solidFill>
                <a:srgbClr val="314371"/>
              </a:solidFill>
              <a:cs typeface="+mn-ea"/>
              <a:sym typeface="+mn-lt"/>
            </a:endParaRPr>
          </a:p>
          <a:p>
            <a:r>
              <a:rPr lang="en-US" sz="1400" b="1" dirty="0">
                <a:solidFill>
                  <a:srgbClr val="314371"/>
                </a:solidFill>
                <a:cs typeface="+mn-ea"/>
                <a:sym typeface="+mn-lt"/>
              </a:rPr>
              <a:t>NEW EVENT HERE</a:t>
            </a:r>
            <a:endParaRPr lang="en-US" sz="1400" b="1" dirty="0">
              <a:solidFill>
                <a:srgbClr val="314371"/>
              </a:solidFill>
              <a:cs typeface="+mn-ea"/>
              <a:sym typeface="+mn-lt"/>
            </a:endParaRPr>
          </a:p>
          <a:p>
            <a:endParaRPr lang="en-US" sz="400" dirty="0">
              <a:solidFill>
                <a:srgbClr val="314371"/>
              </a:solidFill>
              <a:cs typeface="+mn-ea"/>
              <a:sym typeface="+mn-lt"/>
            </a:endParaRPr>
          </a:p>
          <a:p>
            <a:r>
              <a:rPr lang="en-US" sz="2400" b="1" dirty="0">
                <a:solidFill>
                  <a:srgbClr val="314371"/>
                </a:solidFill>
                <a:cs typeface="+mn-ea"/>
                <a:sym typeface="+mn-lt"/>
              </a:rPr>
              <a:t>MAJOR EVENT</a:t>
            </a:r>
            <a:endParaRPr lang="en-US" sz="2400" b="1" dirty="0">
              <a:solidFill>
                <a:srgbClr val="314371"/>
              </a:solidFill>
              <a:cs typeface="+mn-ea"/>
              <a:sym typeface="+mn-lt"/>
            </a:endParaRPr>
          </a:p>
          <a:p>
            <a:r>
              <a:rPr lang="en-US" sz="2400" b="1" dirty="0">
                <a:solidFill>
                  <a:srgbClr val="314371"/>
                </a:solidFill>
                <a:cs typeface="+mn-ea"/>
                <a:sym typeface="+mn-lt"/>
              </a:rPr>
              <a:t>HERE</a:t>
            </a:r>
            <a:endParaRPr lang="en-US" sz="2400" b="1" dirty="0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14" name="TextBox 22"/>
          <p:cNvSpPr txBox="1"/>
          <p:nvPr/>
        </p:nvSpPr>
        <p:spPr>
          <a:xfrm>
            <a:off x="1170652" y="4051133"/>
            <a:ext cx="363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1200" dirty="0">
                <a:solidFill>
                  <a:srgbClr val="314371"/>
                </a:solidFill>
                <a:cs typeface="+mn-ea"/>
                <a:sym typeface="+mn-lt"/>
              </a:rPr>
              <a:t> 请在此处添加具体内容，请言简意赅，简单说明即可，不必繁琐。请在此处添加具体内容，请言简意赅，简单说明即可，不必繁琐。</a:t>
            </a:r>
            <a:endParaRPr lang="en-US" altLang="zh-CN" sz="2400" b="1" dirty="0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15" name="Oval 20"/>
          <p:cNvSpPr/>
          <p:nvPr/>
        </p:nvSpPr>
        <p:spPr>
          <a:xfrm>
            <a:off x="1039139" y="1627763"/>
            <a:ext cx="1033988" cy="1052152"/>
          </a:xfrm>
          <a:prstGeom prst="ellipse">
            <a:avLst/>
          </a:prstGeom>
          <a:noFill/>
          <a:ln w="12700">
            <a:solidFill>
              <a:srgbClr val="3143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16" name="Freeform 478"/>
          <p:cNvSpPr>
            <a:spLocks noEditPoints="1"/>
          </p:cNvSpPr>
          <p:nvPr/>
        </p:nvSpPr>
        <p:spPr bwMode="auto">
          <a:xfrm>
            <a:off x="1402131" y="1965676"/>
            <a:ext cx="308003" cy="376324"/>
          </a:xfrm>
          <a:custGeom>
            <a:avLst/>
            <a:gdLst>
              <a:gd name="T0" fmla="*/ 50 w 151"/>
              <a:gd name="T1" fmla="*/ 105 h 185"/>
              <a:gd name="T2" fmla="*/ 59 w 151"/>
              <a:gd name="T3" fmla="*/ 105 h 185"/>
              <a:gd name="T4" fmla="*/ 75 w 151"/>
              <a:gd name="T5" fmla="*/ 118 h 185"/>
              <a:gd name="T6" fmla="*/ 75 w 151"/>
              <a:gd name="T7" fmla="*/ 135 h 185"/>
              <a:gd name="T8" fmla="*/ 75 w 151"/>
              <a:gd name="T9" fmla="*/ 118 h 185"/>
              <a:gd name="T10" fmla="*/ 33 w 151"/>
              <a:gd name="T11" fmla="*/ 143 h 185"/>
              <a:gd name="T12" fmla="*/ 50 w 151"/>
              <a:gd name="T13" fmla="*/ 143 h 185"/>
              <a:gd name="T14" fmla="*/ 118 w 151"/>
              <a:gd name="T15" fmla="*/ 67 h 185"/>
              <a:gd name="T16" fmla="*/ 126 w 151"/>
              <a:gd name="T17" fmla="*/ 25 h 185"/>
              <a:gd name="T18" fmla="*/ 135 w 151"/>
              <a:gd name="T19" fmla="*/ 8 h 185"/>
              <a:gd name="T20" fmla="*/ 25 w 151"/>
              <a:gd name="T21" fmla="*/ 0 h 185"/>
              <a:gd name="T22" fmla="*/ 16 w 151"/>
              <a:gd name="T23" fmla="*/ 17 h 185"/>
              <a:gd name="T24" fmla="*/ 33 w 151"/>
              <a:gd name="T25" fmla="*/ 25 h 185"/>
              <a:gd name="T26" fmla="*/ 0 w 151"/>
              <a:gd name="T27" fmla="*/ 131 h 185"/>
              <a:gd name="T28" fmla="*/ 128 w 151"/>
              <a:gd name="T29" fmla="*/ 185 h 185"/>
              <a:gd name="T30" fmla="*/ 118 w 151"/>
              <a:gd name="T31" fmla="*/ 67 h 185"/>
              <a:gd name="T32" fmla="*/ 25 w 151"/>
              <a:gd name="T33" fmla="*/ 8 h 185"/>
              <a:gd name="T34" fmla="*/ 126 w 151"/>
              <a:gd name="T35" fmla="*/ 17 h 185"/>
              <a:gd name="T36" fmla="*/ 109 w 151"/>
              <a:gd name="T37" fmla="*/ 25 h 185"/>
              <a:gd name="T38" fmla="*/ 78 w 151"/>
              <a:gd name="T39" fmla="*/ 46 h 185"/>
              <a:gd name="T40" fmla="*/ 42 w 151"/>
              <a:gd name="T41" fmla="*/ 25 h 185"/>
              <a:gd name="T42" fmla="*/ 124 w 151"/>
              <a:gd name="T43" fmla="*/ 177 h 185"/>
              <a:gd name="T44" fmla="*/ 8 w 151"/>
              <a:gd name="T45" fmla="*/ 131 h 185"/>
              <a:gd name="T46" fmla="*/ 42 w 151"/>
              <a:gd name="T47" fmla="*/ 67 h 185"/>
              <a:gd name="T48" fmla="*/ 59 w 151"/>
              <a:gd name="T49" fmla="*/ 59 h 185"/>
              <a:gd name="T50" fmla="*/ 109 w 151"/>
              <a:gd name="T51" fmla="*/ 46 h 185"/>
              <a:gd name="T52" fmla="*/ 113 w 151"/>
              <a:gd name="T53" fmla="*/ 74 h 185"/>
              <a:gd name="T54" fmla="*/ 124 w 151"/>
              <a:gd name="T55" fmla="*/ 177 h 185"/>
              <a:gd name="T56" fmla="*/ 109 w 151"/>
              <a:gd name="T57" fmla="*/ 139 h 185"/>
              <a:gd name="T58" fmla="*/ 118 w 151"/>
              <a:gd name="T59" fmla="*/ 139 h 185"/>
              <a:gd name="T60" fmla="*/ 88 w 151"/>
              <a:gd name="T61" fmla="*/ 76 h 185"/>
              <a:gd name="T62" fmla="*/ 88 w 151"/>
              <a:gd name="T63" fmla="*/ 101 h 185"/>
              <a:gd name="T64" fmla="*/ 88 w 151"/>
              <a:gd name="T65" fmla="*/ 76 h 185"/>
              <a:gd name="T66" fmla="*/ 84 w 151"/>
              <a:gd name="T67" fmla="*/ 88 h 185"/>
              <a:gd name="T68" fmla="*/ 92 w 151"/>
              <a:gd name="T69" fmla="*/ 88 h 185"/>
              <a:gd name="T70" fmla="*/ 88 w 151"/>
              <a:gd name="T71" fmla="*/ 152 h 185"/>
              <a:gd name="T72" fmla="*/ 88 w 151"/>
              <a:gd name="T73" fmla="*/ 160 h 185"/>
              <a:gd name="T74" fmla="*/ 88 w 151"/>
              <a:gd name="T75" fmla="*/ 152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1" h="185">
                <a:moveTo>
                  <a:pt x="54" y="101"/>
                </a:moveTo>
                <a:cubicBezTo>
                  <a:pt x="52" y="101"/>
                  <a:pt x="50" y="103"/>
                  <a:pt x="50" y="105"/>
                </a:cubicBezTo>
                <a:cubicBezTo>
                  <a:pt x="50" y="108"/>
                  <a:pt x="52" y="109"/>
                  <a:pt x="54" y="109"/>
                </a:cubicBezTo>
                <a:cubicBezTo>
                  <a:pt x="57" y="109"/>
                  <a:pt x="59" y="108"/>
                  <a:pt x="59" y="105"/>
                </a:cubicBezTo>
                <a:cubicBezTo>
                  <a:pt x="59" y="103"/>
                  <a:pt x="57" y="101"/>
                  <a:pt x="54" y="101"/>
                </a:cubicBezTo>
                <a:close/>
                <a:moveTo>
                  <a:pt x="75" y="118"/>
                </a:moveTo>
                <a:cubicBezTo>
                  <a:pt x="71" y="118"/>
                  <a:pt x="67" y="122"/>
                  <a:pt x="67" y="126"/>
                </a:cubicBezTo>
                <a:cubicBezTo>
                  <a:pt x="67" y="131"/>
                  <a:pt x="71" y="135"/>
                  <a:pt x="75" y="135"/>
                </a:cubicBezTo>
                <a:cubicBezTo>
                  <a:pt x="80" y="135"/>
                  <a:pt x="84" y="131"/>
                  <a:pt x="84" y="126"/>
                </a:cubicBezTo>
                <a:cubicBezTo>
                  <a:pt x="84" y="122"/>
                  <a:pt x="80" y="118"/>
                  <a:pt x="75" y="118"/>
                </a:cubicBezTo>
                <a:close/>
                <a:moveTo>
                  <a:pt x="42" y="135"/>
                </a:moveTo>
                <a:cubicBezTo>
                  <a:pt x="37" y="135"/>
                  <a:pt x="33" y="139"/>
                  <a:pt x="33" y="143"/>
                </a:cubicBezTo>
                <a:cubicBezTo>
                  <a:pt x="33" y="148"/>
                  <a:pt x="37" y="152"/>
                  <a:pt x="42" y="152"/>
                </a:cubicBezTo>
                <a:cubicBezTo>
                  <a:pt x="46" y="152"/>
                  <a:pt x="50" y="148"/>
                  <a:pt x="50" y="143"/>
                </a:cubicBezTo>
                <a:cubicBezTo>
                  <a:pt x="50" y="139"/>
                  <a:pt x="46" y="135"/>
                  <a:pt x="42" y="135"/>
                </a:cubicBezTo>
                <a:close/>
                <a:moveTo>
                  <a:pt x="118" y="67"/>
                </a:moveTo>
                <a:cubicBezTo>
                  <a:pt x="118" y="25"/>
                  <a:pt x="118" y="25"/>
                  <a:pt x="118" y="25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31" y="25"/>
                  <a:pt x="135" y="21"/>
                  <a:pt x="135" y="17"/>
                </a:cubicBezTo>
                <a:cubicBezTo>
                  <a:pt x="135" y="8"/>
                  <a:pt x="135" y="8"/>
                  <a:pt x="135" y="8"/>
                </a:cubicBezTo>
                <a:cubicBezTo>
                  <a:pt x="135" y="4"/>
                  <a:pt x="131" y="0"/>
                  <a:pt x="126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0" y="0"/>
                  <a:pt x="16" y="4"/>
                  <a:pt x="16" y="8"/>
                </a:cubicBezTo>
                <a:cubicBezTo>
                  <a:pt x="16" y="17"/>
                  <a:pt x="16" y="17"/>
                  <a:pt x="16" y="17"/>
                </a:cubicBezTo>
                <a:cubicBezTo>
                  <a:pt x="16" y="21"/>
                  <a:pt x="20" y="25"/>
                  <a:pt x="25" y="25"/>
                </a:cubicBezTo>
                <a:cubicBezTo>
                  <a:pt x="33" y="25"/>
                  <a:pt x="33" y="25"/>
                  <a:pt x="33" y="25"/>
                </a:cubicBezTo>
                <a:cubicBezTo>
                  <a:pt x="33" y="67"/>
                  <a:pt x="33" y="67"/>
                  <a:pt x="33" y="67"/>
                </a:cubicBezTo>
                <a:cubicBezTo>
                  <a:pt x="13" y="81"/>
                  <a:pt x="0" y="104"/>
                  <a:pt x="0" y="131"/>
                </a:cubicBezTo>
                <a:cubicBezTo>
                  <a:pt x="0" y="152"/>
                  <a:pt x="9" y="172"/>
                  <a:pt x="23" y="185"/>
                </a:cubicBezTo>
                <a:cubicBezTo>
                  <a:pt x="128" y="185"/>
                  <a:pt x="128" y="185"/>
                  <a:pt x="128" y="185"/>
                </a:cubicBezTo>
                <a:cubicBezTo>
                  <a:pt x="142" y="172"/>
                  <a:pt x="151" y="152"/>
                  <a:pt x="151" y="131"/>
                </a:cubicBezTo>
                <a:cubicBezTo>
                  <a:pt x="151" y="104"/>
                  <a:pt x="138" y="81"/>
                  <a:pt x="118" y="67"/>
                </a:cubicBezTo>
                <a:close/>
                <a:moveTo>
                  <a:pt x="25" y="17"/>
                </a:moveTo>
                <a:cubicBezTo>
                  <a:pt x="25" y="8"/>
                  <a:pt x="25" y="8"/>
                  <a:pt x="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6" y="17"/>
                  <a:pt x="126" y="17"/>
                  <a:pt x="126" y="17"/>
                </a:cubicBezTo>
                <a:lnTo>
                  <a:pt x="25" y="17"/>
                </a:lnTo>
                <a:close/>
                <a:moveTo>
                  <a:pt x="109" y="25"/>
                </a:moveTo>
                <a:cubicBezTo>
                  <a:pt x="109" y="37"/>
                  <a:pt x="109" y="37"/>
                  <a:pt x="109" y="37"/>
                </a:cubicBezTo>
                <a:cubicBezTo>
                  <a:pt x="101" y="37"/>
                  <a:pt x="90" y="39"/>
                  <a:pt x="78" y="46"/>
                </a:cubicBezTo>
                <a:cubicBezTo>
                  <a:pt x="64" y="54"/>
                  <a:pt x="51" y="51"/>
                  <a:pt x="42" y="47"/>
                </a:cubicBezTo>
                <a:cubicBezTo>
                  <a:pt x="42" y="25"/>
                  <a:pt x="42" y="25"/>
                  <a:pt x="42" y="25"/>
                </a:cubicBezTo>
                <a:lnTo>
                  <a:pt x="109" y="25"/>
                </a:lnTo>
                <a:close/>
                <a:moveTo>
                  <a:pt x="124" y="177"/>
                </a:moveTo>
                <a:cubicBezTo>
                  <a:pt x="27" y="177"/>
                  <a:pt x="27" y="177"/>
                  <a:pt x="27" y="177"/>
                </a:cubicBezTo>
                <a:cubicBezTo>
                  <a:pt x="15" y="164"/>
                  <a:pt x="8" y="148"/>
                  <a:pt x="8" y="131"/>
                </a:cubicBezTo>
                <a:cubicBezTo>
                  <a:pt x="8" y="108"/>
                  <a:pt x="19" y="87"/>
                  <a:pt x="38" y="74"/>
                </a:cubicBezTo>
                <a:cubicBezTo>
                  <a:pt x="40" y="73"/>
                  <a:pt x="42" y="70"/>
                  <a:pt x="42" y="67"/>
                </a:cubicBezTo>
                <a:cubicBezTo>
                  <a:pt x="42" y="56"/>
                  <a:pt x="42" y="56"/>
                  <a:pt x="42" y="56"/>
                </a:cubicBezTo>
                <a:cubicBezTo>
                  <a:pt x="47" y="58"/>
                  <a:pt x="53" y="59"/>
                  <a:pt x="59" y="59"/>
                </a:cubicBezTo>
                <a:cubicBezTo>
                  <a:pt x="66" y="59"/>
                  <a:pt x="74" y="58"/>
                  <a:pt x="82" y="53"/>
                </a:cubicBezTo>
                <a:cubicBezTo>
                  <a:pt x="93" y="47"/>
                  <a:pt x="102" y="45"/>
                  <a:pt x="109" y="46"/>
                </a:cubicBezTo>
                <a:cubicBezTo>
                  <a:pt x="109" y="67"/>
                  <a:pt x="109" y="67"/>
                  <a:pt x="109" y="67"/>
                </a:cubicBezTo>
                <a:cubicBezTo>
                  <a:pt x="109" y="70"/>
                  <a:pt x="111" y="73"/>
                  <a:pt x="113" y="74"/>
                </a:cubicBezTo>
                <a:cubicBezTo>
                  <a:pt x="132" y="87"/>
                  <a:pt x="143" y="108"/>
                  <a:pt x="143" y="131"/>
                </a:cubicBezTo>
                <a:cubicBezTo>
                  <a:pt x="143" y="148"/>
                  <a:pt x="136" y="164"/>
                  <a:pt x="124" y="177"/>
                </a:cubicBezTo>
                <a:close/>
                <a:moveTo>
                  <a:pt x="113" y="135"/>
                </a:moveTo>
                <a:cubicBezTo>
                  <a:pt x="111" y="135"/>
                  <a:pt x="109" y="137"/>
                  <a:pt x="109" y="139"/>
                </a:cubicBezTo>
                <a:cubicBezTo>
                  <a:pt x="109" y="141"/>
                  <a:pt x="111" y="143"/>
                  <a:pt x="113" y="143"/>
                </a:cubicBezTo>
                <a:cubicBezTo>
                  <a:pt x="116" y="143"/>
                  <a:pt x="118" y="141"/>
                  <a:pt x="118" y="139"/>
                </a:cubicBezTo>
                <a:cubicBezTo>
                  <a:pt x="118" y="137"/>
                  <a:pt x="116" y="135"/>
                  <a:pt x="113" y="135"/>
                </a:cubicBezTo>
                <a:close/>
                <a:moveTo>
                  <a:pt x="88" y="76"/>
                </a:moveTo>
                <a:cubicBezTo>
                  <a:pt x="81" y="76"/>
                  <a:pt x="75" y="81"/>
                  <a:pt x="75" y="88"/>
                </a:cubicBezTo>
                <a:cubicBezTo>
                  <a:pt x="75" y="95"/>
                  <a:pt x="81" y="101"/>
                  <a:pt x="88" y="101"/>
                </a:cubicBezTo>
                <a:cubicBezTo>
                  <a:pt x="95" y="101"/>
                  <a:pt x="101" y="95"/>
                  <a:pt x="101" y="88"/>
                </a:cubicBezTo>
                <a:cubicBezTo>
                  <a:pt x="101" y="81"/>
                  <a:pt x="95" y="76"/>
                  <a:pt x="88" y="76"/>
                </a:cubicBezTo>
                <a:close/>
                <a:moveTo>
                  <a:pt x="88" y="93"/>
                </a:moveTo>
                <a:cubicBezTo>
                  <a:pt x="86" y="93"/>
                  <a:pt x="84" y="91"/>
                  <a:pt x="84" y="88"/>
                </a:cubicBezTo>
                <a:cubicBezTo>
                  <a:pt x="84" y="86"/>
                  <a:pt x="86" y="84"/>
                  <a:pt x="88" y="84"/>
                </a:cubicBezTo>
                <a:cubicBezTo>
                  <a:pt x="90" y="84"/>
                  <a:pt x="92" y="86"/>
                  <a:pt x="92" y="88"/>
                </a:cubicBezTo>
                <a:cubicBezTo>
                  <a:pt x="92" y="91"/>
                  <a:pt x="90" y="93"/>
                  <a:pt x="88" y="93"/>
                </a:cubicBezTo>
                <a:close/>
                <a:moveTo>
                  <a:pt x="88" y="152"/>
                </a:moveTo>
                <a:cubicBezTo>
                  <a:pt x="86" y="152"/>
                  <a:pt x="84" y="154"/>
                  <a:pt x="84" y="156"/>
                </a:cubicBezTo>
                <a:cubicBezTo>
                  <a:pt x="84" y="158"/>
                  <a:pt x="86" y="160"/>
                  <a:pt x="88" y="160"/>
                </a:cubicBezTo>
                <a:cubicBezTo>
                  <a:pt x="90" y="160"/>
                  <a:pt x="92" y="158"/>
                  <a:pt x="92" y="156"/>
                </a:cubicBezTo>
                <a:cubicBezTo>
                  <a:pt x="92" y="154"/>
                  <a:pt x="90" y="152"/>
                  <a:pt x="88" y="152"/>
                </a:cubicBezTo>
                <a:close/>
              </a:path>
            </a:pathLst>
          </a:custGeom>
          <a:solidFill>
            <a:srgbClr val="314371"/>
          </a:solidFill>
          <a:ln>
            <a:solidFill>
              <a:srgbClr val="31437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17" name="Oval 24"/>
          <p:cNvSpPr>
            <a:spLocks noChangeAspect="1"/>
          </p:cNvSpPr>
          <p:nvPr/>
        </p:nvSpPr>
        <p:spPr>
          <a:xfrm>
            <a:off x="6277167" y="3426031"/>
            <a:ext cx="97043" cy="97043"/>
          </a:xfrm>
          <a:prstGeom prst="ellipse">
            <a:avLst/>
          </a:prstGeom>
          <a:solidFill>
            <a:srgbClr val="314371"/>
          </a:solidFill>
          <a:ln w="12700">
            <a:solidFill>
              <a:srgbClr val="314371"/>
            </a:solidFill>
          </a:ln>
          <a:effectLst>
            <a:outerShdw sx="175000" sy="175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TextBox 26"/>
          <p:cNvSpPr txBox="1"/>
          <p:nvPr/>
        </p:nvSpPr>
        <p:spPr>
          <a:xfrm>
            <a:off x="7219589" y="4113428"/>
            <a:ext cx="28642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14371"/>
                </a:solidFill>
                <a:cs typeface="+mn-ea"/>
                <a:sym typeface="+mn-lt"/>
              </a:rPr>
              <a:t>7:53 PM</a:t>
            </a:r>
            <a:endParaRPr lang="en-US" sz="1400" dirty="0">
              <a:solidFill>
                <a:srgbClr val="314371"/>
              </a:solidFill>
              <a:cs typeface="+mn-ea"/>
              <a:sym typeface="+mn-lt"/>
            </a:endParaRPr>
          </a:p>
          <a:p>
            <a:r>
              <a:rPr lang="en-US" sz="1400" b="1" dirty="0">
                <a:solidFill>
                  <a:srgbClr val="314371"/>
                </a:solidFill>
                <a:cs typeface="+mn-ea"/>
                <a:sym typeface="+mn-lt"/>
              </a:rPr>
              <a:t>NEW EVENT HERE</a:t>
            </a:r>
            <a:endParaRPr lang="en-US" sz="1400" b="1" dirty="0">
              <a:solidFill>
                <a:srgbClr val="314371"/>
              </a:solidFill>
              <a:cs typeface="+mn-ea"/>
              <a:sym typeface="+mn-lt"/>
            </a:endParaRPr>
          </a:p>
          <a:p>
            <a:endParaRPr lang="en-US" sz="400" dirty="0">
              <a:solidFill>
                <a:srgbClr val="314371"/>
              </a:solidFill>
              <a:cs typeface="+mn-ea"/>
              <a:sym typeface="+mn-lt"/>
            </a:endParaRPr>
          </a:p>
          <a:p>
            <a:r>
              <a:rPr lang="en-US" sz="2400" b="1" dirty="0">
                <a:solidFill>
                  <a:srgbClr val="314371"/>
                </a:solidFill>
                <a:cs typeface="+mn-ea"/>
                <a:sym typeface="+mn-lt"/>
              </a:rPr>
              <a:t>MAJOR EVENT</a:t>
            </a:r>
            <a:endParaRPr lang="en-US" sz="2400" b="1" dirty="0">
              <a:solidFill>
                <a:srgbClr val="314371"/>
              </a:solidFill>
              <a:cs typeface="+mn-ea"/>
              <a:sym typeface="+mn-lt"/>
            </a:endParaRPr>
          </a:p>
          <a:p>
            <a:r>
              <a:rPr lang="en-US" sz="2400" b="1" dirty="0">
                <a:solidFill>
                  <a:srgbClr val="314371"/>
                </a:solidFill>
                <a:cs typeface="+mn-ea"/>
                <a:sym typeface="+mn-lt"/>
              </a:rPr>
              <a:t>HERE</a:t>
            </a:r>
            <a:endParaRPr lang="en-US" sz="2400" b="1" dirty="0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19" name="TextBox 29"/>
          <p:cNvSpPr txBox="1"/>
          <p:nvPr/>
        </p:nvSpPr>
        <p:spPr>
          <a:xfrm>
            <a:off x="6130517" y="1467352"/>
            <a:ext cx="360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314371"/>
                </a:solidFill>
                <a:cs typeface="+mn-ea"/>
                <a:sym typeface="+mn-lt"/>
              </a:rPr>
              <a:t> 请在此处添加具体内容，请言简意赅，简单说明即可，不必繁琐。请在此处添加具体内容，请言简意赅，简单说明即可，不必繁琐。</a:t>
            </a:r>
            <a:endParaRPr lang="en-US" sz="2400" b="1" dirty="0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939085" y="4237748"/>
            <a:ext cx="1033988" cy="1052152"/>
          </a:xfrm>
          <a:prstGeom prst="ellipse">
            <a:avLst/>
          </a:prstGeom>
          <a:noFill/>
          <a:ln w="12700">
            <a:solidFill>
              <a:srgbClr val="3143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21" name="Freeform 409"/>
          <p:cNvSpPr>
            <a:spLocks noEditPoints="1"/>
          </p:cNvSpPr>
          <p:nvPr/>
        </p:nvSpPr>
        <p:spPr bwMode="auto">
          <a:xfrm>
            <a:off x="6260910" y="4625860"/>
            <a:ext cx="390335" cy="275927"/>
          </a:xfrm>
          <a:custGeom>
            <a:avLst/>
            <a:gdLst>
              <a:gd name="T0" fmla="*/ 187 w 191"/>
              <a:gd name="T1" fmla="*/ 39 h 135"/>
              <a:gd name="T2" fmla="*/ 153 w 191"/>
              <a:gd name="T3" fmla="*/ 18 h 135"/>
              <a:gd name="T4" fmla="*/ 160 w 191"/>
              <a:gd name="T5" fmla="*/ 29 h 135"/>
              <a:gd name="T6" fmla="*/ 179 w 191"/>
              <a:gd name="T7" fmla="*/ 42 h 135"/>
              <a:gd name="T8" fmla="*/ 177 w 191"/>
              <a:gd name="T9" fmla="*/ 53 h 135"/>
              <a:gd name="T10" fmla="*/ 162 w 191"/>
              <a:gd name="T11" fmla="*/ 68 h 135"/>
              <a:gd name="T12" fmla="*/ 162 w 191"/>
              <a:gd name="T13" fmla="*/ 67 h 135"/>
              <a:gd name="T14" fmla="*/ 95 w 191"/>
              <a:gd name="T15" fmla="*/ 0 h 135"/>
              <a:gd name="T16" fmla="*/ 27 w 191"/>
              <a:gd name="T17" fmla="*/ 67 h 135"/>
              <a:gd name="T18" fmla="*/ 35 w 191"/>
              <a:gd name="T19" fmla="*/ 99 h 135"/>
              <a:gd name="T20" fmla="*/ 11 w 191"/>
              <a:gd name="T21" fmla="*/ 84 h 135"/>
              <a:gd name="T22" fmla="*/ 13 w 191"/>
              <a:gd name="T23" fmla="*/ 73 h 135"/>
              <a:gd name="T24" fmla="*/ 19 w 191"/>
              <a:gd name="T25" fmla="*/ 65 h 135"/>
              <a:gd name="T26" fmla="*/ 20 w 191"/>
              <a:gd name="T27" fmla="*/ 53 h 135"/>
              <a:gd name="T28" fmla="*/ 3 w 191"/>
              <a:gd name="T29" fmla="*/ 87 h 135"/>
              <a:gd name="T30" fmla="*/ 41 w 191"/>
              <a:gd name="T31" fmla="*/ 108 h 135"/>
              <a:gd name="T32" fmla="*/ 95 w 191"/>
              <a:gd name="T33" fmla="*/ 135 h 135"/>
              <a:gd name="T34" fmla="*/ 161 w 191"/>
              <a:gd name="T35" fmla="*/ 79 h 135"/>
              <a:gd name="T36" fmla="*/ 187 w 191"/>
              <a:gd name="T37" fmla="*/ 39 h 135"/>
              <a:gd name="T38" fmla="*/ 95 w 191"/>
              <a:gd name="T39" fmla="*/ 126 h 135"/>
              <a:gd name="T40" fmla="*/ 53 w 191"/>
              <a:gd name="T41" fmla="*/ 109 h 135"/>
              <a:gd name="T42" fmla="*/ 58 w 191"/>
              <a:gd name="T43" fmla="*/ 109 h 135"/>
              <a:gd name="T44" fmla="*/ 106 w 191"/>
              <a:gd name="T45" fmla="*/ 103 h 135"/>
              <a:gd name="T46" fmla="*/ 151 w 191"/>
              <a:gd name="T47" fmla="*/ 86 h 135"/>
              <a:gd name="T48" fmla="*/ 95 w 191"/>
              <a:gd name="T49" fmla="*/ 126 h 135"/>
              <a:gd name="T50" fmla="*/ 153 w 191"/>
              <a:gd name="T51" fmla="*/ 74 h 135"/>
              <a:gd name="T52" fmla="*/ 104 w 191"/>
              <a:gd name="T53" fmla="*/ 95 h 135"/>
              <a:gd name="T54" fmla="*/ 58 w 191"/>
              <a:gd name="T55" fmla="*/ 101 h 135"/>
              <a:gd name="T56" fmla="*/ 46 w 191"/>
              <a:gd name="T57" fmla="*/ 100 h 135"/>
              <a:gd name="T58" fmla="*/ 36 w 191"/>
              <a:gd name="T59" fmla="*/ 67 h 135"/>
              <a:gd name="T60" fmla="*/ 95 w 191"/>
              <a:gd name="T61" fmla="*/ 8 h 135"/>
              <a:gd name="T62" fmla="*/ 154 w 191"/>
              <a:gd name="T63" fmla="*/ 67 h 135"/>
              <a:gd name="T64" fmla="*/ 153 w 191"/>
              <a:gd name="T65" fmla="*/ 74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1" h="135">
                <a:moveTo>
                  <a:pt x="187" y="39"/>
                </a:moveTo>
                <a:cubicBezTo>
                  <a:pt x="184" y="29"/>
                  <a:pt x="171" y="21"/>
                  <a:pt x="153" y="18"/>
                </a:cubicBezTo>
                <a:cubicBezTo>
                  <a:pt x="156" y="22"/>
                  <a:pt x="158" y="25"/>
                  <a:pt x="160" y="29"/>
                </a:cubicBezTo>
                <a:cubicBezTo>
                  <a:pt x="170" y="32"/>
                  <a:pt x="177" y="36"/>
                  <a:pt x="179" y="42"/>
                </a:cubicBezTo>
                <a:cubicBezTo>
                  <a:pt x="180" y="45"/>
                  <a:pt x="179" y="49"/>
                  <a:pt x="177" y="53"/>
                </a:cubicBezTo>
                <a:cubicBezTo>
                  <a:pt x="174" y="58"/>
                  <a:pt x="169" y="63"/>
                  <a:pt x="162" y="68"/>
                </a:cubicBezTo>
                <a:cubicBezTo>
                  <a:pt x="162" y="68"/>
                  <a:pt x="162" y="68"/>
                  <a:pt x="162" y="67"/>
                </a:cubicBezTo>
                <a:cubicBezTo>
                  <a:pt x="162" y="30"/>
                  <a:pt x="132" y="0"/>
                  <a:pt x="95" y="0"/>
                </a:cubicBezTo>
                <a:cubicBezTo>
                  <a:pt x="58" y="0"/>
                  <a:pt x="27" y="30"/>
                  <a:pt x="27" y="67"/>
                </a:cubicBezTo>
                <a:cubicBezTo>
                  <a:pt x="27" y="79"/>
                  <a:pt x="30" y="89"/>
                  <a:pt x="35" y="99"/>
                </a:cubicBezTo>
                <a:cubicBezTo>
                  <a:pt x="22" y="96"/>
                  <a:pt x="13" y="91"/>
                  <a:pt x="11" y="84"/>
                </a:cubicBezTo>
                <a:cubicBezTo>
                  <a:pt x="10" y="81"/>
                  <a:pt x="11" y="77"/>
                  <a:pt x="13" y="73"/>
                </a:cubicBezTo>
                <a:cubicBezTo>
                  <a:pt x="15" y="71"/>
                  <a:pt x="17" y="68"/>
                  <a:pt x="19" y="65"/>
                </a:cubicBezTo>
                <a:cubicBezTo>
                  <a:pt x="19" y="61"/>
                  <a:pt x="20" y="57"/>
                  <a:pt x="20" y="53"/>
                </a:cubicBezTo>
                <a:cubicBezTo>
                  <a:pt x="7" y="64"/>
                  <a:pt x="0" y="76"/>
                  <a:pt x="3" y="87"/>
                </a:cubicBezTo>
                <a:cubicBezTo>
                  <a:pt x="6" y="98"/>
                  <a:pt x="21" y="106"/>
                  <a:pt x="41" y="108"/>
                </a:cubicBezTo>
                <a:cubicBezTo>
                  <a:pt x="54" y="124"/>
                  <a:pt x="73" y="135"/>
                  <a:pt x="95" y="135"/>
                </a:cubicBezTo>
                <a:cubicBezTo>
                  <a:pt x="128" y="135"/>
                  <a:pt x="155" y="111"/>
                  <a:pt x="161" y="79"/>
                </a:cubicBezTo>
                <a:cubicBezTo>
                  <a:pt x="180" y="67"/>
                  <a:pt x="191" y="52"/>
                  <a:pt x="187" y="39"/>
                </a:cubicBezTo>
                <a:close/>
                <a:moveTo>
                  <a:pt x="95" y="126"/>
                </a:moveTo>
                <a:cubicBezTo>
                  <a:pt x="79" y="126"/>
                  <a:pt x="64" y="120"/>
                  <a:pt x="53" y="109"/>
                </a:cubicBezTo>
                <a:cubicBezTo>
                  <a:pt x="55" y="109"/>
                  <a:pt x="56" y="109"/>
                  <a:pt x="58" y="109"/>
                </a:cubicBezTo>
                <a:cubicBezTo>
                  <a:pt x="72" y="109"/>
                  <a:pt x="89" y="107"/>
                  <a:pt x="106" y="103"/>
                </a:cubicBezTo>
                <a:cubicBezTo>
                  <a:pt x="123" y="99"/>
                  <a:pt x="138" y="93"/>
                  <a:pt x="151" y="86"/>
                </a:cubicBezTo>
                <a:cubicBezTo>
                  <a:pt x="143" y="109"/>
                  <a:pt x="121" y="126"/>
                  <a:pt x="95" y="126"/>
                </a:cubicBezTo>
                <a:close/>
                <a:moveTo>
                  <a:pt x="153" y="74"/>
                </a:moveTo>
                <a:cubicBezTo>
                  <a:pt x="141" y="82"/>
                  <a:pt x="124" y="90"/>
                  <a:pt x="104" y="95"/>
                </a:cubicBezTo>
                <a:cubicBezTo>
                  <a:pt x="88" y="99"/>
                  <a:pt x="72" y="101"/>
                  <a:pt x="58" y="101"/>
                </a:cubicBezTo>
                <a:cubicBezTo>
                  <a:pt x="54" y="101"/>
                  <a:pt x="50" y="101"/>
                  <a:pt x="46" y="100"/>
                </a:cubicBezTo>
                <a:cubicBezTo>
                  <a:pt x="40" y="91"/>
                  <a:pt x="36" y="80"/>
                  <a:pt x="36" y="67"/>
                </a:cubicBezTo>
                <a:cubicBezTo>
                  <a:pt x="36" y="35"/>
                  <a:pt x="62" y="8"/>
                  <a:pt x="95" y="8"/>
                </a:cubicBezTo>
                <a:cubicBezTo>
                  <a:pt x="127" y="8"/>
                  <a:pt x="154" y="35"/>
                  <a:pt x="154" y="67"/>
                </a:cubicBezTo>
                <a:cubicBezTo>
                  <a:pt x="154" y="70"/>
                  <a:pt x="154" y="72"/>
                  <a:pt x="153" y="74"/>
                </a:cubicBezTo>
                <a:close/>
              </a:path>
            </a:pathLst>
          </a:custGeom>
          <a:solidFill>
            <a:srgbClr val="314371"/>
          </a:solidFill>
          <a:ln>
            <a:solidFill>
              <a:srgbClr val="31437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314371"/>
              </a:solidFill>
              <a:cs typeface="+mn-ea"/>
              <a:sym typeface="+mn-lt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2184918" y="3478187"/>
            <a:ext cx="3945599" cy="0"/>
          </a:xfrm>
          <a:prstGeom prst="line">
            <a:avLst/>
          </a:prstGeom>
          <a:ln>
            <a:solidFill>
              <a:srgbClr val="3143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6477000" y="3478187"/>
            <a:ext cx="3606800" cy="0"/>
          </a:xfrm>
          <a:prstGeom prst="line">
            <a:avLst/>
          </a:prstGeom>
          <a:ln>
            <a:solidFill>
              <a:srgbClr val="3143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5303" y="4002769"/>
            <a:ext cx="4791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AU" altLang="zh-CN" sz="16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Skin and cosmetic training</a:t>
            </a:r>
            <a:endParaRPr lang="en-AU" altLang="zh-CN" sz="1600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5938" y="4482784"/>
            <a:ext cx="396000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1715750" y="1598870"/>
            <a:ext cx="0" cy="325755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9586769" y="5840197"/>
            <a:ext cx="224328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700" b="1" spc="50" dirty="0">
                <a:solidFill>
                  <a:schemeClr val="bg1"/>
                </a:solidFill>
                <a:cs typeface="+mn-ea"/>
                <a:sym typeface="+mn-lt"/>
              </a:rPr>
              <a:t>GONGS LOGO</a:t>
            </a:r>
            <a:endParaRPr lang="zh-CN" altLang="en-US" sz="1700" b="1" spc="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586769" y="6179347"/>
            <a:ext cx="224328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700" b="1" spc="50" dirty="0">
                <a:solidFill>
                  <a:schemeClr val="bg1"/>
                </a:solidFill>
                <a:cs typeface="+mn-ea"/>
                <a:sym typeface="+mn-lt"/>
              </a:rPr>
              <a:t>BIOTECHNOLOGY</a:t>
            </a:r>
            <a:endParaRPr lang="zh-CN" altLang="en-US" sz="1700" b="1" spc="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15303" y="2241814"/>
            <a:ext cx="7207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请输入公司名（中国）有限公司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38817" y="2824043"/>
            <a:ext cx="85681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谢谢聆听</a:t>
            </a:r>
            <a:endParaRPr lang="zh-CN" alt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15938" y="244175"/>
            <a:ext cx="2042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GONGS LOGO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263720" y="244175"/>
            <a:ext cx="1982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实习纪律及安排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599541" y="244175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实验室规范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22015" y="5994085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 smtClean="0">
                <a:solidFill>
                  <a:schemeClr val="bg1"/>
                </a:solidFill>
                <a:cs typeface="+mn-ea"/>
                <a:sym typeface="+mn-lt"/>
              </a:rPr>
              <a:t>20XX.12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0404909" y="244175"/>
            <a:ext cx="1268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皮肤介绍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428341" y="244175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化妆品介绍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52408" y="1239005"/>
            <a:ext cx="7789764" cy="4350619"/>
          </a:xfrm>
          <a:prstGeom prst="rect">
            <a:avLst/>
          </a:prstGeom>
          <a:solidFill>
            <a:srgbClr val="314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906644" y="2028579"/>
            <a:ext cx="531583" cy="657807"/>
            <a:chOff x="7727791" y="2488096"/>
            <a:chExt cx="531583" cy="657807"/>
          </a:xfrm>
          <a:solidFill>
            <a:srgbClr val="314371"/>
          </a:solidFill>
        </p:grpSpPr>
        <p:sp>
          <p:nvSpPr>
            <p:cNvPr id="8" name="Freeform 220"/>
            <p:cNvSpPr/>
            <p:nvPr/>
          </p:nvSpPr>
          <p:spPr bwMode="auto">
            <a:xfrm>
              <a:off x="7727791" y="2488096"/>
              <a:ext cx="531583" cy="328903"/>
            </a:xfrm>
            <a:custGeom>
              <a:avLst/>
              <a:gdLst>
                <a:gd name="T0" fmla="*/ 664 w 737"/>
                <a:gd name="T1" fmla="*/ 177 h 456"/>
                <a:gd name="T2" fmla="*/ 737 w 737"/>
                <a:gd name="T3" fmla="*/ 26 h 456"/>
                <a:gd name="T4" fmla="*/ 602 w 737"/>
                <a:gd name="T5" fmla="*/ 0 h 456"/>
                <a:gd name="T6" fmla="*/ 619 w 737"/>
                <a:gd name="T7" fmla="*/ 47 h 456"/>
                <a:gd name="T8" fmla="*/ 0 w 737"/>
                <a:gd name="T9" fmla="*/ 361 h 456"/>
                <a:gd name="T10" fmla="*/ 0 w 737"/>
                <a:gd name="T11" fmla="*/ 456 h 456"/>
                <a:gd name="T12" fmla="*/ 664 w 737"/>
                <a:gd name="T13" fmla="*/ 118 h 456"/>
                <a:gd name="T14" fmla="*/ 664 w 737"/>
                <a:gd name="T15" fmla="*/ 177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7" h="456">
                  <a:moveTo>
                    <a:pt x="664" y="177"/>
                  </a:moveTo>
                  <a:lnTo>
                    <a:pt x="737" y="26"/>
                  </a:lnTo>
                  <a:lnTo>
                    <a:pt x="602" y="0"/>
                  </a:lnTo>
                  <a:lnTo>
                    <a:pt x="619" y="47"/>
                  </a:lnTo>
                  <a:lnTo>
                    <a:pt x="0" y="361"/>
                  </a:lnTo>
                  <a:lnTo>
                    <a:pt x="0" y="456"/>
                  </a:lnTo>
                  <a:lnTo>
                    <a:pt x="664" y="118"/>
                  </a:lnTo>
                  <a:lnTo>
                    <a:pt x="664" y="1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  <p:sp>
          <p:nvSpPr>
            <p:cNvPr id="9" name="Rectangle 221"/>
            <p:cNvSpPr>
              <a:spLocks noChangeArrowheads="1"/>
            </p:cNvSpPr>
            <p:nvPr/>
          </p:nvSpPr>
          <p:spPr bwMode="auto">
            <a:xfrm>
              <a:off x="8134592" y="2666973"/>
              <a:ext cx="100979" cy="4774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  <p:sp>
          <p:nvSpPr>
            <p:cNvPr id="10" name="Rectangle 222"/>
            <p:cNvSpPr>
              <a:spLocks noChangeArrowheads="1"/>
            </p:cNvSpPr>
            <p:nvPr/>
          </p:nvSpPr>
          <p:spPr bwMode="auto">
            <a:xfrm>
              <a:off x="7934076" y="2765789"/>
              <a:ext cx="100258" cy="37867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  <p:sp>
          <p:nvSpPr>
            <p:cNvPr id="11" name="Rectangle 223"/>
            <p:cNvSpPr>
              <a:spLocks noChangeArrowheads="1"/>
            </p:cNvSpPr>
            <p:nvPr/>
          </p:nvSpPr>
          <p:spPr bwMode="auto">
            <a:xfrm>
              <a:off x="7746544" y="2839359"/>
              <a:ext cx="100258" cy="3065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925397" y="3955295"/>
            <a:ext cx="522928" cy="690265"/>
            <a:chOff x="7572199" y="3251668"/>
            <a:chExt cx="522928" cy="690265"/>
          </a:xfrm>
          <a:solidFill>
            <a:srgbClr val="314371"/>
          </a:solidFill>
        </p:grpSpPr>
        <p:sp>
          <p:nvSpPr>
            <p:cNvPr id="13" name="Freeform 216"/>
            <p:cNvSpPr/>
            <p:nvPr/>
          </p:nvSpPr>
          <p:spPr bwMode="auto">
            <a:xfrm>
              <a:off x="7572199" y="3251668"/>
              <a:ext cx="522928" cy="328903"/>
            </a:xfrm>
            <a:custGeom>
              <a:avLst/>
              <a:gdLst>
                <a:gd name="T0" fmla="*/ 553 w 725"/>
                <a:gd name="T1" fmla="*/ 456 h 456"/>
                <a:gd name="T2" fmla="*/ 725 w 725"/>
                <a:gd name="T3" fmla="*/ 456 h 456"/>
                <a:gd name="T4" fmla="*/ 695 w 725"/>
                <a:gd name="T5" fmla="*/ 312 h 456"/>
                <a:gd name="T6" fmla="*/ 666 w 725"/>
                <a:gd name="T7" fmla="*/ 364 h 456"/>
                <a:gd name="T8" fmla="*/ 2 w 725"/>
                <a:gd name="T9" fmla="*/ 0 h 456"/>
                <a:gd name="T10" fmla="*/ 0 w 725"/>
                <a:gd name="T11" fmla="*/ 101 h 456"/>
                <a:gd name="T12" fmla="*/ 612 w 725"/>
                <a:gd name="T13" fmla="*/ 420 h 456"/>
                <a:gd name="T14" fmla="*/ 553 w 725"/>
                <a:gd name="T15" fmla="*/ 45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5" h="456">
                  <a:moveTo>
                    <a:pt x="553" y="456"/>
                  </a:moveTo>
                  <a:lnTo>
                    <a:pt x="725" y="456"/>
                  </a:lnTo>
                  <a:lnTo>
                    <a:pt x="695" y="312"/>
                  </a:lnTo>
                  <a:lnTo>
                    <a:pt x="666" y="364"/>
                  </a:lnTo>
                  <a:lnTo>
                    <a:pt x="2" y="0"/>
                  </a:lnTo>
                  <a:lnTo>
                    <a:pt x="0" y="101"/>
                  </a:lnTo>
                  <a:lnTo>
                    <a:pt x="612" y="420"/>
                  </a:lnTo>
                  <a:lnTo>
                    <a:pt x="553" y="4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  <p:sp>
          <p:nvSpPr>
            <p:cNvPr id="14" name="Rectangle 217"/>
            <p:cNvSpPr>
              <a:spLocks noChangeArrowheads="1"/>
            </p:cNvSpPr>
            <p:nvPr/>
          </p:nvSpPr>
          <p:spPr bwMode="auto">
            <a:xfrm>
              <a:off x="7971066" y="3628176"/>
              <a:ext cx="102422" cy="31375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  <p:sp>
          <p:nvSpPr>
            <p:cNvPr id="15" name="Rectangle 218"/>
            <p:cNvSpPr>
              <a:spLocks noChangeArrowheads="1"/>
            </p:cNvSpPr>
            <p:nvPr/>
          </p:nvSpPr>
          <p:spPr bwMode="auto">
            <a:xfrm>
              <a:off x="7778485" y="3553163"/>
              <a:ext cx="102422" cy="38877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  <p:sp>
          <p:nvSpPr>
            <p:cNvPr id="16" name="Rectangle 219"/>
            <p:cNvSpPr>
              <a:spLocks noChangeArrowheads="1"/>
            </p:cNvSpPr>
            <p:nvPr/>
          </p:nvSpPr>
          <p:spPr bwMode="auto">
            <a:xfrm>
              <a:off x="7572199" y="3450742"/>
              <a:ext cx="102422" cy="49119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MH_Text_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605744" y="2270351"/>
            <a:ext cx="2213723" cy="832071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 altLang="zh-CN" sz="1050" dirty="0">
                <a:solidFill>
                  <a:srgbClr val="314371"/>
                </a:solidFill>
                <a:latin typeface="+mn-lt"/>
                <a:cs typeface="+mn-ea"/>
                <a:sym typeface="+mn-lt"/>
              </a:rPr>
              <a:t>Add Your Text </a:t>
            </a:r>
            <a:r>
              <a:rPr lang="en-US" altLang="zh-CN" sz="1050" dirty="0" err="1">
                <a:solidFill>
                  <a:srgbClr val="314371"/>
                </a:solidFill>
                <a:latin typeface="+mn-lt"/>
                <a:cs typeface="+mn-ea"/>
                <a:sym typeface="+mn-lt"/>
              </a:rPr>
              <a:t>Here.Your</a:t>
            </a:r>
            <a:r>
              <a:rPr lang="en-US" altLang="zh-CN" sz="1050" dirty="0">
                <a:solidFill>
                  <a:srgbClr val="314371"/>
                </a:solidFill>
                <a:latin typeface="+mn-lt"/>
                <a:cs typeface="+mn-ea"/>
                <a:sym typeface="+mn-lt"/>
              </a:rPr>
              <a:t> text and paste it </a:t>
            </a:r>
            <a:r>
              <a:rPr lang="en-US" altLang="zh-CN" sz="1050" dirty="0" err="1">
                <a:solidFill>
                  <a:srgbClr val="314371"/>
                </a:solidFill>
                <a:latin typeface="+mn-lt"/>
                <a:cs typeface="+mn-ea"/>
                <a:sym typeface="+mn-lt"/>
              </a:rPr>
              <a:t>here.Text</a:t>
            </a:r>
            <a:r>
              <a:rPr lang="en-US" altLang="zh-CN" sz="1050" dirty="0">
                <a:solidFill>
                  <a:srgbClr val="314371"/>
                </a:solidFill>
                <a:latin typeface="+mn-lt"/>
                <a:cs typeface="+mn-ea"/>
                <a:sym typeface="+mn-lt"/>
              </a:rPr>
              <a:t> or Copy Your text and paste it here</a:t>
            </a:r>
            <a:endParaRPr lang="en-US" altLang="zh-CN" sz="1050" dirty="0">
              <a:solidFill>
                <a:srgbClr val="31437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8" name="MH_SubTitle_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591269" y="1691306"/>
            <a:ext cx="1981748" cy="475094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314371"/>
                </a:solidFill>
                <a:latin typeface="+mn-lt"/>
                <a:cs typeface="+mn-ea"/>
                <a:sym typeface="+mn-lt"/>
              </a:rPr>
              <a:t>加入标题描述</a:t>
            </a:r>
            <a:endParaRPr lang="en-US" altLang="zh-CN" sz="2000" dirty="0">
              <a:solidFill>
                <a:srgbClr val="31437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9" name="MH_Text_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667788" y="4308392"/>
            <a:ext cx="2278680" cy="832071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 altLang="zh-CN" sz="1050" dirty="0">
                <a:solidFill>
                  <a:srgbClr val="314371"/>
                </a:solidFill>
                <a:latin typeface="+mn-lt"/>
                <a:cs typeface="+mn-ea"/>
                <a:sym typeface="+mn-lt"/>
              </a:rPr>
              <a:t>Add Your Text </a:t>
            </a:r>
            <a:r>
              <a:rPr lang="en-US" altLang="zh-CN" sz="1050" dirty="0" err="1">
                <a:solidFill>
                  <a:srgbClr val="314371"/>
                </a:solidFill>
                <a:latin typeface="+mn-lt"/>
                <a:cs typeface="+mn-ea"/>
                <a:sym typeface="+mn-lt"/>
              </a:rPr>
              <a:t>Here.Your</a:t>
            </a:r>
            <a:r>
              <a:rPr lang="en-US" altLang="zh-CN" sz="1050" dirty="0">
                <a:solidFill>
                  <a:srgbClr val="314371"/>
                </a:solidFill>
                <a:latin typeface="+mn-lt"/>
                <a:cs typeface="+mn-ea"/>
                <a:sym typeface="+mn-lt"/>
              </a:rPr>
              <a:t> text and paste it </a:t>
            </a:r>
            <a:r>
              <a:rPr lang="en-US" altLang="zh-CN" sz="1050" dirty="0" err="1">
                <a:solidFill>
                  <a:srgbClr val="314371"/>
                </a:solidFill>
                <a:latin typeface="+mn-lt"/>
                <a:cs typeface="+mn-ea"/>
                <a:sym typeface="+mn-lt"/>
              </a:rPr>
              <a:t>here.Text</a:t>
            </a:r>
            <a:r>
              <a:rPr lang="en-US" altLang="zh-CN" sz="1050" dirty="0">
                <a:solidFill>
                  <a:srgbClr val="314371"/>
                </a:solidFill>
                <a:latin typeface="+mn-lt"/>
                <a:cs typeface="+mn-ea"/>
                <a:sym typeface="+mn-lt"/>
              </a:rPr>
              <a:t> or Copy Your text and paste it here</a:t>
            </a:r>
            <a:endParaRPr lang="en-US" altLang="zh-CN" sz="1050" dirty="0">
              <a:solidFill>
                <a:srgbClr val="31437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0" name="MH_SubTitle_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605744" y="3755579"/>
            <a:ext cx="1981748" cy="475094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314371"/>
                </a:solidFill>
                <a:latin typeface="+mn-lt"/>
                <a:cs typeface="+mn-ea"/>
                <a:sym typeface="+mn-lt"/>
              </a:rPr>
              <a:t>加入标题描述</a:t>
            </a:r>
            <a:endParaRPr lang="en-US" altLang="zh-CN" sz="2000" dirty="0">
              <a:solidFill>
                <a:srgbClr val="314371"/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825772" y="1691306"/>
            <a:ext cx="3732724" cy="3597050"/>
            <a:chOff x="1151711" y="1655755"/>
            <a:chExt cx="4363213" cy="4204625"/>
          </a:xfrm>
        </p:grpSpPr>
        <p:sp>
          <p:nvSpPr>
            <p:cNvPr id="22" name="Oval 4"/>
            <p:cNvSpPr/>
            <p:nvPr/>
          </p:nvSpPr>
          <p:spPr>
            <a:xfrm>
              <a:off x="1662429" y="2084100"/>
              <a:ext cx="3367437" cy="3368314"/>
            </a:xfrm>
            <a:prstGeom prst="ellips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cs typeface="+mn-ea"/>
                <a:sym typeface="+mn-lt"/>
              </a:endParaRPr>
            </a:p>
          </p:txBody>
        </p:sp>
        <p:sp>
          <p:nvSpPr>
            <p:cNvPr id="23" name="Freeform 5"/>
            <p:cNvSpPr/>
            <p:nvPr/>
          </p:nvSpPr>
          <p:spPr>
            <a:xfrm>
              <a:off x="2325910" y="2839466"/>
              <a:ext cx="2014816" cy="2014816"/>
            </a:xfrm>
            <a:custGeom>
              <a:avLst/>
              <a:gdLst>
                <a:gd name="connsiteX0" fmla="*/ 0 w 3208463"/>
                <a:gd name="connsiteY0" fmla="*/ 1604232 h 3208463"/>
                <a:gd name="connsiteX1" fmla="*/ 1604232 w 3208463"/>
                <a:gd name="connsiteY1" fmla="*/ 0 h 3208463"/>
                <a:gd name="connsiteX2" fmla="*/ 3208464 w 3208463"/>
                <a:gd name="connsiteY2" fmla="*/ 1604232 h 3208463"/>
                <a:gd name="connsiteX3" fmla="*/ 1604232 w 3208463"/>
                <a:gd name="connsiteY3" fmla="*/ 3208464 h 3208463"/>
                <a:gd name="connsiteX4" fmla="*/ 0 w 3208463"/>
                <a:gd name="connsiteY4" fmla="*/ 1604232 h 320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8463" h="3208463">
                  <a:moveTo>
                    <a:pt x="0" y="1604232"/>
                  </a:moveTo>
                  <a:cubicBezTo>
                    <a:pt x="0" y="718239"/>
                    <a:pt x="718239" y="0"/>
                    <a:pt x="1604232" y="0"/>
                  </a:cubicBezTo>
                  <a:cubicBezTo>
                    <a:pt x="2490225" y="0"/>
                    <a:pt x="3208464" y="718239"/>
                    <a:pt x="3208464" y="1604232"/>
                  </a:cubicBezTo>
                  <a:cubicBezTo>
                    <a:pt x="3208464" y="2490225"/>
                    <a:pt x="2490225" y="3208464"/>
                    <a:pt x="1604232" y="3208464"/>
                  </a:cubicBezTo>
                  <a:cubicBezTo>
                    <a:pt x="718239" y="3208464"/>
                    <a:pt x="0" y="2490225"/>
                    <a:pt x="0" y="1604232"/>
                  </a:cubicBezTo>
                  <a:close/>
                </a:path>
              </a:pathLst>
            </a:custGeom>
            <a:solidFill>
              <a:srgbClr val="B7BFC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5255" tIns="255255" rIns="255255" bIns="255255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b="1" dirty="0">
                <a:cs typeface="+mn-ea"/>
                <a:sym typeface="+mn-lt"/>
              </a:endParaRPr>
            </a:p>
          </p:txBody>
        </p:sp>
        <p:sp>
          <p:nvSpPr>
            <p:cNvPr id="24" name="Freeform 6"/>
            <p:cNvSpPr/>
            <p:nvPr/>
          </p:nvSpPr>
          <p:spPr>
            <a:xfrm>
              <a:off x="2771837" y="1655755"/>
              <a:ext cx="1122962" cy="1122962"/>
            </a:xfrm>
            <a:custGeom>
              <a:avLst/>
              <a:gdLst>
                <a:gd name="connsiteX0" fmla="*/ 0 w 2245924"/>
                <a:gd name="connsiteY0" fmla="*/ 1122962 h 2245924"/>
                <a:gd name="connsiteX1" fmla="*/ 1122962 w 2245924"/>
                <a:gd name="connsiteY1" fmla="*/ 0 h 2245924"/>
                <a:gd name="connsiteX2" fmla="*/ 2245924 w 2245924"/>
                <a:gd name="connsiteY2" fmla="*/ 1122962 h 2245924"/>
                <a:gd name="connsiteX3" fmla="*/ 1122962 w 2245924"/>
                <a:gd name="connsiteY3" fmla="*/ 2245924 h 2245924"/>
                <a:gd name="connsiteX4" fmla="*/ 0 w 2245924"/>
                <a:gd name="connsiteY4" fmla="*/ 1122962 h 224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5924" h="2245924">
                  <a:moveTo>
                    <a:pt x="0" y="1122962"/>
                  </a:moveTo>
                  <a:cubicBezTo>
                    <a:pt x="0" y="502767"/>
                    <a:pt x="502767" y="0"/>
                    <a:pt x="1122962" y="0"/>
                  </a:cubicBezTo>
                  <a:cubicBezTo>
                    <a:pt x="1743157" y="0"/>
                    <a:pt x="2245924" y="502767"/>
                    <a:pt x="2245924" y="1122962"/>
                  </a:cubicBezTo>
                  <a:cubicBezTo>
                    <a:pt x="2245924" y="1743157"/>
                    <a:pt x="1743157" y="2245924"/>
                    <a:pt x="1122962" y="2245924"/>
                  </a:cubicBezTo>
                  <a:cubicBezTo>
                    <a:pt x="502767" y="2245924"/>
                    <a:pt x="0" y="1743157"/>
                    <a:pt x="0" y="1122962"/>
                  </a:cubicBezTo>
                  <a:close/>
                </a:path>
              </a:pathLst>
            </a:custGeom>
            <a:solidFill>
              <a:srgbClr val="B7BFCF"/>
            </a:solidFill>
            <a:ln w="571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154" tIns="177154" rIns="177154" bIns="177154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b="1" dirty="0">
                  <a:cs typeface="+mn-ea"/>
                  <a:sym typeface="+mn-lt"/>
                </a:rPr>
                <a:t>SUPPLIER</a:t>
              </a:r>
              <a:endParaRPr lang="en-US" sz="900" b="1" dirty="0">
                <a:cs typeface="+mn-ea"/>
                <a:sym typeface="+mn-lt"/>
              </a:endParaRPr>
            </a:p>
          </p:txBody>
        </p:sp>
        <p:sp>
          <p:nvSpPr>
            <p:cNvPr id="25" name="Freeform 7"/>
            <p:cNvSpPr/>
            <p:nvPr/>
          </p:nvSpPr>
          <p:spPr>
            <a:xfrm>
              <a:off x="4391962" y="2832845"/>
              <a:ext cx="1122962" cy="1122962"/>
            </a:xfrm>
            <a:custGeom>
              <a:avLst/>
              <a:gdLst>
                <a:gd name="connsiteX0" fmla="*/ 0 w 2245924"/>
                <a:gd name="connsiteY0" fmla="*/ 1122962 h 2245924"/>
                <a:gd name="connsiteX1" fmla="*/ 1122962 w 2245924"/>
                <a:gd name="connsiteY1" fmla="*/ 0 h 2245924"/>
                <a:gd name="connsiteX2" fmla="*/ 2245924 w 2245924"/>
                <a:gd name="connsiteY2" fmla="*/ 1122962 h 2245924"/>
                <a:gd name="connsiteX3" fmla="*/ 1122962 w 2245924"/>
                <a:gd name="connsiteY3" fmla="*/ 2245924 h 2245924"/>
                <a:gd name="connsiteX4" fmla="*/ 0 w 2245924"/>
                <a:gd name="connsiteY4" fmla="*/ 1122962 h 224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5924" h="2245924">
                  <a:moveTo>
                    <a:pt x="0" y="1122962"/>
                  </a:moveTo>
                  <a:cubicBezTo>
                    <a:pt x="0" y="502767"/>
                    <a:pt x="502767" y="0"/>
                    <a:pt x="1122962" y="0"/>
                  </a:cubicBezTo>
                  <a:cubicBezTo>
                    <a:pt x="1743157" y="0"/>
                    <a:pt x="2245924" y="502767"/>
                    <a:pt x="2245924" y="1122962"/>
                  </a:cubicBezTo>
                  <a:cubicBezTo>
                    <a:pt x="2245924" y="1743157"/>
                    <a:pt x="1743157" y="2245924"/>
                    <a:pt x="1122962" y="2245924"/>
                  </a:cubicBezTo>
                  <a:cubicBezTo>
                    <a:pt x="502767" y="2245924"/>
                    <a:pt x="0" y="1743157"/>
                    <a:pt x="0" y="1122962"/>
                  </a:cubicBezTo>
                  <a:close/>
                </a:path>
              </a:pathLst>
            </a:custGeom>
            <a:solidFill>
              <a:srgbClr val="B7BFCF"/>
            </a:solidFill>
            <a:ln w="571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154" tIns="177154" rIns="177154" bIns="177154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b="1" dirty="0">
                  <a:cs typeface="+mn-ea"/>
                  <a:sym typeface="+mn-lt"/>
                </a:rPr>
                <a:t>FACTORY</a:t>
              </a:r>
              <a:endParaRPr lang="en-US" sz="900" b="1" dirty="0">
                <a:cs typeface="+mn-ea"/>
                <a:sym typeface="+mn-lt"/>
              </a:endParaRPr>
            </a:p>
          </p:txBody>
        </p:sp>
        <p:sp>
          <p:nvSpPr>
            <p:cNvPr id="26" name="Freeform 8"/>
            <p:cNvSpPr/>
            <p:nvPr/>
          </p:nvSpPr>
          <p:spPr>
            <a:xfrm>
              <a:off x="3773129" y="4737418"/>
              <a:ext cx="1122962" cy="1122962"/>
            </a:xfrm>
            <a:custGeom>
              <a:avLst/>
              <a:gdLst>
                <a:gd name="connsiteX0" fmla="*/ 0 w 2245924"/>
                <a:gd name="connsiteY0" fmla="*/ 1122962 h 2245924"/>
                <a:gd name="connsiteX1" fmla="*/ 1122962 w 2245924"/>
                <a:gd name="connsiteY1" fmla="*/ 0 h 2245924"/>
                <a:gd name="connsiteX2" fmla="*/ 2245924 w 2245924"/>
                <a:gd name="connsiteY2" fmla="*/ 1122962 h 2245924"/>
                <a:gd name="connsiteX3" fmla="*/ 1122962 w 2245924"/>
                <a:gd name="connsiteY3" fmla="*/ 2245924 h 2245924"/>
                <a:gd name="connsiteX4" fmla="*/ 0 w 2245924"/>
                <a:gd name="connsiteY4" fmla="*/ 1122962 h 224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5924" h="2245924">
                  <a:moveTo>
                    <a:pt x="0" y="1122962"/>
                  </a:moveTo>
                  <a:cubicBezTo>
                    <a:pt x="0" y="502767"/>
                    <a:pt x="502767" y="0"/>
                    <a:pt x="1122962" y="0"/>
                  </a:cubicBezTo>
                  <a:cubicBezTo>
                    <a:pt x="1743157" y="0"/>
                    <a:pt x="2245924" y="502767"/>
                    <a:pt x="2245924" y="1122962"/>
                  </a:cubicBezTo>
                  <a:cubicBezTo>
                    <a:pt x="2245924" y="1743157"/>
                    <a:pt x="1743157" y="2245924"/>
                    <a:pt x="1122962" y="2245924"/>
                  </a:cubicBezTo>
                  <a:cubicBezTo>
                    <a:pt x="502767" y="2245924"/>
                    <a:pt x="0" y="1743157"/>
                    <a:pt x="0" y="1122962"/>
                  </a:cubicBezTo>
                  <a:close/>
                </a:path>
              </a:pathLst>
            </a:custGeom>
            <a:solidFill>
              <a:srgbClr val="B7BFCF"/>
            </a:solidFill>
            <a:ln w="571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154" tIns="177154" rIns="177154" bIns="177154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b="1" dirty="0">
                  <a:cs typeface="+mn-ea"/>
                  <a:sym typeface="+mn-lt"/>
                </a:rPr>
                <a:t>REVISED</a:t>
              </a:r>
              <a:endParaRPr lang="en-US" sz="900" b="1" dirty="0">
                <a:cs typeface="+mn-ea"/>
                <a:sym typeface="+mn-lt"/>
              </a:endParaRPr>
            </a:p>
          </p:txBody>
        </p:sp>
        <p:sp>
          <p:nvSpPr>
            <p:cNvPr id="27" name="Freeform 9"/>
            <p:cNvSpPr/>
            <p:nvPr/>
          </p:nvSpPr>
          <p:spPr>
            <a:xfrm>
              <a:off x="1770544" y="4737418"/>
              <a:ext cx="1122962" cy="1122962"/>
            </a:xfrm>
            <a:custGeom>
              <a:avLst/>
              <a:gdLst>
                <a:gd name="connsiteX0" fmla="*/ 0 w 2245924"/>
                <a:gd name="connsiteY0" fmla="*/ 1122962 h 2245924"/>
                <a:gd name="connsiteX1" fmla="*/ 1122962 w 2245924"/>
                <a:gd name="connsiteY1" fmla="*/ 0 h 2245924"/>
                <a:gd name="connsiteX2" fmla="*/ 2245924 w 2245924"/>
                <a:gd name="connsiteY2" fmla="*/ 1122962 h 2245924"/>
                <a:gd name="connsiteX3" fmla="*/ 1122962 w 2245924"/>
                <a:gd name="connsiteY3" fmla="*/ 2245924 h 2245924"/>
                <a:gd name="connsiteX4" fmla="*/ 0 w 2245924"/>
                <a:gd name="connsiteY4" fmla="*/ 1122962 h 224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5924" h="2245924">
                  <a:moveTo>
                    <a:pt x="0" y="1122962"/>
                  </a:moveTo>
                  <a:cubicBezTo>
                    <a:pt x="0" y="502767"/>
                    <a:pt x="502767" y="0"/>
                    <a:pt x="1122962" y="0"/>
                  </a:cubicBezTo>
                  <a:cubicBezTo>
                    <a:pt x="1743157" y="0"/>
                    <a:pt x="2245924" y="502767"/>
                    <a:pt x="2245924" y="1122962"/>
                  </a:cubicBezTo>
                  <a:cubicBezTo>
                    <a:pt x="2245924" y="1743157"/>
                    <a:pt x="1743157" y="2245924"/>
                    <a:pt x="1122962" y="2245924"/>
                  </a:cubicBezTo>
                  <a:cubicBezTo>
                    <a:pt x="502767" y="2245924"/>
                    <a:pt x="0" y="1743157"/>
                    <a:pt x="0" y="1122962"/>
                  </a:cubicBezTo>
                  <a:close/>
                </a:path>
              </a:pathLst>
            </a:custGeom>
            <a:solidFill>
              <a:srgbClr val="B7BFCF"/>
            </a:solidFill>
            <a:ln w="571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154" tIns="177154" rIns="177154" bIns="177154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b="1" dirty="0">
                  <a:cs typeface="+mn-ea"/>
                  <a:sym typeface="+mn-lt"/>
                </a:rPr>
                <a:t>EVALUATE</a:t>
              </a:r>
              <a:endParaRPr lang="en-US" sz="900" b="1" dirty="0">
                <a:cs typeface="+mn-ea"/>
                <a:sym typeface="+mn-lt"/>
              </a:endParaRPr>
            </a:p>
          </p:txBody>
        </p:sp>
        <p:sp>
          <p:nvSpPr>
            <p:cNvPr id="28" name="Freeform 10"/>
            <p:cNvSpPr/>
            <p:nvPr/>
          </p:nvSpPr>
          <p:spPr>
            <a:xfrm>
              <a:off x="1151711" y="2832845"/>
              <a:ext cx="1122962" cy="1122962"/>
            </a:xfrm>
            <a:custGeom>
              <a:avLst/>
              <a:gdLst>
                <a:gd name="connsiteX0" fmla="*/ 0 w 2245924"/>
                <a:gd name="connsiteY0" fmla="*/ 1122962 h 2245924"/>
                <a:gd name="connsiteX1" fmla="*/ 1122962 w 2245924"/>
                <a:gd name="connsiteY1" fmla="*/ 0 h 2245924"/>
                <a:gd name="connsiteX2" fmla="*/ 2245924 w 2245924"/>
                <a:gd name="connsiteY2" fmla="*/ 1122962 h 2245924"/>
                <a:gd name="connsiteX3" fmla="*/ 1122962 w 2245924"/>
                <a:gd name="connsiteY3" fmla="*/ 2245924 h 2245924"/>
                <a:gd name="connsiteX4" fmla="*/ 0 w 2245924"/>
                <a:gd name="connsiteY4" fmla="*/ 1122962 h 224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5924" h="2245924">
                  <a:moveTo>
                    <a:pt x="0" y="1122962"/>
                  </a:moveTo>
                  <a:cubicBezTo>
                    <a:pt x="0" y="502767"/>
                    <a:pt x="502767" y="0"/>
                    <a:pt x="1122962" y="0"/>
                  </a:cubicBezTo>
                  <a:cubicBezTo>
                    <a:pt x="1743157" y="0"/>
                    <a:pt x="2245924" y="502767"/>
                    <a:pt x="2245924" y="1122962"/>
                  </a:cubicBezTo>
                  <a:cubicBezTo>
                    <a:pt x="2245924" y="1743157"/>
                    <a:pt x="1743157" y="2245924"/>
                    <a:pt x="1122962" y="2245924"/>
                  </a:cubicBezTo>
                  <a:cubicBezTo>
                    <a:pt x="502767" y="2245924"/>
                    <a:pt x="0" y="1743157"/>
                    <a:pt x="0" y="1122962"/>
                  </a:cubicBezTo>
                  <a:close/>
                </a:path>
              </a:pathLst>
            </a:custGeom>
            <a:solidFill>
              <a:srgbClr val="B7BFCF"/>
            </a:solidFill>
            <a:ln w="571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154" tIns="177154" rIns="177154" bIns="177154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b="1" dirty="0">
                  <a:cs typeface="+mn-ea"/>
                  <a:sym typeface="+mn-lt"/>
                </a:rPr>
                <a:t>CONTROL</a:t>
              </a:r>
              <a:endParaRPr lang="en-US" sz="900" b="1" dirty="0">
                <a:cs typeface="+mn-ea"/>
                <a:sym typeface="+mn-lt"/>
              </a:endParaRPr>
            </a:p>
          </p:txBody>
        </p:sp>
        <p:sp>
          <p:nvSpPr>
            <p:cNvPr id="29" name="TextBox 11"/>
            <p:cNvSpPr txBox="1"/>
            <p:nvPr/>
          </p:nvSpPr>
          <p:spPr>
            <a:xfrm>
              <a:off x="2552081" y="3201047"/>
              <a:ext cx="1588128" cy="1284803"/>
            </a:xfrm>
            <a:prstGeom prst="rect">
              <a:avLst/>
            </a:prstGeom>
            <a:noFill/>
          </p:spPr>
          <p:txBody>
            <a:bodyPr wrap="none" lIns="91440" tIns="274320" rIns="91440" bIns="182880" rtlCol="0">
              <a:spAutoFit/>
            </a:bodyPr>
            <a:lstStyle/>
            <a:p>
              <a:pPr algn="ctr">
                <a:lnSpc>
                  <a:spcPts val="1615"/>
                </a:lnSpc>
                <a:spcAft>
                  <a:spcPts val="1600"/>
                </a:spcAft>
              </a:pPr>
              <a:r>
                <a:rPr 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SUPPLY</a:t>
              </a:r>
              <a:endParaRPr 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>
                <a:lnSpc>
                  <a:spcPts val="1615"/>
                </a:lnSpc>
                <a:spcAft>
                  <a:spcPts val="1600"/>
                </a:spcAft>
              </a:pPr>
              <a:r>
                <a:rPr 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CHAIN</a:t>
              </a:r>
              <a:endParaRPr 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MH_SubTitle_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349815" y="2119935"/>
            <a:ext cx="1981748" cy="475094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B7BFCF"/>
                </a:solidFill>
                <a:latin typeface="+mn-lt"/>
                <a:cs typeface="+mn-ea"/>
                <a:sym typeface="+mn-lt"/>
              </a:rPr>
              <a:t>加入标题描述</a:t>
            </a:r>
            <a:endParaRPr lang="en-US" altLang="zh-CN" sz="2000" dirty="0">
              <a:solidFill>
                <a:srgbClr val="B7BFCF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1" name="MH_SubTitle_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77801" y="2119935"/>
            <a:ext cx="1981748" cy="475094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B7BFCF"/>
                </a:solidFill>
                <a:latin typeface="+mn-lt"/>
                <a:cs typeface="+mn-ea"/>
                <a:sym typeface="+mn-lt"/>
              </a:rPr>
              <a:t>加入标题描述</a:t>
            </a:r>
            <a:endParaRPr lang="en-US" altLang="zh-CN" sz="2000" dirty="0">
              <a:solidFill>
                <a:srgbClr val="B7BFCF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4" name="MH_SubTitle_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66458" y="4161769"/>
            <a:ext cx="1981748" cy="475094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B7BFCF"/>
                </a:solidFill>
                <a:latin typeface="+mn-lt"/>
                <a:cs typeface="+mn-ea"/>
                <a:sym typeface="+mn-lt"/>
              </a:rPr>
              <a:t>加入标题描述</a:t>
            </a:r>
            <a:endParaRPr lang="en-US" altLang="zh-CN" sz="2000" dirty="0">
              <a:solidFill>
                <a:srgbClr val="B7BFCF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5" name="MH_SubTitle_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372255" y="4254026"/>
            <a:ext cx="1981748" cy="475094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B7BFCF"/>
                </a:solidFill>
                <a:latin typeface="+mn-lt"/>
                <a:cs typeface="+mn-ea"/>
                <a:sym typeface="+mn-lt"/>
              </a:rPr>
              <a:t>加入标题描述</a:t>
            </a:r>
            <a:endParaRPr lang="en-US" altLang="zh-CN" sz="2000" dirty="0">
              <a:solidFill>
                <a:srgbClr val="B7BFCF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31946" y="417250"/>
            <a:ext cx="15358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EEF2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https://www.ypppt.com/</a:t>
            </a:r>
            <a:endParaRPr lang="zh-CN" altLang="en-US" sz="900" dirty="0" smtClean="0">
              <a:solidFill>
                <a:srgbClr val="EEF2F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30" grpId="0"/>
      <p:bldP spid="31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94228" y="4091656"/>
            <a:ext cx="2445791" cy="9694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rgbClr val="314371"/>
                </a:solidFill>
                <a:cs typeface="+mn-ea"/>
                <a:sym typeface="+mn-lt"/>
              </a:rPr>
              <a:t>加入标题描述</a:t>
            </a:r>
            <a:endParaRPr lang="en-US" altLang="zh-CN" sz="1400" b="1" dirty="0">
              <a:solidFill>
                <a:srgbClr val="31437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rgbClr val="314371"/>
                </a:solidFill>
                <a:cs typeface="+mn-ea"/>
                <a:sym typeface="+mn-lt"/>
              </a:rPr>
              <a:t>Lorem ipsum dolor sit amet, consectetuer adipiscing elit. </a:t>
            </a:r>
            <a:endParaRPr lang="en-US" altLang="zh-CN" sz="1200" dirty="0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6" name="Shape 897"/>
          <p:cNvSpPr>
            <a:spLocks noChangeAspect="1"/>
          </p:cNvSpPr>
          <p:nvPr/>
        </p:nvSpPr>
        <p:spPr>
          <a:xfrm>
            <a:off x="1965138" y="3604742"/>
            <a:ext cx="503970" cy="504000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31437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06814" y="4091656"/>
            <a:ext cx="2445791" cy="9694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zh-CN" altLang="en-US" sz="1400" b="1" dirty="0">
                <a:solidFill>
                  <a:srgbClr val="314371"/>
                </a:solidFill>
                <a:cs typeface="+mn-ea"/>
                <a:sym typeface="+mn-lt"/>
              </a:rPr>
              <a:t>加入标题描述</a:t>
            </a:r>
            <a:endParaRPr lang="en-US" altLang="zh-CN" sz="1400" b="1" dirty="0">
              <a:solidFill>
                <a:srgbClr val="314371"/>
              </a:solidFill>
              <a:cs typeface="+mn-ea"/>
              <a:sym typeface="+mn-lt"/>
            </a:endParaRPr>
          </a:p>
          <a:p>
            <a:pPr lvl="0" algn="ctr">
              <a:lnSpc>
                <a:spcPct val="150000"/>
              </a:lnSpc>
            </a:pPr>
            <a:r>
              <a:rPr lang="en-US" altLang="zh-CN" sz="1200" dirty="0">
                <a:solidFill>
                  <a:srgbClr val="314371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rgbClr val="314371"/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rgbClr val="314371"/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rgbClr val="314371"/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rgbClr val="314371"/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rgbClr val="314371"/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rgbClr val="314371"/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rgbClr val="314371"/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rgbClr val="314371"/>
                </a:solidFill>
                <a:cs typeface="+mn-ea"/>
                <a:sym typeface="+mn-lt"/>
              </a:rPr>
              <a:t>. </a:t>
            </a:r>
            <a:endParaRPr lang="en-US" altLang="zh-CN" sz="1200" dirty="0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8" name="Shape 897"/>
          <p:cNvSpPr>
            <a:spLocks noChangeAspect="1"/>
          </p:cNvSpPr>
          <p:nvPr/>
        </p:nvSpPr>
        <p:spPr>
          <a:xfrm>
            <a:off x="4577724" y="3604742"/>
            <a:ext cx="503970" cy="504000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31437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19400" y="4091655"/>
            <a:ext cx="2445791" cy="9694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zh-CN" altLang="en-US" sz="1400" b="1" dirty="0">
                <a:solidFill>
                  <a:srgbClr val="314371"/>
                </a:solidFill>
                <a:cs typeface="+mn-ea"/>
                <a:sym typeface="+mn-lt"/>
              </a:rPr>
              <a:t>加入标题描述</a:t>
            </a:r>
            <a:endParaRPr lang="en-US" altLang="zh-CN" sz="1400" b="1" dirty="0">
              <a:solidFill>
                <a:srgbClr val="314371"/>
              </a:solidFill>
              <a:cs typeface="+mn-ea"/>
              <a:sym typeface="+mn-lt"/>
            </a:endParaRPr>
          </a:p>
          <a:p>
            <a:pPr lvl="0" algn="ctr">
              <a:lnSpc>
                <a:spcPct val="150000"/>
              </a:lnSpc>
            </a:pPr>
            <a:r>
              <a:rPr lang="en-US" altLang="zh-CN" sz="1200" dirty="0">
                <a:solidFill>
                  <a:srgbClr val="314371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rgbClr val="314371"/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rgbClr val="314371"/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rgbClr val="314371"/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rgbClr val="314371"/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rgbClr val="314371"/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rgbClr val="314371"/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rgbClr val="314371"/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rgbClr val="314371"/>
                </a:solidFill>
                <a:cs typeface="+mn-ea"/>
                <a:sym typeface="+mn-lt"/>
              </a:rPr>
              <a:t>. </a:t>
            </a:r>
            <a:endParaRPr lang="en-US" altLang="zh-CN" sz="1200" dirty="0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10" name="Shape 897"/>
          <p:cNvSpPr>
            <a:spLocks noChangeAspect="1"/>
          </p:cNvSpPr>
          <p:nvPr/>
        </p:nvSpPr>
        <p:spPr>
          <a:xfrm>
            <a:off x="7190310" y="3604742"/>
            <a:ext cx="503970" cy="504000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31437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831986" y="4091655"/>
            <a:ext cx="2445791" cy="9694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zh-CN" altLang="en-US" sz="1400" b="1" dirty="0">
                <a:solidFill>
                  <a:srgbClr val="314371"/>
                </a:solidFill>
                <a:cs typeface="+mn-ea"/>
                <a:sym typeface="+mn-lt"/>
              </a:rPr>
              <a:t>加入标题描述</a:t>
            </a:r>
            <a:endParaRPr lang="en-US" altLang="zh-CN" sz="1400" b="1" dirty="0">
              <a:solidFill>
                <a:srgbClr val="314371"/>
              </a:solidFill>
              <a:cs typeface="+mn-ea"/>
              <a:sym typeface="+mn-lt"/>
            </a:endParaRPr>
          </a:p>
          <a:p>
            <a:pPr lvl="0" algn="ctr">
              <a:lnSpc>
                <a:spcPct val="150000"/>
              </a:lnSpc>
            </a:pPr>
            <a:r>
              <a:rPr lang="en-US" altLang="zh-CN" sz="1200" dirty="0">
                <a:solidFill>
                  <a:srgbClr val="314371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rgbClr val="314371"/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rgbClr val="314371"/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rgbClr val="314371"/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rgbClr val="314371"/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rgbClr val="314371"/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rgbClr val="314371"/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rgbClr val="314371"/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rgbClr val="314371"/>
                </a:solidFill>
                <a:cs typeface="+mn-ea"/>
                <a:sym typeface="+mn-lt"/>
              </a:rPr>
              <a:t>. </a:t>
            </a:r>
            <a:endParaRPr lang="en-US" altLang="zh-CN" sz="1200" dirty="0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12" name="Shape 897"/>
          <p:cNvSpPr>
            <a:spLocks noChangeAspect="1"/>
          </p:cNvSpPr>
          <p:nvPr/>
        </p:nvSpPr>
        <p:spPr>
          <a:xfrm>
            <a:off x="9802896" y="3604742"/>
            <a:ext cx="503970" cy="504000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31437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3" name="等腰三角形 12"/>
          <p:cNvSpPr/>
          <p:nvPr/>
        </p:nvSpPr>
        <p:spPr>
          <a:xfrm>
            <a:off x="1610353" y="1992319"/>
            <a:ext cx="1219200" cy="1051034"/>
          </a:xfrm>
          <a:prstGeom prst="triangle">
            <a:avLst/>
          </a:prstGeom>
          <a:noFill/>
          <a:ln>
            <a:solidFill>
              <a:srgbClr val="31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等腰三角形 13"/>
          <p:cNvSpPr/>
          <p:nvPr/>
        </p:nvSpPr>
        <p:spPr>
          <a:xfrm flipV="1">
            <a:off x="1610353" y="2239062"/>
            <a:ext cx="1219200" cy="1051034"/>
          </a:xfrm>
          <a:prstGeom prst="triangle">
            <a:avLst/>
          </a:prstGeom>
          <a:solidFill>
            <a:srgbClr val="314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等腰三角形 14"/>
          <p:cNvSpPr/>
          <p:nvPr/>
        </p:nvSpPr>
        <p:spPr>
          <a:xfrm>
            <a:off x="4194444" y="1992319"/>
            <a:ext cx="1219200" cy="1051034"/>
          </a:xfrm>
          <a:prstGeom prst="triangle">
            <a:avLst/>
          </a:prstGeom>
          <a:noFill/>
          <a:ln>
            <a:solidFill>
              <a:srgbClr val="31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等腰三角形 15"/>
          <p:cNvSpPr/>
          <p:nvPr/>
        </p:nvSpPr>
        <p:spPr>
          <a:xfrm flipV="1">
            <a:off x="4194444" y="2239062"/>
            <a:ext cx="1219200" cy="1051034"/>
          </a:xfrm>
          <a:prstGeom prst="triangle">
            <a:avLst/>
          </a:prstGeom>
          <a:solidFill>
            <a:srgbClr val="314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等腰三角形 16"/>
          <p:cNvSpPr/>
          <p:nvPr/>
        </p:nvSpPr>
        <p:spPr>
          <a:xfrm>
            <a:off x="6789683" y="1992319"/>
            <a:ext cx="1219200" cy="1051034"/>
          </a:xfrm>
          <a:prstGeom prst="triangle">
            <a:avLst/>
          </a:prstGeom>
          <a:noFill/>
          <a:ln>
            <a:solidFill>
              <a:srgbClr val="31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等腰三角形 17"/>
          <p:cNvSpPr/>
          <p:nvPr/>
        </p:nvSpPr>
        <p:spPr>
          <a:xfrm flipV="1">
            <a:off x="6789683" y="2239062"/>
            <a:ext cx="1219200" cy="1051034"/>
          </a:xfrm>
          <a:prstGeom prst="triangle">
            <a:avLst/>
          </a:prstGeom>
          <a:solidFill>
            <a:srgbClr val="314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等腰三角形 18"/>
          <p:cNvSpPr/>
          <p:nvPr/>
        </p:nvSpPr>
        <p:spPr>
          <a:xfrm>
            <a:off x="9462982" y="2012340"/>
            <a:ext cx="1219200" cy="1051034"/>
          </a:xfrm>
          <a:prstGeom prst="triangle">
            <a:avLst/>
          </a:prstGeom>
          <a:noFill/>
          <a:ln>
            <a:solidFill>
              <a:srgbClr val="31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等腰三角形 19"/>
          <p:cNvSpPr/>
          <p:nvPr/>
        </p:nvSpPr>
        <p:spPr>
          <a:xfrm flipV="1">
            <a:off x="9462982" y="2259083"/>
            <a:ext cx="1219200" cy="1051034"/>
          </a:xfrm>
          <a:prstGeom prst="triangle">
            <a:avLst/>
          </a:prstGeom>
          <a:solidFill>
            <a:srgbClr val="314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1" name="Group 4"/>
          <p:cNvGrpSpPr>
            <a:grpSpLocks noChangeAspect="1"/>
          </p:cNvGrpSpPr>
          <p:nvPr/>
        </p:nvGrpSpPr>
        <p:grpSpPr bwMode="auto">
          <a:xfrm>
            <a:off x="1986823" y="2355094"/>
            <a:ext cx="466725" cy="503238"/>
            <a:chOff x="1287" y="1434"/>
            <a:chExt cx="294" cy="317"/>
          </a:xfrm>
          <a:solidFill>
            <a:schemeClr val="bg1"/>
          </a:solidFill>
        </p:grpSpPr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1287" y="1434"/>
              <a:ext cx="294" cy="317"/>
            </a:xfrm>
            <a:custGeom>
              <a:avLst/>
              <a:gdLst>
                <a:gd name="T0" fmla="*/ 1280 w 3232"/>
                <a:gd name="T1" fmla="*/ 3131 h 3487"/>
                <a:gd name="T2" fmla="*/ 1746 w 3232"/>
                <a:gd name="T3" fmla="*/ 3324 h 3487"/>
                <a:gd name="T4" fmla="*/ 2169 w 3232"/>
                <a:gd name="T5" fmla="*/ 2895 h 3487"/>
                <a:gd name="T6" fmla="*/ 2020 w 3232"/>
                <a:gd name="T7" fmla="*/ 2577 h 3487"/>
                <a:gd name="T8" fmla="*/ 2344 w 3232"/>
                <a:gd name="T9" fmla="*/ 2378 h 3487"/>
                <a:gd name="T10" fmla="*/ 1363 w 3232"/>
                <a:gd name="T11" fmla="*/ 2621 h 3487"/>
                <a:gd name="T12" fmla="*/ 2609 w 3232"/>
                <a:gd name="T13" fmla="*/ 2175 h 3487"/>
                <a:gd name="T14" fmla="*/ 2613 w 3232"/>
                <a:gd name="T15" fmla="*/ 2764 h 3487"/>
                <a:gd name="T16" fmla="*/ 2914 w 3232"/>
                <a:gd name="T17" fmla="*/ 2580 h 3487"/>
                <a:gd name="T18" fmla="*/ 3081 w 3232"/>
                <a:gd name="T19" fmla="*/ 2314 h 3487"/>
                <a:gd name="T20" fmla="*/ 349 w 3232"/>
                <a:gd name="T21" fmla="*/ 1934 h 3487"/>
                <a:gd name="T22" fmla="*/ 288 w 3232"/>
                <a:gd name="T23" fmla="*/ 2375 h 3487"/>
                <a:gd name="T24" fmla="*/ 287 w 3232"/>
                <a:gd name="T25" fmla="*/ 2576 h 3487"/>
                <a:gd name="T26" fmla="*/ 759 w 3232"/>
                <a:gd name="T27" fmla="*/ 2772 h 3487"/>
                <a:gd name="T28" fmla="*/ 688 w 3232"/>
                <a:gd name="T29" fmla="*/ 2175 h 3487"/>
                <a:gd name="T30" fmla="*/ 2554 w 3232"/>
                <a:gd name="T31" fmla="*/ 1936 h 3487"/>
                <a:gd name="T32" fmla="*/ 749 w 3232"/>
                <a:gd name="T33" fmla="*/ 1459 h 3487"/>
                <a:gd name="T34" fmla="*/ 739 w 3232"/>
                <a:gd name="T35" fmla="*/ 1841 h 3487"/>
                <a:gd name="T36" fmla="*/ 1084 w 3232"/>
                <a:gd name="T37" fmla="*/ 1199 h 3487"/>
                <a:gd name="T38" fmla="*/ 916 w 3232"/>
                <a:gd name="T39" fmla="*/ 2166 h 3487"/>
                <a:gd name="T40" fmla="*/ 1840 w 3232"/>
                <a:gd name="T41" fmla="*/ 2502 h 3487"/>
                <a:gd name="T42" fmla="*/ 2411 w 3232"/>
                <a:gd name="T43" fmla="*/ 1744 h 3487"/>
                <a:gd name="T44" fmla="*/ 1776 w 3232"/>
                <a:gd name="T45" fmla="*/ 954 h 3487"/>
                <a:gd name="T46" fmla="*/ 2187 w 3232"/>
                <a:gd name="T47" fmla="*/ 1006 h 3487"/>
                <a:gd name="T48" fmla="*/ 976 w 3232"/>
                <a:gd name="T49" fmla="*/ 1009 h 3487"/>
                <a:gd name="T50" fmla="*/ 1157 w 3232"/>
                <a:gd name="T51" fmla="*/ 749 h 3487"/>
                <a:gd name="T52" fmla="*/ 2522 w 3232"/>
                <a:gd name="T53" fmla="*/ 1241 h 3487"/>
                <a:gd name="T54" fmla="*/ 3054 w 3232"/>
                <a:gd name="T55" fmla="*/ 1325 h 3487"/>
                <a:gd name="T56" fmla="*/ 2981 w 3232"/>
                <a:gd name="T57" fmla="*/ 877 h 3487"/>
                <a:gd name="T58" fmla="*/ 2470 w 3232"/>
                <a:gd name="T59" fmla="*/ 714 h 3487"/>
                <a:gd name="T60" fmla="*/ 349 w 3232"/>
                <a:gd name="T61" fmla="*/ 846 h 3487"/>
                <a:gd name="T62" fmla="*/ 229 w 3232"/>
                <a:gd name="T63" fmla="*/ 1270 h 3487"/>
                <a:gd name="T64" fmla="*/ 687 w 3232"/>
                <a:gd name="T65" fmla="*/ 1313 h 3487"/>
                <a:gd name="T66" fmla="*/ 1649 w 3232"/>
                <a:gd name="T67" fmla="*/ 149 h 3487"/>
                <a:gd name="T68" fmla="*/ 1336 w 3232"/>
                <a:gd name="T69" fmla="*/ 362 h 3487"/>
                <a:gd name="T70" fmla="*/ 1229 w 3232"/>
                <a:gd name="T71" fmla="*/ 611 h 3487"/>
                <a:gd name="T72" fmla="*/ 2133 w 3232"/>
                <a:gd name="T73" fmla="*/ 525 h 3487"/>
                <a:gd name="T74" fmla="*/ 1699 w 3232"/>
                <a:gd name="T75" fmla="*/ 152 h 3487"/>
                <a:gd name="T76" fmla="*/ 2076 w 3232"/>
                <a:gd name="T77" fmla="*/ 199 h 3487"/>
                <a:gd name="T78" fmla="*/ 2617 w 3232"/>
                <a:gd name="T79" fmla="*/ 573 h 3487"/>
                <a:gd name="T80" fmla="*/ 3133 w 3232"/>
                <a:gd name="T81" fmla="*/ 827 h 3487"/>
                <a:gd name="T82" fmla="*/ 3195 w 3232"/>
                <a:gd name="T83" fmla="*/ 1375 h 3487"/>
                <a:gd name="T84" fmla="*/ 3121 w 3232"/>
                <a:gd name="T85" fmla="*/ 1933 h 3487"/>
                <a:gd name="T86" fmla="*/ 3206 w 3232"/>
                <a:gd name="T87" fmla="*/ 2517 h 3487"/>
                <a:gd name="T88" fmla="*/ 3067 w 3232"/>
                <a:gd name="T89" fmla="*/ 2811 h 3487"/>
                <a:gd name="T90" fmla="*/ 2750 w 3232"/>
                <a:gd name="T91" fmla="*/ 2891 h 3487"/>
                <a:gd name="T92" fmla="*/ 2168 w 3232"/>
                <a:gd name="T93" fmla="*/ 3183 h 3487"/>
                <a:gd name="T94" fmla="*/ 1649 w 3232"/>
                <a:gd name="T95" fmla="*/ 3487 h 3487"/>
                <a:gd name="T96" fmla="*/ 1129 w 3232"/>
                <a:gd name="T97" fmla="*/ 3183 h 3487"/>
                <a:gd name="T98" fmla="*/ 546 w 3232"/>
                <a:gd name="T99" fmla="*/ 2891 h 3487"/>
                <a:gd name="T100" fmla="*/ 124 w 3232"/>
                <a:gd name="T101" fmla="*/ 2593 h 3487"/>
                <a:gd name="T102" fmla="*/ 8 w 3232"/>
                <a:gd name="T103" fmla="*/ 2381 h 3487"/>
                <a:gd name="T104" fmla="*/ 200 w 3232"/>
                <a:gd name="T105" fmla="*/ 1888 h 3487"/>
                <a:gd name="T106" fmla="*/ 85 w 3232"/>
                <a:gd name="T107" fmla="*/ 1312 h 3487"/>
                <a:gd name="T108" fmla="*/ 196 w 3232"/>
                <a:gd name="T109" fmla="*/ 787 h 3487"/>
                <a:gd name="T110" fmla="*/ 751 w 3232"/>
                <a:gd name="T111" fmla="*/ 566 h 3487"/>
                <a:gd name="T112" fmla="*/ 1044 w 3232"/>
                <a:gd name="T113" fmla="*/ 302 h 3487"/>
                <a:gd name="T114" fmla="*/ 1278 w 3232"/>
                <a:gd name="T115" fmla="*/ 149 h 3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32" h="3487">
                  <a:moveTo>
                    <a:pt x="1648" y="2748"/>
                  </a:moveTo>
                  <a:lnTo>
                    <a:pt x="1542" y="2786"/>
                  </a:lnTo>
                  <a:lnTo>
                    <a:pt x="1437" y="2821"/>
                  </a:lnTo>
                  <a:lnTo>
                    <a:pt x="1332" y="2851"/>
                  </a:lnTo>
                  <a:lnTo>
                    <a:pt x="1229" y="2875"/>
                  </a:lnTo>
                  <a:lnTo>
                    <a:pt x="1127" y="2895"/>
                  </a:lnTo>
                  <a:lnTo>
                    <a:pt x="1163" y="2961"/>
                  </a:lnTo>
                  <a:lnTo>
                    <a:pt x="1201" y="3022"/>
                  </a:lnTo>
                  <a:lnTo>
                    <a:pt x="1239" y="3079"/>
                  </a:lnTo>
                  <a:lnTo>
                    <a:pt x="1280" y="3131"/>
                  </a:lnTo>
                  <a:lnTo>
                    <a:pt x="1321" y="3177"/>
                  </a:lnTo>
                  <a:lnTo>
                    <a:pt x="1365" y="3219"/>
                  </a:lnTo>
                  <a:lnTo>
                    <a:pt x="1409" y="3253"/>
                  </a:lnTo>
                  <a:lnTo>
                    <a:pt x="1456" y="3283"/>
                  </a:lnTo>
                  <a:lnTo>
                    <a:pt x="1503" y="3307"/>
                  </a:lnTo>
                  <a:lnTo>
                    <a:pt x="1550" y="3324"/>
                  </a:lnTo>
                  <a:lnTo>
                    <a:pt x="1599" y="3335"/>
                  </a:lnTo>
                  <a:lnTo>
                    <a:pt x="1649" y="3338"/>
                  </a:lnTo>
                  <a:lnTo>
                    <a:pt x="1699" y="3335"/>
                  </a:lnTo>
                  <a:lnTo>
                    <a:pt x="1746" y="3324"/>
                  </a:lnTo>
                  <a:lnTo>
                    <a:pt x="1795" y="3307"/>
                  </a:lnTo>
                  <a:lnTo>
                    <a:pt x="1842" y="3283"/>
                  </a:lnTo>
                  <a:lnTo>
                    <a:pt x="1887" y="3253"/>
                  </a:lnTo>
                  <a:lnTo>
                    <a:pt x="1932" y="3219"/>
                  </a:lnTo>
                  <a:lnTo>
                    <a:pt x="1975" y="3177"/>
                  </a:lnTo>
                  <a:lnTo>
                    <a:pt x="2018" y="3131"/>
                  </a:lnTo>
                  <a:lnTo>
                    <a:pt x="2058" y="3079"/>
                  </a:lnTo>
                  <a:lnTo>
                    <a:pt x="2096" y="3022"/>
                  </a:lnTo>
                  <a:lnTo>
                    <a:pt x="2133" y="2961"/>
                  </a:lnTo>
                  <a:lnTo>
                    <a:pt x="2169" y="2895"/>
                  </a:lnTo>
                  <a:lnTo>
                    <a:pt x="2067" y="2875"/>
                  </a:lnTo>
                  <a:lnTo>
                    <a:pt x="1965" y="2851"/>
                  </a:lnTo>
                  <a:lnTo>
                    <a:pt x="1860" y="2821"/>
                  </a:lnTo>
                  <a:lnTo>
                    <a:pt x="1754" y="2787"/>
                  </a:lnTo>
                  <a:lnTo>
                    <a:pt x="1648" y="2748"/>
                  </a:lnTo>
                  <a:close/>
                  <a:moveTo>
                    <a:pt x="2344" y="2378"/>
                  </a:moveTo>
                  <a:lnTo>
                    <a:pt x="2267" y="2430"/>
                  </a:lnTo>
                  <a:lnTo>
                    <a:pt x="2186" y="2481"/>
                  </a:lnTo>
                  <a:lnTo>
                    <a:pt x="2104" y="2531"/>
                  </a:lnTo>
                  <a:lnTo>
                    <a:pt x="2020" y="2577"/>
                  </a:lnTo>
                  <a:lnTo>
                    <a:pt x="1934" y="2621"/>
                  </a:lnTo>
                  <a:lnTo>
                    <a:pt x="1849" y="2662"/>
                  </a:lnTo>
                  <a:lnTo>
                    <a:pt x="1948" y="2691"/>
                  </a:lnTo>
                  <a:lnTo>
                    <a:pt x="2044" y="2718"/>
                  </a:lnTo>
                  <a:lnTo>
                    <a:pt x="2139" y="2738"/>
                  </a:lnTo>
                  <a:lnTo>
                    <a:pt x="2233" y="2754"/>
                  </a:lnTo>
                  <a:lnTo>
                    <a:pt x="2265" y="2666"/>
                  </a:lnTo>
                  <a:lnTo>
                    <a:pt x="2295" y="2574"/>
                  </a:lnTo>
                  <a:lnTo>
                    <a:pt x="2322" y="2477"/>
                  </a:lnTo>
                  <a:lnTo>
                    <a:pt x="2344" y="2378"/>
                  </a:lnTo>
                  <a:close/>
                  <a:moveTo>
                    <a:pt x="953" y="2378"/>
                  </a:moveTo>
                  <a:lnTo>
                    <a:pt x="976" y="2477"/>
                  </a:lnTo>
                  <a:lnTo>
                    <a:pt x="1001" y="2574"/>
                  </a:lnTo>
                  <a:lnTo>
                    <a:pt x="1031" y="2666"/>
                  </a:lnTo>
                  <a:lnTo>
                    <a:pt x="1064" y="2754"/>
                  </a:lnTo>
                  <a:lnTo>
                    <a:pt x="1157" y="2738"/>
                  </a:lnTo>
                  <a:lnTo>
                    <a:pt x="1252" y="2718"/>
                  </a:lnTo>
                  <a:lnTo>
                    <a:pt x="1349" y="2691"/>
                  </a:lnTo>
                  <a:lnTo>
                    <a:pt x="1447" y="2662"/>
                  </a:lnTo>
                  <a:lnTo>
                    <a:pt x="1363" y="2621"/>
                  </a:lnTo>
                  <a:lnTo>
                    <a:pt x="1277" y="2577"/>
                  </a:lnTo>
                  <a:lnTo>
                    <a:pt x="1192" y="2531"/>
                  </a:lnTo>
                  <a:lnTo>
                    <a:pt x="1110" y="2481"/>
                  </a:lnTo>
                  <a:lnTo>
                    <a:pt x="1030" y="2430"/>
                  </a:lnTo>
                  <a:lnTo>
                    <a:pt x="953" y="2378"/>
                  </a:lnTo>
                  <a:close/>
                  <a:moveTo>
                    <a:pt x="2908" y="1869"/>
                  </a:moveTo>
                  <a:lnTo>
                    <a:pt x="2841" y="1947"/>
                  </a:lnTo>
                  <a:lnTo>
                    <a:pt x="2769" y="2025"/>
                  </a:lnTo>
                  <a:lnTo>
                    <a:pt x="2691" y="2101"/>
                  </a:lnTo>
                  <a:lnTo>
                    <a:pt x="2609" y="2175"/>
                  </a:lnTo>
                  <a:lnTo>
                    <a:pt x="2522" y="2246"/>
                  </a:lnTo>
                  <a:lnTo>
                    <a:pt x="2503" y="2358"/>
                  </a:lnTo>
                  <a:lnTo>
                    <a:pt x="2480" y="2468"/>
                  </a:lnTo>
                  <a:lnTo>
                    <a:pt x="2453" y="2573"/>
                  </a:lnTo>
                  <a:lnTo>
                    <a:pt x="2422" y="2673"/>
                  </a:lnTo>
                  <a:lnTo>
                    <a:pt x="2388" y="2770"/>
                  </a:lnTo>
                  <a:lnTo>
                    <a:pt x="2430" y="2772"/>
                  </a:lnTo>
                  <a:lnTo>
                    <a:pt x="2470" y="2773"/>
                  </a:lnTo>
                  <a:lnTo>
                    <a:pt x="2543" y="2771"/>
                  </a:lnTo>
                  <a:lnTo>
                    <a:pt x="2613" y="2764"/>
                  </a:lnTo>
                  <a:lnTo>
                    <a:pt x="2678" y="2755"/>
                  </a:lnTo>
                  <a:lnTo>
                    <a:pt x="2738" y="2740"/>
                  </a:lnTo>
                  <a:lnTo>
                    <a:pt x="2794" y="2722"/>
                  </a:lnTo>
                  <a:lnTo>
                    <a:pt x="2798" y="2693"/>
                  </a:lnTo>
                  <a:lnTo>
                    <a:pt x="2807" y="2666"/>
                  </a:lnTo>
                  <a:lnTo>
                    <a:pt x="2822" y="2642"/>
                  </a:lnTo>
                  <a:lnTo>
                    <a:pt x="2840" y="2621"/>
                  </a:lnTo>
                  <a:lnTo>
                    <a:pt x="2861" y="2603"/>
                  </a:lnTo>
                  <a:lnTo>
                    <a:pt x="2886" y="2589"/>
                  </a:lnTo>
                  <a:lnTo>
                    <a:pt x="2914" y="2580"/>
                  </a:lnTo>
                  <a:lnTo>
                    <a:pt x="2944" y="2578"/>
                  </a:lnTo>
                  <a:lnTo>
                    <a:pt x="2972" y="2581"/>
                  </a:lnTo>
                  <a:lnTo>
                    <a:pt x="2999" y="2589"/>
                  </a:lnTo>
                  <a:lnTo>
                    <a:pt x="3017" y="2566"/>
                  </a:lnTo>
                  <a:lnTo>
                    <a:pt x="3033" y="2540"/>
                  </a:lnTo>
                  <a:lnTo>
                    <a:pt x="3053" y="2500"/>
                  </a:lnTo>
                  <a:lnTo>
                    <a:pt x="3068" y="2457"/>
                  </a:lnTo>
                  <a:lnTo>
                    <a:pt x="3077" y="2411"/>
                  </a:lnTo>
                  <a:lnTo>
                    <a:pt x="3082" y="2363"/>
                  </a:lnTo>
                  <a:lnTo>
                    <a:pt x="3081" y="2314"/>
                  </a:lnTo>
                  <a:lnTo>
                    <a:pt x="3076" y="2262"/>
                  </a:lnTo>
                  <a:lnTo>
                    <a:pt x="3066" y="2209"/>
                  </a:lnTo>
                  <a:lnTo>
                    <a:pt x="3050" y="2156"/>
                  </a:lnTo>
                  <a:lnTo>
                    <a:pt x="3031" y="2100"/>
                  </a:lnTo>
                  <a:lnTo>
                    <a:pt x="3006" y="2044"/>
                  </a:lnTo>
                  <a:lnTo>
                    <a:pt x="2978" y="1987"/>
                  </a:lnTo>
                  <a:lnTo>
                    <a:pt x="2945" y="1928"/>
                  </a:lnTo>
                  <a:lnTo>
                    <a:pt x="2908" y="1869"/>
                  </a:lnTo>
                  <a:close/>
                  <a:moveTo>
                    <a:pt x="389" y="1869"/>
                  </a:moveTo>
                  <a:lnTo>
                    <a:pt x="349" y="1934"/>
                  </a:lnTo>
                  <a:lnTo>
                    <a:pt x="313" y="1998"/>
                  </a:lnTo>
                  <a:lnTo>
                    <a:pt x="283" y="2061"/>
                  </a:lnTo>
                  <a:lnTo>
                    <a:pt x="259" y="2123"/>
                  </a:lnTo>
                  <a:lnTo>
                    <a:pt x="239" y="2183"/>
                  </a:lnTo>
                  <a:lnTo>
                    <a:pt x="226" y="2242"/>
                  </a:lnTo>
                  <a:lnTo>
                    <a:pt x="218" y="2299"/>
                  </a:lnTo>
                  <a:lnTo>
                    <a:pt x="239" y="2313"/>
                  </a:lnTo>
                  <a:lnTo>
                    <a:pt x="260" y="2331"/>
                  </a:lnTo>
                  <a:lnTo>
                    <a:pt x="276" y="2352"/>
                  </a:lnTo>
                  <a:lnTo>
                    <a:pt x="288" y="2375"/>
                  </a:lnTo>
                  <a:lnTo>
                    <a:pt x="296" y="2402"/>
                  </a:lnTo>
                  <a:lnTo>
                    <a:pt x="298" y="2429"/>
                  </a:lnTo>
                  <a:lnTo>
                    <a:pt x="296" y="2457"/>
                  </a:lnTo>
                  <a:lnTo>
                    <a:pt x="287" y="2483"/>
                  </a:lnTo>
                  <a:lnTo>
                    <a:pt x="274" y="2507"/>
                  </a:lnTo>
                  <a:lnTo>
                    <a:pt x="257" y="2529"/>
                  </a:lnTo>
                  <a:lnTo>
                    <a:pt x="260" y="2533"/>
                  </a:lnTo>
                  <a:lnTo>
                    <a:pt x="262" y="2537"/>
                  </a:lnTo>
                  <a:lnTo>
                    <a:pt x="264" y="2540"/>
                  </a:lnTo>
                  <a:lnTo>
                    <a:pt x="287" y="2576"/>
                  </a:lnTo>
                  <a:lnTo>
                    <a:pt x="316" y="2610"/>
                  </a:lnTo>
                  <a:lnTo>
                    <a:pt x="349" y="2640"/>
                  </a:lnTo>
                  <a:lnTo>
                    <a:pt x="387" y="2667"/>
                  </a:lnTo>
                  <a:lnTo>
                    <a:pt x="428" y="2691"/>
                  </a:lnTo>
                  <a:lnTo>
                    <a:pt x="474" y="2712"/>
                  </a:lnTo>
                  <a:lnTo>
                    <a:pt x="523" y="2731"/>
                  </a:lnTo>
                  <a:lnTo>
                    <a:pt x="576" y="2746"/>
                  </a:lnTo>
                  <a:lnTo>
                    <a:pt x="634" y="2758"/>
                  </a:lnTo>
                  <a:lnTo>
                    <a:pt x="695" y="2766"/>
                  </a:lnTo>
                  <a:lnTo>
                    <a:pt x="759" y="2772"/>
                  </a:lnTo>
                  <a:lnTo>
                    <a:pt x="827" y="2773"/>
                  </a:lnTo>
                  <a:lnTo>
                    <a:pt x="853" y="2773"/>
                  </a:lnTo>
                  <a:lnTo>
                    <a:pt x="881" y="2771"/>
                  </a:lnTo>
                  <a:lnTo>
                    <a:pt x="908" y="2768"/>
                  </a:lnTo>
                  <a:lnTo>
                    <a:pt x="874" y="2673"/>
                  </a:lnTo>
                  <a:lnTo>
                    <a:pt x="843" y="2573"/>
                  </a:lnTo>
                  <a:lnTo>
                    <a:pt x="817" y="2467"/>
                  </a:lnTo>
                  <a:lnTo>
                    <a:pt x="794" y="2358"/>
                  </a:lnTo>
                  <a:lnTo>
                    <a:pt x="775" y="2246"/>
                  </a:lnTo>
                  <a:lnTo>
                    <a:pt x="688" y="2175"/>
                  </a:lnTo>
                  <a:lnTo>
                    <a:pt x="606" y="2101"/>
                  </a:lnTo>
                  <a:lnTo>
                    <a:pt x="529" y="2025"/>
                  </a:lnTo>
                  <a:lnTo>
                    <a:pt x="456" y="1947"/>
                  </a:lnTo>
                  <a:lnTo>
                    <a:pt x="389" y="1869"/>
                  </a:lnTo>
                  <a:close/>
                  <a:moveTo>
                    <a:pt x="2547" y="1459"/>
                  </a:moveTo>
                  <a:lnTo>
                    <a:pt x="2554" y="1552"/>
                  </a:lnTo>
                  <a:lnTo>
                    <a:pt x="2558" y="1647"/>
                  </a:lnTo>
                  <a:lnTo>
                    <a:pt x="2559" y="1744"/>
                  </a:lnTo>
                  <a:lnTo>
                    <a:pt x="2558" y="1841"/>
                  </a:lnTo>
                  <a:lnTo>
                    <a:pt x="2554" y="1936"/>
                  </a:lnTo>
                  <a:lnTo>
                    <a:pt x="2547" y="2030"/>
                  </a:lnTo>
                  <a:lnTo>
                    <a:pt x="2622" y="1960"/>
                  </a:lnTo>
                  <a:lnTo>
                    <a:pt x="2691" y="1889"/>
                  </a:lnTo>
                  <a:lnTo>
                    <a:pt x="2757" y="1817"/>
                  </a:lnTo>
                  <a:lnTo>
                    <a:pt x="2818" y="1744"/>
                  </a:lnTo>
                  <a:lnTo>
                    <a:pt x="2758" y="1672"/>
                  </a:lnTo>
                  <a:lnTo>
                    <a:pt x="2693" y="1601"/>
                  </a:lnTo>
                  <a:lnTo>
                    <a:pt x="2623" y="1530"/>
                  </a:lnTo>
                  <a:lnTo>
                    <a:pt x="2547" y="1459"/>
                  </a:lnTo>
                  <a:close/>
                  <a:moveTo>
                    <a:pt x="749" y="1459"/>
                  </a:moveTo>
                  <a:lnTo>
                    <a:pt x="674" y="1530"/>
                  </a:lnTo>
                  <a:lnTo>
                    <a:pt x="604" y="1601"/>
                  </a:lnTo>
                  <a:lnTo>
                    <a:pt x="538" y="1673"/>
                  </a:lnTo>
                  <a:lnTo>
                    <a:pt x="479" y="1745"/>
                  </a:lnTo>
                  <a:lnTo>
                    <a:pt x="539" y="1817"/>
                  </a:lnTo>
                  <a:lnTo>
                    <a:pt x="605" y="1889"/>
                  </a:lnTo>
                  <a:lnTo>
                    <a:pt x="675" y="1960"/>
                  </a:lnTo>
                  <a:lnTo>
                    <a:pt x="749" y="2030"/>
                  </a:lnTo>
                  <a:lnTo>
                    <a:pt x="743" y="1937"/>
                  </a:lnTo>
                  <a:lnTo>
                    <a:pt x="739" y="1841"/>
                  </a:lnTo>
                  <a:lnTo>
                    <a:pt x="738" y="1744"/>
                  </a:lnTo>
                  <a:lnTo>
                    <a:pt x="739" y="1647"/>
                  </a:lnTo>
                  <a:lnTo>
                    <a:pt x="743" y="1552"/>
                  </a:lnTo>
                  <a:lnTo>
                    <a:pt x="749" y="1459"/>
                  </a:lnTo>
                  <a:close/>
                  <a:moveTo>
                    <a:pt x="1648" y="899"/>
                  </a:moveTo>
                  <a:lnTo>
                    <a:pt x="1521" y="954"/>
                  </a:lnTo>
                  <a:lnTo>
                    <a:pt x="1393" y="1017"/>
                  </a:lnTo>
                  <a:lnTo>
                    <a:pt x="1267" y="1085"/>
                  </a:lnTo>
                  <a:lnTo>
                    <a:pt x="1174" y="1141"/>
                  </a:lnTo>
                  <a:lnTo>
                    <a:pt x="1084" y="1199"/>
                  </a:lnTo>
                  <a:lnTo>
                    <a:pt x="998" y="1260"/>
                  </a:lnTo>
                  <a:lnTo>
                    <a:pt x="916" y="1321"/>
                  </a:lnTo>
                  <a:lnTo>
                    <a:pt x="903" y="1424"/>
                  </a:lnTo>
                  <a:lnTo>
                    <a:pt x="893" y="1529"/>
                  </a:lnTo>
                  <a:lnTo>
                    <a:pt x="888" y="1635"/>
                  </a:lnTo>
                  <a:lnTo>
                    <a:pt x="886" y="1744"/>
                  </a:lnTo>
                  <a:lnTo>
                    <a:pt x="888" y="1852"/>
                  </a:lnTo>
                  <a:lnTo>
                    <a:pt x="893" y="1959"/>
                  </a:lnTo>
                  <a:lnTo>
                    <a:pt x="903" y="2064"/>
                  </a:lnTo>
                  <a:lnTo>
                    <a:pt x="916" y="2166"/>
                  </a:lnTo>
                  <a:lnTo>
                    <a:pt x="999" y="2229"/>
                  </a:lnTo>
                  <a:lnTo>
                    <a:pt x="1085" y="2289"/>
                  </a:lnTo>
                  <a:lnTo>
                    <a:pt x="1175" y="2346"/>
                  </a:lnTo>
                  <a:lnTo>
                    <a:pt x="1267" y="2402"/>
                  </a:lnTo>
                  <a:lnTo>
                    <a:pt x="1362" y="2454"/>
                  </a:lnTo>
                  <a:lnTo>
                    <a:pt x="1457" y="2502"/>
                  </a:lnTo>
                  <a:lnTo>
                    <a:pt x="1552" y="2547"/>
                  </a:lnTo>
                  <a:lnTo>
                    <a:pt x="1648" y="2588"/>
                  </a:lnTo>
                  <a:lnTo>
                    <a:pt x="1744" y="2547"/>
                  </a:lnTo>
                  <a:lnTo>
                    <a:pt x="1840" y="2502"/>
                  </a:lnTo>
                  <a:lnTo>
                    <a:pt x="1935" y="2454"/>
                  </a:lnTo>
                  <a:lnTo>
                    <a:pt x="2029" y="2402"/>
                  </a:lnTo>
                  <a:lnTo>
                    <a:pt x="2122" y="2346"/>
                  </a:lnTo>
                  <a:lnTo>
                    <a:pt x="2211" y="2288"/>
                  </a:lnTo>
                  <a:lnTo>
                    <a:pt x="2297" y="2229"/>
                  </a:lnTo>
                  <a:lnTo>
                    <a:pt x="2381" y="2166"/>
                  </a:lnTo>
                  <a:lnTo>
                    <a:pt x="2394" y="2064"/>
                  </a:lnTo>
                  <a:lnTo>
                    <a:pt x="2403" y="1959"/>
                  </a:lnTo>
                  <a:lnTo>
                    <a:pt x="2409" y="1852"/>
                  </a:lnTo>
                  <a:lnTo>
                    <a:pt x="2411" y="1744"/>
                  </a:lnTo>
                  <a:lnTo>
                    <a:pt x="2409" y="1635"/>
                  </a:lnTo>
                  <a:lnTo>
                    <a:pt x="2403" y="1528"/>
                  </a:lnTo>
                  <a:lnTo>
                    <a:pt x="2394" y="1423"/>
                  </a:lnTo>
                  <a:lnTo>
                    <a:pt x="2381" y="1321"/>
                  </a:lnTo>
                  <a:lnTo>
                    <a:pt x="2298" y="1260"/>
                  </a:lnTo>
                  <a:lnTo>
                    <a:pt x="2213" y="1199"/>
                  </a:lnTo>
                  <a:lnTo>
                    <a:pt x="2122" y="1141"/>
                  </a:lnTo>
                  <a:lnTo>
                    <a:pt x="2029" y="1085"/>
                  </a:lnTo>
                  <a:lnTo>
                    <a:pt x="1903" y="1017"/>
                  </a:lnTo>
                  <a:lnTo>
                    <a:pt x="1776" y="954"/>
                  </a:lnTo>
                  <a:lnTo>
                    <a:pt x="1648" y="899"/>
                  </a:lnTo>
                  <a:close/>
                  <a:moveTo>
                    <a:pt x="2233" y="733"/>
                  </a:moveTo>
                  <a:lnTo>
                    <a:pt x="2139" y="749"/>
                  </a:lnTo>
                  <a:lnTo>
                    <a:pt x="2044" y="769"/>
                  </a:lnTo>
                  <a:lnTo>
                    <a:pt x="1948" y="795"/>
                  </a:lnTo>
                  <a:lnTo>
                    <a:pt x="1849" y="824"/>
                  </a:lnTo>
                  <a:lnTo>
                    <a:pt x="1934" y="865"/>
                  </a:lnTo>
                  <a:lnTo>
                    <a:pt x="2020" y="910"/>
                  </a:lnTo>
                  <a:lnTo>
                    <a:pt x="2104" y="956"/>
                  </a:lnTo>
                  <a:lnTo>
                    <a:pt x="2187" y="1006"/>
                  </a:lnTo>
                  <a:lnTo>
                    <a:pt x="2267" y="1057"/>
                  </a:lnTo>
                  <a:lnTo>
                    <a:pt x="2344" y="1110"/>
                  </a:lnTo>
                  <a:lnTo>
                    <a:pt x="2322" y="1009"/>
                  </a:lnTo>
                  <a:lnTo>
                    <a:pt x="2295" y="913"/>
                  </a:lnTo>
                  <a:lnTo>
                    <a:pt x="2265" y="821"/>
                  </a:lnTo>
                  <a:lnTo>
                    <a:pt x="2233" y="733"/>
                  </a:lnTo>
                  <a:close/>
                  <a:moveTo>
                    <a:pt x="1064" y="733"/>
                  </a:moveTo>
                  <a:lnTo>
                    <a:pt x="1031" y="821"/>
                  </a:lnTo>
                  <a:lnTo>
                    <a:pt x="1001" y="913"/>
                  </a:lnTo>
                  <a:lnTo>
                    <a:pt x="976" y="1009"/>
                  </a:lnTo>
                  <a:lnTo>
                    <a:pt x="953" y="1110"/>
                  </a:lnTo>
                  <a:lnTo>
                    <a:pt x="1030" y="1057"/>
                  </a:lnTo>
                  <a:lnTo>
                    <a:pt x="1109" y="1006"/>
                  </a:lnTo>
                  <a:lnTo>
                    <a:pt x="1192" y="956"/>
                  </a:lnTo>
                  <a:lnTo>
                    <a:pt x="1277" y="910"/>
                  </a:lnTo>
                  <a:lnTo>
                    <a:pt x="1363" y="866"/>
                  </a:lnTo>
                  <a:lnTo>
                    <a:pt x="1447" y="825"/>
                  </a:lnTo>
                  <a:lnTo>
                    <a:pt x="1349" y="795"/>
                  </a:lnTo>
                  <a:lnTo>
                    <a:pt x="1252" y="769"/>
                  </a:lnTo>
                  <a:lnTo>
                    <a:pt x="1157" y="749"/>
                  </a:lnTo>
                  <a:lnTo>
                    <a:pt x="1064" y="733"/>
                  </a:lnTo>
                  <a:close/>
                  <a:moveTo>
                    <a:pt x="2470" y="714"/>
                  </a:moveTo>
                  <a:lnTo>
                    <a:pt x="2444" y="714"/>
                  </a:lnTo>
                  <a:lnTo>
                    <a:pt x="2416" y="716"/>
                  </a:lnTo>
                  <a:lnTo>
                    <a:pt x="2388" y="717"/>
                  </a:lnTo>
                  <a:lnTo>
                    <a:pt x="2422" y="814"/>
                  </a:lnTo>
                  <a:lnTo>
                    <a:pt x="2453" y="914"/>
                  </a:lnTo>
                  <a:lnTo>
                    <a:pt x="2480" y="1019"/>
                  </a:lnTo>
                  <a:lnTo>
                    <a:pt x="2503" y="1127"/>
                  </a:lnTo>
                  <a:lnTo>
                    <a:pt x="2522" y="1241"/>
                  </a:lnTo>
                  <a:lnTo>
                    <a:pt x="2610" y="1313"/>
                  </a:lnTo>
                  <a:lnTo>
                    <a:pt x="2694" y="1387"/>
                  </a:lnTo>
                  <a:lnTo>
                    <a:pt x="2771" y="1463"/>
                  </a:lnTo>
                  <a:lnTo>
                    <a:pt x="2843" y="1541"/>
                  </a:lnTo>
                  <a:lnTo>
                    <a:pt x="2910" y="1618"/>
                  </a:lnTo>
                  <a:lnTo>
                    <a:pt x="2948" y="1556"/>
                  </a:lnTo>
                  <a:lnTo>
                    <a:pt x="2982" y="1496"/>
                  </a:lnTo>
                  <a:lnTo>
                    <a:pt x="3010" y="1438"/>
                  </a:lnTo>
                  <a:lnTo>
                    <a:pt x="3034" y="1380"/>
                  </a:lnTo>
                  <a:lnTo>
                    <a:pt x="3054" y="1325"/>
                  </a:lnTo>
                  <a:lnTo>
                    <a:pt x="3068" y="1270"/>
                  </a:lnTo>
                  <a:lnTo>
                    <a:pt x="3077" y="1218"/>
                  </a:lnTo>
                  <a:lnTo>
                    <a:pt x="3082" y="1168"/>
                  </a:lnTo>
                  <a:lnTo>
                    <a:pt x="3082" y="1119"/>
                  </a:lnTo>
                  <a:lnTo>
                    <a:pt x="3077" y="1073"/>
                  </a:lnTo>
                  <a:lnTo>
                    <a:pt x="3068" y="1028"/>
                  </a:lnTo>
                  <a:lnTo>
                    <a:pt x="3053" y="986"/>
                  </a:lnTo>
                  <a:lnTo>
                    <a:pt x="3033" y="947"/>
                  </a:lnTo>
                  <a:lnTo>
                    <a:pt x="3009" y="910"/>
                  </a:lnTo>
                  <a:lnTo>
                    <a:pt x="2981" y="877"/>
                  </a:lnTo>
                  <a:lnTo>
                    <a:pt x="2948" y="846"/>
                  </a:lnTo>
                  <a:lnTo>
                    <a:pt x="2910" y="819"/>
                  </a:lnTo>
                  <a:lnTo>
                    <a:pt x="2868" y="795"/>
                  </a:lnTo>
                  <a:lnTo>
                    <a:pt x="2823" y="773"/>
                  </a:lnTo>
                  <a:lnTo>
                    <a:pt x="2773" y="756"/>
                  </a:lnTo>
                  <a:lnTo>
                    <a:pt x="2720" y="741"/>
                  </a:lnTo>
                  <a:lnTo>
                    <a:pt x="2663" y="729"/>
                  </a:lnTo>
                  <a:lnTo>
                    <a:pt x="2601" y="721"/>
                  </a:lnTo>
                  <a:lnTo>
                    <a:pt x="2538" y="715"/>
                  </a:lnTo>
                  <a:lnTo>
                    <a:pt x="2470" y="714"/>
                  </a:lnTo>
                  <a:close/>
                  <a:moveTo>
                    <a:pt x="827" y="714"/>
                  </a:moveTo>
                  <a:lnTo>
                    <a:pt x="759" y="715"/>
                  </a:lnTo>
                  <a:lnTo>
                    <a:pt x="695" y="721"/>
                  </a:lnTo>
                  <a:lnTo>
                    <a:pt x="634" y="729"/>
                  </a:lnTo>
                  <a:lnTo>
                    <a:pt x="576" y="741"/>
                  </a:lnTo>
                  <a:lnTo>
                    <a:pt x="523" y="756"/>
                  </a:lnTo>
                  <a:lnTo>
                    <a:pt x="474" y="773"/>
                  </a:lnTo>
                  <a:lnTo>
                    <a:pt x="428" y="795"/>
                  </a:lnTo>
                  <a:lnTo>
                    <a:pt x="387" y="820"/>
                  </a:lnTo>
                  <a:lnTo>
                    <a:pt x="349" y="846"/>
                  </a:lnTo>
                  <a:lnTo>
                    <a:pt x="316" y="877"/>
                  </a:lnTo>
                  <a:lnTo>
                    <a:pt x="287" y="910"/>
                  </a:lnTo>
                  <a:lnTo>
                    <a:pt x="264" y="947"/>
                  </a:lnTo>
                  <a:lnTo>
                    <a:pt x="244" y="986"/>
                  </a:lnTo>
                  <a:lnTo>
                    <a:pt x="229" y="1028"/>
                  </a:lnTo>
                  <a:lnTo>
                    <a:pt x="219" y="1073"/>
                  </a:lnTo>
                  <a:lnTo>
                    <a:pt x="214" y="1119"/>
                  </a:lnTo>
                  <a:lnTo>
                    <a:pt x="214" y="1168"/>
                  </a:lnTo>
                  <a:lnTo>
                    <a:pt x="219" y="1218"/>
                  </a:lnTo>
                  <a:lnTo>
                    <a:pt x="229" y="1270"/>
                  </a:lnTo>
                  <a:lnTo>
                    <a:pt x="244" y="1325"/>
                  </a:lnTo>
                  <a:lnTo>
                    <a:pt x="263" y="1381"/>
                  </a:lnTo>
                  <a:lnTo>
                    <a:pt x="286" y="1438"/>
                  </a:lnTo>
                  <a:lnTo>
                    <a:pt x="315" y="1496"/>
                  </a:lnTo>
                  <a:lnTo>
                    <a:pt x="349" y="1556"/>
                  </a:lnTo>
                  <a:lnTo>
                    <a:pt x="387" y="1618"/>
                  </a:lnTo>
                  <a:lnTo>
                    <a:pt x="454" y="1541"/>
                  </a:lnTo>
                  <a:lnTo>
                    <a:pt x="526" y="1463"/>
                  </a:lnTo>
                  <a:lnTo>
                    <a:pt x="603" y="1388"/>
                  </a:lnTo>
                  <a:lnTo>
                    <a:pt x="687" y="1313"/>
                  </a:lnTo>
                  <a:lnTo>
                    <a:pt x="775" y="1241"/>
                  </a:lnTo>
                  <a:lnTo>
                    <a:pt x="794" y="1127"/>
                  </a:lnTo>
                  <a:lnTo>
                    <a:pt x="817" y="1019"/>
                  </a:lnTo>
                  <a:lnTo>
                    <a:pt x="843" y="914"/>
                  </a:lnTo>
                  <a:lnTo>
                    <a:pt x="874" y="814"/>
                  </a:lnTo>
                  <a:lnTo>
                    <a:pt x="908" y="717"/>
                  </a:lnTo>
                  <a:lnTo>
                    <a:pt x="881" y="716"/>
                  </a:lnTo>
                  <a:lnTo>
                    <a:pt x="853" y="714"/>
                  </a:lnTo>
                  <a:lnTo>
                    <a:pt x="827" y="714"/>
                  </a:lnTo>
                  <a:close/>
                  <a:moveTo>
                    <a:pt x="1649" y="149"/>
                  </a:moveTo>
                  <a:lnTo>
                    <a:pt x="1601" y="152"/>
                  </a:lnTo>
                  <a:lnTo>
                    <a:pt x="1553" y="163"/>
                  </a:lnTo>
                  <a:lnTo>
                    <a:pt x="1508" y="179"/>
                  </a:lnTo>
                  <a:lnTo>
                    <a:pt x="1462" y="201"/>
                  </a:lnTo>
                  <a:lnTo>
                    <a:pt x="1418" y="228"/>
                  </a:lnTo>
                  <a:lnTo>
                    <a:pt x="1374" y="261"/>
                  </a:lnTo>
                  <a:lnTo>
                    <a:pt x="1333" y="300"/>
                  </a:lnTo>
                  <a:lnTo>
                    <a:pt x="1337" y="316"/>
                  </a:lnTo>
                  <a:lnTo>
                    <a:pt x="1339" y="332"/>
                  </a:lnTo>
                  <a:lnTo>
                    <a:pt x="1336" y="362"/>
                  </a:lnTo>
                  <a:lnTo>
                    <a:pt x="1328" y="391"/>
                  </a:lnTo>
                  <a:lnTo>
                    <a:pt x="1314" y="416"/>
                  </a:lnTo>
                  <a:lnTo>
                    <a:pt x="1296" y="439"/>
                  </a:lnTo>
                  <a:lnTo>
                    <a:pt x="1274" y="456"/>
                  </a:lnTo>
                  <a:lnTo>
                    <a:pt x="1248" y="470"/>
                  </a:lnTo>
                  <a:lnTo>
                    <a:pt x="1220" y="479"/>
                  </a:lnTo>
                  <a:lnTo>
                    <a:pt x="1190" y="482"/>
                  </a:lnTo>
                  <a:lnTo>
                    <a:pt x="1158" y="535"/>
                  </a:lnTo>
                  <a:lnTo>
                    <a:pt x="1127" y="592"/>
                  </a:lnTo>
                  <a:lnTo>
                    <a:pt x="1229" y="611"/>
                  </a:lnTo>
                  <a:lnTo>
                    <a:pt x="1332" y="636"/>
                  </a:lnTo>
                  <a:lnTo>
                    <a:pt x="1437" y="665"/>
                  </a:lnTo>
                  <a:lnTo>
                    <a:pt x="1542" y="700"/>
                  </a:lnTo>
                  <a:lnTo>
                    <a:pt x="1648" y="739"/>
                  </a:lnTo>
                  <a:lnTo>
                    <a:pt x="1754" y="700"/>
                  </a:lnTo>
                  <a:lnTo>
                    <a:pt x="1860" y="665"/>
                  </a:lnTo>
                  <a:lnTo>
                    <a:pt x="1965" y="635"/>
                  </a:lnTo>
                  <a:lnTo>
                    <a:pt x="2067" y="611"/>
                  </a:lnTo>
                  <a:lnTo>
                    <a:pt x="2168" y="591"/>
                  </a:lnTo>
                  <a:lnTo>
                    <a:pt x="2133" y="525"/>
                  </a:lnTo>
                  <a:lnTo>
                    <a:pt x="2096" y="464"/>
                  </a:lnTo>
                  <a:lnTo>
                    <a:pt x="2058" y="408"/>
                  </a:lnTo>
                  <a:lnTo>
                    <a:pt x="2016" y="356"/>
                  </a:lnTo>
                  <a:lnTo>
                    <a:pt x="1975" y="310"/>
                  </a:lnTo>
                  <a:lnTo>
                    <a:pt x="1932" y="268"/>
                  </a:lnTo>
                  <a:lnTo>
                    <a:pt x="1887" y="232"/>
                  </a:lnTo>
                  <a:lnTo>
                    <a:pt x="1842" y="204"/>
                  </a:lnTo>
                  <a:lnTo>
                    <a:pt x="1795" y="180"/>
                  </a:lnTo>
                  <a:lnTo>
                    <a:pt x="1746" y="163"/>
                  </a:lnTo>
                  <a:lnTo>
                    <a:pt x="1699" y="152"/>
                  </a:lnTo>
                  <a:lnTo>
                    <a:pt x="1649" y="149"/>
                  </a:lnTo>
                  <a:close/>
                  <a:moveTo>
                    <a:pt x="1649" y="0"/>
                  </a:moveTo>
                  <a:lnTo>
                    <a:pt x="1706" y="3"/>
                  </a:lnTo>
                  <a:lnTo>
                    <a:pt x="1763" y="13"/>
                  </a:lnTo>
                  <a:lnTo>
                    <a:pt x="1818" y="30"/>
                  </a:lnTo>
                  <a:lnTo>
                    <a:pt x="1873" y="52"/>
                  </a:lnTo>
                  <a:lnTo>
                    <a:pt x="1926" y="80"/>
                  </a:lnTo>
                  <a:lnTo>
                    <a:pt x="1977" y="114"/>
                  </a:lnTo>
                  <a:lnTo>
                    <a:pt x="2028" y="154"/>
                  </a:lnTo>
                  <a:lnTo>
                    <a:pt x="2076" y="199"/>
                  </a:lnTo>
                  <a:lnTo>
                    <a:pt x="2122" y="249"/>
                  </a:lnTo>
                  <a:lnTo>
                    <a:pt x="2168" y="304"/>
                  </a:lnTo>
                  <a:lnTo>
                    <a:pt x="2210" y="365"/>
                  </a:lnTo>
                  <a:lnTo>
                    <a:pt x="2252" y="429"/>
                  </a:lnTo>
                  <a:lnTo>
                    <a:pt x="2290" y="498"/>
                  </a:lnTo>
                  <a:lnTo>
                    <a:pt x="2327" y="572"/>
                  </a:lnTo>
                  <a:lnTo>
                    <a:pt x="2400" y="566"/>
                  </a:lnTo>
                  <a:lnTo>
                    <a:pt x="2470" y="565"/>
                  </a:lnTo>
                  <a:lnTo>
                    <a:pt x="2545" y="566"/>
                  </a:lnTo>
                  <a:lnTo>
                    <a:pt x="2617" y="573"/>
                  </a:lnTo>
                  <a:lnTo>
                    <a:pt x="2686" y="582"/>
                  </a:lnTo>
                  <a:lnTo>
                    <a:pt x="2751" y="595"/>
                  </a:lnTo>
                  <a:lnTo>
                    <a:pt x="2812" y="612"/>
                  </a:lnTo>
                  <a:lnTo>
                    <a:pt x="2871" y="633"/>
                  </a:lnTo>
                  <a:lnTo>
                    <a:pt x="2925" y="656"/>
                  </a:lnTo>
                  <a:lnTo>
                    <a:pt x="2974" y="684"/>
                  </a:lnTo>
                  <a:lnTo>
                    <a:pt x="3021" y="715"/>
                  </a:lnTo>
                  <a:lnTo>
                    <a:pt x="3062" y="749"/>
                  </a:lnTo>
                  <a:lnTo>
                    <a:pt x="3100" y="787"/>
                  </a:lnTo>
                  <a:lnTo>
                    <a:pt x="3133" y="827"/>
                  </a:lnTo>
                  <a:lnTo>
                    <a:pt x="3163" y="872"/>
                  </a:lnTo>
                  <a:lnTo>
                    <a:pt x="3187" y="919"/>
                  </a:lnTo>
                  <a:lnTo>
                    <a:pt x="3206" y="970"/>
                  </a:lnTo>
                  <a:lnTo>
                    <a:pt x="3220" y="1022"/>
                  </a:lnTo>
                  <a:lnTo>
                    <a:pt x="3229" y="1077"/>
                  </a:lnTo>
                  <a:lnTo>
                    <a:pt x="3232" y="1133"/>
                  </a:lnTo>
                  <a:lnTo>
                    <a:pt x="3231" y="1191"/>
                  </a:lnTo>
                  <a:lnTo>
                    <a:pt x="3223" y="1251"/>
                  </a:lnTo>
                  <a:lnTo>
                    <a:pt x="3212" y="1312"/>
                  </a:lnTo>
                  <a:lnTo>
                    <a:pt x="3195" y="1375"/>
                  </a:lnTo>
                  <a:lnTo>
                    <a:pt x="3171" y="1439"/>
                  </a:lnTo>
                  <a:lnTo>
                    <a:pt x="3145" y="1504"/>
                  </a:lnTo>
                  <a:lnTo>
                    <a:pt x="3112" y="1570"/>
                  </a:lnTo>
                  <a:lnTo>
                    <a:pt x="3075" y="1638"/>
                  </a:lnTo>
                  <a:lnTo>
                    <a:pt x="3033" y="1705"/>
                  </a:lnTo>
                  <a:lnTo>
                    <a:pt x="3019" y="1723"/>
                  </a:lnTo>
                  <a:lnTo>
                    <a:pt x="3005" y="1742"/>
                  </a:lnTo>
                  <a:lnTo>
                    <a:pt x="3048" y="1806"/>
                  </a:lnTo>
                  <a:lnTo>
                    <a:pt x="3086" y="1869"/>
                  </a:lnTo>
                  <a:lnTo>
                    <a:pt x="3121" y="1933"/>
                  </a:lnTo>
                  <a:lnTo>
                    <a:pt x="3150" y="1996"/>
                  </a:lnTo>
                  <a:lnTo>
                    <a:pt x="3176" y="2058"/>
                  </a:lnTo>
                  <a:lnTo>
                    <a:pt x="3196" y="2120"/>
                  </a:lnTo>
                  <a:lnTo>
                    <a:pt x="3212" y="2181"/>
                  </a:lnTo>
                  <a:lnTo>
                    <a:pt x="3223" y="2240"/>
                  </a:lnTo>
                  <a:lnTo>
                    <a:pt x="3230" y="2298"/>
                  </a:lnTo>
                  <a:lnTo>
                    <a:pt x="3232" y="2355"/>
                  </a:lnTo>
                  <a:lnTo>
                    <a:pt x="3229" y="2411"/>
                  </a:lnTo>
                  <a:lnTo>
                    <a:pt x="3220" y="2465"/>
                  </a:lnTo>
                  <a:lnTo>
                    <a:pt x="3206" y="2517"/>
                  </a:lnTo>
                  <a:lnTo>
                    <a:pt x="3187" y="2567"/>
                  </a:lnTo>
                  <a:lnTo>
                    <a:pt x="3163" y="2615"/>
                  </a:lnTo>
                  <a:lnTo>
                    <a:pt x="3141" y="2648"/>
                  </a:lnTo>
                  <a:lnTo>
                    <a:pt x="3116" y="2680"/>
                  </a:lnTo>
                  <a:lnTo>
                    <a:pt x="3089" y="2709"/>
                  </a:lnTo>
                  <a:lnTo>
                    <a:pt x="3091" y="2719"/>
                  </a:lnTo>
                  <a:lnTo>
                    <a:pt x="3092" y="2727"/>
                  </a:lnTo>
                  <a:lnTo>
                    <a:pt x="3089" y="2757"/>
                  </a:lnTo>
                  <a:lnTo>
                    <a:pt x="3080" y="2785"/>
                  </a:lnTo>
                  <a:lnTo>
                    <a:pt x="3067" y="2811"/>
                  </a:lnTo>
                  <a:lnTo>
                    <a:pt x="3049" y="2833"/>
                  </a:lnTo>
                  <a:lnTo>
                    <a:pt x="3026" y="2851"/>
                  </a:lnTo>
                  <a:lnTo>
                    <a:pt x="3002" y="2865"/>
                  </a:lnTo>
                  <a:lnTo>
                    <a:pt x="2973" y="2873"/>
                  </a:lnTo>
                  <a:lnTo>
                    <a:pt x="2944" y="2876"/>
                  </a:lnTo>
                  <a:lnTo>
                    <a:pt x="2917" y="2873"/>
                  </a:lnTo>
                  <a:lnTo>
                    <a:pt x="2892" y="2866"/>
                  </a:lnTo>
                  <a:lnTo>
                    <a:pt x="2868" y="2854"/>
                  </a:lnTo>
                  <a:lnTo>
                    <a:pt x="2811" y="2874"/>
                  </a:lnTo>
                  <a:lnTo>
                    <a:pt x="2750" y="2891"/>
                  </a:lnTo>
                  <a:lnTo>
                    <a:pt x="2685" y="2905"/>
                  </a:lnTo>
                  <a:lnTo>
                    <a:pt x="2617" y="2914"/>
                  </a:lnTo>
                  <a:lnTo>
                    <a:pt x="2545" y="2920"/>
                  </a:lnTo>
                  <a:lnTo>
                    <a:pt x="2470" y="2922"/>
                  </a:lnTo>
                  <a:lnTo>
                    <a:pt x="2400" y="2921"/>
                  </a:lnTo>
                  <a:lnTo>
                    <a:pt x="2327" y="2915"/>
                  </a:lnTo>
                  <a:lnTo>
                    <a:pt x="2290" y="2988"/>
                  </a:lnTo>
                  <a:lnTo>
                    <a:pt x="2252" y="3058"/>
                  </a:lnTo>
                  <a:lnTo>
                    <a:pt x="2210" y="3122"/>
                  </a:lnTo>
                  <a:lnTo>
                    <a:pt x="2168" y="3183"/>
                  </a:lnTo>
                  <a:lnTo>
                    <a:pt x="2124" y="3238"/>
                  </a:lnTo>
                  <a:lnTo>
                    <a:pt x="2076" y="3288"/>
                  </a:lnTo>
                  <a:lnTo>
                    <a:pt x="2028" y="3333"/>
                  </a:lnTo>
                  <a:lnTo>
                    <a:pt x="1978" y="3373"/>
                  </a:lnTo>
                  <a:lnTo>
                    <a:pt x="1926" y="3407"/>
                  </a:lnTo>
                  <a:lnTo>
                    <a:pt x="1873" y="3435"/>
                  </a:lnTo>
                  <a:lnTo>
                    <a:pt x="1819" y="3457"/>
                  </a:lnTo>
                  <a:lnTo>
                    <a:pt x="1763" y="3474"/>
                  </a:lnTo>
                  <a:lnTo>
                    <a:pt x="1707" y="3484"/>
                  </a:lnTo>
                  <a:lnTo>
                    <a:pt x="1649" y="3487"/>
                  </a:lnTo>
                  <a:lnTo>
                    <a:pt x="1591" y="3484"/>
                  </a:lnTo>
                  <a:lnTo>
                    <a:pt x="1534" y="3474"/>
                  </a:lnTo>
                  <a:lnTo>
                    <a:pt x="1478" y="3457"/>
                  </a:lnTo>
                  <a:lnTo>
                    <a:pt x="1424" y="3435"/>
                  </a:lnTo>
                  <a:lnTo>
                    <a:pt x="1370" y="3407"/>
                  </a:lnTo>
                  <a:lnTo>
                    <a:pt x="1319" y="3373"/>
                  </a:lnTo>
                  <a:lnTo>
                    <a:pt x="1268" y="3333"/>
                  </a:lnTo>
                  <a:lnTo>
                    <a:pt x="1221" y="3288"/>
                  </a:lnTo>
                  <a:lnTo>
                    <a:pt x="1174" y="3238"/>
                  </a:lnTo>
                  <a:lnTo>
                    <a:pt x="1129" y="3183"/>
                  </a:lnTo>
                  <a:lnTo>
                    <a:pt x="1086" y="3122"/>
                  </a:lnTo>
                  <a:lnTo>
                    <a:pt x="1045" y="3058"/>
                  </a:lnTo>
                  <a:lnTo>
                    <a:pt x="1006" y="2988"/>
                  </a:lnTo>
                  <a:lnTo>
                    <a:pt x="970" y="2915"/>
                  </a:lnTo>
                  <a:lnTo>
                    <a:pt x="896" y="2921"/>
                  </a:lnTo>
                  <a:lnTo>
                    <a:pt x="827" y="2922"/>
                  </a:lnTo>
                  <a:lnTo>
                    <a:pt x="751" y="2920"/>
                  </a:lnTo>
                  <a:lnTo>
                    <a:pt x="679" y="2914"/>
                  </a:lnTo>
                  <a:lnTo>
                    <a:pt x="611" y="2905"/>
                  </a:lnTo>
                  <a:lnTo>
                    <a:pt x="546" y="2891"/>
                  </a:lnTo>
                  <a:lnTo>
                    <a:pt x="484" y="2874"/>
                  </a:lnTo>
                  <a:lnTo>
                    <a:pt x="427" y="2854"/>
                  </a:lnTo>
                  <a:lnTo>
                    <a:pt x="372" y="2830"/>
                  </a:lnTo>
                  <a:lnTo>
                    <a:pt x="322" y="2802"/>
                  </a:lnTo>
                  <a:lnTo>
                    <a:pt x="276" y="2772"/>
                  </a:lnTo>
                  <a:lnTo>
                    <a:pt x="234" y="2738"/>
                  </a:lnTo>
                  <a:lnTo>
                    <a:pt x="196" y="2700"/>
                  </a:lnTo>
                  <a:lnTo>
                    <a:pt x="163" y="2660"/>
                  </a:lnTo>
                  <a:lnTo>
                    <a:pt x="134" y="2615"/>
                  </a:lnTo>
                  <a:lnTo>
                    <a:pt x="124" y="2593"/>
                  </a:lnTo>
                  <a:lnTo>
                    <a:pt x="113" y="2571"/>
                  </a:lnTo>
                  <a:lnTo>
                    <a:pt x="87" y="2561"/>
                  </a:lnTo>
                  <a:lnTo>
                    <a:pt x="63" y="2549"/>
                  </a:lnTo>
                  <a:lnTo>
                    <a:pt x="41" y="2531"/>
                  </a:lnTo>
                  <a:lnTo>
                    <a:pt x="24" y="2510"/>
                  </a:lnTo>
                  <a:lnTo>
                    <a:pt x="11" y="2485"/>
                  </a:lnTo>
                  <a:lnTo>
                    <a:pt x="2" y="2458"/>
                  </a:lnTo>
                  <a:lnTo>
                    <a:pt x="0" y="2429"/>
                  </a:lnTo>
                  <a:lnTo>
                    <a:pt x="2" y="2404"/>
                  </a:lnTo>
                  <a:lnTo>
                    <a:pt x="8" y="2381"/>
                  </a:lnTo>
                  <a:lnTo>
                    <a:pt x="18" y="2360"/>
                  </a:lnTo>
                  <a:lnTo>
                    <a:pt x="32" y="2339"/>
                  </a:lnTo>
                  <a:lnTo>
                    <a:pt x="48" y="2323"/>
                  </a:lnTo>
                  <a:lnTo>
                    <a:pt x="66" y="2308"/>
                  </a:lnTo>
                  <a:lnTo>
                    <a:pt x="73" y="2241"/>
                  </a:lnTo>
                  <a:lnTo>
                    <a:pt x="86" y="2173"/>
                  </a:lnTo>
                  <a:lnTo>
                    <a:pt x="106" y="2103"/>
                  </a:lnTo>
                  <a:lnTo>
                    <a:pt x="131" y="2032"/>
                  </a:lnTo>
                  <a:lnTo>
                    <a:pt x="163" y="1961"/>
                  </a:lnTo>
                  <a:lnTo>
                    <a:pt x="200" y="1888"/>
                  </a:lnTo>
                  <a:lnTo>
                    <a:pt x="243" y="1815"/>
                  </a:lnTo>
                  <a:lnTo>
                    <a:pt x="291" y="1742"/>
                  </a:lnTo>
                  <a:lnTo>
                    <a:pt x="279" y="1723"/>
                  </a:lnTo>
                  <a:lnTo>
                    <a:pt x="265" y="1705"/>
                  </a:lnTo>
                  <a:lnTo>
                    <a:pt x="223" y="1638"/>
                  </a:lnTo>
                  <a:lnTo>
                    <a:pt x="184" y="1570"/>
                  </a:lnTo>
                  <a:lnTo>
                    <a:pt x="153" y="1504"/>
                  </a:lnTo>
                  <a:lnTo>
                    <a:pt x="125" y="1439"/>
                  </a:lnTo>
                  <a:lnTo>
                    <a:pt x="103" y="1375"/>
                  </a:lnTo>
                  <a:lnTo>
                    <a:pt x="85" y="1312"/>
                  </a:lnTo>
                  <a:lnTo>
                    <a:pt x="73" y="1251"/>
                  </a:lnTo>
                  <a:lnTo>
                    <a:pt x="66" y="1191"/>
                  </a:lnTo>
                  <a:lnTo>
                    <a:pt x="65" y="1133"/>
                  </a:lnTo>
                  <a:lnTo>
                    <a:pt x="68" y="1077"/>
                  </a:lnTo>
                  <a:lnTo>
                    <a:pt x="76" y="1022"/>
                  </a:lnTo>
                  <a:lnTo>
                    <a:pt x="90" y="970"/>
                  </a:lnTo>
                  <a:lnTo>
                    <a:pt x="109" y="919"/>
                  </a:lnTo>
                  <a:lnTo>
                    <a:pt x="134" y="872"/>
                  </a:lnTo>
                  <a:lnTo>
                    <a:pt x="163" y="827"/>
                  </a:lnTo>
                  <a:lnTo>
                    <a:pt x="196" y="787"/>
                  </a:lnTo>
                  <a:lnTo>
                    <a:pt x="234" y="749"/>
                  </a:lnTo>
                  <a:lnTo>
                    <a:pt x="276" y="715"/>
                  </a:lnTo>
                  <a:lnTo>
                    <a:pt x="322" y="684"/>
                  </a:lnTo>
                  <a:lnTo>
                    <a:pt x="372" y="656"/>
                  </a:lnTo>
                  <a:lnTo>
                    <a:pt x="427" y="633"/>
                  </a:lnTo>
                  <a:lnTo>
                    <a:pt x="484" y="612"/>
                  </a:lnTo>
                  <a:lnTo>
                    <a:pt x="546" y="595"/>
                  </a:lnTo>
                  <a:lnTo>
                    <a:pt x="611" y="582"/>
                  </a:lnTo>
                  <a:lnTo>
                    <a:pt x="679" y="573"/>
                  </a:lnTo>
                  <a:lnTo>
                    <a:pt x="751" y="566"/>
                  </a:lnTo>
                  <a:lnTo>
                    <a:pt x="827" y="565"/>
                  </a:lnTo>
                  <a:lnTo>
                    <a:pt x="896" y="566"/>
                  </a:lnTo>
                  <a:lnTo>
                    <a:pt x="970" y="572"/>
                  </a:lnTo>
                  <a:lnTo>
                    <a:pt x="999" y="512"/>
                  </a:lnTo>
                  <a:lnTo>
                    <a:pt x="1030" y="458"/>
                  </a:lnTo>
                  <a:lnTo>
                    <a:pt x="1062" y="405"/>
                  </a:lnTo>
                  <a:lnTo>
                    <a:pt x="1051" y="383"/>
                  </a:lnTo>
                  <a:lnTo>
                    <a:pt x="1044" y="358"/>
                  </a:lnTo>
                  <a:lnTo>
                    <a:pt x="1041" y="332"/>
                  </a:lnTo>
                  <a:lnTo>
                    <a:pt x="1044" y="302"/>
                  </a:lnTo>
                  <a:lnTo>
                    <a:pt x="1052" y="275"/>
                  </a:lnTo>
                  <a:lnTo>
                    <a:pt x="1066" y="249"/>
                  </a:lnTo>
                  <a:lnTo>
                    <a:pt x="1084" y="227"/>
                  </a:lnTo>
                  <a:lnTo>
                    <a:pt x="1106" y="209"/>
                  </a:lnTo>
                  <a:lnTo>
                    <a:pt x="1132" y="195"/>
                  </a:lnTo>
                  <a:lnTo>
                    <a:pt x="1159" y="187"/>
                  </a:lnTo>
                  <a:lnTo>
                    <a:pt x="1190" y="184"/>
                  </a:lnTo>
                  <a:lnTo>
                    <a:pt x="1210" y="186"/>
                  </a:lnTo>
                  <a:lnTo>
                    <a:pt x="1230" y="192"/>
                  </a:lnTo>
                  <a:lnTo>
                    <a:pt x="1278" y="149"/>
                  </a:lnTo>
                  <a:lnTo>
                    <a:pt x="1327" y="111"/>
                  </a:lnTo>
                  <a:lnTo>
                    <a:pt x="1378" y="78"/>
                  </a:lnTo>
                  <a:lnTo>
                    <a:pt x="1429" y="51"/>
                  </a:lnTo>
                  <a:lnTo>
                    <a:pt x="1482" y="29"/>
                  </a:lnTo>
                  <a:lnTo>
                    <a:pt x="1536" y="13"/>
                  </a:lnTo>
                  <a:lnTo>
                    <a:pt x="1592" y="3"/>
                  </a:lnTo>
                  <a:lnTo>
                    <a:pt x="16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7"/>
            <p:cNvSpPr/>
            <p:nvPr/>
          </p:nvSpPr>
          <p:spPr bwMode="auto">
            <a:xfrm>
              <a:off x="1410" y="1565"/>
              <a:ext cx="54" cy="55"/>
            </a:xfrm>
            <a:custGeom>
              <a:avLst/>
              <a:gdLst>
                <a:gd name="T0" fmla="*/ 298 w 598"/>
                <a:gd name="T1" fmla="*/ 0 h 595"/>
                <a:gd name="T2" fmla="*/ 342 w 598"/>
                <a:gd name="T3" fmla="*/ 3 h 595"/>
                <a:gd name="T4" fmla="*/ 385 w 598"/>
                <a:gd name="T5" fmla="*/ 12 h 595"/>
                <a:gd name="T6" fmla="*/ 424 w 598"/>
                <a:gd name="T7" fmla="*/ 27 h 595"/>
                <a:gd name="T8" fmla="*/ 461 w 598"/>
                <a:gd name="T9" fmla="*/ 47 h 595"/>
                <a:gd name="T10" fmla="*/ 495 w 598"/>
                <a:gd name="T11" fmla="*/ 72 h 595"/>
                <a:gd name="T12" fmla="*/ 523 w 598"/>
                <a:gd name="T13" fmla="*/ 102 h 595"/>
                <a:gd name="T14" fmla="*/ 549 w 598"/>
                <a:gd name="T15" fmla="*/ 135 h 595"/>
                <a:gd name="T16" fmla="*/ 569 w 598"/>
                <a:gd name="T17" fmla="*/ 172 h 595"/>
                <a:gd name="T18" fmla="*/ 585 w 598"/>
                <a:gd name="T19" fmla="*/ 211 h 595"/>
                <a:gd name="T20" fmla="*/ 594 w 598"/>
                <a:gd name="T21" fmla="*/ 253 h 595"/>
                <a:gd name="T22" fmla="*/ 598 w 598"/>
                <a:gd name="T23" fmla="*/ 298 h 595"/>
                <a:gd name="T24" fmla="*/ 594 w 598"/>
                <a:gd name="T25" fmla="*/ 342 h 595"/>
                <a:gd name="T26" fmla="*/ 585 w 598"/>
                <a:gd name="T27" fmla="*/ 384 h 595"/>
                <a:gd name="T28" fmla="*/ 569 w 598"/>
                <a:gd name="T29" fmla="*/ 423 h 595"/>
                <a:gd name="T30" fmla="*/ 549 w 598"/>
                <a:gd name="T31" fmla="*/ 460 h 595"/>
                <a:gd name="T32" fmla="*/ 523 w 598"/>
                <a:gd name="T33" fmla="*/ 493 h 595"/>
                <a:gd name="T34" fmla="*/ 495 w 598"/>
                <a:gd name="T35" fmla="*/ 523 h 595"/>
                <a:gd name="T36" fmla="*/ 461 w 598"/>
                <a:gd name="T37" fmla="*/ 548 h 595"/>
                <a:gd name="T38" fmla="*/ 424 w 598"/>
                <a:gd name="T39" fmla="*/ 568 h 595"/>
                <a:gd name="T40" fmla="*/ 385 w 598"/>
                <a:gd name="T41" fmla="*/ 583 h 595"/>
                <a:gd name="T42" fmla="*/ 342 w 598"/>
                <a:gd name="T43" fmla="*/ 592 h 595"/>
                <a:gd name="T44" fmla="*/ 298 w 598"/>
                <a:gd name="T45" fmla="*/ 595 h 595"/>
                <a:gd name="T46" fmla="*/ 253 w 598"/>
                <a:gd name="T47" fmla="*/ 592 h 595"/>
                <a:gd name="T48" fmla="*/ 212 w 598"/>
                <a:gd name="T49" fmla="*/ 583 h 595"/>
                <a:gd name="T50" fmla="*/ 172 w 598"/>
                <a:gd name="T51" fmla="*/ 568 h 595"/>
                <a:gd name="T52" fmla="*/ 136 w 598"/>
                <a:gd name="T53" fmla="*/ 548 h 595"/>
                <a:gd name="T54" fmla="*/ 102 w 598"/>
                <a:gd name="T55" fmla="*/ 523 h 595"/>
                <a:gd name="T56" fmla="*/ 73 w 598"/>
                <a:gd name="T57" fmla="*/ 493 h 595"/>
                <a:gd name="T58" fmla="*/ 48 w 598"/>
                <a:gd name="T59" fmla="*/ 460 h 595"/>
                <a:gd name="T60" fmla="*/ 28 w 598"/>
                <a:gd name="T61" fmla="*/ 423 h 595"/>
                <a:gd name="T62" fmla="*/ 13 w 598"/>
                <a:gd name="T63" fmla="*/ 384 h 595"/>
                <a:gd name="T64" fmla="*/ 3 w 598"/>
                <a:gd name="T65" fmla="*/ 342 h 595"/>
                <a:gd name="T66" fmla="*/ 0 w 598"/>
                <a:gd name="T67" fmla="*/ 298 h 595"/>
                <a:gd name="T68" fmla="*/ 3 w 598"/>
                <a:gd name="T69" fmla="*/ 253 h 595"/>
                <a:gd name="T70" fmla="*/ 13 w 598"/>
                <a:gd name="T71" fmla="*/ 211 h 595"/>
                <a:gd name="T72" fmla="*/ 28 w 598"/>
                <a:gd name="T73" fmla="*/ 172 h 595"/>
                <a:gd name="T74" fmla="*/ 48 w 598"/>
                <a:gd name="T75" fmla="*/ 135 h 595"/>
                <a:gd name="T76" fmla="*/ 73 w 598"/>
                <a:gd name="T77" fmla="*/ 102 h 595"/>
                <a:gd name="T78" fmla="*/ 102 w 598"/>
                <a:gd name="T79" fmla="*/ 72 h 595"/>
                <a:gd name="T80" fmla="*/ 136 w 598"/>
                <a:gd name="T81" fmla="*/ 47 h 595"/>
                <a:gd name="T82" fmla="*/ 172 w 598"/>
                <a:gd name="T83" fmla="*/ 27 h 595"/>
                <a:gd name="T84" fmla="*/ 212 w 598"/>
                <a:gd name="T85" fmla="*/ 12 h 595"/>
                <a:gd name="T86" fmla="*/ 253 w 598"/>
                <a:gd name="T87" fmla="*/ 3 h 595"/>
                <a:gd name="T88" fmla="*/ 298 w 598"/>
                <a:gd name="T89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98" h="595">
                  <a:moveTo>
                    <a:pt x="298" y="0"/>
                  </a:moveTo>
                  <a:lnTo>
                    <a:pt x="342" y="3"/>
                  </a:lnTo>
                  <a:lnTo>
                    <a:pt x="385" y="12"/>
                  </a:lnTo>
                  <a:lnTo>
                    <a:pt x="424" y="27"/>
                  </a:lnTo>
                  <a:lnTo>
                    <a:pt x="461" y="47"/>
                  </a:lnTo>
                  <a:lnTo>
                    <a:pt x="495" y="72"/>
                  </a:lnTo>
                  <a:lnTo>
                    <a:pt x="523" y="102"/>
                  </a:lnTo>
                  <a:lnTo>
                    <a:pt x="549" y="135"/>
                  </a:lnTo>
                  <a:lnTo>
                    <a:pt x="569" y="172"/>
                  </a:lnTo>
                  <a:lnTo>
                    <a:pt x="585" y="211"/>
                  </a:lnTo>
                  <a:lnTo>
                    <a:pt x="594" y="253"/>
                  </a:lnTo>
                  <a:lnTo>
                    <a:pt x="598" y="298"/>
                  </a:lnTo>
                  <a:lnTo>
                    <a:pt x="594" y="342"/>
                  </a:lnTo>
                  <a:lnTo>
                    <a:pt x="585" y="384"/>
                  </a:lnTo>
                  <a:lnTo>
                    <a:pt x="569" y="423"/>
                  </a:lnTo>
                  <a:lnTo>
                    <a:pt x="549" y="460"/>
                  </a:lnTo>
                  <a:lnTo>
                    <a:pt x="523" y="493"/>
                  </a:lnTo>
                  <a:lnTo>
                    <a:pt x="495" y="523"/>
                  </a:lnTo>
                  <a:lnTo>
                    <a:pt x="461" y="548"/>
                  </a:lnTo>
                  <a:lnTo>
                    <a:pt x="424" y="568"/>
                  </a:lnTo>
                  <a:lnTo>
                    <a:pt x="385" y="583"/>
                  </a:lnTo>
                  <a:lnTo>
                    <a:pt x="342" y="592"/>
                  </a:lnTo>
                  <a:lnTo>
                    <a:pt x="298" y="595"/>
                  </a:lnTo>
                  <a:lnTo>
                    <a:pt x="253" y="592"/>
                  </a:lnTo>
                  <a:lnTo>
                    <a:pt x="212" y="583"/>
                  </a:lnTo>
                  <a:lnTo>
                    <a:pt x="172" y="568"/>
                  </a:lnTo>
                  <a:lnTo>
                    <a:pt x="136" y="548"/>
                  </a:lnTo>
                  <a:lnTo>
                    <a:pt x="102" y="523"/>
                  </a:lnTo>
                  <a:lnTo>
                    <a:pt x="73" y="493"/>
                  </a:lnTo>
                  <a:lnTo>
                    <a:pt x="48" y="460"/>
                  </a:lnTo>
                  <a:lnTo>
                    <a:pt x="28" y="423"/>
                  </a:lnTo>
                  <a:lnTo>
                    <a:pt x="13" y="384"/>
                  </a:lnTo>
                  <a:lnTo>
                    <a:pt x="3" y="342"/>
                  </a:lnTo>
                  <a:lnTo>
                    <a:pt x="0" y="298"/>
                  </a:lnTo>
                  <a:lnTo>
                    <a:pt x="3" y="253"/>
                  </a:lnTo>
                  <a:lnTo>
                    <a:pt x="13" y="211"/>
                  </a:lnTo>
                  <a:lnTo>
                    <a:pt x="28" y="172"/>
                  </a:lnTo>
                  <a:lnTo>
                    <a:pt x="48" y="135"/>
                  </a:lnTo>
                  <a:lnTo>
                    <a:pt x="73" y="102"/>
                  </a:lnTo>
                  <a:lnTo>
                    <a:pt x="102" y="72"/>
                  </a:lnTo>
                  <a:lnTo>
                    <a:pt x="136" y="47"/>
                  </a:lnTo>
                  <a:lnTo>
                    <a:pt x="172" y="27"/>
                  </a:lnTo>
                  <a:lnTo>
                    <a:pt x="212" y="12"/>
                  </a:lnTo>
                  <a:lnTo>
                    <a:pt x="253" y="3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4" name="Group 10"/>
          <p:cNvGrpSpPr>
            <a:grpSpLocks noChangeAspect="1"/>
          </p:cNvGrpSpPr>
          <p:nvPr/>
        </p:nvGrpSpPr>
        <p:grpSpPr bwMode="auto">
          <a:xfrm>
            <a:off x="4599540" y="2388432"/>
            <a:ext cx="396875" cy="396875"/>
            <a:chOff x="2989" y="1455"/>
            <a:chExt cx="250" cy="250"/>
          </a:xfrm>
          <a:solidFill>
            <a:schemeClr val="bg1"/>
          </a:solidFill>
        </p:grpSpPr>
        <p:sp>
          <p:nvSpPr>
            <p:cNvPr id="25" name="Freeform 12"/>
            <p:cNvSpPr/>
            <p:nvPr/>
          </p:nvSpPr>
          <p:spPr bwMode="auto">
            <a:xfrm>
              <a:off x="2989" y="1455"/>
              <a:ext cx="250" cy="250"/>
            </a:xfrm>
            <a:custGeom>
              <a:avLst/>
              <a:gdLst>
                <a:gd name="T0" fmla="*/ 2620 w 3500"/>
                <a:gd name="T1" fmla="*/ 0 h 3500"/>
                <a:gd name="T2" fmla="*/ 2550 w 3500"/>
                <a:gd name="T3" fmla="*/ 78 h 3500"/>
                <a:gd name="T4" fmla="*/ 2469 w 3500"/>
                <a:gd name="T5" fmla="*/ 213 h 3500"/>
                <a:gd name="T6" fmla="*/ 389 w 3500"/>
                <a:gd name="T7" fmla="*/ 369 h 3500"/>
                <a:gd name="T8" fmla="*/ 372 w 3500"/>
                <a:gd name="T9" fmla="*/ 380 h 3500"/>
                <a:gd name="T10" fmla="*/ 369 w 3500"/>
                <a:gd name="T11" fmla="*/ 3111 h 3500"/>
                <a:gd name="T12" fmla="*/ 380 w 3500"/>
                <a:gd name="T13" fmla="*/ 3128 h 3500"/>
                <a:gd name="T14" fmla="*/ 3111 w 3500"/>
                <a:gd name="T15" fmla="*/ 3131 h 3500"/>
                <a:gd name="T16" fmla="*/ 3128 w 3500"/>
                <a:gd name="T17" fmla="*/ 3120 h 3500"/>
                <a:gd name="T18" fmla="*/ 3131 w 3500"/>
                <a:gd name="T19" fmla="*/ 1503 h 3500"/>
                <a:gd name="T20" fmla="*/ 3500 w 3500"/>
                <a:gd name="T21" fmla="*/ 862 h 3500"/>
                <a:gd name="T22" fmla="*/ 3497 w 3500"/>
                <a:gd name="T23" fmla="*/ 3160 h 3500"/>
                <a:gd name="T24" fmla="*/ 3473 w 3500"/>
                <a:gd name="T25" fmla="*/ 3252 h 3500"/>
                <a:gd name="T26" fmla="*/ 3430 w 3500"/>
                <a:gd name="T27" fmla="*/ 3333 h 3500"/>
                <a:gd name="T28" fmla="*/ 3370 w 3500"/>
                <a:gd name="T29" fmla="*/ 3401 h 3500"/>
                <a:gd name="T30" fmla="*/ 3294 w 3500"/>
                <a:gd name="T31" fmla="*/ 3454 h 3500"/>
                <a:gd name="T32" fmla="*/ 3207 w 3500"/>
                <a:gd name="T33" fmla="*/ 3488 h 3500"/>
                <a:gd name="T34" fmla="*/ 3111 w 3500"/>
                <a:gd name="T35" fmla="*/ 3500 h 3500"/>
                <a:gd name="T36" fmla="*/ 340 w 3500"/>
                <a:gd name="T37" fmla="*/ 3497 h 3500"/>
                <a:gd name="T38" fmla="*/ 248 w 3500"/>
                <a:gd name="T39" fmla="*/ 3473 h 3500"/>
                <a:gd name="T40" fmla="*/ 167 w 3500"/>
                <a:gd name="T41" fmla="*/ 3430 h 3500"/>
                <a:gd name="T42" fmla="*/ 99 w 3500"/>
                <a:gd name="T43" fmla="*/ 3370 h 3500"/>
                <a:gd name="T44" fmla="*/ 46 w 3500"/>
                <a:gd name="T45" fmla="*/ 3294 h 3500"/>
                <a:gd name="T46" fmla="*/ 12 w 3500"/>
                <a:gd name="T47" fmla="*/ 3207 h 3500"/>
                <a:gd name="T48" fmla="*/ 0 w 3500"/>
                <a:gd name="T49" fmla="*/ 3111 h 3500"/>
                <a:gd name="T50" fmla="*/ 3 w 3500"/>
                <a:gd name="T51" fmla="*/ 340 h 3500"/>
                <a:gd name="T52" fmla="*/ 27 w 3500"/>
                <a:gd name="T53" fmla="*/ 248 h 3500"/>
                <a:gd name="T54" fmla="*/ 70 w 3500"/>
                <a:gd name="T55" fmla="*/ 167 h 3500"/>
                <a:gd name="T56" fmla="*/ 130 w 3500"/>
                <a:gd name="T57" fmla="*/ 99 h 3500"/>
                <a:gd name="T58" fmla="*/ 206 w 3500"/>
                <a:gd name="T59" fmla="*/ 46 h 3500"/>
                <a:gd name="T60" fmla="*/ 293 w 3500"/>
                <a:gd name="T61" fmla="*/ 12 h 3500"/>
                <a:gd name="T62" fmla="*/ 389 w 3500"/>
                <a:gd name="T63" fmla="*/ 0 h 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00" h="3500">
                  <a:moveTo>
                    <a:pt x="389" y="0"/>
                  </a:moveTo>
                  <a:lnTo>
                    <a:pt x="2620" y="0"/>
                  </a:lnTo>
                  <a:lnTo>
                    <a:pt x="2583" y="37"/>
                  </a:lnTo>
                  <a:lnTo>
                    <a:pt x="2550" y="78"/>
                  </a:lnTo>
                  <a:lnTo>
                    <a:pt x="2521" y="123"/>
                  </a:lnTo>
                  <a:lnTo>
                    <a:pt x="2469" y="213"/>
                  </a:lnTo>
                  <a:lnTo>
                    <a:pt x="2378" y="369"/>
                  </a:lnTo>
                  <a:lnTo>
                    <a:pt x="389" y="369"/>
                  </a:lnTo>
                  <a:lnTo>
                    <a:pt x="380" y="372"/>
                  </a:lnTo>
                  <a:lnTo>
                    <a:pt x="372" y="380"/>
                  </a:lnTo>
                  <a:lnTo>
                    <a:pt x="369" y="389"/>
                  </a:lnTo>
                  <a:lnTo>
                    <a:pt x="369" y="3111"/>
                  </a:lnTo>
                  <a:lnTo>
                    <a:pt x="372" y="3120"/>
                  </a:lnTo>
                  <a:lnTo>
                    <a:pt x="380" y="3128"/>
                  </a:lnTo>
                  <a:lnTo>
                    <a:pt x="389" y="3131"/>
                  </a:lnTo>
                  <a:lnTo>
                    <a:pt x="3111" y="3131"/>
                  </a:lnTo>
                  <a:lnTo>
                    <a:pt x="3120" y="3128"/>
                  </a:lnTo>
                  <a:lnTo>
                    <a:pt x="3128" y="3120"/>
                  </a:lnTo>
                  <a:lnTo>
                    <a:pt x="3131" y="3111"/>
                  </a:lnTo>
                  <a:lnTo>
                    <a:pt x="3131" y="1503"/>
                  </a:lnTo>
                  <a:lnTo>
                    <a:pt x="3362" y="1101"/>
                  </a:lnTo>
                  <a:lnTo>
                    <a:pt x="3500" y="862"/>
                  </a:lnTo>
                  <a:lnTo>
                    <a:pt x="3500" y="3111"/>
                  </a:lnTo>
                  <a:lnTo>
                    <a:pt x="3497" y="3160"/>
                  </a:lnTo>
                  <a:lnTo>
                    <a:pt x="3488" y="3207"/>
                  </a:lnTo>
                  <a:lnTo>
                    <a:pt x="3473" y="3252"/>
                  </a:lnTo>
                  <a:lnTo>
                    <a:pt x="3454" y="3294"/>
                  </a:lnTo>
                  <a:lnTo>
                    <a:pt x="3430" y="3333"/>
                  </a:lnTo>
                  <a:lnTo>
                    <a:pt x="3401" y="3370"/>
                  </a:lnTo>
                  <a:lnTo>
                    <a:pt x="3370" y="3401"/>
                  </a:lnTo>
                  <a:lnTo>
                    <a:pt x="3333" y="3430"/>
                  </a:lnTo>
                  <a:lnTo>
                    <a:pt x="3294" y="3454"/>
                  </a:lnTo>
                  <a:lnTo>
                    <a:pt x="3252" y="3473"/>
                  </a:lnTo>
                  <a:lnTo>
                    <a:pt x="3207" y="3488"/>
                  </a:lnTo>
                  <a:lnTo>
                    <a:pt x="3160" y="3497"/>
                  </a:lnTo>
                  <a:lnTo>
                    <a:pt x="3111" y="3500"/>
                  </a:lnTo>
                  <a:lnTo>
                    <a:pt x="389" y="3500"/>
                  </a:lnTo>
                  <a:lnTo>
                    <a:pt x="340" y="3497"/>
                  </a:lnTo>
                  <a:lnTo>
                    <a:pt x="293" y="3488"/>
                  </a:lnTo>
                  <a:lnTo>
                    <a:pt x="248" y="3473"/>
                  </a:lnTo>
                  <a:lnTo>
                    <a:pt x="206" y="3454"/>
                  </a:lnTo>
                  <a:lnTo>
                    <a:pt x="167" y="3430"/>
                  </a:lnTo>
                  <a:lnTo>
                    <a:pt x="130" y="3401"/>
                  </a:lnTo>
                  <a:lnTo>
                    <a:pt x="99" y="3370"/>
                  </a:lnTo>
                  <a:lnTo>
                    <a:pt x="70" y="3333"/>
                  </a:lnTo>
                  <a:lnTo>
                    <a:pt x="46" y="3294"/>
                  </a:lnTo>
                  <a:lnTo>
                    <a:pt x="27" y="3252"/>
                  </a:lnTo>
                  <a:lnTo>
                    <a:pt x="12" y="3207"/>
                  </a:lnTo>
                  <a:lnTo>
                    <a:pt x="3" y="3160"/>
                  </a:lnTo>
                  <a:lnTo>
                    <a:pt x="0" y="3111"/>
                  </a:lnTo>
                  <a:lnTo>
                    <a:pt x="0" y="389"/>
                  </a:lnTo>
                  <a:lnTo>
                    <a:pt x="3" y="340"/>
                  </a:lnTo>
                  <a:lnTo>
                    <a:pt x="12" y="293"/>
                  </a:lnTo>
                  <a:lnTo>
                    <a:pt x="27" y="248"/>
                  </a:lnTo>
                  <a:lnTo>
                    <a:pt x="46" y="206"/>
                  </a:lnTo>
                  <a:lnTo>
                    <a:pt x="70" y="167"/>
                  </a:lnTo>
                  <a:lnTo>
                    <a:pt x="99" y="130"/>
                  </a:lnTo>
                  <a:lnTo>
                    <a:pt x="130" y="99"/>
                  </a:lnTo>
                  <a:lnTo>
                    <a:pt x="167" y="70"/>
                  </a:lnTo>
                  <a:lnTo>
                    <a:pt x="206" y="46"/>
                  </a:lnTo>
                  <a:lnTo>
                    <a:pt x="248" y="27"/>
                  </a:lnTo>
                  <a:lnTo>
                    <a:pt x="293" y="12"/>
                  </a:lnTo>
                  <a:lnTo>
                    <a:pt x="340" y="3"/>
                  </a:lnTo>
                  <a:lnTo>
                    <a:pt x="3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18" y="1494"/>
              <a:ext cx="99" cy="144"/>
            </a:xfrm>
            <a:custGeom>
              <a:avLst/>
              <a:gdLst>
                <a:gd name="T0" fmla="*/ 744 w 1378"/>
                <a:gd name="T1" fmla="*/ 0 h 2016"/>
                <a:gd name="T2" fmla="*/ 1378 w 1378"/>
                <a:gd name="T3" fmla="*/ 366 h 2016"/>
                <a:gd name="T4" fmla="*/ 633 w 1378"/>
                <a:gd name="T5" fmla="*/ 1657 h 2016"/>
                <a:gd name="T6" fmla="*/ 3 w 1378"/>
                <a:gd name="T7" fmla="*/ 2016 h 2016"/>
                <a:gd name="T8" fmla="*/ 0 w 1378"/>
                <a:gd name="T9" fmla="*/ 1291 h 2016"/>
                <a:gd name="T10" fmla="*/ 744 w 1378"/>
                <a:gd name="T11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8" h="2016">
                  <a:moveTo>
                    <a:pt x="744" y="0"/>
                  </a:moveTo>
                  <a:lnTo>
                    <a:pt x="1378" y="366"/>
                  </a:lnTo>
                  <a:lnTo>
                    <a:pt x="633" y="1657"/>
                  </a:lnTo>
                  <a:lnTo>
                    <a:pt x="3" y="2016"/>
                  </a:lnTo>
                  <a:lnTo>
                    <a:pt x="0" y="1291"/>
                  </a:lnTo>
                  <a:lnTo>
                    <a:pt x="7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178" y="1462"/>
              <a:ext cx="54" cy="48"/>
            </a:xfrm>
            <a:custGeom>
              <a:avLst/>
              <a:gdLst>
                <a:gd name="T0" fmla="*/ 357 w 762"/>
                <a:gd name="T1" fmla="*/ 0 h 671"/>
                <a:gd name="T2" fmla="*/ 399 w 762"/>
                <a:gd name="T3" fmla="*/ 1 h 671"/>
                <a:gd name="T4" fmla="*/ 441 w 762"/>
                <a:gd name="T5" fmla="*/ 7 h 671"/>
                <a:gd name="T6" fmla="*/ 483 w 762"/>
                <a:gd name="T7" fmla="*/ 18 h 671"/>
                <a:gd name="T8" fmla="*/ 526 w 762"/>
                <a:gd name="T9" fmla="*/ 34 h 671"/>
                <a:gd name="T10" fmla="*/ 566 w 762"/>
                <a:gd name="T11" fmla="*/ 55 h 671"/>
                <a:gd name="T12" fmla="*/ 605 w 762"/>
                <a:gd name="T13" fmla="*/ 80 h 671"/>
                <a:gd name="T14" fmla="*/ 639 w 762"/>
                <a:gd name="T15" fmla="*/ 108 h 671"/>
                <a:gd name="T16" fmla="*/ 670 w 762"/>
                <a:gd name="T17" fmla="*/ 140 h 671"/>
                <a:gd name="T18" fmla="*/ 697 w 762"/>
                <a:gd name="T19" fmla="*/ 172 h 671"/>
                <a:gd name="T20" fmla="*/ 719 w 762"/>
                <a:gd name="T21" fmla="*/ 209 h 671"/>
                <a:gd name="T22" fmla="*/ 737 w 762"/>
                <a:gd name="T23" fmla="*/ 246 h 671"/>
                <a:gd name="T24" fmla="*/ 751 w 762"/>
                <a:gd name="T25" fmla="*/ 284 h 671"/>
                <a:gd name="T26" fmla="*/ 759 w 762"/>
                <a:gd name="T27" fmla="*/ 322 h 671"/>
                <a:gd name="T28" fmla="*/ 762 w 762"/>
                <a:gd name="T29" fmla="*/ 361 h 671"/>
                <a:gd name="T30" fmla="*/ 761 w 762"/>
                <a:gd name="T31" fmla="*/ 400 h 671"/>
                <a:gd name="T32" fmla="*/ 755 w 762"/>
                <a:gd name="T33" fmla="*/ 439 h 671"/>
                <a:gd name="T34" fmla="*/ 742 w 762"/>
                <a:gd name="T35" fmla="*/ 476 h 671"/>
                <a:gd name="T36" fmla="*/ 725 w 762"/>
                <a:gd name="T37" fmla="*/ 512 h 671"/>
                <a:gd name="T38" fmla="*/ 633 w 762"/>
                <a:gd name="T39" fmla="*/ 671 h 671"/>
                <a:gd name="T40" fmla="*/ 0 w 762"/>
                <a:gd name="T41" fmla="*/ 305 h 671"/>
                <a:gd name="T42" fmla="*/ 91 w 762"/>
                <a:gd name="T43" fmla="*/ 146 h 671"/>
                <a:gd name="T44" fmla="*/ 113 w 762"/>
                <a:gd name="T45" fmla="*/ 113 h 671"/>
                <a:gd name="T46" fmla="*/ 140 w 762"/>
                <a:gd name="T47" fmla="*/ 84 h 671"/>
                <a:gd name="T48" fmla="*/ 170 w 762"/>
                <a:gd name="T49" fmla="*/ 59 h 671"/>
                <a:gd name="T50" fmla="*/ 202 w 762"/>
                <a:gd name="T51" fmla="*/ 39 h 671"/>
                <a:gd name="T52" fmla="*/ 238 w 762"/>
                <a:gd name="T53" fmla="*/ 22 h 671"/>
                <a:gd name="T54" fmla="*/ 277 w 762"/>
                <a:gd name="T55" fmla="*/ 10 h 671"/>
                <a:gd name="T56" fmla="*/ 316 w 762"/>
                <a:gd name="T57" fmla="*/ 3 h 671"/>
                <a:gd name="T58" fmla="*/ 357 w 762"/>
                <a:gd name="T59" fmla="*/ 0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62" h="671">
                  <a:moveTo>
                    <a:pt x="357" y="0"/>
                  </a:moveTo>
                  <a:lnTo>
                    <a:pt x="399" y="1"/>
                  </a:lnTo>
                  <a:lnTo>
                    <a:pt x="441" y="7"/>
                  </a:lnTo>
                  <a:lnTo>
                    <a:pt x="483" y="18"/>
                  </a:lnTo>
                  <a:lnTo>
                    <a:pt x="526" y="34"/>
                  </a:lnTo>
                  <a:lnTo>
                    <a:pt x="566" y="55"/>
                  </a:lnTo>
                  <a:lnTo>
                    <a:pt x="605" y="80"/>
                  </a:lnTo>
                  <a:lnTo>
                    <a:pt x="639" y="108"/>
                  </a:lnTo>
                  <a:lnTo>
                    <a:pt x="670" y="140"/>
                  </a:lnTo>
                  <a:lnTo>
                    <a:pt x="697" y="172"/>
                  </a:lnTo>
                  <a:lnTo>
                    <a:pt x="719" y="209"/>
                  </a:lnTo>
                  <a:lnTo>
                    <a:pt x="737" y="246"/>
                  </a:lnTo>
                  <a:lnTo>
                    <a:pt x="751" y="284"/>
                  </a:lnTo>
                  <a:lnTo>
                    <a:pt x="759" y="322"/>
                  </a:lnTo>
                  <a:lnTo>
                    <a:pt x="762" y="361"/>
                  </a:lnTo>
                  <a:lnTo>
                    <a:pt x="761" y="400"/>
                  </a:lnTo>
                  <a:lnTo>
                    <a:pt x="755" y="439"/>
                  </a:lnTo>
                  <a:lnTo>
                    <a:pt x="742" y="476"/>
                  </a:lnTo>
                  <a:lnTo>
                    <a:pt x="725" y="512"/>
                  </a:lnTo>
                  <a:lnTo>
                    <a:pt x="633" y="671"/>
                  </a:lnTo>
                  <a:lnTo>
                    <a:pt x="0" y="305"/>
                  </a:lnTo>
                  <a:lnTo>
                    <a:pt x="91" y="146"/>
                  </a:lnTo>
                  <a:lnTo>
                    <a:pt x="113" y="113"/>
                  </a:lnTo>
                  <a:lnTo>
                    <a:pt x="140" y="84"/>
                  </a:lnTo>
                  <a:lnTo>
                    <a:pt x="170" y="59"/>
                  </a:lnTo>
                  <a:lnTo>
                    <a:pt x="202" y="39"/>
                  </a:lnTo>
                  <a:lnTo>
                    <a:pt x="238" y="22"/>
                  </a:lnTo>
                  <a:lnTo>
                    <a:pt x="277" y="10"/>
                  </a:lnTo>
                  <a:lnTo>
                    <a:pt x="316" y="3"/>
                  </a:lnTo>
                  <a:lnTo>
                    <a:pt x="3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8" name="Group 17"/>
          <p:cNvGrpSpPr>
            <a:grpSpLocks noChangeAspect="1"/>
          </p:cNvGrpSpPr>
          <p:nvPr/>
        </p:nvGrpSpPr>
        <p:grpSpPr bwMode="auto">
          <a:xfrm>
            <a:off x="7242468" y="2367794"/>
            <a:ext cx="293688" cy="490538"/>
            <a:chOff x="4703" y="1442"/>
            <a:chExt cx="185" cy="309"/>
          </a:xfrm>
          <a:solidFill>
            <a:schemeClr val="bg1"/>
          </a:solidFill>
        </p:grpSpPr>
        <p:sp>
          <p:nvSpPr>
            <p:cNvPr id="29" name="Freeform 19"/>
            <p:cNvSpPr/>
            <p:nvPr/>
          </p:nvSpPr>
          <p:spPr bwMode="auto">
            <a:xfrm>
              <a:off x="4785" y="1515"/>
              <a:ext cx="27" cy="55"/>
            </a:xfrm>
            <a:custGeom>
              <a:avLst/>
              <a:gdLst>
                <a:gd name="T0" fmla="*/ 147 w 295"/>
                <a:gd name="T1" fmla="*/ 0 h 598"/>
                <a:gd name="T2" fmla="*/ 169 w 295"/>
                <a:gd name="T3" fmla="*/ 3 h 598"/>
                <a:gd name="T4" fmla="*/ 190 w 295"/>
                <a:gd name="T5" fmla="*/ 13 h 598"/>
                <a:gd name="T6" fmla="*/ 210 w 295"/>
                <a:gd name="T7" fmla="*/ 29 h 598"/>
                <a:gd name="T8" fmla="*/ 227 w 295"/>
                <a:gd name="T9" fmla="*/ 49 h 598"/>
                <a:gd name="T10" fmla="*/ 244 w 295"/>
                <a:gd name="T11" fmla="*/ 74 h 598"/>
                <a:gd name="T12" fmla="*/ 258 w 295"/>
                <a:gd name="T13" fmla="*/ 102 h 598"/>
                <a:gd name="T14" fmla="*/ 271 w 295"/>
                <a:gd name="T15" fmla="*/ 136 h 598"/>
                <a:gd name="T16" fmla="*/ 281 w 295"/>
                <a:gd name="T17" fmla="*/ 173 h 598"/>
                <a:gd name="T18" fmla="*/ 289 w 295"/>
                <a:gd name="T19" fmla="*/ 212 h 598"/>
                <a:gd name="T20" fmla="*/ 293 w 295"/>
                <a:gd name="T21" fmla="*/ 255 h 598"/>
                <a:gd name="T22" fmla="*/ 295 w 295"/>
                <a:gd name="T23" fmla="*/ 299 h 598"/>
                <a:gd name="T24" fmla="*/ 293 w 295"/>
                <a:gd name="T25" fmla="*/ 343 h 598"/>
                <a:gd name="T26" fmla="*/ 289 w 295"/>
                <a:gd name="T27" fmla="*/ 386 h 598"/>
                <a:gd name="T28" fmla="*/ 281 w 295"/>
                <a:gd name="T29" fmla="*/ 425 h 598"/>
                <a:gd name="T30" fmla="*/ 271 w 295"/>
                <a:gd name="T31" fmla="*/ 462 h 598"/>
                <a:gd name="T32" fmla="*/ 258 w 295"/>
                <a:gd name="T33" fmla="*/ 496 h 598"/>
                <a:gd name="T34" fmla="*/ 244 w 295"/>
                <a:gd name="T35" fmla="*/ 525 h 598"/>
                <a:gd name="T36" fmla="*/ 227 w 295"/>
                <a:gd name="T37" fmla="*/ 551 h 598"/>
                <a:gd name="T38" fmla="*/ 210 w 295"/>
                <a:gd name="T39" fmla="*/ 571 h 598"/>
                <a:gd name="T40" fmla="*/ 190 w 295"/>
                <a:gd name="T41" fmla="*/ 585 h 598"/>
                <a:gd name="T42" fmla="*/ 169 w 295"/>
                <a:gd name="T43" fmla="*/ 595 h 598"/>
                <a:gd name="T44" fmla="*/ 147 w 295"/>
                <a:gd name="T45" fmla="*/ 598 h 598"/>
                <a:gd name="T46" fmla="*/ 127 w 295"/>
                <a:gd name="T47" fmla="*/ 595 h 598"/>
                <a:gd name="T48" fmla="*/ 106 w 295"/>
                <a:gd name="T49" fmla="*/ 585 h 598"/>
                <a:gd name="T50" fmla="*/ 86 w 295"/>
                <a:gd name="T51" fmla="*/ 571 h 598"/>
                <a:gd name="T52" fmla="*/ 67 w 295"/>
                <a:gd name="T53" fmla="*/ 551 h 598"/>
                <a:gd name="T54" fmla="*/ 51 w 295"/>
                <a:gd name="T55" fmla="*/ 525 h 598"/>
                <a:gd name="T56" fmla="*/ 36 w 295"/>
                <a:gd name="T57" fmla="*/ 496 h 598"/>
                <a:gd name="T58" fmla="*/ 24 w 295"/>
                <a:gd name="T59" fmla="*/ 462 h 598"/>
                <a:gd name="T60" fmla="*/ 14 w 295"/>
                <a:gd name="T61" fmla="*/ 425 h 598"/>
                <a:gd name="T62" fmla="*/ 6 w 295"/>
                <a:gd name="T63" fmla="*/ 386 h 598"/>
                <a:gd name="T64" fmla="*/ 2 w 295"/>
                <a:gd name="T65" fmla="*/ 343 h 598"/>
                <a:gd name="T66" fmla="*/ 0 w 295"/>
                <a:gd name="T67" fmla="*/ 299 h 598"/>
                <a:gd name="T68" fmla="*/ 2 w 295"/>
                <a:gd name="T69" fmla="*/ 255 h 598"/>
                <a:gd name="T70" fmla="*/ 6 w 295"/>
                <a:gd name="T71" fmla="*/ 212 h 598"/>
                <a:gd name="T72" fmla="*/ 14 w 295"/>
                <a:gd name="T73" fmla="*/ 173 h 598"/>
                <a:gd name="T74" fmla="*/ 24 w 295"/>
                <a:gd name="T75" fmla="*/ 136 h 598"/>
                <a:gd name="T76" fmla="*/ 36 w 295"/>
                <a:gd name="T77" fmla="*/ 102 h 598"/>
                <a:gd name="T78" fmla="*/ 51 w 295"/>
                <a:gd name="T79" fmla="*/ 74 h 598"/>
                <a:gd name="T80" fmla="*/ 67 w 295"/>
                <a:gd name="T81" fmla="*/ 49 h 598"/>
                <a:gd name="T82" fmla="*/ 86 w 295"/>
                <a:gd name="T83" fmla="*/ 29 h 598"/>
                <a:gd name="T84" fmla="*/ 106 w 295"/>
                <a:gd name="T85" fmla="*/ 13 h 598"/>
                <a:gd name="T86" fmla="*/ 127 w 295"/>
                <a:gd name="T87" fmla="*/ 3 h 598"/>
                <a:gd name="T88" fmla="*/ 147 w 295"/>
                <a:gd name="T89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5" h="598">
                  <a:moveTo>
                    <a:pt x="147" y="0"/>
                  </a:moveTo>
                  <a:lnTo>
                    <a:pt x="169" y="3"/>
                  </a:lnTo>
                  <a:lnTo>
                    <a:pt x="190" y="13"/>
                  </a:lnTo>
                  <a:lnTo>
                    <a:pt x="210" y="29"/>
                  </a:lnTo>
                  <a:lnTo>
                    <a:pt x="227" y="49"/>
                  </a:lnTo>
                  <a:lnTo>
                    <a:pt x="244" y="74"/>
                  </a:lnTo>
                  <a:lnTo>
                    <a:pt x="258" y="102"/>
                  </a:lnTo>
                  <a:lnTo>
                    <a:pt x="271" y="136"/>
                  </a:lnTo>
                  <a:lnTo>
                    <a:pt x="281" y="173"/>
                  </a:lnTo>
                  <a:lnTo>
                    <a:pt x="289" y="212"/>
                  </a:lnTo>
                  <a:lnTo>
                    <a:pt x="293" y="255"/>
                  </a:lnTo>
                  <a:lnTo>
                    <a:pt x="295" y="299"/>
                  </a:lnTo>
                  <a:lnTo>
                    <a:pt x="293" y="343"/>
                  </a:lnTo>
                  <a:lnTo>
                    <a:pt x="289" y="386"/>
                  </a:lnTo>
                  <a:lnTo>
                    <a:pt x="281" y="425"/>
                  </a:lnTo>
                  <a:lnTo>
                    <a:pt x="271" y="462"/>
                  </a:lnTo>
                  <a:lnTo>
                    <a:pt x="258" y="496"/>
                  </a:lnTo>
                  <a:lnTo>
                    <a:pt x="244" y="525"/>
                  </a:lnTo>
                  <a:lnTo>
                    <a:pt x="227" y="551"/>
                  </a:lnTo>
                  <a:lnTo>
                    <a:pt x="210" y="571"/>
                  </a:lnTo>
                  <a:lnTo>
                    <a:pt x="190" y="585"/>
                  </a:lnTo>
                  <a:lnTo>
                    <a:pt x="169" y="595"/>
                  </a:lnTo>
                  <a:lnTo>
                    <a:pt x="147" y="598"/>
                  </a:lnTo>
                  <a:lnTo>
                    <a:pt x="127" y="595"/>
                  </a:lnTo>
                  <a:lnTo>
                    <a:pt x="106" y="585"/>
                  </a:lnTo>
                  <a:lnTo>
                    <a:pt x="86" y="571"/>
                  </a:lnTo>
                  <a:lnTo>
                    <a:pt x="67" y="551"/>
                  </a:lnTo>
                  <a:lnTo>
                    <a:pt x="51" y="525"/>
                  </a:lnTo>
                  <a:lnTo>
                    <a:pt x="36" y="496"/>
                  </a:lnTo>
                  <a:lnTo>
                    <a:pt x="24" y="462"/>
                  </a:lnTo>
                  <a:lnTo>
                    <a:pt x="14" y="425"/>
                  </a:lnTo>
                  <a:lnTo>
                    <a:pt x="6" y="386"/>
                  </a:lnTo>
                  <a:lnTo>
                    <a:pt x="2" y="343"/>
                  </a:lnTo>
                  <a:lnTo>
                    <a:pt x="0" y="299"/>
                  </a:lnTo>
                  <a:lnTo>
                    <a:pt x="2" y="255"/>
                  </a:lnTo>
                  <a:lnTo>
                    <a:pt x="6" y="212"/>
                  </a:lnTo>
                  <a:lnTo>
                    <a:pt x="14" y="173"/>
                  </a:lnTo>
                  <a:lnTo>
                    <a:pt x="24" y="136"/>
                  </a:lnTo>
                  <a:lnTo>
                    <a:pt x="36" y="102"/>
                  </a:lnTo>
                  <a:lnTo>
                    <a:pt x="51" y="74"/>
                  </a:lnTo>
                  <a:lnTo>
                    <a:pt x="67" y="49"/>
                  </a:lnTo>
                  <a:lnTo>
                    <a:pt x="86" y="29"/>
                  </a:lnTo>
                  <a:lnTo>
                    <a:pt x="106" y="13"/>
                  </a:lnTo>
                  <a:lnTo>
                    <a:pt x="127" y="3"/>
                  </a:lnTo>
                  <a:lnTo>
                    <a:pt x="1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20"/>
            <p:cNvSpPr/>
            <p:nvPr/>
          </p:nvSpPr>
          <p:spPr bwMode="auto">
            <a:xfrm>
              <a:off x="4703" y="1442"/>
              <a:ext cx="103" cy="58"/>
            </a:xfrm>
            <a:custGeom>
              <a:avLst/>
              <a:gdLst>
                <a:gd name="T0" fmla="*/ 146 w 1128"/>
                <a:gd name="T1" fmla="*/ 0 h 646"/>
                <a:gd name="T2" fmla="*/ 153 w 1128"/>
                <a:gd name="T3" fmla="*/ 76 h 646"/>
                <a:gd name="T4" fmla="*/ 170 w 1128"/>
                <a:gd name="T5" fmla="*/ 134 h 646"/>
                <a:gd name="T6" fmla="*/ 200 w 1128"/>
                <a:gd name="T7" fmla="*/ 178 h 646"/>
                <a:gd name="T8" fmla="*/ 244 w 1128"/>
                <a:gd name="T9" fmla="*/ 209 h 646"/>
                <a:gd name="T10" fmla="*/ 301 w 1128"/>
                <a:gd name="T11" fmla="*/ 229 h 646"/>
                <a:gd name="T12" fmla="*/ 374 w 1128"/>
                <a:gd name="T13" fmla="*/ 240 h 646"/>
                <a:gd name="T14" fmla="*/ 460 w 1128"/>
                <a:gd name="T15" fmla="*/ 247 h 646"/>
                <a:gd name="T16" fmla="*/ 563 w 1128"/>
                <a:gd name="T17" fmla="*/ 248 h 646"/>
                <a:gd name="T18" fmla="*/ 627 w 1128"/>
                <a:gd name="T19" fmla="*/ 248 h 646"/>
                <a:gd name="T20" fmla="*/ 693 w 1128"/>
                <a:gd name="T21" fmla="*/ 250 h 646"/>
                <a:gd name="T22" fmla="*/ 760 w 1128"/>
                <a:gd name="T23" fmla="*/ 255 h 646"/>
                <a:gd name="T24" fmla="*/ 826 w 1128"/>
                <a:gd name="T25" fmla="*/ 265 h 646"/>
                <a:gd name="T26" fmla="*/ 890 w 1128"/>
                <a:gd name="T27" fmla="*/ 281 h 646"/>
                <a:gd name="T28" fmla="*/ 949 w 1128"/>
                <a:gd name="T29" fmla="*/ 304 h 646"/>
                <a:gd name="T30" fmla="*/ 1002 w 1128"/>
                <a:gd name="T31" fmla="*/ 338 h 646"/>
                <a:gd name="T32" fmla="*/ 1048 w 1128"/>
                <a:gd name="T33" fmla="*/ 382 h 646"/>
                <a:gd name="T34" fmla="*/ 1086 w 1128"/>
                <a:gd name="T35" fmla="*/ 439 h 646"/>
                <a:gd name="T36" fmla="*/ 1111 w 1128"/>
                <a:gd name="T37" fmla="*/ 510 h 646"/>
                <a:gd name="T38" fmla="*/ 1126 w 1128"/>
                <a:gd name="T39" fmla="*/ 597 h 646"/>
                <a:gd name="T40" fmla="*/ 980 w 1128"/>
                <a:gd name="T41" fmla="*/ 646 h 646"/>
                <a:gd name="T42" fmla="*/ 974 w 1128"/>
                <a:gd name="T43" fmla="*/ 570 h 646"/>
                <a:gd name="T44" fmla="*/ 957 w 1128"/>
                <a:gd name="T45" fmla="*/ 512 h 646"/>
                <a:gd name="T46" fmla="*/ 927 w 1128"/>
                <a:gd name="T47" fmla="*/ 468 h 646"/>
                <a:gd name="T48" fmla="*/ 883 w 1128"/>
                <a:gd name="T49" fmla="*/ 437 h 646"/>
                <a:gd name="T50" fmla="*/ 826 w 1128"/>
                <a:gd name="T51" fmla="*/ 417 h 646"/>
                <a:gd name="T52" fmla="*/ 753 w 1128"/>
                <a:gd name="T53" fmla="*/ 404 h 646"/>
                <a:gd name="T54" fmla="*/ 666 w 1128"/>
                <a:gd name="T55" fmla="*/ 399 h 646"/>
                <a:gd name="T56" fmla="*/ 563 w 1128"/>
                <a:gd name="T57" fmla="*/ 397 h 646"/>
                <a:gd name="T58" fmla="*/ 500 w 1128"/>
                <a:gd name="T59" fmla="*/ 397 h 646"/>
                <a:gd name="T60" fmla="*/ 433 w 1128"/>
                <a:gd name="T61" fmla="*/ 395 h 646"/>
                <a:gd name="T62" fmla="*/ 367 w 1128"/>
                <a:gd name="T63" fmla="*/ 391 h 646"/>
                <a:gd name="T64" fmla="*/ 301 w 1128"/>
                <a:gd name="T65" fmla="*/ 381 h 646"/>
                <a:gd name="T66" fmla="*/ 238 w 1128"/>
                <a:gd name="T67" fmla="*/ 365 h 646"/>
                <a:gd name="T68" fmla="*/ 179 w 1128"/>
                <a:gd name="T69" fmla="*/ 341 h 646"/>
                <a:gd name="T70" fmla="*/ 125 w 1128"/>
                <a:gd name="T71" fmla="*/ 308 h 646"/>
                <a:gd name="T72" fmla="*/ 79 w 1128"/>
                <a:gd name="T73" fmla="*/ 264 h 646"/>
                <a:gd name="T74" fmla="*/ 42 w 1128"/>
                <a:gd name="T75" fmla="*/ 207 h 646"/>
                <a:gd name="T76" fmla="*/ 16 w 1128"/>
                <a:gd name="T77" fmla="*/ 136 h 646"/>
                <a:gd name="T78" fmla="*/ 2 w 1128"/>
                <a:gd name="T79" fmla="*/ 49 h 646"/>
                <a:gd name="T80" fmla="*/ 0 w 1128"/>
                <a:gd name="T81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8" h="646">
                  <a:moveTo>
                    <a:pt x="0" y="0"/>
                  </a:moveTo>
                  <a:lnTo>
                    <a:pt x="146" y="0"/>
                  </a:lnTo>
                  <a:lnTo>
                    <a:pt x="149" y="40"/>
                  </a:lnTo>
                  <a:lnTo>
                    <a:pt x="153" y="76"/>
                  </a:lnTo>
                  <a:lnTo>
                    <a:pt x="160" y="106"/>
                  </a:lnTo>
                  <a:lnTo>
                    <a:pt x="170" y="134"/>
                  </a:lnTo>
                  <a:lnTo>
                    <a:pt x="184" y="158"/>
                  </a:lnTo>
                  <a:lnTo>
                    <a:pt x="200" y="178"/>
                  </a:lnTo>
                  <a:lnTo>
                    <a:pt x="221" y="195"/>
                  </a:lnTo>
                  <a:lnTo>
                    <a:pt x="244" y="209"/>
                  </a:lnTo>
                  <a:lnTo>
                    <a:pt x="271" y="220"/>
                  </a:lnTo>
                  <a:lnTo>
                    <a:pt x="301" y="229"/>
                  </a:lnTo>
                  <a:lnTo>
                    <a:pt x="336" y="236"/>
                  </a:lnTo>
                  <a:lnTo>
                    <a:pt x="374" y="240"/>
                  </a:lnTo>
                  <a:lnTo>
                    <a:pt x="416" y="245"/>
                  </a:lnTo>
                  <a:lnTo>
                    <a:pt x="460" y="247"/>
                  </a:lnTo>
                  <a:lnTo>
                    <a:pt x="510" y="248"/>
                  </a:lnTo>
                  <a:lnTo>
                    <a:pt x="563" y="248"/>
                  </a:lnTo>
                  <a:lnTo>
                    <a:pt x="595" y="248"/>
                  </a:lnTo>
                  <a:lnTo>
                    <a:pt x="627" y="248"/>
                  </a:lnTo>
                  <a:lnTo>
                    <a:pt x="660" y="249"/>
                  </a:lnTo>
                  <a:lnTo>
                    <a:pt x="693" y="250"/>
                  </a:lnTo>
                  <a:lnTo>
                    <a:pt x="727" y="252"/>
                  </a:lnTo>
                  <a:lnTo>
                    <a:pt x="760" y="255"/>
                  </a:lnTo>
                  <a:lnTo>
                    <a:pt x="794" y="259"/>
                  </a:lnTo>
                  <a:lnTo>
                    <a:pt x="826" y="265"/>
                  </a:lnTo>
                  <a:lnTo>
                    <a:pt x="858" y="272"/>
                  </a:lnTo>
                  <a:lnTo>
                    <a:pt x="890" y="281"/>
                  </a:lnTo>
                  <a:lnTo>
                    <a:pt x="920" y="291"/>
                  </a:lnTo>
                  <a:lnTo>
                    <a:pt x="949" y="304"/>
                  </a:lnTo>
                  <a:lnTo>
                    <a:pt x="976" y="320"/>
                  </a:lnTo>
                  <a:lnTo>
                    <a:pt x="1002" y="338"/>
                  </a:lnTo>
                  <a:lnTo>
                    <a:pt x="1026" y="359"/>
                  </a:lnTo>
                  <a:lnTo>
                    <a:pt x="1048" y="382"/>
                  </a:lnTo>
                  <a:lnTo>
                    <a:pt x="1068" y="408"/>
                  </a:lnTo>
                  <a:lnTo>
                    <a:pt x="1086" y="439"/>
                  </a:lnTo>
                  <a:lnTo>
                    <a:pt x="1100" y="472"/>
                  </a:lnTo>
                  <a:lnTo>
                    <a:pt x="1111" y="510"/>
                  </a:lnTo>
                  <a:lnTo>
                    <a:pt x="1121" y="551"/>
                  </a:lnTo>
                  <a:lnTo>
                    <a:pt x="1126" y="597"/>
                  </a:lnTo>
                  <a:lnTo>
                    <a:pt x="1128" y="646"/>
                  </a:lnTo>
                  <a:lnTo>
                    <a:pt x="980" y="646"/>
                  </a:lnTo>
                  <a:lnTo>
                    <a:pt x="979" y="606"/>
                  </a:lnTo>
                  <a:lnTo>
                    <a:pt x="974" y="570"/>
                  </a:lnTo>
                  <a:lnTo>
                    <a:pt x="967" y="539"/>
                  </a:lnTo>
                  <a:lnTo>
                    <a:pt x="957" y="512"/>
                  </a:lnTo>
                  <a:lnTo>
                    <a:pt x="943" y="489"/>
                  </a:lnTo>
                  <a:lnTo>
                    <a:pt x="927" y="468"/>
                  </a:lnTo>
                  <a:lnTo>
                    <a:pt x="906" y="451"/>
                  </a:lnTo>
                  <a:lnTo>
                    <a:pt x="883" y="437"/>
                  </a:lnTo>
                  <a:lnTo>
                    <a:pt x="856" y="425"/>
                  </a:lnTo>
                  <a:lnTo>
                    <a:pt x="826" y="417"/>
                  </a:lnTo>
                  <a:lnTo>
                    <a:pt x="792" y="410"/>
                  </a:lnTo>
                  <a:lnTo>
                    <a:pt x="753" y="404"/>
                  </a:lnTo>
                  <a:lnTo>
                    <a:pt x="712" y="401"/>
                  </a:lnTo>
                  <a:lnTo>
                    <a:pt x="666" y="399"/>
                  </a:lnTo>
                  <a:lnTo>
                    <a:pt x="617" y="398"/>
                  </a:lnTo>
                  <a:lnTo>
                    <a:pt x="563" y="397"/>
                  </a:lnTo>
                  <a:lnTo>
                    <a:pt x="532" y="397"/>
                  </a:lnTo>
                  <a:lnTo>
                    <a:pt x="500" y="397"/>
                  </a:lnTo>
                  <a:lnTo>
                    <a:pt x="466" y="397"/>
                  </a:lnTo>
                  <a:lnTo>
                    <a:pt x="433" y="395"/>
                  </a:lnTo>
                  <a:lnTo>
                    <a:pt x="400" y="394"/>
                  </a:lnTo>
                  <a:lnTo>
                    <a:pt x="367" y="391"/>
                  </a:lnTo>
                  <a:lnTo>
                    <a:pt x="333" y="386"/>
                  </a:lnTo>
                  <a:lnTo>
                    <a:pt x="301" y="381"/>
                  </a:lnTo>
                  <a:lnTo>
                    <a:pt x="269" y="374"/>
                  </a:lnTo>
                  <a:lnTo>
                    <a:pt x="238" y="365"/>
                  </a:lnTo>
                  <a:lnTo>
                    <a:pt x="208" y="354"/>
                  </a:lnTo>
                  <a:lnTo>
                    <a:pt x="179" y="341"/>
                  </a:lnTo>
                  <a:lnTo>
                    <a:pt x="151" y="326"/>
                  </a:lnTo>
                  <a:lnTo>
                    <a:pt x="125" y="308"/>
                  </a:lnTo>
                  <a:lnTo>
                    <a:pt x="101" y="287"/>
                  </a:lnTo>
                  <a:lnTo>
                    <a:pt x="79" y="264"/>
                  </a:lnTo>
                  <a:lnTo>
                    <a:pt x="59" y="237"/>
                  </a:lnTo>
                  <a:lnTo>
                    <a:pt x="42" y="207"/>
                  </a:lnTo>
                  <a:lnTo>
                    <a:pt x="27" y="173"/>
                  </a:lnTo>
                  <a:lnTo>
                    <a:pt x="16" y="136"/>
                  </a:lnTo>
                  <a:lnTo>
                    <a:pt x="7" y="95"/>
                  </a:lnTo>
                  <a:lnTo>
                    <a:pt x="2" y="4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21"/>
            <p:cNvSpPr/>
            <p:nvPr/>
          </p:nvSpPr>
          <p:spPr bwMode="auto">
            <a:xfrm>
              <a:off x="4710" y="1500"/>
              <a:ext cx="178" cy="251"/>
            </a:xfrm>
            <a:custGeom>
              <a:avLst/>
              <a:gdLst>
                <a:gd name="T0" fmla="*/ 696 w 1960"/>
                <a:gd name="T1" fmla="*/ 45 h 2756"/>
                <a:gd name="T2" fmla="*/ 685 w 1960"/>
                <a:gd name="T3" fmla="*/ 139 h 2756"/>
                <a:gd name="T4" fmla="*/ 688 w 1960"/>
                <a:gd name="T5" fmla="*/ 837 h 2756"/>
                <a:gd name="T6" fmla="*/ 707 w 1960"/>
                <a:gd name="T7" fmla="*/ 928 h 2756"/>
                <a:gd name="T8" fmla="*/ 744 w 1960"/>
                <a:gd name="T9" fmla="*/ 1009 h 2756"/>
                <a:gd name="T10" fmla="*/ 794 w 1960"/>
                <a:gd name="T11" fmla="*/ 1076 h 2756"/>
                <a:gd name="T12" fmla="*/ 856 w 1960"/>
                <a:gd name="T13" fmla="*/ 1126 h 2756"/>
                <a:gd name="T14" fmla="*/ 927 w 1960"/>
                <a:gd name="T15" fmla="*/ 1154 h 2756"/>
                <a:gd name="T16" fmla="*/ 925 w 1960"/>
                <a:gd name="T17" fmla="*/ 1158 h 2756"/>
                <a:gd name="T18" fmla="*/ 925 w 1960"/>
                <a:gd name="T19" fmla="*/ 1683 h 2756"/>
                <a:gd name="T20" fmla="*/ 936 w 1960"/>
                <a:gd name="T21" fmla="*/ 1715 h 2756"/>
                <a:gd name="T22" fmla="*/ 963 w 1960"/>
                <a:gd name="T23" fmla="*/ 1735 h 2756"/>
                <a:gd name="T24" fmla="*/ 997 w 1960"/>
                <a:gd name="T25" fmla="*/ 1735 h 2756"/>
                <a:gd name="T26" fmla="*/ 1024 w 1960"/>
                <a:gd name="T27" fmla="*/ 1715 h 2756"/>
                <a:gd name="T28" fmla="*/ 1034 w 1960"/>
                <a:gd name="T29" fmla="*/ 1683 h 2756"/>
                <a:gd name="T30" fmla="*/ 1033 w 1960"/>
                <a:gd name="T31" fmla="*/ 1158 h 2756"/>
                <a:gd name="T32" fmla="*/ 1032 w 1960"/>
                <a:gd name="T33" fmla="*/ 1154 h 2756"/>
                <a:gd name="T34" fmla="*/ 1104 w 1960"/>
                <a:gd name="T35" fmla="*/ 1126 h 2756"/>
                <a:gd name="T36" fmla="*/ 1165 w 1960"/>
                <a:gd name="T37" fmla="*/ 1076 h 2756"/>
                <a:gd name="T38" fmla="*/ 1216 w 1960"/>
                <a:gd name="T39" fmla="*/ 1009 h 2756"/>
                <a:gd name="T40" fmla="*/ 1253 w 1960"/>
                <a:gd name="T41" fmla="*/ 928 h 2756"/>
                <a:gd name="T42" fmla="*/ 1271 w 1960"/>
                <a:gd name="T43" fmla="*/ 837 h 2756"/>
                <a:gd name="T44" fmla="*/ 1274 w 1960"/>
                <a:gd name="T45" fmla="*/ 139 h 2756"/>
                <a:gd name="T46" fmla="*/ 1264 w 1960"/>
                <a:gd name="T47" fmla="*/ 45 h 2756"/>
                <a:gd name="T48" fmla="*/ 1322 w 1960"/>
                <a:gd name="T49" fmla="*/ 22 h 2756"/>
                <a:gd name="T50" fmla="*/ 1456 w 1960"/>
                <a:gd name="T51" fmla="*/ 82 h 2756"/>
                <a:gd name="T52" fmla="*/ 1578 w 1960"/>
                <a:gd name="T53" fmla="*/ 160 h 2756"/>
                <a:gd name="T54" fmla="*/ 1687 w 1960"/>
                <a:gd name="T55" fmla="*/ 256 h 2756"/>
                <a:gd name="T56" fmla="*/ 1779 w 1960"/>
                <a:gd name="T57" fmla="*/ 367 h 2756"/>
                <a:gd name="T58" fmla="*/ 1855 w 1960"/>
                <a:gd name="T59" fmla="*/ 492 h 2756"/>
                <a:gd name="T60" fmla="*/ 1912 w 1960"/>
                <a:gd name="T61" fmla="*/ 628 h 2756"/>
                <a:gd name="T62" fmla="*/ 1947 w 1960"/>
                <a:gd name="T63" fmla="*/ 774 h 2756"/>
                <a:gd name="T64" fmla="*/ 1960 w 1960"/>
                <a:gd name="T65" fmla="*/ 927 h 2756"/>
                <a:gd name="T66" fmla="*/ 1957 w 1960"/>
                <a:gd name="T67" fmla="*/ 1872 h 2756"/>
                <a:gd name="T68" fmla="*/ 1932 w 1960"/>
                <a:gd name="T69" fmla="*/ 2024 h 2756"/>
                <a:gd name="T70" fmla="*/ 1885 w 1960"/>
                <a:gd name="T71" fmla="*/ 2166 h 2756"/>
                <a:gd name="T72" fmla="*/ 1818 w 1960"/>
                <a:gd name="T73" fmla="*/ 2300 h 2756"/>
                <a:gd name="T74" fmla="*/ 1731 w 1960"/>
                <a:gd name="T75" fmla="*/ 2419 h 2756"/>
                <a:gd name="T76" fmla="*/ 1629 w 1960"/>
                <a:gd name="T77" fmla="*/ 2524 h 2756"/>
                <a:gd name="T78" fmla="*/ 1511 w 1960"/>
                <a:gd name="T79" fmla="*/ 2611 h 2756"/>
                <a:gd name="T80" fmla="*/ 1380 w 1960"/>
                <a:gd name="T81" fmla="*/ 2680 h 2756"/>
                <a:gd name="T82" fmla="*/ 1240 w 1960"/>
                <a:gd name="T83" fmla="*/ 2727 h 2756"/>
                <a:gd name="T84" fmla="*/ 1090 w 1960"/>
                <a:gd name="T85" fmla="*/ 2753 h 2756"/>
                <a:gd name="T86" fmla="*/ 946 w 1960"/>
                <a:gd name="T87" fmla="*/ 2756 h 2756"/>
                <a:gd name="T88" fmla="*/ 793 w 1960"/>
                <a:gd name="T89" fmla="*/ 2743 h 2756"/>
                <a:gd name="T90" fmla="*/ 648 w 1960"/>
                <a:gd name="T91" fmla="*/ 2706 h 2756"/>
                <a:gd name="T92" fmla="*/ 512 w 1960"/>
                <a:gd name="T93" fmla="*/ 2648 h 2756"/>
                <a:gd name="T94" fmla="*/ 388 w 1960"/>
                <a:gd name="T95" fmla="*/ 2569 h 2756"/>
                <a:gd name="T96" fmla="*/ 277 w 1960"/>
                <a:gd name="T97" fmla="*/ 2473 h 2756"/>
                <a:gd name="T98" fmla="*/ 183 w 1960"/>
                <a:gd name="T99" fmla="*/ 2361 h 2756"/>
                <a:gd name="T100" fmla="*/ 106 w 1960"/>
                <a:gd name="T101" fmla="*/ 2234 h 2756"/>
                <a:gd name="T102" fmla="*/ 48 w 1960"/>
                <a:gd name="T103" fmla="*/ 2097 h 2756"/>
                <a:gd name="T104" fmla="*/ 12 w 1960"/>
                <a:gd name="T105" fmla="*/ 1949 h 2756"/>
                <a:gd name="T106" fmla="*/ 0 w 1960"/>
                <a:gd name="T107" fmla="*/ 1792 h 2756"/>
                <a:gd name="T108" fmla="*/ 3 w 1960"/>
                <a:gd name="T109" fmla="*/ 850 h 2756"/>
                <a:gd name="T110" fmla="*/ 27 w 1960"/>
                <a:gd name="T111" fmla="*/ 700 h 2756"/>
                <a:gd name="T112" fmla="*/ 72 w 1960"/>
                <a:gd name="T113" fmla="*/ 558 h 2756"/>
                <a:gd name="T114" fmla="*/ 140 w 1960"/>
                <a:gd name="T115" fmla="*/ 427 h 2756"/>
                <a:gd name="T116" fmla="*/ 224 w 1960"/>
                <a:gd name="T117" fmla="*/ 309 h 2756"/>
                <a:gd name="T118" fmla="*/ 326 w 1960"/>
                <a:gd name="T119" fmla="*/ 205 h 2756"/>
                <a:gd name="T120" fmla="*/ 441 w 1960"/>
                <a:gd name="T121" fmla="*/ 119 h 2756"/>
                <a:gd name="T122" fmla="*/ 569 w 1960"/>
                <a:gd name="T123" fmla="*/ 49 h 2756"/>
                <a:gd name="T124" fmla="*/ 707 w 1960"/>
                <a:gd name="T125" fmla="*/ 0 h 2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60" h="2756">
                  <a:moveTo>
                    <a:pt x="707" y="0"/>
                  </a:moveTo>
                  <a:lnTo>
                    <a:pt x="696" y="45"/>
                  </a:lnTo>
                  <a:lnTo>
                    <a:pt x="688" y="90"/>
                  </a:lnTo>
                  <a:lnTo>
                    <a:pt x="685" y="139"/>
                  </a:lnTo>
                  <a:lnTo>
                    <a:pt x="685" y="787"/>
                  </a:lnTo>
                  <a:lnTo>
                    <a:pt x="688" y="837"/>
                  </a:lnTo>
                  <a:lnTo>
                    <a:pt x="696" y="884"/>
                  </a:lnTo>
                  <a:lnTo>
                    <a:pt x="707" y="928"/>
                  </a:lnTo>
                  <a:lnTo>
                    <a:pt x="724" y="970"/>
                  </a:lnTo>
                  <a:lnTo>
                    <a:pt x="744" y="1009"/>
                  </a:lnTo>
                  <a:lnTo>
                    <a:pt x="767" y="1044"/>
                  </a:lnTo>
                  <a:lnTo>
                    <a:pt x="794" y="1076"/>
                  </a:lnTo>
                  <a:lnTo>
                    <a:pt x="823" y="1103"/>
                  </a:lnTo>
                  <a:lnTo>
                    <a:pt x="856" y="1126"/>
                  </a:lnTo>
                  <a:lnTo>
                    <a:pt x="890" y="1142"/>
                  </a:lnTo>
                  <a:lnTo>
                    <a:pt x="927" y="1154"/>
                  </a:lnTo>
                  <a:lnTo>
                    <a:pt x="926" y="1156"/>
                  </a:lnTo>
                  <a:lnTo>
                    <a:pt x="925" y="1158"/>
                  </a:lnTo>
                  <a:lnTo>
                    <a:pt x="925" y="1161"/>
                  </a:lnTo>
                  <a:lnTo>
                    <a:pt x="925" y="1683"/>
                  </a:lnTo>
                  <a:lnTo>
                    <a:pt x="928" y="1700"/>
                  </a:lnTo>
                  <a:lnTo>
                    <a:pt x="936" y="1715"/>
                  </a:lnTo>
                  <a:lnTo>
                    <a:pt x="947" y="1727"/>
                  </a:lnTo>
                  <a:lnTo>
                    <a:pt x="963" y="1735"/>
                  </a:lnTo>
                  <a:lnTo>
                    <a:pt x="979" y="1738"/>
                  </a:lnTo>
                  <a:lnTo>
                    <a:pt x="997" y="1735"/>
                  </a:lnTo>
                  <a:lnTo>
                    <a:pt x="1012" y="1728"/>
                  </a:lnTo>
                  <a:lnTo>
                    <a:pt x="1024" y="1715"/>
                  </a:lnTo>
                  <a:lnTo>
                    <a:pt x="1031" y="1700"/>
                  </a:lnTo>
                  <a:lnTo>
                    <a:pt x="1034" y="1683"/>
                  </a:lnTo>
                  <a:lnTo>
                    <a:pt x="1034" y="1161"/>
                  </a:lnTo>
                  <a:lnTo>
                    <a:pt x="1033" y="1158"/>
                  </a:lnTo>
                  <a:lnTo>
                    <a:pt x="1033" y="1156"/>
                  </a:lnTo>
                  <a:lnTo>
                    <a:pt x="1032" y="1154"/>
                  </a:lnTo>
                  <a:lnTo>
                    <a:pt x="1070" y="1142"/>
                  </a:lnTo>
                  <a:lnTo>
                    <a:pt x="1104" y="1126"/>
                  </a:lnTo>
                  <a:lnTo>
                    <a:pt x="1136" y="1103"/>
                  </a:lnTo>
                  <a:lnTo>
                    <a:pt x="1165" y="1076"/>
                  </a:lnTo>
                  <a:lnTo>
                    <a:pt x="1192" y="1044"/>
                  </a:lnTo>
                  <a:lnTo>
                    <a:pt x="1216" y="1009"/>
                  </a:lnTo>
                  <a:lnTo>
                    <a:pt x="1236" y="970"/>
                  </a:lnTo>
                  <a:lnTo>
                    <a:pt x="1253" y="928"/>
                  </a:lnTo>
                  <a:lnTo>
                    <a:pt x="1264" y="884"/>
                  </a:lnTo>
                  <a:lnTo>
                    <a:pt x="1271" y="837"/>
                  </a:lnTo>
                  <a:lnTo>
                    <a:pt x="1274" y="787"/>
                  </a:lnTo>
                  <a:lnTo>
                    <a:pt x="1274" y="139"/>
                  </a:lnTo>
                  <a:lnTo>
                    <a:pt x="1271" y="90"/>
                  </a:lnTo>
                  <a:lnTo>
                    <a:pt x="1264" y="45"/>
                  </a:lnTo>
                  <a:lnTo>
                    <a:pt x="1251" y="0"/>
                  </a:lnTo>
                  <a:lnTo>
                    <a:pt x="1322" y="22"/>
                  </a:lnTo>
                  <a:lnTo>
                    <a:pt x="1391" y="49"/>
                  </a:lnTo>
                  <a:lnTo>
                    <a:pt x="1456" y="82"/>
                  </a:lnTo>
                  <a:lnTo>
                    <a:pt x="1518" y="119"/>
                  </a:lnTo>
                  <a:lnTo>
                    <a:pt x="1578" y="160"/>
                  </a:lnTo>
                  <a:lnTo>
                    <a:pt x="1634" y="205"/>
                  </a:lnTo>
                  <a:lnTo>
                    <a:pt x="1687" y="256"/>
                  </a:lnTo>
                  <a:lnTo>
                    <a:pt x="1734" y="309"/>
                  </a:lnTo>
                  <a:lnTo>
                    <a:pt x="1779" y="367"/>
                  </a:lnTo>
                  <a:lnTo>
                    <a:pt x="1820" y="427"/>
                  </a:lnTo>
                  <a:lnTo>
                    <a:pt x="1855" y="492"/>
                  </a:lnTo>
                  <a:lnTo>
                    <a:pt x="1886" y="558"/>
                  </a:lnTo>
                  <a:lnTo>
                    <a:pt x="1912" y="628"/>
                  </a:lnTo>
                  <a:lnTo>
                    <a:pt x="1933" y="700"/>
                  </a:lnTo>
                  <a:lnTo>
                    <a:pt x="1947" y="774"/>
                  </a:lnTo>
                  <a:lnTo>
                    <a:pt x="1957" y="850"/>
                  </a:lnTo>
                  <a:lnTo>
                    <a:pt x="1960" y="927"/>
                  </a:lnTo>
                  <a:lnTo>
                    <a:pt x="1960" y="1792"/>
                  </a:lnTo>
                  <a:lnTo>
                    <a:pt x="1957" y="1872"/>
                  </a:lnTo>
                  <a:lnTo>
                    <a:pt x="1947" y="1949"/>
                  </a:lnTo>
                  <a:lnTo>
                    <a:pt x="1932" y="2024"/>
                  </a:lnTo>
                  <a:lnTo>
                    <a:pt x="1911" y="2097"/>
                  </a:lnTo>
                  <a:lnTo>
                    <a:pt x="1885" y="2166"/>
                  </a:lnTo>
                  <a:lnTo>
                    <a:pt x="1854" y="2234"/>
                  </a:lnTo>
                  <a:lnTo>
                    <a:pt x="1818" y="2300"/>
                  </a:lnTo>
                  <a:lnTo>
                    <a:pt x="1777" y="2361"/>
                  </a:lnTo>
                  <a:lnTo>
                    <a:pt x="1731" y="2419"/>
                  </a:lnTo>
                  <a:lnTo>
                    <a:pt x="1682" y="2473"/>
                  </a:lnTo>
                  <a:lnTo>
                    <a:pt x="1629" y="2524"/>
                  </a:lnTo>
                  <a:lnTo>
                    <a:pt x="1571" y="2569"/>
                  </a:lnTo>
                  <a:lnTo>
                    <a:pt x="1511" y="2611"/>
                  </a:lnTo>
                  <a:lnTo>
                    <a:pt x="1447" y="2648"/>
                  </a:lnTo>
                  <a:lnTo>
                    <a:pt x="1380" y="2680"/>
                  </a:lnTo>
                  <a:lnTo>
                    <a:pt x="1312" y="2706"/>
                  </a:lnTo>
                  <a:lnTo>
                    <a:pt x="1240" y="2727"/>
                  </a:lnTo>
                  <a:lnTo>
                    <a:pt x="1166" y="2743"/>
                  </a:lnTo>
                  <a:lnTo>
                    <a:pt x="1090" y="2753"/>
                  </a:lnTo>
                  <a:lnTo>
                    <a:pt x="1014" y="2756"/>
                  </a:lnTo>
                  <a:lnTo>
                    <a:pt x="946" y="2756"/>
                  </a:lnTo>
                  <a:lnTo>
                    <a:pt x="869" y="2753"/>
                  </a:lnTo>
                  <a:lnTo>
                    <a:pt x="793" y="2743"/>
                  </a:lnTo>
                  <a:lnTo>
                    <a:pt x="720" y="2727"/>
                  </a:lnTo>
                  <a:lnTo>
                    <a:pt x="648" y="2706"/>
                  </a:lnTo>
                  <a:lnTo>
                    <a:pt x="578" y="2680"/>
                  </a:lnTo>
                  <a:lnTo>
                    <a:pt x="512" y="2648"/>
                  </a:lnTo>
                  <a:lnTo>
                    <a:pt x="449" y="2611"/>
                  </a:lnTo>
                  <a:lnTo>
                    <a:pt x="388" y="2569"/>
                  </a:lnTo>
                  <a:lnTo>
                    <a:pt x="331" y="2524"/>
                  </a:lnTo>
                  <a:lnTo>
                    <a:pt x="277" y="2473"/>
                  </a:lnTo>
                  <a:lnTo>
                    <a:pt x="228" y="2419"/>
                  </a:lnTo>
                  <a:lnTo>
                    <a:pt x="183" y="2361"/>
                  </a:lnTo>
                  <a:lnTo>
                    <a:pt x="142" y="2300"/>
                  </a:lnTo>
                  <a:lnTo>
                    <a:pt x="106" y="2234"/>
                  </a:lnTo>
                  <a:lnTo>
                    <a:pt x="75" y="2166"/>
                  </a:lnTo>
                  <a:lnTo>
                    <a:pt x="48" y="2097"/>
                  </a:lnTo>
                  <a:lnTo>
                    <a:pt x="27" y="2024"/>
                  </a:lnTo>
                  <a:lnTo>
                    <a:pt x="12" y="1949"/>
                  </a:lnTo>
                  <a:lnTo>
                    <a:pt x="3" y="1872"/>
                  </a:lnTo>
                  <a:lnTo>
                    <a:pt x="0" y="1792"/>
                  </a:lnTo>
                  <a:lnTo>
                    <a:pt x="0" y="927"/>
                  </a:lnTo>
                  <a:lnTo>
                    <a:pt x="3" y="850"/>
                  </a:lnTo>
                  <a:lnTo>
                    <a:pt x="11" y="774"/>
                  </a:lnTo>
                  <a:lnTo>
                    <a:pt x="27" y="700"/>
                  </a:lnTo>
                  <a:lnTo>
                    <a:pt x="48" y="628"/>
                  </a:lnTo>
                  <a:lnTo>
                    <a:pt x="72" y="558"/>
                  </a:lnTo>
                  <a:lnTo>
                    <a:pt x="104" y="492"/>
                  </a:lnTo>
                  <a:lnTo>
                    <a:pt x="140" y="427"/>
                  </a:lnTo>
                  <a:lnTo>
                    <a:pt x="179" y="367"/>
                  </a:lnTo>
                  <a:lnTo>
                    <a:pt x="224" y="309"/>
                  </a:lnTo>
                  <a:lnTo>
                    <a:pt x="273" y="256"/>
                  </a:lnTo>
                  <a:lnTo>
                    <a:pt x="326" y="205"/>
                  </a:lnTo>
                  <a:lnTo>
                    <a:pt x="382" y="160"/>
                  </a:lnTo>
                  <a:lnTo>
                    <a:pt x="441" y="119"/>
                  </a:lnTo>
                  <a:lnTo>
                    <a:pt x="504" y="82"/>
                  </a:lnTo>
                  <a:lnTo>
                    <a:pt x="569" y="49"/>
                  </a:lnTo>
                  <a:lnTo>
                    <a:pt x="638" y="22"/>
                  </a:lnTo>
                  <a:lnTo>
                    <a:pt x="7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2" name="Group 24"/>
          <p:cNvGrpSpPr>
            <a:grpSpLocks noChangeAspect="1"/>
          </p:cNvGrpSpPr>
          <p:nvPr/>
        </p:nvGrpSpPr>
        <p:grpSpPr bwMode="auto">
          <a:xfrm>
            <a:off x="9857067" y="2407482"/>
            <a:ext cx="431800" cy="433387"/>
            <a:chOff x="6350" y="1467"/>
            <a:chExt cx="272" cy="273"/>
          </a:xfrm>
          <a:solidFill>
            <a:schemeClr val="bg1"/>
          </a:solidFill>
        </p:grpSpPr>
        <p:sp>
          <p:nvSpPr>
            <p:cNvPr id="33" name="Freeform 26"/>
            <p:cNvSpPr/>
            <p:nvPr/>
          </p:nvSpPr>
          <p:spPr bwMode="auto">
            <a:xfrm>
              <a:off x="6350" y="1467"/>
              <a:ext cx="272" cy="273"/>
            </a:xfrm>
            <a:custGeom>
              <a:avLst/>
              <a:gdLst>
                <a:gd name="T0" fmla="*/ 379 w 3536"/>
                <a:gd name="T1" fmla="*/ 13 h 3549"/>
                <a:gd name="T2" fmla="*/ 489 w 3536"/>
                <a:gd name="T3" fmla="*/ 72 h 3549"/>
                <a:gd name="T4" fmla="*/ 563 w 3536"/>
                <a:gd name="T5" fmla="*/ 171 h 3549"/>
                <a:gd name="T6" fmla="*/ 589 w 3536"/>
                <a:gd name="T7" fmla="*/ 296 h 3549"/>
                <a:gd name="T8" fmla="*/ 618 w 3536"/>
                <a:gd name="T9" fmla="*/ 555 h 3549"/>
                <a:gd name="T10" fmla="*/ 699 w 3536"/>
                <a:gd name="T11" fmla="*/ 794 h 3549"/>
                <a:gd name="T12" fmla="*/ 827 w 3536"/>
                <a:gd name="T13" fmla="*/ 1008 h 3549"/>
                <a:gd name="T14" fmla="*/ 995 w 3536"/>
                <a:gd name="T15" fmla="*/ 1188 h 3549"/>
                <a:gd name="T16" fmla="*/ 1198 w 3536"/>
                <a:gd name="T17" fmla="*/ 1331 h 3549"/>
                <a:gd name="T18" fmla="*/ 1428 w 3536"/>
                <a:gd name="T19" fmla="*/ 1428 h 3549"/>
                <a:gd name="T20" fmla="*/ 1680 w 3536"/>
                <a:gd name="T21" fmla="*/ 1476 h 3549"/>
                <a:gd name="T22" fmla="*/ 1981 w 3536"/>
                <a:gd name="T23" fmla="*/ 1492 h 3549"/>
                <a:gd name="T24" fmla="*/ 2287 w 3536"/>
                <a:gd name="T25" fmla="*/ 1557 h 3549"/>
                <a:gd name="T26" fmla="*/ 2571 w 3536"/>
                <a:gd name="T27" fmla="*/ 1672 h 3549"/>
                <a:gd name="T28" fmla="*/ 2828 w 3536"/>
                <a:gd name="T29" fmla="*/ 1834 h 3549"/>
                <a:gd name="T30" fmla="*/ 3053 w 3536"/>
                <a:gd name="T31" fmla="*/ 2035 h 3549"/>
                <a:gd name="T32" fmla="*/ 3240 w 3536"/>
                <a:gd name="T33" fmla="*/ 2272 h 3549"/>
                <a:gd name="T34" fmla="*/ 3387 w 3536"/>
                <a:gd name="T35" fmla="*/ 2540 h 3549"/>
                <a:gd name="T36" fmla="*/ 3486 w 3536"/>
                <a:gd name="T37" fmla="*/ 2833 h 3549"/>
                <a:gd name="T38" fmla="*/ 3533 w 3536"/>
                <a:gd name="T39" fmla="*/ 3146 h 3549"/>
                <a:gd name="T40" fmla="*/ 3523 w 3536"/>
                <a:gd name="T41" fmla="*/ 3338 h 3549"/>
                <a:gd name="T42" fmla="*/ 3464 w 3536"/>
                <a:gd name="T43" fmla="*/ 3447 h 3549"/>
                <a:gd name="T44" fmla="*/ 3366 w 3536"/>
                <a:gd name="T45" fmla="*/ 3521 h 3549"/>
                <a:gd name="T46" fmla="*/ 3241 w 3536"/>
                <a:gd name="T47" fmla="*/ 3549 h 3549"/>
                <a:gd name="T48" fmla="*/ 3117 w 3536"/>
                <a:gd name="T49" fmla="*/ 3521 h 3549"/>
                <a:gd name="T50" fmla="*/ 3018 w 3536"/>
                <a:gd name="T51" fmla="*/ 3447 h 3549"/>
                <a:gd name="T52" fmla="*/ 2960 w 3536"/>
                <a:gd name="T53" fmla="*/ 3338 h 3549"/>
                <a:gd name="T54" fmla="*/ 2943 w 3536"/>
                <a:gd name="T55" fmla="*/ 3165 h 3549"/>
                <a:gd name="T56" fmla="*/ 2896 w 3536"/>
                <a:gd name="T57" fmla="*/ 2912 h 3549"/>
                <a:gd name="T58" fmla="*/ 2799 w 3536"/>
                <a:gd name="T59" fmla="*/ 2681 h 3549"/>
                <a:gd name="T60" fmla="*/ 2657 w 3536"/>
                <a:gd name="T61" fmla="*/ 2478 h 3549"/>
                <a:gd name="T62" fmla="*/ 2477 w 3536"/>
                <a:gd name="T63" fmla="*/ 2309 h 3549"/>
                <a:gd name="T64" fmla="*/ 2264 w 3536"/>
                <a:gd name="T65" fmla="*/ 2180 h 3549"/>
                <a:gd name="T66" fmla="*/ 2026 w 3536"/>
                <a:gd name="T67" fmla="*/ 2098 h 3549"/>
                <a:gd name="T68" fmla="*/ 1768 w 3536"/>
                <a:gd name="T69" fmla="*/ 2070 h 3549"/>
                <a:gd name="T70" fmla="*/ 1451 w 3536"/>
                <a:gd name="T71" fmla="*/ 2041 h 3549"/>
                <a:gd name="T72" fmla="*/ 1152 w 3536"/>
                <a:gd name="T73" fmla="*/ 1959 h 3549"/>
                <a:gd name="T74" fmla="*/ 876 w 3536"/>
                <a:gd name="T75" fmla="*/ 1827 h 3549"/>
                <a:gd name="T76" fmla="*/ 630 w 3536"/>
                <a:gd name="T77" fmla="*/ 1652 h 3549"/>
                <a:gd name="T78" fmla="*/ 417 w 3536"/>
                <a:gd name="T79" fmla="*/ 1438 h 3549"/>
                <a:gd name="T80" fmla="*/ 242 w 3536"/>
                <a:gd name="T81" fmla="*/ 1191 h 3549"/>
                <a:gd name="T82" fmla="*/ 110 w 3536"/>
                <a:gd name="T83" fmla="*/ 914 h 3549"/>
                <a:gd name="T84" fmla="*/ 29 w 3536"/>
                <a:gd name="T85" fmla="*/ 614 h 3549"/>
                <a:gd name="T86" fmla="*/ 0 w 3536"/>
                <a:gd name="T87" fmla="*/ 296 h 3549"/>
                <a:gd name="T88" fmla="*/ 28 w 3536"/>
                <a:gd name="T89" fmla="*/ 171 h 3549"/>
                <a:gd name="T90" fmla="*/ 102 w 3536"/>
                <a:gd name="T91" fmla="*/ 72 h 3549"/>
                <a:gd name="T92" fmla="*/ 210 w 3536"/>
                <a:gd name="T93" fmla="*/ 13 h 3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36" h="3549">
                  <a:moveTo>
                    <a:pt x="295" y="0"/>
                  </a:moveTo>
                  <a:lnTo>
                    <a:pt x="339" y="3"/>
                  </a:lnTo>
                  <a:lnTo>
                    <a:pt x="379" y="13"/>
                  </a:lnTo>
                  <a:lnTo>
                    <a:pt x="419" y="28"/>
                  </a:lnTo>
                  <a:lnTo>
                    <a:pt x="455" y="47"/>
                  </a:lnTo>
                  <a:lnTo>
                    <a:pt x="489" y="72"/>
                  </a:lnTo>
                  <a:lnTo>
                    <a:pt x="518" y="102"/>
                  </a:lnTo>
                  <a:lnTo>
                    <a:pt x="542" y="134"/>
                  </a:lnTo>
                  <a:lnTo>
                    <a:pt x="563" y="171"/>
                  </a:lnTo>
                  <a:lnTo>
                    <a:pt x="576" y="211"/>
                  </a:lnTo>
                  <a:lnTo>
                    <a:pt x="586" y="252"/>
                  </a:lnTo>
                  <a:lnTo>
                    <a:pt x="589" y="296"/>
                  </a:lnTo>
                  <a:lnTo>
                    <a:pt x="593" y="384"/>
                  </a:lnTo>
                  <a:lnTo>
                    <a:pt x="602" y="470"/>
                  </a:lnTo>
                  <a:lnTo>
                    <a:pt x="618" y="555"/>
                  </a:lnTo>
                  <a:lnTo>
                    <a:pt x="640" y="637"/>
                  </a:lnTo>
                  <a:lnTo>
                    <a:pt x="666" y="717"/>
                  </a:lnTo>
                  <a:lnTo>
                    <a:pt x="699" y="794"/>
                  </a:lnTo>
                  <a:lnTo>
                    <a:pt x="737" y="868"/>
                  </a:lnTo>
                  <a:lnTo>
                    <a:pt x="780" y="940"/>
                  </a:lnTo>
                  <a:lnTo>
                    <a:pt x="827" y="1008"/>
                  </a:lnTo>
                  <a:lnTo>
                    <a:pt x="879" y="1071"/>
                  </a:lnTo>
                  <a:lnTo>
                    <a:pt x="935" y="1132"/>
                  </a:lnTo>
                  <a:lnTo>
                    <a:pt x="995" y="1188"/>
                  </a:lnTo>
                  <a:lnTo>
                    <a:pt x="1059" y="1240"/>
                  </a:lnTo>
                  <a:lnTo>
                    <a:pt x="1127" y="1288"/>
                  </a:lnTo>
                  <a:lnTo>
                    <a:pt x="1198" y="1331"/>
                  </a:lnTo>
                  <a:lnTo>
                    <a:pt x="1272" y="1369"/>
                  </a:lnTo>
                  <a:lnTo>
                    <a:pt x="1348" y="1401"/>
                  </a:lnTo>
                  <a:lnTo>
                    <a:pt x="1428" y="1428"/>
                  </a:lnTo>
                  <a:lnTo>
                    <a:pt x="1510" y="1451"/>
                  </a:lnTo>
                  <a:lnTo>
                    <a:pt x="1594" y="1466"/>
                  </a:lnTo>
                  <a:lnTo>
                    <a:pt x="1680" y="1476"/>
                  </a:lnTo>
                  <a:lnTo>
                    <a:pt x="1768" y="1479"/>
                  </a:lnTo>
                  <a:lnTo>
                    <a:pt x="1875" y="1482"/>
                  </a:lnTo>
                  <a:lnTo>
                    <a:pt x="1981" y="1492"/>
                  </a:lnTo>
                  <a:lnTo>
                    <a:pt x="2085" y="1508"/>
                  </a:lnTo>
                  <a:lnTo>
                    <a:pt x="2187" y="1529"/>
                  </a:lnTo>
                  <a:lnTo>
                    <a:pt x="2287" y="1557"/>
                  </a:lnTo>
                  <a:lnTo>
                    <a:pt x="2384" y="1590"/>
                  </a:lnTo>
                  <a:lnTo>
                    <a:pt x="2478" y="1628"/>
                  </a:lnTo>
                  <a:lnTo>
                    <a:pt x="2571" y="1672"/>
                  </a:lnTo>
                  <a:lnTo>
                    <a:pt x="2660" y="1722"/>
                  </a:lnTo>
                  <a:lnTo>
                    <a:pt x="2745" y="1776"/>
                  </a:lnTo>
                  <a:lnTo>
                    <a:pt x="2828" y="1834"/>
                  </a:lnTo>
                  <a:lnTo>
                    <a:pt x="2906" y="1897"/>
                  </a:lnTo>
                  <a:lnTo>
                    <a:pt x="2981" y="1964"/>
                  </a:lnTo>
                  <a:lnTo>
                    <a:pt x="3053" y="2035"/>
                  </a:lnTo>
                  <a:lnTo>
                    <a:pt x="3119" y="2111"/>
                  </a:lnTo>
                  <a:lnTo>
                    <a:pt x="3182" y="2190"/>
                  </a:lnTo>
                  <a:lnTo>
                    <a:pt x="3240" y="2272"/>
                  </a:lnTo>
                  <a:lnTo>
                    <a:pt x="3294" y="2358"/>
                  </a:lnTo>
                  <a:lnTo>
                    <a:pt x="3343" y="2448"/>
                  </a:lnTo>
                  <a:lnTo>
                    <a:pt x="3387" y="2540"/>
                  </a:lnTo>
                  <a:lnTo>
                    <a:pt x="3426" y="2635"/>
                  </a:lnTo>
                  <a:lnTo>
                    <a:pt x="3458" y="2733"/>
                  </a:lnTo>
                  <a:lnTo>
                    <a:pt x="3486" y="2833"/>
                  </a:lnTo>
                  <a:lnTo>
                    <a:pt x="3507" y="2935"/>
                  </a:lnTo>
                  <a:lnTo>
                    <a:pt x="3523" y="3039"/>
                  </a:lnTo>
                  <a:lnTo>
                    <a:pt x="3533" y="3146"/>
                  </a:lnTo>
                  <a:lnTo>
                    <a:pt x="3536" y="3253"/>
                  </a:lnTo>
                  <a:lnTo>
                    <a:pt x="3533" y="3297"/>
                  </a:lnTo>
                  <a:lnTo>
                    <a:pt x="3523" y="3338"/>
                  </a:lnTo>
                  <a:lnTo>
                    <a:pt x="3508" y="3378"/>
                  </a:lnTo>
                  <a:lnTo>
                    <a:pt x="3489" y="3415"/>
                  </a:lnTo>
                  <a:lnTo>
                    <a:pt x="3464" y="3447"/>
                  </a:lnTo>
                  <a:lnTo>
                    <a:pt x="3434" y="3477"/>
                  </a:lnTo>
                  <a:lnTo>
                    <a:pt x="3402" y="3502"/>
                  </a:lnTo>
                  <a:lnTo>
                    <a:pt x="3366" y="3521"/>
                  </a:lnTo>
                  <a:lnTo>
                    <a:pt x="3326" y="3536"/>
                  </a:lnTo>
                  <a:lnTo>
                    <a:pt x="3285" y="3546"/>
                  </a:lnTo>
                  <a:lnTo>
                    <a:pt x="3241" y="3549"/>
                  </a:lnTo>
                  <a:lnTo>
                    <a:pt x="3197" y="3546"/>
                  </a:lnTo>
                  <a:lnTo>
                    <a:pt x="3157" y="3536"/>
                  </a:lnTo>
                  <a:lnTo>
                    <a:pt x="3117" y="3521"/>
                  </a:lnTo>
                  <a:lnTo>
                    <a:pt x="3081" y="3502"/>
                  </a:lnTo>
                  <a:lnTo>
                    <a:pt x="3047" y="3477"/>
                  </a:lnTo>
                  <a:lnTo>
                    <a:pt x="3018" y="3447"/>
                  </a:lnTo>
                  <a:lnTo>
                    <a:pt x="2994" y="3415"/>
                  </a:lnTo>
                  <a:lnTo>
                    <a:pt x="2973" y="3378"/>
                  </a:lnTo>
                  <a:lnTo>
                    <a:pt x="2960" y="3338"/>
                  </a:lnTo>
                  <a:lnTo>
                    <a:pt x="2950" y="3297"/>
                  </a:lnTo>
                  <a:lnTo>
                    <a:pt x="2947" y="3253"/>
                  </a:lnTo>
                  <a:lnTo>
                    <a:pt x="2943" y="3165"/>
                  </a:lnTo>
                  <a:lnTo>
                    <a:pt x="2934" y="3079"/>
                  </a:lnTo>
                  <a:lnTo>
                    <a:pt x="2918" y="2994"/>
                  </a:lnTo>
                  <a:lnTo>
                    <a:pt x="2896" y="2912"/>
                  </a:lnTo>
                  <a:lnTo>
                    <a:pt x="2870" y="2832"/>
                  </a:lnTo>
                  <a:lnTo>
                    <a:pt x="2837" y="2755"/>
                  </a:lnTo>
                  <a:lnTo>
                    <a:pt x="2799" y="2681"/>
                  </a:lnTo>
                  <a:lnTo>
                    <a:pt x="2756" y="2609"/>
                  </a:lnTo>
                  <a:lnTo>
                    <a:pt x="2709" y="2541"/>
                  </a:lnTo>
                  <a:lnTo>
                    <a:pt x="2657" y="2478"/>
                  </a:lnTo>
                  <a:lnTo>
                    <a:pt x="2601" y="2417"/>
                  </a:lnTo>
                  <a:lnTo>
                    <a:pt x="2541" y="2361"/>
                  </a:lnTo>
                  <a:lnTo>
                    <a:pt x="2477" y="2309"/>
                  </a:lnTo>
                  <a:lnTo>
                    <a:pt x="2409" y="2261"/>
                  </a:lnTo>
                  <a:lnTo>
                    <a:pt x="2338" y="2218"/>
                  </a:lnTo>
                  <a:lnTo>
                    <a:pt x="2264" y="2180"/>
                  </a:lnTo>
                  <a:lnTo>
                    <a:pt x="2188" y="2148"/>
                  </a:lnTo>
                  <a:lnTo>
                    <a:pt x="2108" y="2121"/>
                  </a:lnTo>
                  <a:lnTo>
                    <a:pt x="2026" y="2098"/>
                  </a:lnTo>
                  <a:lnTo>
                    <a:pt x="1942" y="2083"/>
                  </a:lnTo>
                  <a:lnTo>
                    <a:pt x="1856" y="2073"/>
                  </a:lnTo>
                  <a:lnTo>
                    <a:pt x="1768" y="2070"/>
                  </a:lnTo>
                  <a:lnTo>
                    <a:pt x="1661" y="2067"/>
                  </a:lnTo>
                  <a:lnTo>
                    <a:pt x="1555" y="2057"/>
                  </a:lnTo>
                  <a:lnTo>
                    <a:pt x="1451" y="2041"/>
                  </a:lnTo>
                  <a:lnTo>
                    <a:pt x="1349" y="2020"/>
                  </a:lnTo>
                  <a:lnTo>
                    <a:pt x="1249" y="1992"/>
                  </a:lnTo>
                  <a:lnTo>
                    <a:pt x="1152" y="1959"/>
                  </a:lnTo>
                  <a:lnTo>
                    <a:pt x="1058" y="1921"/>
                  </a:lnTo>
                  <a:lnTo>
                    <a:pt x="965" y="1877"/>
                  </a:lnTo>
                  <a:lnTo>
                    <a:pt x="876" y="1827"/>
                  </a:lnTo>
                  <a:lnTo>
                    <a:pt x="791" y="1773"/>
                  </a:lnTo>
                  <a:lnTo>
                    <a:pt x="708" y="1715"/>
                  </a:lnTo>
                  <a:lnTo>
                    <a:pt x="630" y="1652"/>
                  </a:lnTo>
                  <a:lnTo>
                    <a:pt x="555" y="1585"/>
                  </a:lnTo>
                  <a:lnTo>
                    <a:pt x="483" y="1514"/>
                  </a:lnTo>
                  <a:lnTo>
                    <a:pt x="417" y="1438"/>
                  </a:lnTo>
                  <a:lnTo>
                    <a:pt x="354" y="1359"/>
                  </a:lnTo>
                  <a:lnTo>
                    <a:pt x="296" y="1277"/>
                  </a:lnTo>
                  <a:lnTo>
                    <a:pt x="242" y="1191"/>
                  </a:lnTo>
                  <a:lnTo>
                    <a:pt x="193" y="1101"/>
                  </a:lnTo>
                  <a:lnTo>
                    <a:pt x="149" y="1009"/>
                  </a:lnTo>
                  <a:lnTo>
                    <a:pt x="110" y="914"/>
                  </a:lnTo>
                  <a:lnTo>
                    <a:pt x="78" y="816"/>
                  </a:lnTo>
                  <a:lnTo>
                    <a:pt x="50" y="716"/>
                  </a:lnTo>
                  <a:lnTo>
                    <a:pt x="29" y="614"/>
                  </a:lnTo>
                  <a:lnTo>
                    <a:pt x="13" y="510"/>
                  </a:lnTo>
                  <a:lnTo>
                    <a:pt x="3" y="403"/>
                  </a:lnTo>
                  <a:lnTo>
                    <a:pt x="0" y="296"/>
                  </a:lnTo>
                  <a:lnTo>
                    <a:pt x="3" y="252"/>
                  </a:lnTo>
                  <a:lnTo>
                    <a:pt x="13" y="211"/>
                  </a:lnTo>
                  <a:lnTo>
                    <a:pt x="28" y="171"/>
                  </a:lnTo>
                  <a:lnTo>
                    <a:pt x="47" y="134"/>
                  </a:lnTo>
                  <a:lnTo>
                    <a:pt x="72" y="102"/>
                  </a:lnTo>
                  <a:lnTo>
                    <a:pt x="102" y="72"/>
                  </a:lnTo>
                  <a:lnTo>
                    <a:pt x="134" y="47"/>
                  </a:lnTo>
                  <a:lnTo>
                    <a:pt x="170" y="28"/>
                  </a:lnTo>
                  <a:lnTo>
                    <a:pt x="210" y="13"/>
                  </a:lnTo>
                  <a:lnTo>
                    <a:pt x="251" y="3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6350" y="1613"/>
              <a:ext cx="211" cy="127"/>
            </a:xfrm>
            <a:custGeom>
              <a:avLst/>
              <a:gdLst>
                <a:gd name="T0" fmla="*/ 709 w 2746"/>
                <a:gd name="T1" fmla="*/ 55 h 1650"/>
                <a:gd name="T2" fmla="*/ 879 w 2746"/>
                <a:gd name="T3" fmla="*/ 152 h 1650"/>
                <a:gd name="T4" fmla="*/ 1058 w 2746"/>
                <a:gd name="T5" fmla="*/ 233 h 1650"/>
                <a:gd name="T6" fmla="*/ 1245 w 2746"/>
                <a:gd name="T7" fmla="*/ 295 h 1650"/>
                <a:gd name="T8" fmla="*/ 1112 w 2746"/>
                <a:gd name="T9" fmla="*/ 373 h 1650"/>
                <a:gd name="T10" fmla="*/ 990 w 2746"/>
                <a:gd name="T11" fmla="*/ 468 h 1650"/>
                <a:gd name="T12" fmla="*/ 882 w 2746"/>
                <a:gd name="T13" fmla="*/ 578 h 1650"/>
                <a:gd name="T14" fmla="*/ 2419 w 2746"/>
                <a:gd name="T15" fmla="*/ 622 h 1650"/>
                <a:gd name="T16" fmla="*/ 2516 w 2746"/>
                <a:gd name="T17" fmla="*/ 721 h 1650"/>
                <a:gd name="T18" fmla="*/ 744 w 2746"/>
                <a:gd name="T19" fmla="*/ 776 h 1650"/>
                <a:gd name="T20" fmla="*/ 681 w 2746"/>
                <a:gd name="T21" fmla="*/ 905 h 1650"/>
                <a:gd name="T22" fmla="*/ 634 w 2746"/>
                <a:gd name="T23" fmla="*/ 1041 h 1650"/>
                <a:gd name="T24" fmla="*/ 2717 w 2746"/>
                <a:gd name="T25" fmla="*/ 1112 h 1650"/>
                <a:gd name="T26" fmla="*/ 2740 w 2746"/>
                <a:gd name="T27" fmla="*/ 1242 h 1650"/>
                <a:gd name="T28" fmla="*/ 593 w 2746"/>
                <a:gd name="T29" fmla="*/ 1309 h 1650"/>
                <a:gd name="T30" fmla="*/ 589 w 2746"/>
                <a:gd name="T31" fmla="*/ 1354 h 1650"/>
                <a:gd name="T32" fmla="*/ 576 w 2746"/>
                <a:gd name="T33" fmla="*/ 1439 h 1650"/>
                <a:gd name="T34" fmla="*/ 542 w 2746"/>
                <a:gd name="T35" fmla="*/ 1516 h 1650"/>
                <a:gd name="T36" fmla="*/ 489 w 2746"/>
                <a:gd name="T37" fmla="*/ 1578 h 1650"/>
                <a:gd name="T38" fmla="*/ 419 w 2746"/>
                <a:gd name="T39" fmla="*/ 1622 h 1650"/>
                <a:gd name="T40" fmla="*/ 339 w 2746"/>
                <a:gd name="T41" fmla="*/ 1647 h 1650"/>
                <a:gd name="T42" fmla="*/ 251 w 2746"/>
                <a:gd name="T43" fmla="*/ 1647 h 1650"/>
                <a:gd name="T44" fmla="*/ 170 w 2746"/>
                <a:gd name="T45" fmla="*/ 1622 h 1650"/>
                <a:gd name="T46" fmla="*/ 102 w 2746"/>
                <a:gd name="T47" fmla="*/ 1578 h 1650"/>
                <a:gd name="T48" fmla="*/ 47 w 2746"/>
                <a:gd name="T49" fmla="*/ 1516 h 1650"/>
                <a:gd name="T50" fmla="*/ 13 w 2746"/>
                <a:gd name="T51" fmla="*/ 1439 h 1650"/>
                <a:gd name="T52" fmla="*/ 0 w 2746"/>
                <a:gd name="T53" fmla="*/ 1354 h 1650"/>
                <a:gd name="T54" fmla="*/ 13 w 2746"/>
                <a:gd name="T55" fmla="*/ 1140 h 1650"/>
                <a:gd name="T56" fmla="*/ 50 w 2746"/>
                <a:gd name="T57" fmla="*/ 934 h 1650"/>
                <a:gd name="T58" fmla="*/ 110 w 2746"/>
                <a:gd name="T59" fmla="*/ 737 h 1650"/>
                <a:gd name="T60" fmla="*/ 193 w 2746"/>
                <a:gd name="T61" fmla="*/ 550 h 1650"/>
                <a:gd name="T62" fmla="*/ 295 w 2746"/>
                <a:gd name="T63" fmla="*/ 375 h 1650"/>
                <a:gd name="T64" fmla="*/ 416 w 2746"/>
                <a:gd name="T65" fmla="*/ 213 h 1650"/>
                <a:gd name="T66" fmla="*/ 554 w 2746"/>
                <a:gd name="T67" fmla="*/ 67 h 1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46" h="1650">
                  <a:moveTo>
                    <a:pt x="629" y="0"/>
                  </a:moveTo>
                  <a:lnTo>
                    <a:pt x="709" y="55"/>
                  </a:lnTo>
                  <a:lnTo>
                    <a:pt x="793" y="106"/>
                  </a:lnTo>
                  <a:lnTo>
                    <a:pt x="879" y="152"/>
                  </a:lnTo>
                  <a:lnTo>
                    <a:pt x="967" y="195"/>
                  </a:lnTo>
                  <a:lnTo>
                    <a:pt x="1058" y="233"/>
                  </a:lnTo>
                  <a:lnTo>
                    <a:pt x="1151" y="266"/>
                  </a:lnTo>
                  <a:lnTo>
                    <a:pt x="1245" y="295"/>
                  </a:lnTo>
                  <a:lnTo>
                    <a:pt x="1178" y="333"/>
                  </a:lnTo>
                  <a:lnTo>
                    <a:pt x="1112" y="373"/>
                  </a:lnTo>
                  <a:lnTo>
                    <a:pt x="1050" y="420"/>
                  </a:lnTo>
                  <a:lnTo>
                    <a:pt x="990" y="468"/>
                  </a:lnTo>
                  <a:lnTo>
                    <a:pt x="934" y="522"/>
                  </a:lnTo>
                  <a:lnTo>
                    <a:pt x="882" y="578"/>
                  </a:lnTo>
                  <a:lnTo>
                    <a:pt x="2367" y="578"/>
                  </a:lnTo>
                  <a:lnTo>
                    <a:pt x="2419" y="622"/>
                  </a:lnTo>
                  <a:lnTo>
                    <a:pt x="2470" y="670"/>
                  </a:lnTo>
                  <a:lnTo>
                    <a:pt x="2516" y="721"/>
                  </a:lnTo>
                  <a:lnTo>
                    <a:pt x="2559" y="776"/>
                  </a:lnTo>
                  <a:lnTo>
                    <a:pt x="744" y="776"/>
                  </a:lnTo>
                  <a:lnTo>
                    <a:pt x="710" y="839"/>
                  </a:lnTo>
                  <a:lnTo>
                    <a:pt x="681" y="905"/>
                  </a:lnTo>
                  <a:lnTo>
                    <a:pt x="656" y="971"/>
                  </a:lnTo>
                  <a:lnTo>
                    <a:pt x="634" y="1041"/>
                  </a:lnTo>
                  <a:lnTo>
                    <a:pt x="617" y="1112"/>
                  </a:lnTo>
                  <a:lnTo>
                    <a:pt x="2717" y="1112"/>
                  </a:lnTo>
                  <a:lnTo>
                    <a:pt x="2730" y="1177"/>
                  </a:lnTo>
                  <a:lnTo>
                    <a:pt x="2740" y="1242"/>
                  </a:lnTo>
                  <a:lnTo>
                    <a:pt x="2746" y="1309"/>
                  </a:lnTo>
                  <a:lnTo>
                    <a:pt x="593" y="1309"/>
                  </a:lnTo>
                  <a:lnTo>
                    <a:pt x="590" y="1332"/>
                  </a:lnTo>
                  <a:lnTo>
                    <a:pt x="589" y="1354"/>
                  </a:lnTo>
                  <a:lnTo>
                    <a:pt x="586" y="1398"/>
                  </a:lnTo>
                  <a:lnTo>
                    <a:pt x="576" y="1439"/>
                  </a:lnTo>
                  <a:lnTo>
                    <a:pt x="563" y="1479"/>
                  </a:lnTo>
                  <a:lnTo>
                    <a:pt x="542" y="1516"/>
                  </a:lnTo>
                  <a:lnTo>
                    <a:pt x="518" y="1548"/>
                  </a:lnTo>
                  <a:lnTo>
                    <a:pt x="489" y="1578"/>
                  </a:lnTo>
                  <a:lnTo>
                    <a:pt x="455" y="1603"/>
                  </a:lnTo>
                  <a:lnTo>
                    <a:pt x="419" y="1622"/>
                  </a:lnTo>
                  <a:lnTo>
                    <a:pt x="379" y="1637"/>
                  </a:lnTo>
                  <a:lnTo>
                    <a:pt x="339" y="1647"/>
                  </a:lnTo>
                  <a:lnTo>
                    <a:pt x="295" y="1650"/>
                  </a:lnTo>
                  <a:lnTo>
                    <a:pt x="251" y="1647"/>
                  </a:lnTo>
                  <a:lnTo>
                    <a:pt x="210" y="1637"/>
                  </a:lnTo>
                  <a:lnTo>
                    <a:pt x="170" y="1622"/>
                  </a:lnTo>
                  <a:lnTo>
                    <a:pt x="134" y="1603"/>
                  </a:lnTo>
                  <a:lnTo>
                    <a:pt x="102" y="1578"/>
                  </a:lnTo>
                  <a:lnTo>
                    <a:pt x="72" y="1548"/>
                  </a:lnTo>
                  <a:lnTo>
                    <a:pt x="47" y="1516"/>
                  </a:lnTo>
                  <a:lnTo>
                    <a:pt x="28" y="1479"/>
                  </a:lnTo>
                  <a:lnTo>
                    <a:pt x="13" y="1439"/>
                  </a:lnTo>
                  <a:lnTo>
                    <a:pt x="3" y="1398"/>
                  </a:lnTo>
                  <a:lnTo>
                    <a:pt x="0" y="1354"/>
                  </a:lnTo>
                  <a:lnTo>
                    <a:pt x="3" y="1247"/>
                  </a:lnTo>
                  <a:lnTo>
                    <a:pt x="13" y="1140"/>
                  </a:lnTo>
                  <a:lnTo>
                    <a:pt x="29" y="1036"/>
                  </a:lnTo>
                  <a:lnTo>
                    <a:pt x="50" y="934"/>
                  </a:lnTo>
                  <a:lnTo>
                    <a:pt x="78" y="834"/>
                  </a:lnTo>
                  <a:lnTo>
                    <a:pt x="110" y="737"/>
                  </a:lnTo>
                  <a:lnTo>
                    <a:pt x="149" y="642"/>
                  </a:lnTo>
                  <a:lnTo>
                    <a:pt x="193" y="550"/>
                  </a:lnTo>
                  <a:lnTo>
                    <a:pt x="241" y="461"/>
                  </a:lnTo>
                  <a:lnTo>
                    <a:pt x="295" y="375"/>
                  </a:lnTo>
                  <a:lnTo>
                    <a:pt x="354" y="293"/>
                  </a:lnTo>
                  <a:lnTo>
                    <a:pt x="416" y="213"/>
                  </a:lnTo>
                  <a:lnTo>
                    <a:pt x="483" y="138"/>
                  </a:lnTo>
                  <a:lnTo>
                    <a:pt x="554" y="67"/>
                  </a:lnTo>
                  <a:lnTo>
                    <a:pt x="6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28"/>
            <p:cNvSpPr/>
            <p:nvPr/>
          </p:nvSpPr>
          <p:spPr bwMode="auto">
            <a:xfrm>
              <a:off x="6411" y="1467"/>
              <a:ext cx="211" cy="127"/>
            </a:xfrm>
            <a:custGeom>
              <a:avLst/>
              <a:gdLst>
                <a:gd name="T0" fmla="*/ 2494 w 2745"/>
                <a:gd name="T1" fmla="*/ 3 h 1650"/>
                <a:gd name="T2" fmla="*/ 2575 w 2745"/>
                <a:gd name="T3" fmla="*/ 28 h 1650"/>
                <a:gd name="T4" fmla="*/ 2643 w 2745"/>
                <a:gd name="T5" fmla="*/ 72 h 1650"/>
                <a:gd name="T6" fmla="*/ 2698 w 2745"/>
                <a:gd name="T7" fmla="*/ 134 h 1650"/>
                <a:gd name="T8" fmla="*/ 2732 w 2745"/>
                <a:gd name="T9" fmla="*/ 211 h 1650"/>
                <a:gd name="T10" fmla="*/ 2745 w 2745"/>
                <a:gd name="T11" fmla="*/ 296 h 1650"/>
                <a:gd name="T12" fmla="*/ 2732 w 2745"/>
                <a:gd name="T13" fmla="*/ 510 h 1650"/>
                <a:gd name="T14" fmla="*/ 2695 w 2745"/>
                <a:gd name="T15" fmla="*/ 716 h 1650"/>
                <a:gd name="T16" fmla="*/ 2635 w 2745"/>
                <a:gd name="T17" fmla="*/ 913 h 1650"/>
                <a:gd name="T18" fmla="*/ 2552 w 2745"/>
                <a:gd name="T19" fmla="*/ 1100 h 1650"/>
                <a:gd name="T20" fmla="*/ 2450 w 2745"/>
                <a:gd name="T21" fmla="*/ 1274 h 1650"/>
                <a:gd name="T22" fmla="*/ 2329 w 2745"/>
                <a:gd name="T23" fmla="*/ 1437 h 1650"/>
                <a:gd name="T24" fmla="*/ 2191 w 2745"/>
                <a:gd name="T25" fmla="*/ 1583 h 1650"/>
                <a:gd name="T26" fmla="*/ 2036 w 2745"/>
                <a:gd name="T27" fmla="*/ 1595 h 1650"/>
                <a:gd name="T28" fmla="*/ 1866 w 2745"/>
                <a:gd name="T29" fmla="*/ 1498 h 1650"/>
                <a:gd name="T30" fmla="*/ 1687 w 2745"/>
                <a:gd name="T31" fmla="*/ 1417 h 1650"/>
                <a:gd name="T32" fmla="*/ 1500 w 2745"/>
                <a:gd name="T33" fmla="*/ 1354 h 1650"/>
                <a:gd name="T34" fmla="*/ 1633 w 2745"/>
                <a:gd name="T35" fmla="*/ 1277 h 1650"/>
                <a:gd name="T36" fmla="*/ 1755 w 2745"/>
                <a:gd name="T37" fmla="*/ 1181 h 1650"/>
                <a:gd name="T38" fmla="*/ 1863 w 2745"/>
                <a:gd name="T39" fmla="*/ 1072 h 1650"/>
                <a:gd name="T40" fmla="*/ 326 w 2745"/>
                <a:gd name="T41" fmla="*/ 1028 h 1650"/>
                <a:gd name="T42" fmla="*/ 229 w 2745"/>
                <a:gd name="T43" fmla="*/ 929 h 1650"/>
                <a:gd name="T44" fmla="*/ 2001 w 2745"/>
                <a:gd name="T45" fmla="*/ 874 h 1650"/>
                <a:gd name="T46" fmla="*/ 2064 w 2745"/>
                <a:gd name="T47" fmla="*/ 745 h 1650"/>
                <a:gd name="T48" fmla="*/ 2111 w 2745"/>
                <a:gd name="T49" fmla="*/ 609 h 1650"/>
                <a:gd name="T50" fmla="*/ 28 w 2745"/>
                <a:gd name="T51" fmla="*/ 538 h 1650"/>
                <a:gd name="T52" fmla="*/ 5 w 2745"/>
                <a:gd name="T53" fmla="*/ 408 h 1650"/>
                <a:gd name="T54" fmla="*/ 2152 w 2745"/>
                <a:gd name="T55" fmla="*/ 341 h 1650"/>
                <a:gd name="T56" fmla="*/ 2156 w 2745"/>
                <a:gd name="T57" fmla="*/ 296 h 1650"/>
                <a:gd name="T58" fmla="*/ 2169 w 2745"/>
                <a:gd name="T59" fmla="*/ 211 h 1650"/>
                <a:gd name="T60" fmla="*/ 2203 w 2745"/>
                <a:gd name="T61" fmla="*/ 134 h 1650"/>
                <a:gd name="T62" fmla="*/ 2256 w 2745"/>
                <a:gd name="T63" fmla="*/ 72 h 1650"/>
                <a:gd name="T64" fmla="*/ 2326 w 2745"/>
                <a:gd name="T65" fmla="*/ 28 h 1650"/>
                <a:gd name="T66" fmla="*/ 2406 w 2745"/>
                <a:gd name="T67" fmla="*/ 3 h 1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45" h="1650">
                  <a:moveTo>
                    <a:pt x="2450" y="0"/>
                  </a:moveTo>
                  <a:lnTo>
                    <a:pt x="2494" y="3"/>
                  </a:lnTo>
                  <a:lnTo>
                    <a:pt x="2535" y="13"/>
                  </a:lnTo>
                  <a:lnTo>
                    <a:pt x="2575" y="28"/>
                  </a:lnTo>
                  <a:lnTo>
                    <a:pt x="2611" y="47"/>
                  </a:lnTo>
                  <a:lnTo>
                    <a:pt x="2643" y="72"/>
                  </a:lnTo>
                  <a:lnTo>
                    <a:pt x="2673" y="102"/>
                  </a:lnTo>
                  <a:lnTo>
                    <a:pt x="2698" y="134"/>
                  </a:lnTo>
                  <a:lnTo>
                    <a:pt x="2717" y="171"/>
                  </a:lnTo>
                  <a:lnTo>
                    <a:pt x="2732" y="211"/>
                  </a:lnTo>
                  <a:lnTo>
                    <a:pt x="2742" y="252"/>
                  </a:lnTo>
                  <a:lnTo>
                    <a:pt x="2745" y="296"/>
                  </a:lnTo>
                  <a:lnTo>
                    <a:pt x="2742" y="403"/>
                  </a:lnTo>
                  <a:lnTo>
                    <a:pt x="2732" y="510"/>
                  </a:lnTo>
                  <a:lnTo>
                    <a:pt x="2716" y="614"/>
                  </a:lnTo>
                  <a:lnTo>
                    <a:pt x="2695" y="716"/>
                  </a:lnTo>
                  <a:lnTo>
                    <a:pt x="2667" y="816"/>
                  </a:lnTo>
                  <a:lnTo>
                    <a:pt x="2635" y="913"/>
                  </a:lnTo>
                  <a:lnTo>
                    <a:pt x="2596" y="1008"/>
                  </a:lnTo>
                  <a:lnTo>
                    <a:pt x="2552" y="1100"/>
                  </a:lnTo>
                  <a:lnTo>
                    <a:pt x="2504" y="1189"/>
                  </a:lnTo>
                  <a:lnTo>
                    <a:pt x="2450" y="1274"/>
                  </a:lnTo>
                  <a:lnTo>
                    <a:pt x="2391" y="1357"/>
                  </a:lnTo>
                  <a:lnTo>
                    <a:pt x="2329" y="1437"/>
                  </a:lnTo>
                  <a:lnTo>
                    <a:pt x="2262" y="1511"/>
                  </a:lnTo>
                  <a:lnTo>
                    <a:pt x="2191" y="1583"/>
                  </a:lnTo>
                  <a:lnTo>
                    <a:pt x="2116" y="1650"/>
                  </a:lnTo>
                  <a:lnTo>
                    <a:pt x="2036" y="1595"/>
                  </a:lnTo>
                  <a:lnTo>
                    <a:pt x="1952" y="1544"/>
                  </a:lnTo>
                  <a:lnTo>
                    <a:pt x="1866" y="1498"/>
                  </a:lnTo>
                  <a:lnTo>
                    <a:pt x="1778" y="1455"/>
                  </a:lnTo>
                  <a:lnTo>
                    <a:pt x="1687" y="1417"/>
                  </a:lnTo>
                  <a:lnTo>
                    <a:pt x="1594" y="1383"/>
                  </a:lnTo>
                  <a:lnTo>
                    <a:pt x="1500" y="1354"/>
                  </a:lnTo>
                  <a:lnTo>
                    <a:pt x="1567" y="1317"/>
                  </a:lnTo>
                  <a:lnTo>
                    <a:pt x="1633" y="1277"/>
                  </a:lnTo>
                  <a:lnTo>
                    <a:pt x="1695" y="1230"/>
                  </a:lnTo>
                  <a:lnTo>
                    <a:pt x="1755" y="1181"/>
                  </a:lnTo>
                  <a:lnTo>
                    <a:pt x="1811" y="1128"/>
                  </a:lnTo>
                  <a:lnTo>
                    <a:pt x="1863" y="1072"/>
                  </a:lnTo>
                  <a:lnTo>
                    <a:pt x="378" y="1072"/>
                  </a:lnTo>
                  <a:lnTo>
                    <a:pt x="326" y="1028"/>
                  </a:lnTo>
                  <a:lnTo>
                    <a:pt x="275" y="980"/>
                  </a:lnTo>
                  <a:lnTo>
                    <a:pt x="229" y="929"/>
                  </a:lnTo>
                  <a:lnTo>
                    <a:pt x="186" y="874"/>
                  </a:lnTo>
                  <a:lnTo>
                    <a:pt x="2001" y="874"/>
                  </a:lnTo>
                  <a:lnTo>
                    <a:pt x="2035" y="811"/>
                  </a:lnTo>
                  <a:lnTo>
                    <a:pt x="2064" y="745"/>
                  </a:lnTo>
                  <a:lnTo>
                    <a:pt x="2089" y="679"/>
                  </a:lnTo>
                  <a:lnTo>
                    <a:pt x="2111" y="609"/>
                  </a:lnTo>
                  <a:lnTo>
                    <a:pt x="2128" y="538"/>
                  </a:lnTo>
                  <a:lnTo>
                    <a:pt x="28" y="538"/>
                  </a:lnTo>
                  <a:lnTo>
                    <a:pt x="15" y="473"/>
                  </a:lnTo>
                  <a:lnTo>
                    <a:pt x="5" y="408"/>
                  </a:lnTo>
                  <a:lnTo>
                    <a:pt x="0" y="341"/>
                  </a:lnTo>
                  <a:lnTo>
                    <a:pt x="2152" y="341"/>
                  </a:lnTo>
                  <a:lnTo>
                    <a:pt x="2155" y="318"/>
                  </a:lnTo>
                  <a:lnTo>
                    <a:pt x="2156" y="296"/>
                  </a:lnTo>
                  <a:lnTo>
                    <a:pt x="2159" y="252"/>
                  </a:lnTo>
                  <a:lnTo>
                    <a:pt x="2169" y="211"/>
                  </a:lnTo>
                  <a:lnTo>
                    <a:pt x="2182" y="171"/>
                  </a:lnTo>
                  <a:lnTo>
                    <a:pt x="2203" y="134"/>
                  </a:lnTo>
                  <a:lnTo>
                    <a:pt x="2227" y="102"/>
                  </a:lnTo>
                  <a:lnTo>
                    <a:pt x="2256" y="72"/>
                  </a:lnTo>
                  <a:lnTo>
                    <a:pt x="2290" y="47"/>
                  </a:lnTo>
                  <a:lnTo>
                    <a:pt x="2326" y="28"/>
                  </a:lnTo>
                  <a:lnTo>
                    <a:pt x="2366" y="13"/>
                  </a:lnTo>
                  <a:lnTo>
                    <a:pt x="2406" y="3"/>
                  </a:lnTo>
                  <a:lnTo>
                    <a:pt x="24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 rot="10800000">
            <a:off x="1304056" y="2030876"/>
            <a:ext cx="4144056" cy="3186727"/>
            <a:chOff x="3084817" y="1944848"/>
            <a:chExt cx="2318899" cy="3125717"/>
          </a:xfrm>
        </p:grpSpPr>
        <p:sp>
          <p:nvSpPr>
            <p:cNvPr id="6" name="Freeform 5"/>
            <p:cNvSpPr/>
            <p:nvPr/>
          </p:nvSpPr>
          <p:spPr bwMode="auto">
            <a:xfrm>
              <a:off x="3084817" y="1944848"/>
              <a:ext cx="2318899" cy="1354800"/>
            </a:xfrm>
            <a:custGeom>
              <a:avLst/>
              <a:gdLst>
                <a:gd name="T0" fmla="*/ 893 w 893"/>
                <a:gd name="T1" fmla="*/ 275 h 569"/>
                <a:gd name="T2" fmla="*/ 455 w 893"/>
                <a:gd name="T3" fmla="*/ 0 h 569"/>
                <a:gd name="T4" fmla="*/ 0 w 893"/>
                <a:gd name="T5" fmla="*/ 275 h 569"/>
                <a:gd name="T6" fmla="*/ 108 w 893"/>
                <a:gd name="T7" fmla="*/ 275 h 569"/>
                <a:gd name="T8" fmla="*/ 108 w 893"/>
                <a:gd name="T9" fmla="*/ 569 h 569"/>
                <a:gd name="T10" fmla="*/ 805 w 893"/>
                <a:gd name="T11" fmla="*/ 569 h 569"/>
                <a:gd name="T12" fmla="*/ 805 w 893"/>
                <a:gd name="T13" fmla="*/ 275 h 569"/>
                <a:gd name="T14" fmla="*/ 893 w 893"/>
                <a:gd name="T15" fmla="*/ 275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3" h="569">
                  <a:moveTo>
                    <a:pt x="893" y="275"/>
                  </a:moveTo>
                  <a:lnTo>
                    <a:pt x="455" y="0"/>
                  </a:lnTo>
                  <a:lnTo>
                    <a:pt x="0" y="275"/>
                  </a:lnTo>
                  <a:lnTo>
                    <a:pt x="108" y="275"/>
                  </a:lnTo>
                  <a:lnTo>
                    <a:pt x="108" y="569"/>
                  </a:lnTo>
                  <a:lnTo>
                    <a:pt x="805" y="569"/>
                  </a:lnTo>
                  <a:lnTo>
                    <a:pt x="805" y="275"/>
                  </a:lnTo>
                  <a:lnTo>
                    <a:pt x="893" y="275"/>
                  </a:lnTo>
                  <a:close/>
                </a:path>
              </a:pathLst>
            </a:custGeom>
            <a:solidFill>
              <a:srgbClr val="314371"/>
            </a:solidFill>
            <a:ln>
              <a:noFill/>
            </a:ln>
          </p:spPr>
          <p:txBody>
            <a:bodyPr vert="horz" wrap="square" lIns="342900" tIns="411480" rIns="342900" bIns="34290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2100" dirty="0">
                <a:cs typeface="+mn-ea"/>
                <a:sym typeface="+mn-lt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3363834" y="4077519"/>
              <a:ext cx="1811837" cy="993031"/>
            </a:xfrm>
            <a:custGeom>
              <a:avLst/>
              <a:gdLst>
                <a:gd name="T0" fmla="*/ 414 w 697"/>
                <a:gd name="T1" fmla="*/ 73 h 550"/>
                <a:gd name="T2" fmla="*/ 342 w 697"/>
                <a:gd name="T3" fmla="*/ 0 h 550"/>
                <a:gd name="T4" fmla="*/ 273 w 697"/>
                <a:gd name="T5" fmla="*/ 73 h 550"/>
                <a:gd name="T6" fmla="*/ 0 w 697"/>
                <a:gd name="T7" fmla="*/ 73 h 550"/>
                <a:gd name="T8" fmla="*/ 0 w 697"/>
                <a:gd name="T9" fmla="*/ 550 h 550"/>
                <a:gd name="T10" fmla="*/ 697 w 697"/>
                <a:gd name="T11" fmla="*/ 550 h 550"/>
                <a:gd name="T12" fmla="*/ 697 w 697"/>
                <a:gd name="T13" fmla="*/ 73 h 550"/>
                <a:gd name="T14" fmla="*/ 414 w 697"/>
                <a:gd name="T15" fmla="*/ 73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7" h="550">
                  <a:moveTo>
                    <a:pt x="414" y="73"/>
                  </a:moveTo>
                  <a:lnTo>
                    <a:pt x="342" y="0"/>
                  </a:lnTo>
                  <a:lnTo>
                    <a:pt x="273" y="73"/>
                  </a:lnTo>
                  <a:lnTo>
                    <a:pt x="0" y="73"/>
                  </a:lnTo>
                  <a:lnTo>
                    <a:pt x="0" y="550"/>
                  </a:lnTo>
                  <a:lnTo>
                    <a:pt x="697" y="550"/>
                  </a:lnTo>
                  <a:lnTo>
                    <a:pt x="697" y="73"/>
                  </a:lnTo>
                  <a:lnTo>
                    <a:pt x="414" y="73"/>
                  </a:lnTo>
                  <a:close/>
                </a:path>
              </a:pathLst>
            </a:custGeom>
            <a:solidFill>
              <a:srgbClr val="77B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50" dirty="0">
                <a:cs typeface="+mn-ea"/>
                <a:sym typeface="+mn-lt"/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3363835" y="4077534"/>
              <a:ext cx="1811837" cy="993031"/>
            </a:xfrm>
            <a:custGeom>
              <a:avLst/>
              <a:gdLst>
                <a:gd name="T0" fmla="*/ 414 w 697"/>
                <a:gd name="T1" fmla="*/ 74 h 550"/>
                <a:gd name="T2" fmla="*/ 342 w 697"/>
                <a:gd name="T3" fmla="*/ 0 h 550"/>
                <a:gd name="T4" fmla="*/ 273 w 697"/>
                <a:gd name="T5" fmla="*/ 74 h 550"/>
                <a:gd name="T6" fmla="*/ 0 w 697"/>
                <a:gd name="T7" fmla="*/ 74 h 550"/>
                <a:gd name="T8" fmla="*/ 0 w 697"/>
                <a:gd name="T9" fmla="*/ 550 h 550"/>
                <a:gd name="T10" fmla="*/ 697 w 697"/>
                <a:gd name="T11" fmla="*/ 550 h 550"/>
                <a:gd name="T12" fmla="*/ 697 w 697"/>
                <a:gd name="T13" fmla="*/ 74 h 550"/>
                <a:gd name="T14" fmla="*/ 414 w 697"/>
                <a:gd name="T15" fmla="*/ 74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7" h="550">
                  <a:moveTo>
                    <a:pt x="414" y="74"/>
                  </a:moveTo>
                  <a:lnTo>
                    <a:pt x="342" y="0"/>
                  </a:lnTo>
                  <a:lnTo>
                    <a:pt x="273" y="74"/>
                  </a:lnTo>
                  <a:lnTo>
                    <a:pt x="0" y="74"/>
                  </a:lnTo>
                  <a:lnTo>
                    <a:pt x="0" y="550"/>
                  </a:lnTo>
                  <a:lnTo>
                    <a:pt x="697" y="550"/>
                  </a:lnTo>
                  <a:lnTo>
                    <a:pt x="697" y="74"/>
                  </a:lnTo>
                  <a:lnTo>
                    <a:pt x="414" y="74"/>
                  </a:lnTo>
                  <a:close/>
                </a:path>
              </a:pathLst>
            </a:custGeom>
            <a:solidFill>
              <a:srgbClr val="314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274320" rIns="68580" bIns="34290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2100" dirty="0"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</a:pPr>
              <a:endParaRPr lang="en-US" sz="900" dirty="0">
                <a:cs typeface="+mn-ea"/>
                <a:sym typeface="+mn-lt"/>
              </a:endParaRPr>
            </a:p>
          </p:txBody>
        </p:sp>
        <p:sp>
          <p:nvSpPr>
            <p:cNvPr id="9" name="TextBox 13"/>
            <p:cNvSpPr txBox="1"/>
            <p:nvPr/>
          </p:nvSpPr>
          <p:spPr>
            <a:xfrm rot="10800000">
              <a:off x="3584612" y="2574320"/>
              <a:ext cx="1372819" cy="3310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  <a:endParaRPr 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TextBox 13"/>
            <p:cNvSpPr txBox="1"/>
            <p:nvPr/>
          </p:nvSpPr>
          <p:spPr>
            <a:xfrm rot="10800000">
              <a:off x="3584612" y="4491084"/>
              <a:ext cx="1372819" cy="3310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  <a:endParaRPr 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3363836" y="3191039"/>
              <a:ext cx="1811837" cy="993031"/>
            </a:xfrm>
            <a:custGeom>
              <a:avLst/>
              <a:gdLst>
                <a:gd name="T0" fmla="*/ 414 w 697"/>
                <a:gd name="T1" fmla="*/ 74 h 550"/>
                <a:gd name="T2" fmla="*/ 342 w 697"/>
                <a:gd name="T3" fmla="*/ 0 h 550"/>
                <a:gd name="T4" fmla="*/ 273 w 697"/>
                <a:gd name="T5" fmla="*/ 74 h 550"/>
                <a:gd name="T6" fmla="*/ 0 w 697"/>
                <a:gd name="T7" fmla="*/ 74 h 550"/>
                <a:gd name="T8" fmla="*/ 0 w 697"/>
                <a:gd name="T9" fmla="*/ 550 h 550"/>
                <a:gd name="T10" fmla="*/ 697 w 697"/>
                <a:gd name="T11" fmla="*/ 550 h 550"/>
                <a:gd name="T12" fmla="*/ 697 w 697"/>
                <a:gd name="T13" fmla="*/ 74 h 550"/>
                <a:gd name="T14" fmla="*/ 414 w 697"/>
                <a:gd name="T15" fmla="*/ 74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7" h="550">
                  <a:moveTo>
                    <a:pt x="414" y="74"/>
                  </a:moveTo>
                  <a:lnTo>
                    <a:pt x="342" y="0"/>
                  </a:lnTo>
                  <a:lnTo>
                    <a:pt x="273" y="74"/>
                  </a:lnTo>
                  <a:lnTo>
                    <a:pt x="0" y="74"/>
                  </a:lnTo>
                  <a:lnTo>
                    <a:pt x="0" y="550"/>
                  </a:lnTo>
                  <a:lnTo>
                    <a:pt x="697" y="550"/>
                  </a:lnTo>
                  <a:lnTo>
                    <a:pt x="697" y="74"/>
                  </a:lnTo>
                  <a:lnTo>
                    <a:pt x="414" y="74"/>
                  </a:lnTo>
                  <a:close/>
                </a:path>
              </a:pathLst>
            </a:custGeom>
            <a:solidFill>
              <a:srgbClr val="314371"/>
            </a:solidFill>
            <a:ln>
              <a:noFill/>
            </a:ln>
          </p:spPr>
          <p:txBody>
            <a:bodyPr vert="horz" wrap="square" lIns="68580" tIns="274320" rIns="68580" bIns="34290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2100" dirty="0">
                <a:cs typeface="+mn-ea"/>
                <a:sym typeface="+mn-lt"/>
              </a:endParaRPr>
            </a:p>
          </p:txBody>
        </p:sp>
        <p:sp>
          <p:nvSpPr>
            <p:cNvPr id="12" name="TextBox 13"/>
            <p:cNvSpPr txBox="1"/>
            <p:nvPr/>
          </p:nvSpPr>
          <p:spPr>
            <a:xfrm rot="10800000">
              <a:off x="3584612" y="3615295"/>
              <a:ext cx="1372819" cy="3310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  <a:endParaRPr 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原创设计师QQ598969553            _4"/>
          <p:cNvSpPr>
            <a:spLocks noChangeArrowheads="1"/>
          </p:cNvSpPr>
          <p:nvPr/>
        </p:nvSpPr>
        <p:spPr bwMode="gray">
          <a:xfrm flipH="1">
            <a:off x="6301785" y="2093991"/>
            <a:ext cx="3771536" cy="656680"/>
          </a:xfrm>
          <a:prstGeom prst="roundRect">
            <a:avLst>
              <a:gd name="adj" fmla="val 11505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   点击添加文字，点击添加文字</a:t>
            </a:r>
            <a:endParaRPr kumimoji="0" lang="zh-CN" altLang="zh-CN" sz="16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原创设计师QQ598969553            _6"/>
          <p:cNvSpPr>
            <a:spLocks noChangeArrowheads="1"/>
          </p:cNvSpPr>
          <p:nvPr/>
        </p:nvSpPr>
        <p:spPr bwMode="gray">
          <a:xfrm flipH="1">
            <a:off x="6301161" y="3133982"/>
            <a:ext cx="3771536" cy="656680"/>
          </a:xfrm>
          <a:prstGeom prst="roundRect">
            <a:avLst>
              <a:gd name="adj" fmla="val 11505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   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点击添加文字，点击添加文字</a:t>
            </a:r>
            <a:endParaRPr lang="zh-CN" altLang="zh-CN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0" lang="zh-CN" altLang="zh-CN" sz="16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原创设计师QQ598969553            _8"/>
          <p:cNvSpPr>
            <a:spLocks noChangeArrowheads="1"/>
          </p:cNvSpPr>
          <p:nvPr/>
        </p:nvSpPr>
        <p:spPr bwMode="ltGray">
          <a:xfrm flipH="1">
            <a:off x="6301161" y="4173974"/>
            <a:ext cx="3775076" cy="650676"/>
          </a:xfrm>
          <a:prstGeom prst="roundRect">
            <a:avLst>
              <a:gd name="adj" fmla="val 11505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   点击添加文字，点击添加文字</a:t>
            </a:r>
            <a:endParaRPr lang="zh-CN" altLang="zh-CN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2" descr="white concrete buildi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297" y="1541104"/>
            <a:ext cx="5660858" cy="3775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6" name="组合 135"/>
          <p:cNvGrpSpPr/>
          <p:nvPr/>
        </p:nvGrpSpPr>
        <p:grpSpPr>
          <a:xfrm>
            <a:off x="670470" y="2579336"/>
            <a:ext cx="2301875" cy="1699327"/>
            <a:chOff x="890587" y="4379913"/>
            <a:chExt cx="2301875" cy="1699327"/>
          </a:xfrm>
        </p:grpSpPr>
        <p:sp>
          <p:nvSpPr>
            <p:cNvPr id="137" name="文本框 22"/>
            <p:cNvSpPr txBox="1"/>
            <p:nvPr/>
          </p:nvSpPr>
          <p:spPr>
            <a:xfrm>
              <a:off x="1605002" y="4379913"/>
              <a:ext cx="1107996" cy="4069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zh-CN" altLang="en-US" sz="18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  <a:endParaRPr lang="zh-CN" altLang="en-US" sz="1800" dirty="0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  <p:sp>
          <p:nvSpPr>
            <p:cNvPr id="138" name="文本框 23"/>
            <p:cNvSpPr txBox="1"/>
            <p:nvPr/>
          </p:nvSpPr>
          <p:spPr>
            <a:xfrm>
              <a:off x="890587" y="4786578"/>
              <a:ext cx="2301875" cy="12926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rgbClr val="314371"/>
                  </a:solidFill>
                  <a:cs typeface="+mn-ea"/>
                  <a:sym typeface="+mn-lt"/>
                </a:rPr>
                <a:t>      请在此处添加具体内容，请言简意赅，简单说明即可，不必繁琐。请在此处添加具体内容，请言简意赅，简单说明即可，不必繁琐。</a:t>
              </a:r>
              <a:endParaRPr lang="zh-CN" altLang="en-US" sz="1200" dirty="0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3477883" y="2579336"/>
            <a:ext cx="2301875" cy="1699327"/>
            <a:chOff x="890587" y="4379913"/>
            <a:chExt cx="2301875" cy="1699327"/>
          </a:xfrm>
        </p:grpSpPr>
        <p:sp>
          <p:nvSpPr>
            <p:cNvPr id="140" name="文本框 22"/>
            <p:cNvSpPr txBox="1"/>
            <p:nvPr/>
          </p:nvSpPr>
          <p:spPr>
            <a:xfrm>
              <a:off x="1605002" y="4379913"/>
              <a:ext cx="1107996" cy="4069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zh-CN" altLang="en-US" sz="18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  <a:endParaRPr lang="zh-CN" altLang="en-US" sz="1800" dirty="0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  <p:sp>
          <p:nvSpPr>
            <p:cNvPr id="141" name="文本框 23"/>
            <p:cNvSpPr txBox="1"/>
            <p:nvPr/>
          </p:nvSpPr>
          <p:spPr>
            <a:xfrm>
              <a:off x="890587" y="4786578"/>
              <a:ext cx="2301875" cy="12926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rgbClr val="314371"/>
                  </a:solidFill>
                  <a:cs typeface="+mn-ea"/>
                  <a:sym typeface="+mn-lt"/>
                </a:rPr>
                <a:t>      请在此处添加具体内容，请言简意赅，简单说明即可，不必繁琐。请在此处添加具体内容，请言简意赅，简单说明即可，不必繁琐。</a:t>
              </a:r>
              <a:endParaRPr lang="zh-CN" altLang="en-US" sz="1200" dirty="0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/>
          <p:nvPr/>
        </p:nvCxnSpPr>
        <p:spPr>
          <a:xfrm>
            <a:off x="11715750" y="1598870"/>
            <a:ext cx="0" cy="325755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9586769" y="5840197"/>
            <a:ext cx="224328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700" b="1" spc="50" dirty="0">
                <a:solidFill>
                  <a:schemeClr val="bg1"/>
                </a:solidFill>
                <a:cs typeface="+mn-ea"/>
                <a:sym typeface="+mn-lt"/>
              </a:rPr>
              <a:t>FEILANG</a:t>
            </a:r>
            <a:endParaRPr lang="zh-CN" altLang="en-US" sz="1700" b="1" spc="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586769" y="6179347"/>
            <a:ext cx="224328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700" b="1" spc="50" dirty="0">
                <a:solidFill>
                  <a:schemeClr val="bg1"/>
                </a:solidFill>
                <a:cs typeface="+mn-ea"/>
                <a:sym typeface="+mn-lt"/>
              </a:rPr>
              <a:t>BIOTECHNOLOGY</a:t>
            </a:r>
            <a:endParaRPr lang="zh-CN" altLang="en-US" sz="1700" b="1" spc="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38817" y="2572630"/>
            <a:ext cx="8568114" cy="1712741"/>
            <a:chOff x="338817" y="2824043"/>
            <a:chExt cx="8568114" cy="1712741"/>
          </a:xfrm>
        </p:grpSpPr>
        <p:sp>
          <p:nvSpPr>
            <p:cNvPr id="3" name="文本框 2"/>
            <p:cNvSpPr txBox="1"/>
            <p:nvPr/>
          </p:nvSpPr>
          <p:spPr>
            <a:xfrm>
              <a:off x="415303" y="4002769"/>
              <a:ext cx="47916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AU" altLang="zh-CN" sz="1600" cap="all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LABORATORY SPECIFICATION</a:t>
              </a:r>
              <a:endParaRPr lang="en-AU" altLang="zh-CN" sz="16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15938" y="4482784"/>
              <a:ext cx="396000" cy="5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38817" y="2824043"/>
              <a:ext cx="856811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实验室规范</a:t>
              </a:r>
              <a:endParaRPr lang="zh-CN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515938" y="244175"/>
            <a:ext cx="2071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GONGS LOGO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263720" y="244175"/>
            <a:ext cx="1982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实习纪律及安排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599541" y="244175"/>
            <a:ext cx="1549668" cy="40011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实验室规范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22015" y="5994085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 smtClean="0">
                <a:solidFill>
                  <a:schemeClr val="bg1"/>
                </a:solidFill>
                <a:cs typeface="+mn-ea"/>
                <a:sym typeface="+mn-lt"/>
              </a:rPr>
              <a:t>20XX.12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0404909" y="244175"/>
            <a:ext cx="1268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皮肤介绍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428341" y="244175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化妆品介绍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0" y="1232034"/>
            <a:ext cx="12192000" cy="4350619"/>
          </a:xfrm>
          <a:prstGeom prst="rect">
            <a:avLst/>
          </a:prstGeom>
          <a:solidFill>
            <a:srgbClr val="31437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14371"/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441867" y="2292633"/>
            <a:ext cx="7308266" cy="3247542"/>
            <a:chOff x="2558114" y="2829988"/>
            <a:chExt cx="7308266" cy="3247542"/>
          </a:xfrm>
          <a:solidFill>
            <a:srgbClr val="314371"/>
          </a:solidFill>
        </p:grpSpPr>
        <p:sp>
          <p:nvSpPr>
            <p:cNvPr id="11" name="任意多边形 25"/>
            <p:cNvSpPr/>
            <p:nvPr/>
          </p:nvSpPr>
          <p:spPr>
            <a:xfrm>
              <a:off x="2558114" y="2829988"/>
              <a:ext cx="1132743" cy="70147"/>
            </a:xfrm>
            <a:custGeom>
              <a:avLst/>
              <a:gdLst>
                <a:gd name="connsiteX0" fmla="*/ 0 w 1038225"/>
                <a:gd name="connsiteY0" fmla="*/ 0 h 64294"/>
                <a:gd name="connsiteX1" fmla="*/ 1038225 w 1038225"/>
                <a:gd name="connsiteY1" fmla="*/ 30956 h 64294"/>
                <a:gd name="connsiteX2" fmla="*/ 990600 w 1038225"/>
                <a:gd name="connsiteY2" fmla="*/ 64294 h 64294"/>
                <a:gd name="connsiteX3" fmla="*/ 0 w 1038225"/>
                <a:gd name="connsiteY3" fmla="*/ 0 h 64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8225" h="64294">
                  <a:moveTo>
                    <a:pt x="0" y="0"/>
                  </a:moveTo>
                  <a:lnTo>
                    <a:pt x="1038225" y="30956"/>
                  </a:lnTo>
                  <a:lnTo>
                    <a:pt x="990600" y="6429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50800" dist="254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" name="任意多边形 26"/>
            <p:cNvSpPr/>
            <p:nvPr/>
          </p:nvSpPr>
          <p:spPr>
            <a:xfrm>
              <a:off x="3750609" y="2858566"/>
              <a:ext cx="1561419" cy="192255"/>
            </a:xfrm>
            <a:custGeom>
              <a:avLst/>
              <a:gdLst>
                <a:gd name="connsiteX0" fmla="*/ 35718 w 1431131"/>
                <a:gd name="connsiteY0" fmla="*/ 0 h 176212"/>
                <a:gd name="connsiteX1" fmla="*/ 0 w 1431131"/>
                <a:gd name="connsiteY1" fmla="*/ 38100 h 176212"/>
                <a:gd name="connsiteX2" fmla="*/ 1393031 w 1431131"/>
                <a:gd name="connsiteY2" fmla="*/ 176212 h 176212"/>
                <a:gd name="connsiteX3" fmla="*/ 1431131 w 1431131"/>
                <a:gd name="connsiteY3" fmla="*/ 145256 h 176212"/>
                <a:gd name="connsiteX4" fmla="*/ 35718 w 1431131"/>
                <a:gd name="connsiteY4" fmla="*/ 0 h 176212"/>
                <a:gd name="connsiteX0-1" fmla="*/ 35718 w 1431131"/>
                <a:gd name="connsiteY0-2" fmla="*/ 0 h 176212"/>
                <a:gd name="connsiteX1-3" fmla="*/ 0 w 1431131"/>
                <a:gd name="connsiteY1-4" fmla="*/ 38100 h 176212"/>
                <a:gd name="connsiteX2-5" fmla="*/ 1393031 w 1431131"/>
                <a:gd name="connsiteY2-6" fmla="*/ 176212 h 176212"/>
                <a:gd name="connsiteX3-7" fmla="*/ 1431131 w 1431131"/>
                <a:gd name="connsiteY3-8" fmla="*/ 145256 h 176212"/>
                <a:gd name="connsiteX4-9" fmla="*/ 35718 w 1431131"/>
                <a:gd name="connsiteY4-10" fmla="*/ 0 h 176212"/>
                <a:gd name="connsiteX0-11" fmla="*/ 35718 w 1431131"/>
                <a:gd name="connsiteY0-12" fmla="*/ 0 h 176212"/>
                <a:gd name="connsiteX1-13" fmla="*/ 0 w 1431131"/>
                <a:gd name="connsiteY1-14" fmla="*/ 38100 h 176212"/>
                <a:gd name="connsiteX2-15" fmla="*/ 1393031 w 1431131"/>
                <a:gd name="connsiteY2-16" fmla="*/ 176212 h 176212"/>
                <a:gd name="connsiteX3-17" fmla="*/ 1431131 w 1431131"/>
                <a:gd name="connsiteY3-18" fmla="*/ 145256 h 176212"/>
                <a:gd name="connsiteX4-19" fmla="*/ 35718 w 1431131"/>
                <a:gd name="connsiteY4-20" fmla="*/ 0 h 176212"/>
                <a:gd name="connsiteX0-21" fmla="*/ 35718 w 1431131"/>
                <a:gd name="connsiteY0-22" fmla="*/ 0 h 176212"/>
                <a:gd name="connsiteX1-23" fmla="*/ 0 w 1431131"/>
                <a:gd name="connsiteY1-24" fmla="*/ 38100 h 176212"/>
                <a:gd name="connsiteX2-25" fmla="*/ 1393031 w 1431131"/>
                <a:gd name="connsiteY2-26" fmla="*/ 176212 h 176212"/>
                <a:gd name="connsiteX3-27" fmla="*/ 1431131 w 1431131"/>
                <a:gd name="connsiteY3-28" fmla="*/ 145256 h 176212"/>
                <a:gd name="connsiteX4-29" fmla="*/ 35718 w 1431131"/>
                <a:gd name="connsiteY4-30" fmla="*/ 0 h 176212"/>
                <a:gd name="connsiteX0-31" fmla="*/ 35718 w 1431131"/>
                <a:gd name="connsiteY0-32" fmla="*/ 0 h 176212"/>
                <a:gd name="connsiteX1-33" fmla="*/ 0 w 1431131"/>
                <a:gd name="connsiteY1-34" fmla="*/ 38100 h 176212"/>
                <a:gd name="connsiteX2-35" fmla="*/ 1393031 w 1431131"/>
                <a:gd name="connsiteY2-36" fmla="*/ 176212 h 176212"/>
                <a:gd name="connsiteX3-37" fmla="*/ 1431131 w 1431131"/>
                <a:gd name="connsiteY3-38" fmla="*/ 145256 h 176212"/>
                <a:gd name="connsiteX4-39" fmla="*/ 35718 w 1431131"/>
                <a:gd name="connsiteY4-40" fmla="*/ 0 h 1762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31131" h="176212">
                  <a:moveTo>
                    <a:pt x="35718" y="0"/>
                  </a:moveTo>
                  <a:lnTo>
                    <a:pt x="0" y="38100"/>
                  </a:lnTo>
                  <a:cubicBezTo>
                    <a:pt x="466725" y="76993"/>
                    <a:pt x="928687" y="123031"/>
                    <a:pt x="1393031" y="176212"/>
                  </a:cubicBezTo>
                  <a:lnTo>
                    <a:pt x="1431131" y="145256"/>
                  </a:lnTo>
                  <a:cubicBezTo>
                    <a:pt x="965993" y="84931"/>
                    <a:pt x="507999" y="34132"/>
                    <a:pt x="35718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50800" dist="254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" name="任意多边形 27"/>
            <p:cNvSpPr/>
            <p:nvPr/>
          </p:nvSpPr>
          <p:spPr>
            <a:xfrm>
              <a:off x="5366588" y="3022242"/>
              <a:ext cx="1417547" cy="950880"/>
            </a:xfrm>
            <a:custGeom>
              <a:avLst/>
              <a:gdLst>
                <a:gd name="connsiteX0" fmla="*/ 45244 w 1057275"/>
                <a:gd name="connsiteY0" fmla="*/ 0 h 871537"/>
                <a:gd name="connsiteX1" fmla="*/ 0 w 1057275"/>
                <a:gd name="connsiteY1" fmla="*/ 50006 h 871537"/>
                <a:gd name="connsiteX2" fmla="*/ 881063 w 1057275"/>
                <a:gd name="connsiteY2" fmla="*/ 864393 h 871537"/>
                <a:gd name="connsiteX3" fmla="*/ 1057275 w 1057275"/>
                <a:gd name="connsiteY3" fmla="*/ 871537 h 871537"/>
                <a:gd name="connsiteX4" fmla="*/ 1016794 w 1057275"/>
                <a:gd name="connsiteY4" fmla="*/ 259556 h 871537"/>
                <a:gd name="connsiteX5" fmla="*/ 45244 w 1057275"/>
                <a:gd name="connsiteY5" fmla="*/ 0 h 871537"/>
                <a:gd name="connsiteX0-1" fmla="*/ 45244 w 1057275"/>
                <a:gd name="connsiteY0-2" fmla="*/ 0 h 871537"/>
                <a:gd name="connsiteX1-3" fmla="*/ 0 w 1057275"/>
                <a:gd name="connsiteY1-4" fmla="*/ 50006 h 871537"/>
                <a:gd name="connsiteX2-5" fmla="*/ 881063 w 1057275"/>
                <a:gd name="connsiteY2-6" fmla="*/ 864393 h 871537"/>
                <a:gd name="connsiteX3-7" fmla="*/ 1057275 w 1057275"/>
                <a:gd name="connsiteY3-8" fmla="*/ 871537 h 871537"/>
                <a:gd name="connsiteX4-9" fmla="*/ 1016794 w 1057275"/>
                <a:gd name="connsiteY4-10" fmla="*/ 259556 h 871537"/>
                <a:gd name="connsiteX5-11" fmla="*/ 45244 w 1057275"/>
                <a:gd name="connsiteY5-12" fmla="*/ 0 h 871537"/>
                <a:gd name="connsiteX0-13" fmla="*/ 45244 w 1057275"/>
                <a:gd name="connsiteY0-14" fmla="*/ 0 h 871537"/>
                <a:gd name="connsiteX1-15" fmla="*/ 0 w 1057275"/>
                <a:gd name="connsiteY1-16" fmla="*/ 50006 h 871537"/>
                <a:gd name="connsiteX2-17" fmla="*/ 881063 w 1057275"/>
                <a:gd name="connsiteY2-18" fmla="*/ 864393 h 871537"/>
                <a:gd name="connsiteX3-19" fmla="*/ 1057275 w 1057275"/>
                <a:gd name="connsiteY3-20" fmla="*/ 871537 h 871537"/>
                <a:gd name="connsiteX4-21" fmla="*/ 1016794 w 1057275"/>
                <a:gd name="connsiteY4-22" fmla="*/ 259556 h 871537"/>
                <a:gd name="connsiteX5-23" fmla="*/ 45244 w 1057275"/>
                <a:gd name="connsiteY5-24" fmla="*/ 0 h 871537"/>
                <a:gd name="connsiteX0-25" fmla="*/ 45244 w 1139868"/>
                <a:gd name="connsiteY0-26" fmla="*/ 0 h 871537"/>
                <a:gd name="connsiteX1-27" fmla="*/ 0 w 1139868"/>
                <a:gd name="connsiteY1-28" fmla="*/ 50006 h 871537"/>
                <a:gd name="connsiteX2-29" fmla="*/ 881063 w 1139868"/>
                <a:gd name="connsiteY2-30" fmla="*/ 864393 h 871537"/>
                <a:gd name="connsiteX3-31" fmla="*/ 1057275 w 1139868"/>
                <a:gd name="connsiteY3-32" fmla="*/ 871537 h 871537"/>
                <a:gd name="connsiteX4-33" fmla="*/ 1016794 w 1139868"/>
                <a:gd name="connsiteY4-34" fmla="*/ 259556 h 871537"/>
                <a:gd name="connsiteX5-35" fmla="*/ 45244 w 1139868"/>
                <a:gd name="connsiteY5-36" fmla="*/ 0 h 871537"/>
                <a:gd name="connsiteX0-37" fmla="*/ 45244 w 1299265"/>
                <a:gd name="connsiteY0-38" fmla="*/ 0 h 871537"/>
                <a:gd name="connsiteX1-39" fmla="*/ 0 w 1299265"/>
                <a:gd name="connsiteY1-40" fmla="*/ 50006 h 871537"/>
                <a:gd name="connsiteX2-41" fmla="*/ 881063 w 1299265"/>
                <a:gd name="connsiteY2-42" fmla="*/ 864393 h 871537"/>
                <a:gd name="connsiteX3-43" fmla="*/ 1057275 w 1299265"/>
                <a:gd name="connsiteY3-44" fmla="*/ 871537 h 871537"/>
                <a:gd name="connsiteX4-45" fmla="*/ 1016794 w 1299265"/>
                <a:gd name="connsiteY4-46" fmla="*/ 259556 h 871537"/>
                <a:gd name="connsiteX5-47" fmla="*/ 45244 w 1299265"/>
                <a:gd name="connsiteY5-48" fmla="*/ 0 h 871537"/>
                <a:gd name="connsiteX0-49" fmla="*/ 45244 w 1299265"/>
                <a:gd name="connsiteY0-50" fmla="*/ 0 h 871537"/>
                <a:gd name="connsiteX1-51" fmla="*/ 0 w 1299265"/>
                <a:gd name="connsiteY1-52" fmla="*/ 50006 h 871537"/>
                <a:gd name="connsiteX2-53" fmla="*/ 881063 w 1299265"/>
                <a:gd name="connsiteY2-54" fmla="*/ 864393 h 871537"/>
                <a:gd name="connsiteX3-55" fmla="*/ 1057275 w 1299265"/>
                <a:gd name="connsiteY3-56" fmla="*/ 871537 h 871537"/>
                <a:gd name="connsiteX4-57" fmla="*/ 1016794 w 1299265"/>
                <a:gd name="connsiteY4-58" fmla="*/ 259556 h 871537"/>
                <a:gd name="connsiteX5-59" fmla="*/ 45244 w 1299265"/>
                <a:gd name="connsiteY5-60" fmla="*/ 0 h 871537"/>
                <a:gd name="connsiteX0-61" fmla="*/ 45244 w 1299265"/>
                <a:gd name="connsiteY0-62" fmla="*/ 0 h 871537"/>
                <a:gd name="connsiteX1-63" fmla="*/ 0 w 1299265"/>
                <a:gd name="connsiteY1-64" fmla="*/ 50006 h 871537"/>
                <a:gd name="connsiteX2-65" fmla="*/ 881063 w 1299265"/>
                <a:gd name="connsiteY2-66" fmla="*/ 864393 h 871537"/>
                <a:gd name="connsiteX3-67" fmla="*/ 1057275 w 1299265"/>
                <a:gd name="connsiteY3-68" fmla="*/ 871537 h 871537"/>
                <a:gd name="connsiteX4-69" fmla="*/ 1016794 w 1299265"/>
                <a:gd name="connsiteY4-70" fmla="*/ 259556 h 871537"/>
                <a:gd name="connsiteX5-71" fmla="*/ 45244 w 1299265"/>
                <a:gd name="connsiteY5-72" fmla="*/ 0 h 871537"/>
                <a:gd name="connsiteX0-73" fmla="*/ 45244 w 1299265"/>
                <a:gd name="connsiteY0-74" fmla="*/ 0 h 871537"/>
                <a:gd name="connsiteX1-75" fmla="*/ 0 w 1299265"/>
                <a:gd name="connsiteY1-76" fmla="*/ 50006 h 871537"/>
                <a:gd name="connsiteX2-77" fmla="*/ 881063 w 1299265"/>
                <a:gd name="connsiteY2-78" fmla="*/ 864393 h 871537"/>
                <a:gd name="connsiteX3-79" fmla="*/ 1057275 w 1299265"/>
                <a:gd name="connsiteY3-80" fmla="*/ 871537 h 871537"/>
                <a:gd name="connsiteX4-81" fmla="*/ 1016794 w 1299265"/>
                <a:gd name="connsiteY4-82" fmla="*/ 259556 h 871537"/>
                <a:gd name="connsiteX5-83" fmla="*/ 45244 w 1299265"/>
                <a:gd name="connsiteY5-84" fmla="*/ 0 h 871537"/>
                <a:gd name="connsiteX0-85" fmla="*/ 45244 w 1299265"/>
                <a:gd name="connsiteY0-86" fmla="*/ 0 h 871537"/>
                <a:gd name="connsiteX1-87" fmla="*/ 0 w 1299265"/>
                <a:gd name="connsiteY1-88" fmla="*/ 50006 h 871537"/>
                <a:gd name="connsiteX2-89" fmla="*/ 881063 w 1299265"/>
                <a:gd name="connsiteY2-90" fmla="*/ 864393 h 871537"/>
                <a:gd name="connsiteX3-91" fmla="*/ 1057275 w 1299265"/>
                <a:gd name="connsiteY3-92" fmla="*/ 871537 h 871537"/>
                <a:gd name="connsiteX4-93" fmla="*/ 1016794 w 1299265"/>
                <a:gd name="connsiteY4-94" fmla="*/ 259556 h 871537"/>
                <a:gd name="connsiteX5-95" fmla="*/ 45244 w 1299265"/>
                <a:gd name="connsiteY5-96" fmla="*/ 0 h 8715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299265" h="871537">
                  <a:moveTo>
                    <a:pt x="45244" y="0"/>
                  </a:moveTo>
                  <a:lnTo>
                    <a:pt x="0" y="50006"/>
                  </a:lnTo>
                  <a:cubicBezTo>
                    <a:pt x="469901" y="147637"/>
                    <a:pt x="1658938" y="409575"/>
                    <a:pt x="881063" y="864393"/>
                  </a:cubicBezTo>
                  <a:lnTo>
                    <a:pt x="1057275" y="871537"/>
                  </a:lnTo>
                  <a:cubicBezTo>
                    <a:pt x="1477169" y="688974"/>
                    <a:pt x="1275556" y="370681"/>
                    <a:pt x="1016794" y="259556"/>
                  </a:cubicBezTo>
                  <a:cubicBezTo>
                    <a:pt x="690563" y="127794"/>
                    <a:pt x="373857" y="65088"/>
                    <a:pt x="45244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50800" dist="254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" name="任意多边形 28"/>
            <p:cNvSpPr/>
            <p:nvPr/>
          </p:nvSpPr>
          <p:spPr>
            <a:xfrm>
              <a:off x="4913924" y="4025083"/>
              <a:ext cx="1460699" cy="1535439"/>
            </a:xfrm>
            <a:custGeom>
              <a:avLst/>
              <a:gdLst>
                <a:gd name="connsiteX0" fmla="*/ 1069181 w 1069181"/>
                <a:gd name="connsiteY0" fmla="*/ 16669 h 1407319"/>
                <a:gd name="connsiteX1" fmla="*/ 850106 w 1069181"/>
                <a:gd name="connsiteY1" fmla="*/ 0 h 1407319"/>
                <a:gd name="connsiteX2" fmla="*/ 0 w 1069181"/>
                <a:gd name="connsiteY2" fmla="*/ 388144 h 1407319"/>
                <a:gd name="connsiteX3" fmla="*/ 607219 w 1069181"/>
                <a:gd name="connsiteY3" fmla="*/ 1407319 h 1407319"/>
                <a:gd name="connsiteX4" fmla="*/ 964406 w 1069181"/>
                <a:gd name="connsiteY4" fmla="*/ 1252538 h 1407319"/>
                <a:gd name="connsiteX5" fmla="*/ 428625 w 1069181"/>
                <a:gd name="connsiteY5" fmla="*/ 302419 h 1407319"/>
                <a:gd name="connsiteX6" fmla="*/ 1069181 w 1069181"/>
                <a:gd name="connsiteY6" fmla="*/ 16669 h 1407319"/>
                <a:gd name="connsiteX0-1" fmla="*/ 1069181 w 1069181"/>
                <a:gd name="connsiteY0-2" fmla="*/ 16669 h 1407319"/>
                <a:gd name="connsiteX1-3" fmla="*/ 850106 w 1069181"/>
                <a:gd name="connsiteY1-4" fmla="*/ 0 h 1407319"/>
                <a:gd name="connsiteX2-5" fmla="*/ 0 w 1069181"/>
                <a:gd name="connsiteY2-6" fmla="*/ 388144 h 1407319"/>
                <a:gd name="connsiteX3-7" fmla="*/ 607219 w 1069181"/>
                <a:gd name="connsiteY3-8" fmla="*/ 1407319 h 1407319"/>
                <a:gd name="connsiteX4-9" fmla="*/ 964406 w 1069181"/>
                <a:gd name="connsiteY4-10" fmla="*/ 1252538 h 1407319"/>
                <a:gd name="connsiteX5-11" fmla="*/ 428625 w 1069181"/>
                <a:gd name="connsiteY5-12" fmla="*/ 302419 h 1407319"/>
                <a:gd name="connsiteX6-13" fmla="*/ 1069181 w 1069181"/>
                <a:gd name="connsiteY6-14" fmla="*/ 16669 h 1407319"/>
                <a:gd name="connsiteX0-15" fmla="*/ 1113650 w 1113650"/>
                <a:gd name="connsiteY0-16" fmla="*/ 16669 h 1407319"/>
                <a:gd name="connsiteX1-17" fmla="*/ 894575 w 1113650"/>
                <a:gd name="connsiteY1-18" fmla="*/ 0 h 1407319"/>
                <a:gd name="connsiteX2-19" fmla="*/ 44469 w 1113650"/>
                <a:gd name="connsiteY2-20" fmla="*/ 388144 h 1407319"/>
                <a:gd name="connsiteX3-21" fmla="*/ 651688 w 1113650"/>
                <a:gd name="connsiteY3-22" fmla="*/ 1407319 h 1407319"/>
                <a:gd name="connsiteX4-23" fmla="*/ 1008875 w 1113650"/>
                <a:gd name="connsiteY4-24" fmla="*/ 1252538 h 1407319"/>
                <a:gd name="connsiteX5-25" fmla="*/ 473094 w 1113650"/>
                <a:gd name="connsiteY5-26" fmla="*/ 302419 h 1407319"/>
                <a:gd name="connsiteX6-27" fmla="*/ 1113650 w 1113650"/>
                <a:gd name="connsiteY6-28" fmla="*/ 16669 h 1407319"/>
                <a:gd name="connsiteX0-29" fmla="*/ 1338815 w 1338815"/>
                <a:gd name="connsiteY0-30" fmla="*/ 16669 h 1407319"/>
                <a:gd name="connsiteX1-31" fmla="*/ 1119740 w 1338815"/>
                <a:gd name="connsiteY1-32" fmla="*/ 0 h 1407319"/>
                <a:gd name="connsiteX2-33" fmla="*/ 269634 w 1338815"/>
                <a:gd name="connsiteY2-34" fmla="*/ 388144 h 1407319"/>
                <a:gd name="connsiteX3-35" fmla="*/ 876853 w 1338815"/>
                <a:gd name="connsiteY3-36" fmla="*/ 1407319 h 1407319"/>
                <a:gd name="connsiteX4-37" fmla="*/ 1234040 w 1338815"/>
                <a:gd name="connsiteY4-38" fmla="*/ 1252538 h 1407319"/>
                <a:gd name="connsiteX5-39" fmla="*/ 698259 w 1338815"/>
                <a:gd name="connsiteY5-40" fmla="*/ 302419 h 1407319"/>
                <a:gd name="connsiteX6-41" fmla="*/ 1338815 w 1338815"/>
                <a:gd name="connsiteY6-42" fmla="*/ 16669 h 1407319"/>
                <a:gd name="connsiteX0-43" fmla="*/ 1338815 w 1338815"/>
                <a:gd name="connsiteY0-44" fmla="*/ 16669 h 1407319"/>
                <a:gd name="connsiteX1-45" fmla="*/ 1119740 w 1338815"/>
                <a:gd name="connsiteY1-46" fmla="*/ 0 h 1407319"/>
                <a:gd name="connsiteX2-47" fmla="*/ 269634 w 1338815"/>
                <a:gd name="connsiteY2-48" fmla="*/ 388144 h 1407319"/>
                <a:gd name="connsiteX3-49" fmla="*/ 876853 w 1338815"/>
                <a:gd name="connsiteY3-50" fmla="*/ 1407319 h 1407319"/>
                <a:gd name="connsiteX4-51" fmla="*/ 1234040 w 1338815"/>
                <a:gd name="connsiteY4-52" fmla="*/ 1252538 h 1407319"/>
                <a:gd name="connsiteX5-53" fmla="*/ 698259 w 1338815"/>
                <a:gd name="connsiteY5-54" fmla="*/ 302419 h 1407319"/>
                <a:gd name="connsiteX6-55" fmla="*/ 1338815 w 1338815"/>
                <a:gd name="connsiteY6-56" fmla="*/ 16669 h 1407319"/>
                <a:gd name="connsiteX0-57" fmla="*/ 1338815 w 1338815"/>
                <a:gd name="connsiteY0-58" fmla="*/ 16669 h 1407319"/>
                <a:gd name="connsiteX1-59" fmla="*/ 1119740 w 1338815"/>
                <a:gd name="connsiteY1-60" fmla="*/ 0 h 1407319"/>
                <a:gd name="connsiteX2-61" fmla="*/ 269634 w 1338815"/>
                <a:gd name="connsiteY2-62" fmla="*/ 388144 h 1407319"/>
                <a:gd name="connsiteX3-63" fmla="*/ 876853 w 1338815"/>
                <a:gd name="connsiteY3-64" fmla="*/ 1407319 h 1407319"/>
                <a:gd name="connsiteX4-65" fmla="*/ 1234040 w 1338815"/>
                <a:gd name="connsiteY4-66" fmla="*/ 1252538 h 1407319"/>
                <a:gd name="connsiteX5-67" fmla="*/ 698259 w 1338815"/>
                <a:gd name="connsiteY5-68" fmla="*/ 302419 h 1407319"/>
                <a:gd name="connsiteX6-69" fmla="*/ 1338815 w 1338815"/>
                <a:gd name="connsiteY6-70" fmla="*/ 16669 h 1407319"/>
                <a:gd name="connsiteX0-71" fmla="*/ 1338815 w 1338815"/>
                <a:gd name="connsiteY0-72" fmla="*/ 16669 h 1407319"/>
                <a:gd name="connsiteX1-73" fmla="*/ 1119740 w 1338815"/>
                <a:gd name="connsiteY1-74" fmla="*/ 0 h 1407319"/>
                <a:gd name="connsiteX2-75" fmla="*/ 269634 w 1338815"/>
                <a:gd name="connsiteY2-76" fmla="*/ 388144 h 1407319"/>
                <a:gd name="connsiteX3-77" fmla="*/ 876853 w 1338815"/>
                <a:gd name="connsiteY3-78" fmla="*/ 1407319 h 1407319"/>
                <a:gd name="connsiteX4-79" fmla="*/ 1234040 w 1338815"/>
                <a:gd name="connsiteY4-80" fmla="*/ 1252538 h 1407319"/>
                <a:gd name="connsiteX5-81" fmla="*/ 698259 w 1338815"/>
                <a:gd name="connsiteY5-82" fmla="*/ 302419 h 1407319"/>
                <a:gd name="connsiteX6-83" fmla="*/ 1338815 w 1338815"/>
                <a:gd name="connsiteY6-84" fmla="*/ 16669 h 1407319"/>
                <a:gd name="connsiteX0-85" fmla="*/ 1338815 w 1338815"/>
                <a:gd name="connsiteY0-86" fmla="*/ 16669 h 1407319"/>
                <a:gd name="connsiteX1-87" fmla="*/ 1119740 w 1338815"/>
                <a:gd name="connsiteY1-88" fmla="*/ 0 h 1407319"/>
                <a:gd name="connsiteX2-89" fmla="*/ 269634 w 1338815"/>
                <a:gd name="connsiteY2-90" fmla="*/ 388144 h 1407319"/>
                <a:gd name="connsiteX3-91" fmla="*/ 876853 w 1338815"/>
                <a:gd name="connsiteY3-92" fmla="*/ 1407319 h 1407319"/>
                <a:gd name="connsiteX4-93" fmla="*/ 1234040 w 1338815"/>
                <a:gd name="connsiteY4-94" fmla="*/ 1252538 h 1407319"/>
                <a:gd name="connsiteX5-95" fmla="*/ 700640 w 1338815"/>
                <a:gd name="connsiteY5-96" fmla="*/ 309563 h 1407319"/>
                <a:gd name="connsiteX6-97" fmla="*/ 1338815 w 1338815"/>
                <a:gd name="connsiteY6-98" fmla="*/ 16669 h 14073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338815" h="1407319">
                  <a:moveTo>
                    <a:pt x="1338815" y="16669"/>
                  </a:moveTo>
                  <a:lnTo>
                    <a:pt x="1119740" y="0"/>
                  </a:lnTo>
                  <a:cubicBezTo>
                    <a:pt x="836371" y="129381"/>
                    <a:pt x="550622" y="237331"/>
                    <a:pt x="269634" y="388144"/>
                  </a:cubicBezTo>
                  <a:cubicBezTo>
                    <a:pt x="55321" y="496888"/>
                    <a:pt x="-435215" y="958057"/>
                    <a:pt x="876853" y="1407319"/>
                  </a:cubicBezTo>
                  <a:lnTo>
                    <a:pt x="1234040" y="1252538"/>
                  </a:lnTo>
                  <a:cubicBezTo>
                    <a:pt x="636346" y="1123951"/>
                    <a:pt x="-92316" y="685800"/>
                    <a:pt x="700640" y="309563"/>
                  </a:cubicBezTo>
                  <a:lnTo>
                    <a:pt x="1338815" y="16669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50800" dist="254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" name="任意多边形 29"/>
            <p:cNvSpPr/>
            <p:nvPr/>
          </p:nvSpPr>
          <p:spPr>
            <a:xfrm>
              <a:off x="6151193" y="5461795"/>
              <a:ext cx="3715187" cy="615735"/>
            </a:xfrm>
            <a:custGeom>
              <a:avLst/>
              <a:gdLst>
                <a:gd name="connsiteX0" fmla="*/ 383381 w 3405187"/>
                <a:gd name="connsiteY0" fmla="*/ 0 h 564357"/>
                <a:gd name="connsiteX1" fmla="*/ 0 w 3405187"/>
                <a:gd name="connsiteY1" fmla="*/ 150019 h 564357"/>
                <a:gd name="connsiteX2" fmla="*/ 2369343 w 3405187"/>
                <a:gd name="connsiteY2" fmla="*/ 438150 h 564357"/>
                <a:gd name="connsiteX3" fmla="*/ 2240756 w 3405187"/>
                <a:gd name="connsiteY3" fmla="*/ 564357 h 564357"/>
                <a:gd name="connsiteX4" fmla="*/ 3405187 w 3405187"/>
                <a:gd name="connsiteY4" fmla="*/ 402432 h 564357"/>
                <a:gd name="connsiteX5" fmla="*/ 2788443 w 3405187"/>
                <a:gd name="connsiteY5" fmla="*/ 107157 h 564357"/>
                <a:gd name="connsiteX6" fmla="*/ 2705100 w 3405187"/>
                <a:gd name="connsiteY6" fmla="*/ 180975 h 564357"/>
                <a:gd name="connsiteX7" fmla="*/ 383381 w 3405187"/>
                <a:gd name="connsiteY7" fmla="*/ 0 h 564357"/>
                <a:gd name="connsiteX0-1" fmla="*/ 383381 w 3405187"/>
                <a:gd name="connsiteY0-2" fmla="*/ 0 h 564357"/>
                <a:gd name="connsiteX1-3" fmla="*/ 0 w 3405187"/>
                <a:gd name="connsiteY1-4" fmla="*/ 150019 h 564357"/>
                <a:gd name="connsiteX2-5" fmla="*/ 2369343 w 3405187"/>
                <a:gd name="connsiteY2-6" fmla="*/ 438150 h 564357"/>
                <a:gd name="connsiteX3-7" fmla="*/ 2240756 w 3405187"/>
                <a:gd name="connsiteY3-8" fmla="*/ 564357 h 564357"/>
                <a:gd name="connsiteX4-9" fmla="*/ 3405187 w 3405187"/>
                <a:gd name="connsiteY4-10" fmla="*/ 402432 h 564357"/>
                <a:gd name="connsiteX5-11" fmla="*/ 2788443 w 3405187"/>
                <a:gd name="connsiteY5-12" fmla="*/ 107157 h 564357"/>
                <a:gd name="connsiteX6-13" fmla="*/ 2705100 w 3405187"/>
                <a:gd name="connsiteY6-14" fmla="*/ 180975 h 564357"/>
                <a:gd name="connsiteX7-15" fmla="*/ 383381 w 3405187"/>
                <a:gd name="connsiteY7-16" fmla="*/ 0 h 564357"/>
                <a:gd name="connsiteX0-17" fmla="*/ 383381 w 3405187"/>
                <a:gd name="connsiteY0-18" fmla="*/ 0 h 564357"/>
                <a:gd name="connsiteX1-19" fmla="*/ 0 w 3405187"/>
                <a:gd name="connsiteY1-20" fmla="*/ 150019 h 564357"/>
                <a:gd name="connsiteX2-21" fmla="*/ 2369343 w 3405187"/>
                <a:gd name="connsiteY2-22" fmla="*/ 438150 h 564357"/>
                <a:gd name="connsiteX3-23" fmla="*/ 2240756 w 3405187"/>
                <a:gd name="connsiteY3-24" fmla="*/ 564357 h 564357"/>
                <a:gd name="connsiteX4-25" fmla="*/ 3405187 w 3405187"/>
                <a:gd name="connsiteY4-26" fmla="*/ 402432 h 564357"/>
                <a:gd name="connsiteX5-27" fmla="*/ 2788443 w 3405187"/>
                <a:gd name="connsiteY5-28" fmla="*/ 107157 h 564357"/>
                <a:gd name="connsiteX6-29" fmla="*/ 2705100 w 3405187"/>
                <a:gd name="connsiteY6-30" fmla="*/ 180975 h 564357"/>
                <a:gd name="connsiteX7-31" fmla="*/ 383381 w 3405187"/>
                <a:gd name="connsiteY7-32" fmla="*/ 0 h 564357"/>
                <a:gd name="connsiteX0-33" fmla="*/ 383381 w 3405187"/>
                <a:gd name="connsiteY0-34" fmla="*/ 0 h 564357"/>
                <a:gd name="connsiteX1-35" fmla="*/ 0 w 3405187"/>
                <a:gd name="connsiteY1-36" fmla="*/ 150019 h 564357"/>
                <a:gd name="connsiteX2-37" fmla="*/ 2369343 w 3405187"/>
                <a:gd name="connsiteY2-38" fmla="*/ 438150 h 564357"/>
                <a:gd name="connsiteX3-39" fmla="*/ 2240756 w 3405187"/>
                <a:gd name="connsiteY3-40" fmla="*/ 564357 h 564357"/>
                <a:gd name="connsiteX4-41" fmla="*/ 3405187 w 3405187"/>
                <a:gd name="connsiteY4-42" fmla="*/ 402432 h 564357"/>
                <a:gd name="connsiteX5-43" fmla="*/ 2788443 w 3405187"/>
                <a:gd name="connsiteY5-44" fmla="*/ 107157 h 564357"/>
                <a:gd name="connsiteX6-45" fmla="*/ 2705100 w 3405187"/>
                <a:gd name="connsiteY6-46" fmla="*/ 180975 h 564357"/>
                <a:gd name="connsiteX7-47" fmla="*/ 383381 w 3405187"/>
                <a:gd name="connsiteY7-48" fmla="*/ 0 h 564357"/>
                <a:gd name="connsiteX0-49" fmla="*/ 383381 w 3405187"/>
                <a:gd name="connsiteY0-50" fmla="*/ 0 h 564357"/>
                <a:gd name="connsiteX1-51" fmla="*/ 0 w 3405187"/>
                <a:gd name="connsiteY1-52" fmla="*/ 150019 h 564357"/>
                <a:gd name="connsiteX2-53" fmla="*/ 2369343 w 3405187"/>
                <a:gd name="connsiteY2-54" fmla="*/ 438150 h 564357"/>
                <a:gd name="connsiteX3-55" fmla="*/ 2240756 w 3405187"/>
                <a:gd name="connsiteY3-56" fmla="*/ 564357 h 564357"/>
                <a:gd name="connsiteX4-57" fmla="*/ 3405187 w 3405187"/>
                <a:gd name="connsiteY4-58" fmla="*/ 402432 h 564357"/>
                <a:gd name="connsiteX5-59" fmla="*/ 2788443 w 3405187"/>
                <a:gd name="connsiteY5-60" fmla="*/ 107157 h 564357"/>
                <a:gd name="connsiteX6-61" fmla="*/ 2705100 w 3405187"/>
                <a:gd name="connsiteY6-62" fmla="*/ 180975 h 564357"/>
                <a:gd name="connsiteX7-63" fmla="*/ 383381 w 3405187"/>
                <a:gd name="connsiteY7-64" fmla="*/ 0 h 56435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3405187" h="564357">
                  <a:moveTo>
                    <a:pt x="383381" y="0"/>
                  </a:moveTo>
                  <a:lnTo>
                    <a:pt x="0" y="150019"/>
                  </a:lnTo>
                  <a:cubicBezTo>
                    <a:pt x="692150" y="307975"/>
                    <a:pt x="1527174" y="432594"/>
                    <a:pt x="2369343" y="438150"/>
                  </a:cubicBezTo>
                  <a:lnTo>
                    <a:pt x="2240756" y="564357"/>
                  </a:lnTo>
                  <a:lnTo>
                    <a:pt x="3405187" y="402432"/>
                  </a:lnTo>
                  <a:lnTo>
                    <a:pt x="2788443" y="107157"/>
                  </a:lnTo>
                  <a:lnTo>
                    <a:pt x="2705100" y="180975"/>
                  </a:lnTo>
                  <a:cubicBezTo>
                    <a:pt x="1933576" y="177800"/>
                    <a:pt x="1159668" y="98425"/>
                    <a:pt x="383381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50800" dist="254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186625" y="3078224"/>
            <a:ext cx="1419965" cy="1419965"/>
            <a:chOff x="8302872" y="3615579"/>
            <a:chExt cx="1419965" cy="1419965"/>
          </a:xfrm>
        </p:grpSpPr>
        <p:sp>
          <p:nvSpPr>
            <p:cNvPr id="23" name="泪滴形 22"/>
            <p:cNvSpPr/>
            <p:nvPr/>
          </p:nvSpPr>
          <p:spPr>
            <a:xfrm rot="8100000">
              <a:off x="8302872" y="3615579"/>
              <a:ext cx="1419965" cy="1419965"/>
            </a:xfrm>
            <a:prstGeom prst="teardrop">
              <a:avLst/>
            </a:prstGeom>
            <a:solidFill>
              <a:srgbClr val="31437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418299" y="3932798"/>
              <a:ext cx="12682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effectLst>
                    <a:innerShdw blurRad="63500" dist="25400" dir="13500000">
                      <a:prstClr val="black">
                        <a:alpha val="50000"/>
                      </a:prstClr>
                    </a:innerShdw>
                  </a:effectLst>
                  <a:cs typeface="+mn-ea"/>
                  <a:sym typeface="+mn-lt"/>
                </a:rPr>
                <a:t>2015</a:t>
              </a:r>
              <a:endParaRPr lang="zh-CN" altLang="en-US" sz="3600" dirty="0">
                <a:solidFill>
                  <a:schemeClr val="bg1"/>
                </a:solidFill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549193" y="3066805"/>
            <a:ext cx="1157011" cy="1157011"/>
            <a:chOff x="3665440" y="3604160"/>
            <a:chExt cx="1157011" cy="1157011"/>
          </a:xfrm>
        </p:grpSpPr>
        <p:sp>
          <p:nvSpPr>
            <p:cNvPr id="26" name="泪滴形 25"/>
            <p:cNvSpPr/>
            <p:nvPr/>
          </p:nvSpPr>
          <p:spPr>
            <a:xfrm rot="8100000">
              <a:off x="3665440" y="3604160"/>
              <a:ext cx="1157011" cy="1157011"/>
            </a:xfrm>
            <a:prstGeom prst="teardrop">
              <a:avLst/>
            </a:prstGeom>
            <a:solidFill>
              <a:srgbClr val="31437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729426" y="3890278"/>
              <a:ext cx="10246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effectLst>
                    <a:innerShdw blurRad="63500" dist="25400" dir="13500000">
                      <a:prstClr val="black">
                        <a:alpha val="50000"/>
                      </a:prstClr>
                    </a:innerShdw>
                  </a:effectLst>
                  <a:cs typeface="+mn-ea"/>
                  <a:sym typeface="+mn-lt"/>
                </a:rPr>
                <a:t>2014</a:t>
              </a:r>
              <a:endParaRPr lang="zh-CN" altLang="en-US" sz="2800" dirty="0">
                <a:solidFill>
                  <a:schemeClr val="bg1"/>
                </a:solidFill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921158" y="1431002"/>
            <a:ext cx="1027211" cy="1027211"/>
            <a:chOff x="6037405" y="1968357"/>
            <a:chExt cx="1027211" cy="1027211"/>
          </a:xfrm>
        </p:grpSpPr>
        <p:sp>
          <p:nvSpPr>
            <p:cNvPr id="29" name="泪滴形 28"/>
            <p:cNvSpPr/>
            <p:nvPr/>
          </p:nvSpPr>
          <p:spPr>
            <a:xfrm rot="8100000">
              <a:off x="6037405" y="1968357"/>
              <a:ext cx="1027211" cy="1027211"/>
            </a:xfrm>
            <a:prstGeom prst="teardrop">
              <a:avLst/>
            </a:prstGeom>
            <a:solidFill>
              <a:srgbClr val="31437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096400" y="2224644"/>
              <a:ext cx="9092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effectLst>
                    <a:innerShdw blurRad="63500" dist="25400" dir="13500000">
                      <a:prstClr val="black">
                        <a:alpha val="50000"/>
                      </a:prstClr>
                    </a:innerShdw>
                  </a:effectLst>
                  <a:cs typeface="+mn-ea"/>
                  <a:sym typeface="+mn-lt"/>
                </a:rPr>
                <a:t>2013</a:t>
              </a:r>
              <a:endParaRPr lang="zh-CN" altLang="en-US" sz="2400" dirty="0">
                <a:solidFill>
                  <a:schemeClr val="bg1"/>
                </a:solidFill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144935" y="1232034"/>
            <a:ext cx="792438" cy="778245"/>
            <a:chOff x="2261182" y="1769389"/>
            <a:chExt cx="792438" cy="778245"/>
          </a:xfrm>
        </p:grpSpPr>
        <p:sp>
          <p:nvSpPr>
            <p:cNvPr id="33" name="泪滴形 32"/>
            <p:cNvSpPr/>
            <p:nvPr/>
          </p:nvSpPr>
          <p:spPr>
            <a:xfrm rot="8100000">
              <a:off x="2275375" y="1769389"/>
              <a:ext cx="778245" cy="778245"/>
            </a:xfrm>
            <a:prstGeom prst="teardrop">
              <a:avLst/>
            </a:prstGeom>
            <a:solidFill>
              <a:srgbClr val="31437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261182" y="1903922"/>
              <a:ext cx="7873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effectLst>
                    <a:innerShdw blurRad="63500" dist="25400" dir="13500000">
                      <a:prstClr val="black">
                        <a:alpha val="50000"/>
                      </a:prstClr>
                    </a:innerShdw>
                  </a:effectLst>
                  <a:cs typeface="+mn-ea"/>
                  <a:sym typeface="+mn-lt"/>
                </a:rPr>
                <a:t>2012</a:t>
              </a:r>
              <a:endParaRPr lang="zh-CN" altLang="en-US" sz="2000" dirty="0">
                <a:solidFill>
                  <a:schemeClr val="bg1"/>
                </a:solidFill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1195612" y="2363320"/>
            <a:ext cx="24281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660">
              <a:lnSpc>
                <a:spcPts val="2000"/>
              </a:lnSpc>
            </a:pPr>
            <a:r>
              <a:rPr lang="zh-CN" altLang="en-US" sz="1400" dirty="0">
                <a:solidFill>
                  <a:srgbClr val="314371"/>
                </a:solidFill>
                <a:cs typeface="+mn-ea"/>
                <a:sym typeface="+mn-lt"/>
              </a:rPr>
              <a:t>请在此处添加具体内容，请言简意赅，简单说明即可，不必繁琐。</a:t>
            </a:r>
            <a:endParaRPr lang="en-US" altLang="zh-CN" sz="1400" dirty="0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711653" y="4522902"/>
            <a:ext cx="24281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660">
              <a:lnSpc>
                <a:spcPts val="2000"/>
              </a:lnSpc>
            </a:pPr>
            <a:r>
              <a:rPr lang="zh-CN" altLang="en-US" sz="1400" dirty="0">
                <a:solidFill>
                  <a:srgbClr val="314371"/>
                </a:solidFill>
                <a:cs typeface="+mn-ea"/>
                <a:sym typeface="+mn-lt"/>
              </a:rPr>
              <a:t>请在此处添加具体内容，请言简意赅，简单说明即可，不必繁琐。</a:t>
            </a:r>
            <a:endParaRPr lang="en-US" altLang="zh-CN" sz="1400" dirty="0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972400" y="1841948"/>
            <a:ext cx="24281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lnSpc>
                <a:spcPts val="2000"/>
              </a:lnSpc>
            </a:pPr>
            <a:r>
              <a:rPr lang="zh-CN" altLang="en-US" sz="1400" dirty="0">
                <a:solidFill>
                  <a:srgbClr val="314371"/>
                </a:solidFill>
                <a:cs typeface="+mn-ea"/>
                <a:sym typeface="+mn-lt"/>
              </a:rPr>
              <a:t>请在此处添加具体内容，请言简意赅，简单说明即可，不必繁琐。</a:t>
            </a:r>
            <a:endParaRPr lang="en-US" altLang="zh-CN" sz="1400" dirty="0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644385" y="4335620"/>
            <a:ext cx="21555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lnSpc>
                <a:spcPts val="2000"/>
              </a:lnSpc>
            </a:pPr>
            <a:r>
              <a:rPr lang="zh-CN" altLang="en-US" sz="1400" dirty="0">
                <a:solidFill>
                  <a:srgbClr val="314371"/>
                </a:solidFill>
                <a:cs typeface="+mn-ea"/>
                <a:sym typeface="+mn-lt"/>
              </a:rPr>
              <a:t>请在此处添加具体内容，请言简意赅，简单说明即可，不必繁琐。</a:t>
            </a:r>
            <a:endParaRPr lang="en-US" altLang="zh-CN" sz="1400" dirty="0">
              <a:solidFill>
                <a:srgbClr val="31437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>
            <a:grpSpLocks noChangeAspect="1"/>
          </p:cNvGrpSpPr>
          <p:nvPr/>
        </p:nvGrpSpPr>
        <p:grpSpPr>
          <a:xfrm>
            <a:off x="1529358" y="1887215"/>
            <a:ext cx="2960196" cy="2960196"/>
            <a:chOff x="0" y="0"/>
            <a:chExt cx="1080000" cy="1080000"/>
          </a:xfrm>
          <a:solidFill>
            <a:srgbClr val="314371"/>
          </a:solidFill>
        </p:grpSpPr>
        <p:sp>
          <p:nvSpPr>
            <p:cNvPr id="28" name="圆角矩形 4"/>
            <p:cNvSpPr>
              <a:spLocks noChangeAspect="1"/>
            </p:cNvSpPr>
            <p:nvPr/>
          </p:nvSpPr>
          <p:spPr>
            <a:xfrm rot="18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9" name="圆角矩形 5"/>
            <p:cNvSpPr>
              <a:spLocks noChangeAspect="1"/>
            </p:cNvSpPr>
            <p:nvPr/>
          </p:nvSpPr>
          <p:spPr>
            <a:xfrm rot="27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noFill/>
            <a:ln w="9525">
              <a:solidFill>
                <a:srgbClr val="314371"/>
              </a:solidFill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383967" y="2426746"/>
            <a:ext cx="2301875" cy="1699327"/>
            <a:chOff x="890587" y="4379913"/>
            <a:chExt cx="2301875" cy="1699327"/>
          </a:xfrm>
        </p:grpSpPr>
        <p:sp>
          <p:nvSpPr>
            <p:cNvPr id="31" name="文本框 22"/>
            <p:cNvSpPr txBox="1"/>
            <p:nvPr/>
          </p:nvSpPr>
          <p:spPr>
            <a:xfrm>
              <a:off x="1605002" y="4379913"/>
              <a:ext cx="1107996" cy="4069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zh-CN" altLang="en-US" sz="18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  <a:endParaRPr lang="zh-CN" altLang="en-US" sz="1800" dirty="0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23"/>
            <p:cNvSpPr txBox="1"/>
            <p:nvPr/>
          </p:nvSpPr>
          <p:spPr>
            <a:xfrm>
              <a:off x="890587" y="4786578"/>
              <a:ext cx="2301875" cy="12926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rgbClr val="314371"/>
                  </a:solidFill>
                  <a:cs typeface="+mn-ea"/>
                  <a:sym typeface="+mn-lt"/>
                </a:rPr>
                <a:t>      请在此处添加具体内容，请言简意赅，简单说明即可，不必繁琐。请在此处添加具体内容，请言简意赅，简单说明即可，不必繁琐。</a:t>
              </a:r>
              <a:endParaRPr lang="zh-CN" altLang="en-US" sz="1200" dirty="0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KSO_Shape"/>
          <p:cNvSpPr>
            <a:spLocks noChangeAspect="1"/>
          </p:cNvSpPr>
          <p:nvPr/>
        </p:nvSpPr>
        <p:spPr>
          <a:xfrm>
            <a:off x="2140343" y="2544236"/>
            <a:ext cx="1477368" cy="1464348"/>
          </a:xfrm>
          <a:custGeom>
            <a:avLst/>
            <a:gdLst/>
            <a:ahLst/>
            <a:cxnLst>
              <a:cxn ang="0">
                <a:pos x="1486" y="2258"/>
              </a:cxn>
              <a:cxn ang="0">
                <a:pos x="0" y="1993"/>
              </a:cxn>
              <a:cxn ang="0">
                <a:pos x="1011" y="2098"/>
              </a:cxn>
              <a:cxn ang="0">
                <a:pos x="485" y="1885"/>
              </a:cxn>
              <a:cxn ang="0">
                <a:pos x="2009" y="1804"/>
              </a:cxn>
              <a:cxn ang="0">
                <a:pos x="2009" y="1722"/>
              </a:cxn>
              <a:cxn ang="0">
                <a:pos x="2009" y="1593"/>
              </a:cxn>
              <a:cxn ang="0">
                <a:pos x="1503" y="1867"/>
              </a:cxn>
              <a:cxn ang="0">
                <a:pos x="0" y="1541"/>
              </a:cxn>
              <a:cxn ang="0">
                <a:pos x="1365" y="1738"/>
              </a:cxn>
              <a:cxn ang="0">
                <a:pos x="1395" y="1727"/>
              </a:cxn>
              <a:cxn ang="0">
                <a:pos x="1459" y="1719"/>
              </a:cxn>
              <a:cxn ang="0">
                <a:pos x="1515" y="1724"/>
              </a:cxn>
              <a:cxn ang="0">
                <a:pos x="1755" y="1579"/>
              </a:cxn>
              <a:cxn ang="0">
                <a:pos x="1733" y="1563"/>
              </a:cxn>
              <a:cxn ang="0">
                <a:pos x="1730" y="1550"/>
              </a:cxn>
              <a:cxn ang="0">
                <a:pos x="1740" y="1536"/>
              </a:cxn>
              <a:cxn ang="0">
                <a:pos x="1041" y="1319"/>
              </a:cxn>
              <a:cxn ang="0">
                <a:pos x="512" y="1184"/>
              </a:cxn>
              <a:cxn ang="0">
                <a:pos x="621" y="1271"/>
              </a:cxn>
              <a:cxn ang="0">
                <a:pos x="581" y="1281"/>
              </a:cxn>
              <a:cxn ang="0">
                <a:pos x="509" y="1281"/>
              </a:cxn>
              <a:cxn ang="0">
                <a:pos x="221" y="1416"/>
              </a:cxn>
              <a:cxn ang="0">
                <a:pos x="263" y="1434"/>
              </a:cxn>
              <a:cxn ang="0">
                <a:pos x="271" y="1448"/>
              </a:cxn>
              <a:cxn ang="0">
                <a:pos x="267" y="1461"/>
              </a:cxn>
              <a:cxn ang="0">
                <a:pos x="251" y="1473"/>
              </a:cxn>
              <a:cxn ang="0">
                <a:pos x="847" y="1070"/>
              </a:cxn>
              <a:cxn ang="0">
                <a:pos x="357" y="808"/>
              </a:cxn>
              <a:cxn ang="0">
                <a:pos x="2366" y="720"/>
              </a:cxn>
              <a:cxn ang="0">
                <a:pos x="869" y="1030"/>
              </a:cxn>
              <a:cxn ang="0">
                <a:pos x="1879" y="788"/>
              </a:cxn>
              <a:cxn ang="0">
                <a:pos x="1355" y="692"/>
              </a:cxn>
              <a:cxn ang="0">
                <a:pos x="2366" y="485"/>
              </a:cxn>
              <a:cxn ang="0">
                <a:pos x="862" y="682"/>
              </a:cxn>
              <a:cxn ang="0">
                <a:pos x="357" y="409"/>
              </a:cxn>
              <a:cxn ang="0">
                <a:pos x="823" y="244"/>
              </a:cxn>
              <a:cxn ang="0">
                <a:pos x="628" y="353"/>
              </a:cxn>
              <a:cxn ang="0">
                <a:pos x="636" y="367"/>
              </a:cxn>
              <a:cxn ang="0">
                <a:pos x="631" y="380"/>
              </a:cxn>
              <a:cxn ang="0">
                <a:pos x="603" y="397"/>
              </a:cxn>
              <a:cxn ang="0">
                <a:pos x="858" y="539"/>
              </a:cxn>
              <a:cxn ang="0">
                <a:pos x="919" y="535"/>
              </a:cxn>
              <a:cxn ang="0">
                <a:pos x="976" y="544"/>
              </a:cxn>
              <a:cxn ang="0">
                <a:pos x="1272" y="489"/>
              </a:cxn>
              <a:cxn ang="0">
                <a:pos x="1829" y="926"/>
              </a:cxn>
              <a:cxn ang="0">
                <a:pos x="1881" y="393"/>
              </a:cxn>
              <a:cxn ang="0">
                <a:pos x="2105" y="282"/>
              </a:cxn>
              <a:cxn ang="0">
                <a:pos x="2095" y="269"/>
              </a:cxn>
              <a:cxn ang="0">
                <a:pos x="2098" y="256"/>
              </a:cxn>
              <a:cxn ang="0">
                <a:pos x="2120" y="240"/>
              </a:cxn>
              <a:cxn ang="0">
                <a:pos x="1880" y="94"/>
              </a:cxn>
              <a:cxn ang="0">
                <a:pos x="1825" y="99"/>
              </a:cxn>
              <a:cxn ang="0">
                <a:pos x="1761" y="92"/>
              </a:cxn>
              <a:cxn ang="0">
                <a:pos x="1727" y="79"/>
              </a:cxn>
            </a:cxnLst>
            <a:rect l="0" t="0" r="0" b="0"/>
            <a:pathLst>
              <a:path w="2262188" h="2241550">
                <a:moveTo>
                  <a:pt x="1920875" y="1898650"/>
                </a:moveTo>
                <a:lnTo>
                  <a:pt x="1920875" y="1901598"/>
                </a:lnTo>
                <a:lnTo>
                  <a:pt x="1920875" y="1977571"/>
                </a:lnTo>
                <a:lnTo>
                  <a:pt x="1431239" y="2241550"/>
                </a:lnTo>
                <a:lnTo>
                  <a:pt x="966787" y="2131332"/>
                </a:lnTo>
                <a:lnTo>
                  <a:pt x="966787" y="2047648"/>
                </a:lnTo>
                <a:lnTo>
                  <a:pt x="1420802" y="2155372"/>
                </a:lnTo>
                <a:lnTo>
                  <a:pt x="1437365" y="2159227"/>
                </a:lnTo>
                <a:lnTo>
                  <a:pt x="1452113" y="2151289"/>
                </a:lnTo>
                <a:lnTo>
                  <a:pt x="1920875" y="1898650"/>
                </a:lnTo>
                <a:close/>
                <a:moveTo>
                  <a:pt x="0" y="1817688"/>
                </a:moveTo>
                <a:lnTo>
                  <a:pt x="463550" y="1928451"/>
                </a:lnTo>
                <a:lnTo>
                  <a:pt x="463550" y="2012951"/>
                </a:lnTo>
                <a:lnTo>
                  <a:pt x="0" y="1901959"/>
                </a:lnTo>
                <a:lnTo>
                  <a:pt x="0" y="1848519"/>
                </a:lnTo>
                <a:lnTo>
                  <a:pt x="0" y="1817688"/>
                </a:lnTo>
                <a:close/>
                <a:moveTo>
                  <a:pt x="1920875" y="1770063"/>
                </a:moveTo>
                <a:lnTo>
                  <a:pt x="1920875" y="1772784"/>
                </a:lnTo>
                <a:lnTo>
                  <a:pt x="1920875" y="1848984"/>
                </a:lnTo>
                <a:lnTo>
                  <a:pt x="1431239" y="2112963"/>
                </a:lnTo>
                <a:lnTo>
                  <a:pt x="966787" y="2002745"/>
                </a:lnTo>
                <a:lnTo>
                  <a:pt x="966787" y="1919061"/>
                </a:lnTo>
                <a:lnTo>
                  <a:pt x="1420802" y="2026784"/>
                </a:lnTo>
                <a:lnTo>
                  <a:pt x="1437365" y="2030867"/>
                </a:lnTo>
                <a:lnTo>
                  <a:pt x="1452113" y="2022702"/>
                </a:lnTo>
                <a:lnTo>
                  <a:pt x="1920875" y="1770063"/>
                </a:lnTo>
                <a:close/>
                <a:moveTo>
                  <a:pt x="0" y="1689100"/>
                </a:moveTo>
                <a:lnTo>
                  <a:pt x="463550" y="1799189"/>
                </a:lnTo>
                <a:lnTo>
                  <a:pt x="463550" y="1882775"/>
                </a:lnTo>
                <a:lnTo>
                  <a:pt x="0" y="1772460"/>
                </a:lnTo>
                <a:lnTo>
                  <a:pt x="0" y="1719680"/>
                </a:lnTo>
                <a:lnTo>
                  <a:pt x="0" y="1689100"/>
                </a:lnTo>
                <a:close/>
                <a:moveTo>
                  <a:pt x="1920875" y="1643063"/>
                </a:moveTo>
                <a:lnTo>
                  <a:pt x="1920875" y="1646009"/>
                </a:lnTo>
                <a:lnTo>
                  <a:pt x="1920875" y="1721932"/>
                </a:lnTo>
                <a:lnTo>
                  <a:pt x="1431239" y="1985963"/>
                </a:lnTo>
                <a:lnTo>
                  <a:pt x="966787" y="1875591"/>
                </a:lnTo>
                <a:lnTo>
                  <a:pt x="966787" y="1791963"/>
                </a:lnTo>
                <a:lnTo>
                  <a:pt x="1420802" y="1899841"/>
                </a:lnTo>
                <a:lnTo>
                  <a:pt x="1437365" y="1903694"/>
                </a:lnTo>
                <a:lnTo>
                  <a:pt x="1452113" y="1895762"/>
                </a:lnTo>
                <a:lnTo>
                  <a:pt x="1920875" y="1643063"/>
                </a:lnTo>
                <a:close/>
                <a:moveTo>
                  <a:pt x="0" y="1562100"/>
                </a:moveTo>
                <a:lnTo>
                  <a:pt x="463550" y="1672189"/>
                </a:lnTo>
                <a:lnTo>
                  <a:pt x="463550" y="1755775"/>
                </a:lnTo>
                <a:lnTo>
                  <a:pt x="0" y="1645686"/>
                </a:lnTo>
                <a:lnTo>
                  <a:pt x="0" y="1592907"/>
                </a:lnTo>
                <a:lnTo>
                  <a:pt x="0" y="1562100"/>
                </a:lnTo>
                <a:close/>
                <a:moveTo>
                  <a:pt x="1920875" y="1520825"/>
                </a:moveTo>
                <a:lnTo>
                  <a:pt x="1920875" y="1523996"/>
                </a:lnTo>
                <a:lnTo>
                  <a:pt x="1920875" y="1599869"/>
                </a:lnTo>
                <a:lnTo>
                  <a:pt x="1431239" y="1863725"/>
                </a:lnTo>
                <a:lnTo>
                  <a:pt x="966787" y="1753426"/>
                </a:lnTo>
                <a:lnTo>
                  <a:pt x="966787" y="1669853"/>
                </a:lnTo>
                <a:lnTo>
                  <a:pt x="1420802" y="1777660"/>
                </a:lnTo>
                <a:lnTo>
                  <a:pt x="1437365" y="1781511"/>
                </a:lnTo>
                <a:lnTo>
                  <a:pt x="1452113" y="1773584"/>
                </a:lnTo>
                <a:lnTo>
                  <a:pt x="1920875" y="1520825"/>
                </a:lnTo>
                <a:close/>
                <a:moveTo>
                  <a:pt x="0" y="1439863"/>
                </a:moveTo>
                <a:lnTo>
                  <a:pt x="463550" y="1549725"/>
                </a:lnTo>
                <a:lnTo>
                  <a:pt x="463550" y="1633538"/>
                </a:lnTo>
                <a:lnTo>
                  <a:pt x="0" y="1523223"/>
                </a:lnTo>
                <a:lnTo>
                  <a:pt x="0" y="1470217"/>
                </a:lnTo>
                <a:lnTo>
                  <a:pt x="0" y="1439863"/>
                </a:lnTo>
                <a:close/>
                <a:moveTo>
                  <a:pt x="1474701" y="1365250"/>
                </a:moveTo>
                <a:lnTo>
                  <a:pt x="1920875" y="1470932"/>
                </a:lnTo>
                <a:lnTo>
                  <a:pt x="1430878" y="1735138"/>
                </a:lnTo>
                <a:lnTo>
                  <a:pt x="984250" y="1629229"/>
                </a:lnTo>
                <a:lnTo>
                  <a:pt x="1044194" y="1597025"/>
                </a:lnTo>
                <a:lnTo>
                  <a:pt x="1304860" y="1658938"/>
                </a:lnTo>
                <a:lnTo>
                  <a:pt x="1305314" y="1658258"/>
                </a:lnTo>
                <a:lnTo>
                  <a:pt x="1309401" y="1656217"/>
                </a:lnTo>
                <a:lnTo>
                  <a:pt x="1313942" y="1654402"/>
                </a:lnTo>
                <a:lnTo>
                  <a:pt x="1318483" y="1652588"/>
                </a:lnTo>
                <a:lnTo>
                  <a:pt x="1323479" y="1651227"/>
                </a:lnTo>
                <a:lnTo>
                  <a:pt x="1328474" y="1649640"/>
                </a:lnTo>
                <a:lnTo>
                  <a:pt x="1333924" y="1648052"/>
                </a:lnTo>
                <a:lnTo>
                  <a:pt x="1339373" y="1646692"/>
                </a:lnTo>
                <a:lnTo>
                  <a:pt x="1345050" y="1645784"/>
                </a:lnTo>
                <a:lnTo>
                  <a:pt x="1350953" y="1644650"/>
                </a:lnTo>
                <a:lnTo>
                  <a:pt x="1357311" y="1643743"/>
                </a:lnTo>
                <a:lnTo>
                  <a:pt x="1369572" y="1642383"/>
                </a:lnTo>
                <a:lnTo>
                  <a:pt x="1382515" y="1641249"/>
                </a:lnTo>
                <a:lnTo>
                  <a:pt x="1395684" y="1641022"/>
                </a:lnTo>
                <a:lnTo>
                  <a:pt x="1403177" y="1641249"/>
                </a:lnTo>
                <a:lnTo>
                  <a:pt x="1410897" y="1641475"/>
                </a:lnTo>
                <a:lnTo>
                  <a:pt x="1418617" y="1642156"/>
                </a:lnTo>
                <a:lnTo>
                  <a:pt x="1426110" y="1642836"/>
                </a:lnTo>
                <a:lnTo>
                  <a:pt x="1433603" y="1643743"/>
                </a:lnTo>
                <a:lnTo>
                  <a:pt x="1441096" y="1644650"/>
                </a:lnTo>
                <a:lnTo>
                  <a:pt x="1448362" y="1646011"/>
                </a:lnTo>
                <a:lnTo>
                  <a:pt x="1455401" y="1647599"/>
                </a:lnTo>
                <a:lnTo>
                  <a:pt x="1460623" y="1648959"/>
                </a:lnTo>
                <a:lnTo>
                  <a:pt x="1707665" y="1516063"/>
                </a:lnTo>
                <a:lnTo>
                  <a:pt x="1701989" y="1514702"/>
                </a:lnTo>
                <a:lnTo>
                  <a:pt x="1693133" y="1512434"/>
                </a:lnTo>
                <a:lnTo>
                  <a:pt x="1685186" y="1509713"/>
                </a:lnTo>
                <a:lnTo>
                  <a:pt x="1677920" y="1506991"/>
                </a:lnTo>
                <a:lnTo>
                  <a:pt x="1671790" y="1503816"/>
                </a:lnTo>
                <a:lnTo>
                  <a:pt x="1666340" y="1500641"/>
                </a:lnTo>
                <a:lnTo>
                  <a:pt x="1664070" y="1499054"/>
                </a:lnTo>
                <a:lnTo>
                  <a:pt x="1662026" y="1497240"/>
                </a:lnTo>
                <a:lnTo>
                  <a:pt x="1659983" y="1495652"/>
                </a:lnTo>
                <a:lnTo>
                  <a:pt x="1658393" y="1493838"/>
                </a:lnTo>
                <a:lnTo>
                  <a:pt x="1657031" y="1492023"/>
                </a:lnTo>
                <a:lnTo>
                  <a:pt x="1655668" y="1490209"/>
                </a:lnTo>
                <a:lnTo>
                  <a:pt x="1654987" y="1488395"/>
                </a:lnTo>
                <a:lnTo>
                  <a:pt x="1654306" y="1486581"/>
                </a:lnTo>
                <a:lnTo>
                  <a:pt x="1653852" y="1484540"/>
                </a:lnTo>
                <a:lnTo>
                  <a:pt x="1653625" y="1482725"/>
                </a:lnTo>
                <a:lnTo>
                  <a:pt x="1653625" y="1480911"/>
                </a:lnTo>
                <a:lnTo>
                  <a:pt x="1654306" y="1479097"/>
                </a:lnTo>
                <a:lnTo>
                  <a:pt x="1654760" y="1477282"/>
                </a:lnTo>
                <a:lnTo>
                  <a:pt x="1655441" y="1475241"/>
                </a:lnTo>
                <a:lnTo>
                  <a:pt x="1656577" y="1473427"/>
                </a:lnTo>
                <a:lnTo>
                  <a:pt x="1658166" y="1471613"/>
                </a:lnTo>
                <a:lnTo>
                  <a:pt x="1659528" y="1469798"/>
                </a:lnTo>
                <a:lnTo>
                  <a:pt x="1661345" y="1467984"/>
                </a:lnTo>
                <a:lnTo>
                  <a:pt x="1663843" y="1466170"/>
                </a:lnTo>
                <a:lnTo>
                  <a:pt x="1666113" y="1464356"/>
                </a:lnTo>
                <a:lnTo>
                  <a:pt x="1668611" y="1462768"/>
                </a:lnTo>
                <a:lnTo>
                  <a:pt x="1671790" y="1461181"/>
                </a:lnTo>
                <a:lnTo>
                  <a:pt x="1675650" y="1459366"/>
                </a:lnTo>
                <a:lnTo>
                  <a:pt x="1414984" y="1397454"/>
                </a:lnTo>
                <a:lnTo>
                  <a:pt x="1474701" y="1365250"/>
                </a:lnTo>
                <a:close/>
                <a:moveTo>
                  <a:pt x="995838" y="1258888"/>
                </a:moveTo>
                <a:lnTo>
                  <a:pt x="1393825" y="1352349"/>
                </a:lnTo>
                <a:lnTo>
                  <a:pt x="918237" y="1608912"/>
                </a:lnTo>
                <a:lnTo>
                  <a:pt x="918237" y="2111376"/>
                </a:lnTo>
                <a:lnTo>
                  <a:pt x="512762" y="2014286"/>
                </a:lnTo>
                <a:lnTo>
                  <a:pt x="512762" y="1518854"/>
                </a:lnTo>
                <a:lnTo>
                  <a:pt x="995838" y="1258888"/>
                </a:lnTo>
                <a:close/>
                <a:moveTo>
                  <a:pt x="489738" y="1130300"/>
                </a:moveTo>
                <a:lnTo>
                  <a:pt x="935038" y="1236110"/>
                </a:lnTo>
                <a:lnTo>
                  <a:pt x="875408" y="1268353"/>
                </a:lnTo>
                <a:lnTo>
                  <a:pt x="610586" y="1205457"/>
                </a:lnTo>
                <a:lnTo>
                  <a:pt x="606959" y="1207501"/>
                </a:lnTo>
                <a:lnTo>
                  <a:pt x="603104" y="1209544"/>
                </a:lnTo>
                <a:lnTo>
                  <a:pt x="598796" y="1211588"/>
                </a:lnTo>
                <a:lnTo>
                  <a:pt x="594035" y="1213404"/>
                </a:lnTo>
                <a:lnTo>
                  <a:pt x="589274" y="1214994"/>
                </a:lnTo>
                <a:lnTo>
                  <a:pt x="584059" y="1216583"/>
                </a:lnTo>
                <a:lnTo>
                  <a:pt x="578617" y="1218172"/>
                </a:lnTo>
                <a:lnTo>
                  <a:pt x="573176" y="1219308"/>
                </a:lnTo>
                <a:lnTo>
                  <a:pt x="567281" y="1220443"/>
                </a:lnTo>
                <a:lnTo>
                  <a:pt x="561386" y="1221351"/>
                </a:lnTo>
                <a:lnTo>
                  <a:pt x="555491" y="1222487"/>
                </a:lnTo>
                <a:lnTo>
                  <a:pt x="543021" y="1223849"/>
                </a:lnTo>
                <a:lnTo>
                  <a:pt x="530097" y="1224530"/>
                </a:lnTo>
                <a:lnTo>
                  <a:pt x="516947" y="1224757"/>
                </a:lnTo>
                <a:lnTo>
                  <a:pt x="509464" y="1224757"/>
                </a:lnTo>
                <a:lnTo>
                  <a:pt x="501755" y="1224530"/>
                </a:lnTo>
                <a:lnTo>
                  <a:pt x="494046" y="1224076"/>
                </a:lnTo>
                <a:lnTo>
                  <a:pt x="486564" y="1223168"/>
                </a:lnTo>
                <a:lnTo>
                  <a:pt x="479082" y="1222487"/>
                </a:lnTo>
                <a:lnTo>
                  <a:pt x="471600" y="1221124"/>
                </a:lnTo>
                <a:lnTo>
                  <a:pt x="464345" y="1219989"/>
                </a:lnTo>
                <a:lnTo>
                  <a:pt x="457543" y="1218399"/>
                </a:lnTo>
                <a:lnTo>
                  <a:pt x="456409" y="1218172"/>
                </a:lnTo>
                <a:lnTo>
                  <a:pt x="209953" y="1351230"/>
                </a:lnTo>
                <a:lnTo>
                  <a:pt x="211086" y="1351684"/>
                </a:lnTo>
                <a:lnTo>
                  <a:pt x="219929" y="1353955"/>
                </a:lnTo>
                <a:lnTo>
                  <a:pt x="227864" y="1356452"/>
                </a:lnTo>
                <a:lnTo>
                  <a:pt x="235120" y="1359404"/>
                </a:lnTo>
                <a:lnTo>
                  <a:pt x="241241" y="1362356"/>
                </a:lnTo>
                <a:lnTo>
                  <a:pt x="246683" y="1365535"/>
                </a:lnTo>
                <a:lnTo>
                  <a:pt x="249177" y="1367351"/>
                </a:lnTo>
                <a:lnTo>
                  <a:pt x="251218" y="1368941"/>
                </a:lnTo>
                <a:lnTo>
                  <a:pt x="253031" y="1370757"/>
                </a:lnTo>
                <a:lnTo>
                  <a:pt x="254845" y="1372574"/>
                </a:lnTo>
                <a:lnTo>
                  <a:pt x="255979" y="1374390"/>
                </a:lnTo>
                <a:lnTo>
                  <a:pt x="257113" y="1376207"/>
                </a:lnTo>
                <a:lnTo>
                  <a:pt x="258019" y="1378023"/>
                </a:lnTo>
                <a:lnTo>
                  <a:pt x="258926" y="1379613"/>
                </a:lnTo>
                <a:lnTo>
                  <a:pt x="259153" y="1381429"/>
                </a:lnTo>
                <a:lnTo>
                  <a:pt x="259380" y="1383246"/>
                </a:lnTo>
                <a:lnTo>
                  <a:pt x="259153" y="1385289"/>
                </a:lnTo>
                <a:lnTo>
                  <a:pt x="258926" y="1387106"/>
                </a:lnTo>
                <a:lnTo>
                  <a:pt x="258473" y="1388922"/>
                </a:lnTo>
                <a:lnTo>
                  <a:pt x="257566" y="1390739"/>
                </a:lnTo>
                <a:lnTo>
                  <a:pt x="256206" y="1392555"/>
                </a:lnTo>
                <a:lnTo>
                  <a:pt x="255072" y="1394599"/>
                </a:lnTo>
                <a:lnTo>
                  <a:pt x="253485" y="1396415"/>
                </a:lnTo>
                <a:lnTo>
                  <a:pt x="251444" y="1398232"/>
                </a:lnTo>
                <a:lnTo>
                  <a:pt x="249404" y="1399821"/>
                </a:lnTo>
                <a:lnTo>
                  <a:pt x="246910" y="1401638"/>
                </a:lnTo>
                <a:lnTo>
                  <a:pt x="244189" y="1403454"/>
                </a:lnTo>
                <a:lnTo>
                  <a:pt x="241241" y="1405043"/>
                </a:lnTo>
                <a:lnTo>
                  <a:pt x="240561" y="1405498"/>
                </a:lnTo>
                <a:lnTo>
                  <a:pt x="504929" y="1468393"/>
                </a:lnTo>
                <a:lnTo>
                  <a:pt x="463891" y="1490418"/>
                </a:lnTo>
                <a:lnTo>
                  <a:pt x="463891" y="1504950"/>
                </a:lnTo>
                <a:lnTo>
                  <a:pt x="0" y="1394599"/>
                </a:lnTo>
                <a:lnTo>
                  <a:pt x="489738" y="1130300"/>
                </a:lnTo>
                <a:close/>
                <a:moveTo>
                  <a:pt x="341312" y="768350"/>
                </a:moveTo>
                <a:lnTo>
                  <a:pt x="810075" y="1021049"/>
                </a:lnTo>
                <a:lnTo>
                  <a:pt x="824823" y="1028755"/>
                </a:lnTo>
                <a:lnTo>
                  <a:pt x="841386" y="1024902"/>
                </a:lnTo>
                <a:lnTo>
                  <a:pt x="1295400" y="917250"/>
                </a:lnTo>
                <a:lnTo>
                  <a:pt x="1295400" y="1000879"/>
                </a:lnTo>
                <a:lnTo>
                  <a:pt x="830949" y="1111250"/>
                </a:lnTo>
                <a:lnTo>
                  <a:pt x="341312" y="847220"/>
                </a:lnTo>
                <a:lnTo>
                  <a:pt x="341312" y="771297"/>
                </a:lnTo>
                <a:lnTo>
                  <a:pt x="341312" y="768350"/>
                </a:lnTo>
                <a:close/>
                <a:moveTo>
                  <a:pt x="2262188" y="687389"/>
                </a:moveTo>
                <a:lnTo>
                  <a:pt x="2262188" y="717969"/>
                </a:lnTo>
                <a:lnTo>
                  <a:pt x="2262188" y="770974"/>
                </a:lnTo>
                <a:lnTo>
                  <a:pt x="1797050" y="881063"/>
                </a:lnTo>
                <a:lnTo>
                  <a:pt x="1797050" y="797477"/>
                </a:lnTo>
                <a:lnTo>
                  <a:pt x="2262188" y="687389"/>
                </a:lnTo>
                <a:close/>
                <a:moveTo>
                  <a:pt x="341312" y="639763"/>
                </a:moveTo>
                <a:lnTo>
                  <a:pt x="810075" y="892403"/>
                </a:lnTo>
                <a:lnTo>
                  <a:pt x="824823" y="900340"/>
                </a:lnTo>
                <a:lnTo>
                  <a:pt x="841386" y="896485"/>
                </a:lnTo>
                <a:lnTo>
                  <a:pt x="1295400" y="788762"/>
                </a:lnTo>
                <a:lnTo>
                  <a:pt x="1295400" y="872672"/>
                </a:lnTo>
                <a:lnTo>
                  <a:pt x="830949" y="982664"/>
                </a:lnTo>
                <a:lnTo>
                  <a:pt x="341312" y="718685"/>
                </a:lnTo>
                <a:lnTo>
                  <a:pt x="341312" y="642938"/>
                </a:lnTo>
                <a:lnTo>
                  <a:pt x="341312" y="639763"/>
                </a:lnTo>
                <a:close/>
                <a:moveTo>
                  <a:pt x="2262188" y="558801"/>
                </a:moveTo>
                <a:lnTo>
                  <a:pt x="2262188" y="589381"/>
                </a:lnTo>
                <a:lnTo>
                  <a:pt x="2262188" y="642613"/>
                </a:lnTo>
                <a:lnTo>
                  <a:pt x="1797050" y="752476"/>
                </a:lnTo>
                <a:lnTo>
                  <a:pt x="1797050" y="668663"/>
                </a:lnTo>
                <a:lnTo>
                  <a:pt x="2262188" y="558801"/>
                </a:lnTo>
                <a:close/>
                <a:moveTo>
                  <a:pt x="341312" y="511175"/>
                </a:moveTo>
                <a:lnTo>
                  <a:pt x="810075" y="763815"/>
                </a:lnTo>
                <a:lnTo>
                  <a:pt x="824823" y="771979"/>
                </a:lnTo>
                <a:lnTo>
                  <a:pt x="841386" y="768124"/>
                </a:lnTo>
                <a:lnTo>
                  <a:pt x="1295400" y="660174"/>
                </a:lnTo>
                <a:lnTo>
                  <a:pt x="1295400" y="744084"/>
                </a:lnTo>
                <a:lnTo>
                  <a:pt x="830949" y="854075"/>
                </a:lnTo>
                <a:lnTo>
                  <a:pt x="341312" y="590097"/>
                </a:lnTo>
                <a:lnTo>
                  <a:pt x="341312" y="514350"/>
                </a:lnTo>
                <a:lnTo>
                  <a:pt x="341312" y="511175"/>
                </a:lnTo>
                <a:close/>
                <a:moveTo>
                  <a:pt x="2262188" y="431801"/>
                </a:moveTo>
                <a:lnTo>
                  <a:pt x="2262188" y="462607"/>
                </a:lnTo>
                <a:lnTo>
                  <a:pt x="2262188" y="515613"/>
                </a:lnTo>
                <a:lnTo>
                  <a:pt x="1797050" y="625476"/>
                </a:lnTo>
                <a:lnTo>
                  <a:pt x="1797050" y="541889"/>
                </a:lnTo>
                <a:lnTo>
                  <a:pt x="2262188" y="431801"/>
                </a:lnTo>
                <a:close/>
                <a:moveTo>
                  <a:pt x="341312" y="390526"/>
                </a:moveTo>
                <a:lnTo>
                  <a:pt x="810075" y="643225"/>
                </a:lnTo>
                <a:lnTo>
                  <a:pt x="824823" y="651157"/>
                </a:lnTo>
                <a:lnTo>
                  <a:pt x="841386" y="647304"/>
                </a:lnTo>
                <a:lnTo>
                  <a:pt x="1295400" y="539652"/>
                </a:lnTo>
                <a:lnTo>
                  <a:pt x="1295400" y="623054"/>
                </a:lnTo>
                <a:lnTo>
                  <a:pt x="830949" y="733425"/>
                </a:lnTo>
                <a:lnTo>
                  <a:pt x="341312" y="469395"/>
                </a:lnTo>
                <a:lnTo>
                  <a:pt x="341312" y="393472"/>
                </a:lnTo>
                <a:lnTo>
                  <a:pt x="341312" y="390526"/>
                </a:lnTo>
                <a:close/>
                <a:moveTo>
                  <a:pt x="2262188" y="309564"/>
                </a:moveTo>
                <a:lnTo>
                  <a:pt x="2262188" y="340144"/>
                </a:lnTo>
                <a:lnTo>
                  <a:pt x="2262188" y="392923"/>
                </a:lnTo>
                <a:lnTo>
                  <a:pt x="1797050" y="503239"/>
                </a:lnTo>
                <a:lnTo>
                  <a:pt x="1797050" y="419426"/>
                </a:lnTo>
                <a:lnTo>
                  <a:pt x="2262188" y="309564"/>
                </a:lnTo>
                <a:close/>
                <a:moveTo>
                  <a:pt x="786730" y="233363"/>
                </a:moveTo>
                <a:lnTo>
                  <a:pt x="846346" y="265913"/>
                </a:lnTo>
                <a:lnTo>
                  <a:pt x="585896" y="328053"/>
                </a:lnTo>
                <a:lnTo>
                  <a:pt x="589976" y="329646"/>
                </a:lnTo>
                <a:lnTo>
                  <a:pt x="593149" y="331467"/>
                </a:lnTo>
                <a:lnTo>
                  <a:pt x="595643" y="333288"/>
                </a:lnTo>
                <a:lnTo>
                  <a:pt x="597909" y="334882"/>
                </a:lnTo>
                <a:lnTo>
                  <a:pt x="600403" y="336703"/>
                </a:lnTo>
                <a:lnTo>
                  <a:pt x="602216" y="338524"/>
                </a:lnTo>
                <a:lnTo>
                  <a:pt x="603576" y="340344"/>
                </a:lnTo>
                <a:lnTo>
                  <a:pt x="605163" y="342165"/>
                </a:lnTo>
                <a:lnTo>
                  <a:pt x="606296" y="344214"/>
                </a:lnTo>
                <a:lnTo>
                  <a:pt x="606976" y="346035"/>
                </a:lnTo>
                <a:lnTo>
                  <a:pt x="607430" y="347856"/>
                </a:lnTo>
                <a:lnTo>
                  <a:pt x="608110" y="349677"/>
                </a:lnTo>
                <a:lnTo>
                  <a:pt x="608110" y="351498"/>
                </a:lnTo>
                <a:lnTo>
                  <a:pt x="607883" y="353546"/>
                </a:lnTo>
                <a:lnTo>
                  <a:pt x="607430" y="355367"/>
                </a:lnTo>
                <a:lnTo>
                  <a:pt x="606750" y="357188"/>
                </a:lnTo>
                <a:lnTo>
                  <a:pt x="606070" y="359009"/>
                </a:lnTo>
                <a:lnTo>
                  <a:pt x="604710" y="360830"/>
                </a:lnTo>
                <a:lnTo>
                  <a:pt x="603350" y="362651"/>
                </a:lnTo>
                <a:lnTo>
                  <a:pt x="601536" y="364472"/>
                </a:lnTo>
                <a:lnTo>
                  <a:pt x="599723" y="366293"/>
                </a:lnTo>
                <a:lnTo>
                  <a:pt x="597683" y="367886"/>
                </a:lnTo>
                <a:lnTo>
                  <a:pt x="595416" y="369707"/>
                </a:lnTo>
                <a:lnTo>
                  <a:pt x="589976" y="372666"/>
                </a:lnTo>
                <a:lnTo>
                  <a:pt x="583855" y="375853"/>
                </a:lnTo>
                <a:lnTo>
                  <a:pt x="576602" y="378585"/>
                </a:lnTo>
                <a:lnTo>
                  <a:pt x="568668" y="381316"/>
                </a:lnTo>
                <a:lnTo>
                  <a:pt x="559828" y="383592"/>
                </a:lnTo>
                <a:lnTo>
                  <a:pt x="554161" y="384958"/>
                </a:lnTo>
                <a:lnTo>
                  <a:pt x="800558" y="518343"/>
                </a:lnTo>
                <a:lnTo>
                  <a:pt x="805998" y="517205"/>
                </a:lnTo>
                <a:lnTo>
                  <a:pt x="813025" y="515611"/>
                </a:lnTo>
                <a:lnTo>
                  <a:pt x="820278" y="514246"/>
                </a:lnTo>
                <a:lnTo>
                  <a:pt x="827759" y="513108"/>
                </a:lnTo>
                <a:lnTo>
                  <a:pt x="835239" y="512197"/>
                </a:lnTo>
                <a:lnTo>
                  <a:pt x="842719" y="511514"/>
                </a:lnTo>
                <a:lnTo>
                  <a:pt x="850426" y="510831"/>
                </a:lnTo>
                <a:lnTo>
                  <a:pt x="858133" y="510604"/>
                </a:lnTo>
                <a:lnTo>
                  <a:pt x="865614" y="510604"/>
                </a:lnTo>
                <a:lnTo>
                  <a:pt x="878761" y="510831"/>
                </a:lnTo>
                <a:lnTo>
                  <a:pt x="891681" y="511742"/>
                </a:lnTo>
                <a:lnTo>
                  <a:pt x="903922" y="513108"/>
                </a:lnTo>
                <a:lnTo>
                  <a:pt x="910269" y="514018"/>
                </a:lnTo>
                <a:lnTo>
                  <a:pt x="916162" y="515156"/>
                </a:lnTo>
                <a:lnTo>
                  <a:pt x="921829" y="516067"/>
                </a:lnTo>
                <a:lnTo>
                  <a:pt x="927269" y="517432"/>
                </a:lnTo>
                <a:lnTo>
                  <a:pt x="932710" y="519026"/>
                </a:lnTo>
                <a:lnTo>
                  <a:pt x="937696" y="520619"/>
                </a:lnTo>
                <a:lnTo>
                  <a:pt x="942683" y="521985"/>
                </a:lnTo>
                <a:lnTo>
                  <a:pt x="947217" y="523806"/>
                </a:lnTo>
                <a:lnTo>
                  <a:pt x="951750" y="525854"/>
                </a:lnTo>
                <a:lnTo>
                  <a:pt x="955604" y="528131"/>
                </a:lnTo>
                <a:lnTo>
                  <a:pt x="956284" y="528358"/>
                </a:lnTo>
                <a:lnTo>
                  <a:pt x="1216508" y="466218"/>
                </a:lnTo>
                <a:lnTo>
                  <a:pt x="1276350" y="498540"/>
                </a:lnTo>
                <a:lnTo>
                  <a:pt x="830479" y="604838"/>
                </a:lnTo>
                <a:lnTo>
                  <a:pt x="341312" y="339889"/>
                </a:lnTo>
                <a:lnTo>
                  <a:pt x="786730" y="233363"/>
                </a:lnTo>
                <a:close/>
                <a:moveTo>
                  <a:pt x="1266452" y="128588"/>
                </a:moveTo>
                <a:lnTo>
                  <a:pt x="1749425" y="388781"/>
                </a:lnTo>
                <a:lnTo>
                  <a:pt x="1749425" y="883986"/>
                </a:lnTo>
                <a:lnTo>
                  <a:pt x="1344073" y="981076"/>
                </a:lnTo>
                <a:lnTo>
                  <a:pt x="1343846" y="478612"/>
                </a:lnTo>
                <a:lnTo>
                  <a:pt x="868362" y="222276"/>
                </a:lnTo>
                <a:lnTo>
                  <a:pt x="1266452" y="128588"/>
                </a:lnTo>
                <a:close/>
                <a:moveTo>
                  <a:pt x="1772450" y="0"/>
                </a:moveTo>
                <a:lnTo>
                  <a:pt x="2262188" y="264139"/>
                </a:lnTo>
                <a:lnTo>
                  <a:pt x="1798297" y="374650"/>
                </a:lnTo>
                <a:lnTo>
                  <a:pt x="1798297" y="359900"/>
                </a:lnTo>
                <a:lnTo>
                  <a:pt x="1757259" y="338116"/>
                </a:lnTo>
                <a:lnTo>
                  <a:pt x="2021627" y="275031"/>
                </a:lnTo>
                <a:lnTo>
                  <a:pt x="2020947" y="274804"/>
                </a:lnTo>
                <a:lnTo>
                  <a:pt x="2017772" y="272989"/>
                </a:lnTo>
                <a:lnTo>
                  <a:pt x="2015278" y="271173"/>
                </a:lnTo>
                <a:lnTo>
                  <a:pt x="2012784" y="269585"/>
                </a:lnTo>
                <a:lnTo>
                  <a:pt x="2010517" y="267770"/>
                </a:lnTo>
                <a:lnTo>
                  <a:pt x="2008703" y="265954"/>
                </a:lnTo>
                <a:lnTo>
                  <a:pt x="2007116" y="264139"/>
                </a:lnTo>
                <a:lnTo>
                  <a:pt x="2005982" y="262323"/>
                </a:lnTo>
                <a:lnTo>
                  <a:pt x="2004622" y="260508"/>
                </a:lnTo>
                <a:lnTo>
                  <a:pt x="2003942" y="258466"/>
                </a:lnTo>
                <a:lnTo>
                  <a:pt x="2003262" y="256650"/>
                </a:lnTo>
                <a:lnTo>
                  <a:pt x="2002808" y="254835"/>
                </a:lnTo>
                <a:lnTo>
                  <a:pt x="2002808" y="253020"/>
                </a:lnTo>
                <a:lnTo>
                  <a:pt x="2003035" y="251431"/>
                </a:lnTo>
                <a:lnTo>
                  <a:pt x="2003262" y="249162"/>
                </a:lnTo>
                <a:lnTo>
                  <a:pt x="2004169" y="247346"/>
                </a:lnTo>
                <a:lnTo>
                  <a:pt x="2004849" y="245758"/>
                </a:lnTo>
                <a:lnTo>
                  <a:pt x="2006209" y="243943"/>
                </a:lnTo>
                <a:lnTo>
                  <a:pt x="2007343" y="242127"/>
                </a:lnTo>
                <a:lnTo>
                  <a:pt x="2009157" y="240312"/>
                </a:lnTo>
                <a:lnTo>
                  <a:pt x="2010970" y="238723"/>
                </a:lnTo>
                <a:lnTo>
                  <a:pt x="2013011" y="236908"/>
                </a:lnTo>
                <a:lnTo>
                  <a:pt x="2015505" y="235320"/>
                </a:lnTo>
                <a:lnTo>
                  <a:pt x="2020947" y="231916"/>
                </a:lnTo>
                <a:lnTo>
                  <a:pt x="2027068" y="228966"/>
                </a:lnTo>
                <a:lnTo>
                  <a:pt x="2034324" y="226016"/>
                </a:lnTo>
                <a:lnTo>
                  <a:pt x="2042259" y="223520"/>
                </a:lnTo>
                <a:lnTo>
                  <a:pt x="2051102" y="221023"/>
                </a:lnTo>
                <a:lnTo>
                  <a:pt x="2052009" y="220797"/>
                </a:lnTo>
                <a:lnTo>
                  <a:pt x="1805779" y="87820"/>
                </a:lnTo>
                <a:lnTo>
                  <a:pt x="1804872" y="88046"/>
                </a:lnTo>
                <a:lnTo>
                  <a:pt x="1797843" y="89635"/>
                </a:lnTo>
                <a:lnTo>
                  <a:pt x="1790588" y="90996"/>
                </a:lnTo>
                <a:lnTo>
                  <a:pt x="1783106" y="92131"/>
                </a:lnTo>
                <a:lnTo>
                  <a:pt x="1775624" y="92812"/>
                </a:lnTo>
                <a:lnTo>
                  <a:pt x="1768142" y="93720"/>
                </a:lnTo>
                <a:lnTo>
                  <a:pt x="1760433" y="94173"/>
                </a:lnTo>
                <a:lnTo>
                  <a:pt x="1752724" y="94400"/>
                </a:lnTo>
                <a:lnTo>
                  <a:pt x="1745015" y="94400"/>
                </a:lnTo>
                <a:lnTo>
                  <a:pt x="1732092" y="94173"/>
                </a:lnTo>
                <a:lnTo>
                  <a:pt x="1719168" y="93493"/>
                </a:lnTo>
                <a:lnTo>
                  <a:pt x="1706698" y="92131"/>
                </a:lnTo>
                <a:lnTo>
                  <a:pt x="1700576" y="90996"/>
                </a:lnTo>
                <a:lnTo>
                  <a:pt x="1694681" y="90089"/>
                </a:lnTo>
                <a:lnTo>
                  <a:pt x="1689013" y="88954"/>
                </a:lnTo>
                <a:lnTo>
                  <a:pt x="1683571" y="87820"/>
                </a:lnTo>
                <a:lnTo>
                  <a:pt x="1678130" y="86231"/>
                </a:lnTo>
                <a:lnTo>
                  <a:pt x="1672915" y="84643"/>
                </a:lnTo>
                <a:lnTo>
                  <a:pt x="1668153" y="83054"/>
                </a:lnTo>
                <a:lnTo>
                  <a:pt x="1663392" y="81239"/>
                </a:lnTo>
                <a:lnTo>
                  <a:pt x="1659084" y="79196"/>
                </a:lnTo>
                <a:lnTo>
                  <a:pt x="1655230" y="77154"/>
                </a:lnTo>
                <a:lnTo>
                  <a:pt x="1651602" y="75112"/>
                </a:lnTo>
                <a:lnTo>
                  <a:pt x="1386780" y="137970"/>
                </a:lnTo>
                <a:lnTo>
                  <a:pt x="1327150" y="105973"/>
                </a:lnTo>
                <a:lnTo>
                  <a:pt x="1772450" y="0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8561881" y="2426746"/>
            <a:ext cx="2301875" cy="1699327"/>
            <a:chOff x="890587" y="4379913"/>
            <a:chExt cx="2301875" cy="1699327"/>
          </a:xfrm>
        </p:grpSpPr>
        <p:sp>
          <p:nvSpPr>
            <p:cNvPr id="35" name="文本框 22"/>
            <p:cNvSpPr txBox="1"/>
            <p:nvPr/>
          </p:nvSpPr>
          <p:spPr>
            <a:xfrm>
              <a:off x="1605002" y="4379913"/>
              <a:ext cx="1107996" cy="4069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zh-CN" altLang="en-US" sz="18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  <a:endParaRPr lang="zh-CN" altLang="en-US" sz="1800" dirty="0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框 23"/>
            <p:cNvSpPr txBox="1"/>
            <p:nvPr/>
          </p:nvSpPr>
          <p:spPr>
            <a:xfrm>
              <a:off x="890587" y="4786578"/>
              <a:ext cx="2301875" cy="12926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rgbClr val="314371"/>
                  </a:solidFill>
                  <a:cs typeface="+mn-ea"/>
                  <a:sym typeface="+mn-lt"/>
                </a:rPr>
                <a:t>      请在此处添加具体内容，请言简意赅，简单说明即可，不必繁琐。请在此处添加具体内容，请言简意赅，简单说明即可，不必繁琐。</a:t>
              </a:r>
              <a:endParaRPr lang="zh-CN" altLang="en-US" sz="1200" dirty="0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880650" y="64363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MH" val="20160401161922"/>
  <p:tag name="MH_LIBRARY" val="GRAPHIC"/>
  <p:tag name="MH_TYPE" val="SubTitle"/>
  <p:tag name="MH_ORDER" val="3"/>
</p:tagLst>
</file>

<file path=ppt/tags/tag11.xml><?xml version="1.0" encoding="utf-8"?>
<p:tagLst xmlns:p="http://schemas.openxmlformats.org/presentationml/2006/main">
  <p:tag name="MH" val="20160401161922"/>
  <p:tag name="MH_LIBRARY" val="GRAPHIC"/>
  <p:tag name="MH_TYPE" val="SubTitle"/>
  <p:tag name="MH_ORDER" val="3"/>
</p:tagLst>
</file>

<file path=ppt/tags/tag12.xml><?xml version="1.0" encoding="utf-8"?>
<p:tagLst xmlns:p="http://schemas.openxmlformats.org/presentationml/2006/main">
  <p:tag name="commondata" val="eyJoZGlkIjoiYTQ3YTc2YjBlNWRhYjQ0NTA0MDBkN2E0YWM4YTZjZGM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MH" val="20160401161922"/>
  <p:tag name="MH_LIBRARY" val="GRAPHIC"/>
  <p:tag name="MH_TYPE" val="Text"/>
  <p:tag name="MH_ORDER" val="3"/>
</p:tagLst>
</file>

<file path=ppt/tags/tag5.xml><?xml version="1.0" encoding="utf-8"?>
<p:tagLst xmlns:p="http://schemas.openxmlformats.org/presentationml/2006/main">
  <p:tag name="MH" val="20160401161922"/>
  <p:tag name="MH_LIBRARY" val="GRAPHIC"/>
  <p:tag name="MH_TYPE" val="SubTitle"/>
  <p:tag name="MH_ORDER" val="3"/>
</p:tagLst>
</file>

<file path=ppt/tags/tag6.xml><?xml version="1.0" encoding="utf-8"?>
<p:tagLst xmlns:p="http://schemas.openxmlformats.org/presentationml/2006/main">
  <p:tag name="MH" val="20160401161922"/>
  <p:tag name="MH_LIBRARY" val="GRAPHIC"/>
  <p:tag name="MH_TYPE" val="Text"/>
  <p:tag name="MH_ORDER" val="3"/>
</p:tagLst>
</file>

<file path=ppt/tags/tag7.xml><?xml version="1.0" encoding="utf-8"?>
<p:tagLst xmlns:p="http://schemas.openxmlformats.org/presentationml/2006/main">
  <p:tag name="MH" val="20160401161922"/>
  <p:tag name="MH_LIBRARY" val="GRAPHIC"/>
  <p:tag name="MH_TYPE" val="SubTitle"/>
  <p:tag name="MH_ORDER" val="3"/>
</p:tagLst>
</file>

<file path=ppt/tags/tag8.xml><?xml version="1.0" encoding="utf-8"?>
<p:tagLst xmlns:p="http://schemas.openxmlformats.org/presentationml/2006/main">
  <p:tag name="MH" val="20160401161922"/>
  <p:tag name="MH_LIBRARY" val="GRAPHIC"/>
  <p:tag name="MH_TYPE" val="SubTitle"/>
  <p:tag name="MH_ORDER" val="3"/>
</p:tagLst>
</file>

<file path=ppt/tags/tag9.xml><?xml version="1.0" encoding="utf-8"?>
<p:tagLst xmlns:p="http://schemas.openxmlformats.org/presentationml/2006/main">
  <p:tag name="MH" val="20160401161922"/>
  <p:tag name="MH_LIBRARY" val="GRAPHIC"/>
  <p:tag name="MH_TYPE" val="SubTitle"/>
  <p:tag name="MH_ORDER" val="3"/>
</p:tagLst>
</file>

<file path=ppt/theme/theme1.xml><?xml version="1.0" encoding="utf-8"?>
<a:theme xmlns:a="http://schemas.openxmlformats.org/drawingml/2006/main" name="www.pptying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h1m2prl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3681</Words>
  <Application>WPS 演示</Application>
  <PresentationFormat>宽屏</PresentationFormat>
  <Paragraphs>426</Paragraphs>
  <Slides>26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42" baseType="lpstr">
      <vt:lpstr>Arial</vt:lpstr>
      <vt:lpstr>宋体</vt:lpstr>
      <vt:lpstr>Wingdings</vt:lpstr>
      <vt:lpstr>微软雅黑</vt:lpstr>
      <vt:lpstr>Calibri</vt:lpstr>
      <vt:lpstr>Arial Unicode MS</vt:lpstr>
      <vt:lpstr>Helvetica Light</vt:lpstr>
      <vt:lpstr>印品黑体</vt:lpstr>
      <vt:lpstr>黑体</vt:lpstr>
      <vt:lpstr>华文细黑</vt:lpstr>
      <vt:lpstr>Meiryo</vt:lpstr>
      <vt:lpstr>Yu Gothic UI</vt:lpstr>
      <vt:lpstr>Arial Narrow</vt:lpstr>
      <vt:lpstr>Calibri Light</vt:lpstr>
      <vt:lpstr>www.pptying.com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creator>优品PPT</dc:creator>
  <dc:subject>https://www.ypppt.com/</dc:subject>
  <cp:lastModifiedBy>Years later</cp:lastModifiedBy>
  <cp:revision>308</cp:revision>
  <dcterms:created xsi:type="dcterms:W3CDTF">2019-06-13T02:18:00Z</dcterms:created>
  <dcterms:modified xsi:type="dcterms:W3CDTF">2024-04-14T18:31:08Z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4548A6819CAF4863B42B4CD366BA25A6_13</vt:lpwstr>
  </property>
  <property fmtid="{D5CDD505-2E9C-101B-9397-08002B2CF9AE}" pid="3" name="KSOProductBuildVer">
    <vt:lpwstr>2052-12.1.0.16417</vt:lpwstr>
  </property>
</Properties>
</file>