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83" r:id="rId3"/>
    <p:sldId id="272" r:id="rId4"/>
    <p:sldId id="269" r:id="rId5"/>
    <p:sldId id="281" r:id="rId6"/>
    <p:sldId id="282" r:id="rId7"/>
    <p:sldId id="262" r:id="rId8"/>
    <p:sldId id="268" r:id="rId9"/>
    <p:sldId id="270" r:id="rId10"/>
    <p:sldId id="260" r:id="rId11"/>
    <p:sldId id="261" r:id="rId12"/>
    <p:sldId id="263" r:id="rId13"/>
    <p:sldId id="264" r:id="rId14"/>
    <p:sldId id="265" r:id="rId15"/>
    <p:sldId id="280" r:id="rId16"/>
    <p:sldId id="274" r:id="rId17"/>
    <p:sldId id="266" r:id="rId18"/>
    <p:sldId id="276" r:id="rId19"/>
    <p:sldId id="277" r:id="rId20"/>
    <p:sldId id="273" r:id="rId21"/>
    <p:sldId id="279" r:id="rId22"/>
    <p:sldId id="303" r:id="rId23"/>
  </p:sldIdLst>
  <p:sldSz cx="9144000" cy="5143500" type="screen16x9"/>
  <p:notesSz cx="6858000" cy="9144000"/>
  <p:embeddedFontLst>
    <p:embeddedFont>
      <p:font typeface="News Gothic MT" panose="02010600030101010101" charset="-122"/>
      <p:regular r:id="rId29"/>
    </p:embeddedFont>
    <p:embeddedFont>
      <p:font typeface="Franklin Gothic Medium Cond" panose="020B0606030402020204" pitchFamily="34" charset="0"/>
      <p:regular r:id="rId30"/>
    </p:embeddedFont>
    <p:embeddedFont>
      <p:font typeface="Open Sans" panose="020B0606030504020204" pitchFamily="34" charset="0"/>
      <p:regular r:id="rId31"/>
      <p:bold r:id="rId32"/>
      <p:boldItalic r:id="rId33"/>
    </p:embeddedFont>
    <p:embeddedFont>
      <p:font typeface="Calibri" panose="020F0502020204030204" charset="0"/>
      <p:regular r:id="rId34"/>
      <p:bold r:id="rId35"/>
      <p:italic r:id="rId36"/>
      <p:boldItalic r:id="rId37"/>
    </p:embeddedFont>
    <p:embeddedFont>
      <p:font typeface="微软雅黑" panose="020B0503020204020204" charset="-122"/>
      <p:regular r:id="rId38"/>
    </p:embeddedFont>
    <p:embeddedFont>
      <p:font typeface="Calibri Light" panose="020F0302020204030204" charset="0"/>
      <p:regular r:id="rId39"/>
      <p:italic r:id="rId40"/>
    </p:embeddedFont>
  </p:embeddedFontLst>
  <p:custDataLst>
    <p:tags r:id="rId4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F00"/>
    <a:srgbClr val="4C4C4C"/>
    <a:srgbClr val="FFFFFF"/>
    <a:srgbClr val="000000"/>
    <a:srgbClr val="F8D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94660"/>
  </p:normalViewPr>
  <p:slideViewPr>
    <p:cSldViewPr snapToGrid="0" showGuides="1">
      <p:cViewPr varScale="1">
        <p:scale>
          <a:sx n="146" d="100"/>
          <a:sy n="146" d="100"/>
        </p:scale>
        <p:origin x="660" y="114"/>
      </p:cViewPr>
      <p:guideLst>
        <p:guide orient="horz" pos="1620"/>
        <p:guide pos="2880"/>
      </p:guideLst>
    </p:cSldViewPr>
  </p:slideViewPr>
  <p:notesTextViewPr>
    <p:cViewPr>
      <p:scale>
        <a:sx n="1" d="1"/>
        <a:sy n="1" d="1"/>
      </p:scale>
      <p:origin x="0" y="0"/>
    </p:cViewPr>
  </p:notesTextViewPr>
  <p:sorterViewPr>
    <p:cViewPr>
      <p:scale>
        <a:sx n="65" d="100"/>
        <a:sy n="65" d="100"/>
      </p:scale>
      <p:origin x="0" y="0"/>
    </p:cViewPr>
  </p:sorterViewPr>
  <p:notesViewPr>
    <p:cSldViewPr snapToGrid="0">
      <p:cViewPr varScale="1">
        <p:scale>
          <a:sx n="70" d="100"/>
          <a:sy n="70" d="100"/>
        </p:scale>
        <p:origin x="1638" y="7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font" Target="fonts/font12.fntdata"/><Relationship Id="rId4" Type="http://schemas.openxmlformats.org/officeDocument/2006/relationships/slide" Target="slides/slide2.xml"/><Relationship Id="rId39" Type="http://schemas.openxmlformats.org/officeDocument/2006/relationships/font" Target="fonts/font11.fntdata"/><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c:v>
                </c:pt>
              </c:strCache>
            </c:strRef>
          </c:tx>
          <c:spPr>
            <a:ln w="19050">
              <a:noFill/>
            </a:ln>
          </c:spPr>
          <c:explosion val="0"/>
          <c:dPt>
            <c:idx val="0"/>
            <c:bubble3D val="0"/>
            <c:spPr>
              <a:solidFill>
                <a:srgbClr val="FFC000"/>
              </a:solid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Sheet1!$B$2:$B$3</c:f>
              <c:numCache>
                <c:formatCode>General</c:formatCode>
                <c:ptCount val="2"/>
                <c:pt idx="0">
                  <c:v>4</c:v>
                </c:pt>
                <c:pt idx="1">
                  <c:v>6</c:v>
                </c:pt>
              </c:numCache>
            </c:numRef>
          </c:val>
        </c:ser>
        <c:ser>
          <c:idx val="1"/>
          <c:order val="1"/>
          <c:tx>
            <c:strRef>
              <c:f>Sheet1!$C$1</c:f>
              <c:strCache>
                <c:ptCount val="1"/>
                <c:pt idx="0">
                  <c:v>B</c:v>
                </c:pt>
              </c:strCache>
            </c:strRef>
          </c:tx>
          <c:spPr>
            <a:ln w="19050">
              <a:noFill/>
            </a:ln>
          </c:spPr>
          <c:explosion val="0"/>
          <c:dPt>
            <c:idx val="0"/>
            <c:bubble3D val="0"/>
            <c:spPr>
              <a:no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Sheet1!$C$2:$C$3</c:f>
              <c:numCache>
                <c:formatCode>General</c:formatCode>
                <c:ptCount val="2"/>
                <c:pt idx="0">
                  <c:v>5</c:v>
                </c:pt>
                <c:pt idx="1">
                  <c:v>5</c:v>
                </c:pt>
              </c:numCache>
            </c:numRef>
          </c:val>
        </c:ser>
        <c:ser>
          <c:idx val="2"/>
          <c:order val="2"/>
          <c:tx>
            <c:strRef>
              <c:f>Sheet1!$D$1</c:f>
              <c:strCache>
                <c:ptCount val="1"/>
                <c:pt idx="0">
                  <c:v>C</c:v>
                </c:pt>
              </c:strCache>
            </c:strRef>
          </c:tx>
          <c:spPr>
            <a:ln w="19050">
              <a:noFill/>
            </a:ln>
          </c:spPr>
          <c:explosion val="0"/>
          <c:dPt>
            <c:idx val="0"/>
            <c:bubble3D val="0"/>
            <c:spPr>
              <a:solidFill>
                <a:schemeClr val="bg1"/>
              </a:solid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Sheet1!$D$2:$D$3</c:f>
              <c:numCache>
                <c:formatCode>General</c:formatCode>
                <c:ptCount val="2"/>
                <c:pt idx="0">
                  <c:v>6</c:v>
                </c:pt>
                <c:pt idx="1">
                  <c:v>4</c:v>
                </c:pt>
              </c:numCache>
            </c:numRef>
          </c:val>
        </c:ser>
        <c:ser>
          <c:idx val="3"/>
          <c:order val="3"/>
          <c:tx>
            <c:strRef>
              <c:f>Sheet1!$E$1</c:f>
              <c:strCache>
                <c:ptCount val="1"/>
                <c:pt idx="0">
                  <c:v>D</c:v>
                </c:pt>
              </c:strCache>
            </c:strRef>
          </c:tx>
          <c:spPr>
            <a:solidFill>
              <a:srgbClr val="375C75"/>
            </a:solidFill>
            <a:ln w="19050">
              <a:noFill/>
            </a:ln>
          </c:spPr>
          <c:explosion val="0"/>
          <c:dPt>
            <c:idx val="0"/>
            <c:bubble3D val="0"/>
            <c:spPr>
              <a:no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Sheet1!$E$2:$E$3</c:f>
              <c:numCache>
                <c:formatCode>General</c:formatCode>
                <c:ptCount val="2"/>
                <c:pt idx="0">
                  <c:v>7</c:v>
                </c:pt>
                <c:pt idx="1">
                  <c:v>3</c:v>
                </c:pt>
              </c:numCache>
            </c:numRef>
          </c:val>
        </c:ser>
        <c:ser>
          <c:idx val="4"/>
          <c:order val="4"/>
          <c:tx>
            <c:strRef>
              <c:f>Sheet1!$F$1</c:f>
              <c:strCache>
                <c:ptCount val="1"/>
                <c:pt idx="0">
                  <c:v>E</c:v>
                </c:pt>
              </c:strCache>
            </c:strRef>
          </c:tx>
          <c:spPr>
            <a:noFill/>
            <a:ln w="19050">
              <a:noFill/>
            </a:ln>
          </c:spPr>
          <c:explosion val="0"/>
          <c:dPt>
            <c:idx val="0"/>
            <c:bubble3D val="0"/>
            <c:spPr>
              <a:solidFill>
                <a:srgbClr val="EF9F00"/>
              </a:solid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Sheet1!$F$2:$F$3</c:f>
              <c:numCache>
                <c:formatCode>General</c:formatCode>
                <c:ptCount val="2"/>
                <c:pt idx="0">
                  <c:v>8</c:v>
                </c:pt>
                <c:pt idx="1">
                  <c:v>2</c:v>
                </c:pt>
              </c:numCache>
            </c:numRef>
          </c:val>
        </c:ser>
        <c:ser>
          <c:idx val="5"/>
          <c:order val="5"/>
          <c:tx>
            <c:strRef>
              <c:f>Sheet1!$G$1</c:f>
              <c:strCache>
                <c:ptCount val="1"/>
                <c:pt idx="0">
                  <c:v>列1</c:v>
                </c:pt>
              </c:strCache>
            </c:strRef>
          </c:tx>
          <c:spPr>
            <a:noFill/>
            <a:ln w="19050">
              <a:noFill/>
            </a:ln>
          </c:spPr>
          <c:explosion val="0"/>
          <c:dPt>
            <c:idx val="0"/>
            <c:bubble3D val="0"/>
            <c:spPr>
              <a:no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Sheet1!$G$2:$G$3</c:f>
              <c:numCache>
                <c:formatCode>General</c:formatCode>
                <c:ptCount val="2"/>
                <c:pt idx="0">
                  <c:v>5</c:v>
                </c:pt>
                <c:pt idx="1">
                  <c:v>4</c:v>
                </c:pt>
              </c:numCache>
            </c:numRef>
          </c:val>
        </c:ser>
        <c:ser>
          <c:idx val="6"/>
          <c:order val="6"/>
          <c:tx>
            <c:strRef>
              <c:f>Sheet1!$H$1</c:f>
              <c:strCache>
                <c:ptCount val="1"/>
                <c:pt idx="0">
                  <c:v>列2</c:v>
                </c:pt>
              </c:strCache>
            </c:strRef>
          </c:tx>
          <c:spPr/>
          <c:explosion val="0"/>
          <c:dPt>
            <c:idx val="0"/>
            <c:bubble3D val="0"/>
            <c:spPr>
              <a:solidFill>
                <a:schemeClr val="bg1"/>
              </a:solidFill>
              <a:ln w="19050">
                <a:noFill/>
              </a:ln>
              <a:effectLst/>
            </c:spPr>
          </c:dPt>
          <c:dPt>
            <c:idx val="1"/>
            <c:bubble3D val="0"/>
            <c:spPr>
              <a:noFill/>
              <a:ln w="19050">
                <a:noFill/>
              </a:ln>
              <a:effectLst/>
            </c:spPr>
          </c:dPt>
          <c:dLbls>
            <c:delete val="1"/>
          </c:dLbls>
          <c:cat>
            <c:strRef>
              <c:f>Sheet1!$A$2:$A$3</c:f>
              <c:strCache>
                <c:ptCount val="2"/>
                <c:pt idx="0">
                  <c:v>PART 1</c:v>
                </c:pt>
                <c:pt idx="1">
                  <c:v>PART 2</c:v>
                </c:pt>
              </c:strCache>
            </c:strRef>
          </c:cat>
          <c:val>
            <c:numRef>
              <c:f>Sheet1!$H$2:$H$3</c:f>
              <c:numCache>
                <c:formatCode>General</c:formatCode>
                <c:ptCount val="2"/>
                <c:pt idx="0">
                  <c:v>3</c:v>
                </c:pt>
                <c:pt idx="1">
                  <c:v>7</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number1</c:v>
                </c:pt>
              </c:strCache>
            </c:strRef>
          </c:tx>
          <c:spPr>
            <a:ln w="28575" cap="rnd">
              <a:solidFill>
                <a:srgbClr val="FFC000"/>
              </a:solidFill>
              <a:round/>
            </a:ln>
            <a:effectLst/>
          </c:spPr>
          <c:marker>
            <c:symbol val="circle"/>
            <c:size val="5"/>
            <c:spPr>
              <a:solidFill>
                <a:schemeClr val="bg1"/>
              </a:solidFill>
              <a:ln w="28575">
                <a:solidFill>
                  <a:srgbClr val="FFC000"/>
                </a:solidFill>
              </a:ln>
              <a:effectLst/>
            </c:spPr>
          </c:marker>
          <c:dLbls>
            <c:delete val="1"/>
          </c:dLbls>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General</c:formatCode>
                <c:ptCount val="6"/>
                <c:pt idx="0">
                  <c:v>4.3</c:v>
                </c:pt>
                <c:pt idx="1">
                  <c:v>2.5</c:v>
                </c:pt>
                <c:pt idx="2">
                  <c:v>3.5</c:v>
                </c:pt>
                <c:pt idx="3">
                  <c:v>4.5</c:v>
                </c:pt>
                <c:pt idx="4">
                  <c:v>8.4</c:v>
                </c:pt>
                <c:pt idx="5">
                  <c:v>2.3</c:v>
                </c:pt>
              </c:numCache>
            </c:numRef>
          </c:val>
          <c:smooth val="0"/>
        </c:ser>
        <c:ser>
          <c:idx val="1"/>
          <c:order val="1"/>
          <c:tx>
            <c:strRef>
              <c:f>Sheet1!$C$1</c:f>
              <c:strCache>
                <c:ptCount val="1"/>
                <c:pt idx="0">
                  <c:v>number2</c:v>
                </c:pt>
              </c:strCache>
            </c:strRef>
          </c:tx>
          <c:spPr>
            <a:ln w="28575" cap="rnd">
              <a:solidFill>
                <a:srgbClr val="EF9F00"/>
              </a:solidFill>
              <a:round/>
            </a:ln>
            <a:effectLst/>
          </c:spPr>
          <c:marker>
            <c:symbol val="circle"/>
            <c:size val="5"/>
            <c:spPr>
              <a:solidFill>
                <a:schemeClr val="bg1"/>
              </a:solidFill>
              <a:ln w="28575">
                <a:solidFill>
                  <a:srgbClr val="EF9F00"/>
                </a:solidFill>
              </a:ln>
              <a:effectLst/>
            </c:spPr>
          </c:marker>
          <c:dLbls>
            <c:delete val="1"/>
          </c:dLbls>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General</c:formatCode>
                <c:ptCount val="6"/>
                <c:pt idx="0">
                  <c:v>2.7</c:v>
                </c:pt>
                <c:pt idx="1">
                  <c:v>8.3</c:v>
                </c:pt>
                <c:pt idx="2">
                  <c:v>5.7</c:v>
                </c:pt>
                <c:pt idx="3">
                  <c:v>7.6</c:v>
                </c:pt>
                <c:pt idx="4">
                  <c:v>2.7</c:v>
                </c:pt>
                <c:pt idx="5">
                  <c:v>5.8</c:v>
                </c:pt>
              </c:numCache>
            </c:numRef>
          </c:val>
          <c:smooth val="0"/>
        </c:ser>
        <c:ser>
          <c:idx val="2"/>
          <c:order val="2"/>
          <c:tx>
            <c:strRef>
              <c:f>Sheet1!$D$1</c:f>
              <c:strCache>
                <c:ptCount val="1"/>
                <c:pt idx="0">
                  <c:v>number3</c:v>
                </c:pt>
              </c:strCache>
            </c:strRef>
          </c:tx>
          <c:spPr>
            <a:ln w="28575" cap="rnd">
              <a:solidFill>
                <a:schemeClr val="bg1"/>
              </a:solidFill>
              <a:round/>
            </a:ln>
            <a:effectLst/>
          </c:spPr>
          <c:marker>
            <c:symbol val="circle"/>
            <c:size val="5"/>
            <c:spPr>
              <a:solidFill>
                <a:schemeClr val="bg1"/>
              </a:solidFill>
              <a:ln w="28575">
                <a:solidFill>
                  <a:schemeClr val="bg1"/>
                </a:solidFill>
              </a:ln>
              <a:effectLst/>
            </c:spPr>
          </c:marker>
          <c:dLbls>
            <c:delete val="1"/>
          </c:dLbls>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General</c:formatCode>
                <c:ptCount val="6"/>
                <c:pt idx="0">
                  <c:v>4.8</c:v>
                </c:pt>
                <c:pt idx="1">
                  <c:v>5</c:v>
                </c:pt>
                <c:pt idx="2">
                  <c:v>8</c:v>
                </c:pt>
                <c:pt idx="3">
                  <c:v>5</c:v>
                </c:pt>
                <c:pt idx="4">
                  <c:v>6.5</c:v>
                </c:pt>
                <c:pt idx="5">
                  <c:v>4.8</c:v>
                </c:pt>
              </c:numCache>
            </c:numRef>
          </c:val>
          <c:smooth val="0"/>
        </c:ser>
        <c:dLbls>
          <c:showLegendKey val="0"/>
          <c:showVal val="0"/>
          <c:showCatName val="0"/>
          <c:showSerName val="0"/>
          <c:showPercent val="0"/>
          <c:showBubbleSize val="0"/>
        </c:dLbls>
        <c:marker val="1"/>
        <c:smooth val="0"/>
        <c:axId val="812602656"/>
        <c:axId val="812603216"/>
      </c:lineChart>
      <c:catAx>
        <c:axId val="8126026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zh-CN" altLang="en-US" sz="1200" b="0" i="0" u="none" strike="noStrike" kern="1200" baseline="0">
                <a:solidFill>
                  <a:schemeClr val="bg1"/>
                </a:solidFill>
                <a:latin typeface="HelveticaNeueLT Pro 67 MdCn" panose="020B0606030502030204" pitchFamily="34" charset="0"/>
                <a:ea typeface="Hiragino Sans GB W3" panose="020B0300000000000000" pitchFamily="34" charset="-122"/>
                <a:cs typeface="+mn-cs"/>
              </a:defRPr>
            </a:pPr>
          </a:p>
        </c:txPr>
        <c:crossAx val="812603216"/>
        <c:crosses val="autoZero"/>
        <c:auto val="1"/>
        <c:lblAlgn val="ctr"/>
        <c:lblOffset val="100"/>
        <c:noMultiLvlLbl val="0"/>
      </c:catAx>
      <c:valAx>
        <c:axId val="812603216"/>
        <c:scaling>
          <c:orientation val="minMax"/>
        </c:scaling>
        <c:delete val="0"/>
        <c:axPos val="l"/>
        <c:majorGridlines>
          <c:spPr>
            <a:ln w="6350" cap="flat" cmpd="sng" algn="ctr">
              <a:solidFill>
                <a:schemeClr val="tx1">
                  <a:lumMod val="65000"/>
                  <a:lumOff val="3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zh-CN" altLang="en-US" sz="1200" b="0" i="0" u="none" strike="noStrike" kern="1200" baseline="0">
                <a:solidFill>
                  <a:schemeClr val="bg1"/>
                </a:solidFill>
                <a:latin typeface="HelveticaNeueLT Pro 67 MdCn" panose="020B0606030502030204" pitchFamily="34" charset="0"/>
                <a:ea typeface="Hiragino Sans GB W3" panose="020B0300000000000000" pitchFamily="34" charset="-122"/>
                <a:cs typeface="+mn-cs"/>
              </a:defRPr>
            </a:pPr>
          </a:p>
        </c:txPr>
        <c:crossAx val="812602656"/>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7CABB-EF85-43F7-85C6-1966E046032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F7DB7F-0AC7-44EA-8BC4-F92F5FF4221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187D-D9AF-46AC-8FE4-B0C41E7040B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3E5CE-4B84-4EEF-AC42-351806A181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200" b="26237"/>
          <a:stretch>
            <a:fillRect/>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9"/>
          <p:cNvGrpSpPr/>
          <p:nvPr userDrawn="1"/>
        </p:nvGrpSpPr>
        <p:grpSpPr>
          <a:xfrm>
            <a:off x="4275953" y="4820417"/>
            <a:ext cx="592094" cy="94356"/>
            <a:chOff x="4043083" y="641799"/>
            <a:chExt cx="731305" cy="116541"/>
          </a:xfrm>
        </p:grpSpPr>
        <p:sp>
          <p:nvSpPr>
            <p:cNvPr id="18"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0BF4CF4B-9672-4EA3-85F7-6D004C9B75B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BF4CF4B-9672-4EA3-85F7-6D004C9B75B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BF4CF4B-9672-4EA3-85F7-6D004C9B75B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200" b="26237"/>
          <a:stretch>
            <a:fillRect/>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8" name="Group 19"/>
          <p:cNvGrpSpPr/>
          <p:nvPr userDrawn="1"/>
        </p:nvGrpSpPr>
        <p:grpSpPr>
          <a:xfrm>
            <a:off x="4275953" y="4820417"/>
            <a:ext cx="592094" cy="94356"/>
            <a:chOff x="4043083" y="641799"/>
            <a:chExt cx="731305" cy="116541"/>
          </a:xfrm>
        </p:grpSpPr>
        <p:sp>
          <p:nvSpPr>
            <p:cNvPr id="19"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r="200" b="60467"/>
          <a:stretch>
            <a:fillRect/>
          </a:stretch>
        </p:blipFill>
        <p:spPr>
          <a:xfrm>
            <a:off x="0" y="-1"/>
            <a:ext cx="9125712" cy="2756648"/>
          </a:xfrm>
          <a:prstGeom prst="rect">
            <a:avLst/>
          </a:prstGeom>
        </p:spPr>
      </p:pic>
      <p:sp>
        <p:nvSpPr>
          <p:cNvPr id="23" name="矩形 22"/>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200" b="60467"/>
          <a:stretch>
            <a:fillRect/>
          </a:stretch>
        </p:blipFill>
        <p:spPr>
          <a:xfrm>
            <a:off x="0" y="-1"/>
            <a:ext cx="9125712" cy="2756648"/>
          </a:xfrm>
          <a:prstGeom prst="rect">
            <a:avLst/>
          </a:prstGeom>
        </p:spPr>
      </p:pic>
      <p:sp>
        <p:nvSpPr>
          <p:cNvPr id="9" name="矩形 8"/>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r="50164" b="26237"/>
          <a:stretch>
            <a:fillRect/>
          </a:stretch>
        </p:blipFill>
        <p:spPr>
          <a:xfrm>
            <a:off x="0" y="-1"/>
            <a:ext cx="4557010" cy="5143501"/>
          </a:xfrm>
          <a:custGeom>
            <a:avLst/>
            <a:gdLst>
              <a:gd name="connsiteX0" fmla="*/ 0 w 4557010"/>
              <a:gd name="connsiteY0" fmla="*/ 0 h 5143501"/>
              <a:gd name="connsiteX1" fmla="*/ 4557010 w 4557010"/>
              <a:gd name="connsiteY1" fmla="*/ 0 h 5143501"/>
              <a:gd name="connsiteX2" fmla="*/ 4557010 w 4557010"/>
              <a:gd name="connsiteY2" fmla="*/ 5143501 h 5143501"/>
              <a:gd name="connsiteX3" fmla="*/ 0 w 455701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557010" h="5143501">
                <a:moveTo>
                  <a:pt x="0" y="0"/>
                </a:moveTo>
                <a:lnTo>
                  <a:pt x="4557010" y="0"/>
                </a:lnTo>
                <a:lnTo>
                  <a:pt x="4557010" y="5143501"/>
                </a:lnTo>
                <a:lnTo>
                  <a:pt x="0" y="5143501"/>
                </a:lnTo>
                <a:close/>
              </a:path>
            </a:pathLst>
          </a:custGeom>
        </p:spPr>
      </p:pic>
      <p:sp>
        <p:nvSpPr>
          <p:cNvPr id="8" name="矩形 7"/>
          <p:cNvSpPr/>
          <p:nvPr userDrawn="1"/>
        </p:nvSpPr>
        <p:spPr>
          <a:xfrm>
            <a:off x="0" y="1"/>
            <a:ext cx="455701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BF4CF4B-9672-4EA3-85F7-6D004C9B75B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1C8A212-C821-4AE5-A814-084BF906784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4CF4B-9672-4EA3-85F7-6D004C9B75B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1C8A212-C821-4AE5-A814-084BF906784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0BF4CF4B-9672-4EA3-85F7-6D004C9B75B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F4CF4B-9672-4EA3-85F7-6D004C9B75BE}" type="datetimeFigureOut">
              <a:rPr lang="zh-CN" altLang="en-US" smtClean="0"/>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C8A212-C821-4AE5-A814-084BF90678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hyperlink" Target="http://www.coolsummer.org/" TargetMode="Externa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6.png"/><Relationship Id="rId1"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a:blip r:embed="rId1" cstate="print">
            <a:grayscl/>
            <a:extLst>
              <a:ext uri="{28A0092B-C50C-407E-A947-70E740481C1C}">
                <a14:useLocalDpi xmlns:a14="http://schemas.microsoft.com/office/drawing/2010/main" val="0"/>
              </a:ext>
            </a:extLst>
          </a:blip>
          <a:stretch>
            <a:fillRect/>
          </a:stretch>
        </p:blipFill>
        <p:spPr>
          <a:xfrm>
            <a:off x="-548158" y="3219582"/>
            <a:ext cx="10240317" cy="527581"/>
          </a:xfrm>
          <a:prstGeom prst="rect">
            <a:avLst/>
          </a:prstGeom>
        </p:spPr>
      </p:pic>
      <p:grpSp>
        <p:nvGrpSpPr>
          <p:cNvPr id="37" name="组合 36"/>
          <p:cNvGrpSpPr/>
          <p:nvPr/>
        </p:nvGrpSpPr>
        <p:grpSpPr>
          <a:xfrm>
            <a:off x="408874" y="4001594"/>
            <a:ext cx="754661" cy="800949"/>
            <a:chOff x="3181806" y="3451411"/>
            <a:chExt cx="936375" cy="993808"/>
          </a:xfrm>
        </p:grpSpPr>
        <p:sp>
          <p:nvSpPr>
            <p:cNvPr id="38" name="任意多边形 37"/>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nvGrpSpPr>
            <p:cNvPr id="39" name="组合 38"/>
            <p:cNvGrpSpPr/>
            <p:nvPr/>
          </p:nvGrpSpPr>
          <p:grpSpPr>
            <a:xfrm>
              <a:off x="3181806" y="3466750"/>
              <a:ext cx="936375" cy="835520"/>
              <a:chOff x="4984441" y="3312181"/>
              <a:chExt cx="1282050" cy="1143965"/>
            </a:xfrm>
          </p:grpSpPr>
          <p:sp>
            <p:nvSpPr>
              <p:cNvPr id="40" name="文本框 39"/>
              <p:cNvSpPr txBox="1"/>
              <p:nvPr/>
            </p:nvSpPr>
            <p:spPr>
              <a:xfrm>
                <a:off x="4984441" y="3312181"/>
                <a:ext cx="1282050" cy="784296"/>
              </a:xfrm>
              <a:prstGeom prst="rect">
                <a:avLst/>
              </a:prstGeom>
              <a:noFill/>
            </p:spPr>
            <p:txBody>
              <a:bodyPr wrap="square" rtlCol="0">
                <a:spAutoFit/>
              </a:bodyPr>
              <a:lstStyle/>
              <a:p>
                <a:pPr algn="ctr"/>
                <a:r>
                  <a:rPr lang="en-US" altLang="zh-CN" sz="2400" dirty="0" smtClean="0">
                    <a:solidFill>
                      <a:schemeClr val="bg1"/>
                    </a:solidFill>
                    <a:latin typeface="HelveticaNeueLT Pro 67 MdCn" panose="020B0606030502030204" pitchFamily="34" charset="0"/>
                  </a:rPr>
                  <a:t>95%</a:t>
                </a:r>
                <a:endParaRPr lang="zh-CN" altLang="en-US" sz="2400" dirty="0">
                  <a:solidFill>
                    <a:schemeClr val="bg1"/>
                  </a:solidFill>
                  <a:latin typeface="HelveticaNeueLT Pro 67 MdCn" panose="020B0606030502030204" pitchFamily="34" charset="0"/>
                </a:endParaRPr>
              </a:p>
            </p:txBody>
          </p:sp>
          <p:cxnSp>
            <p:nvCxnSpPr>
              <p:cNvPr id="41" name="直接连接符 40"/>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4"/>
                <a:ext cx="1282050" cy="431362"/>
              </a:xfrm>
              <a:prstGeom prst="rect">
                <a:avLst/>
              </a:prstGeom>
              <a:noFill/>
            </p:spPr>
            <p:txBody>
              <a:bodyPr wrap="square" rtlCol="0">
                <a:spAutoFit/>
              </a:bodyPr>
              <a:lstStyle/>
              <a:p>
                <a:pPr algn="ctr"/>
                <a:r>
                  <a:rPr lang="en-US" altLang="zh-CN" sz="1050" dirty="0" smtClean="0">
                    <a:solidFill>
                      <a:schemeClr val="bg1"/>
                    </a:solidFill>
                    <a:latin typeface="HelveticaNeueLT Pro 67 MdCn" panose="020B0606030502030204" pitchFamily="34" charset="0"/>
                  </a:rPr>
                  <a:t>From 2015 </a:t>
                </a:r>
                <a:endParaRPr lang="zh-CN" altLang="en-US" sz="1050" dirty="0">
                  <a:solidFill>
                    <a:schemeClr val="bg1"/>
                  </a:solidFill>
                  <a:latin typeface="HelveticaNeueLT Pro 67 MdCn" panose="020B0606030502030204" pitchFamily="34" charset="0"/>
                </a:endParaRPr>
              </a:p>
            </p:txBody>
          </p:sp>
        </p:grpSp>
      </p:grpSp>
      <p:sp>
        <p:nvSpPr>
          <p:cNvPr id="51" name="矩形 50"/>
          <p:cNvSpPr/>
          <p:nvPr/>
        </p:nvSpPr>
        <p:spPr>
          <a:xfrm>
            <a:off x="614208" y="1514736"/>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780277" y="1508084"/>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619851" y="1374589"/>
            <a:ext cx="2952123" cy="1775984"/>
            <a:chOff x="614209" y="1351956"/>
            <a:chExt cx="2952123" cy="1775984"/>
          </a:xfrm>
          <a:effectLst>
            <a:outerShdw blurRad="38100" dist="12700" dir="5400000" algn="tl" rotWithShape="0">
              <a:prstClr val="black">
                <a:alpha val="10000"/>
              </a:prstClr>
            </a:outerShdw>
          </a:effectLst>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09" y="1467371"/>
              <a:ext cx="2952122" cy="1660569"/>
            </a:xfrm>
            <a:prstGeom prst="rect">
              <a:avLst/>
            </a:prstGeom>
          </p:spPr>
        </p:pic>
        <p:grpSp>
          <p:nvGrpSpPr>
            <p:cNvPr id="4" name="组合 3"/>
            <p:cNvGrpSpPr/>
            <p:nvPr/>
          </p:nvGrpSpPr>
          <p:grpSpPr>
            <a:xfrm>
              <a:off x="614209" y="1351956"/>
              <a:ext cx="2952123" cy="101419"/>
              <a:chOff x="2914882" y="1658112"/>
              <a:chExt cx="3407897" cy="117077"/>
            </a:xfrm>
          </p:grpSpPr>
          <p:sp>
            <p:nvSpPr>
              <p:cNvPr id="5" name="同侧圆角矩形 4"/>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p:cNvGrpSpPr/>
          <p:nvPr/>
        </p:nvGrpSpPr>
        <p:grpSpPr>
          <a:xfrm>
            <a:off x="5515757" y="1374589"/>
            <a:ext cx="2952123" cy="1775984"/>
            <a:chOff x="5510115" y="1351956"/>
            <a:chExt cx="2952123" cy="1775984"/>
          </a:xfrm>
          <a:effectLst>
            <a:outerShdw blurRad="38100" dist="12700" dir="5400000" algn="tl" rotWithShape="0">
              <a:prstClr val="black">
                <a:alpha val="10000"/>
              </a:prstClr>
            </a:outerShdw>
          </a:effectLst>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116" y="1467371"/>
              <a:ext cx="2952122" cy="1660569"/>
            </a:xfrm>
            <a:prstGeom prst="rect">
              <a:avLst/>
            </a:prstGeom>
          </p:spPr>
        </p:pic>
        <p:grpSp>
          <p:nvGrpSpPr>
            <p:cNvPr id="11" name="组合 10"/>
            <p:cNvGrpSpPr/>
            <p:nvPr/>
          </p:nvGrpSpPr>
          <p:grpSpPr>
            <a:xfrm>
              <a:off x="5510115" y="1351956"/>
              <a:ext cx="2952123" cy="101419"/>
              <a:chOff x="2914882" y="1658112"/>
              <a:chExt cx="3407897" cy="117077"/>
            </a:xfrm>
          </p:grpSpPr>
          <p:sp>
            <p:nvSpPr>
              <p:cNvPr id="12" name="同侧圆角矩形 11"/>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a:off x="2784942" y="974504"/>
            <a:ext cx="3681962" cy="2225056"/>
            <a:chOff x="2779300" y="902884"/>
            <a:chExt cx="3681962" cy="2225056"/>
          </a:xfrm>
          <a:effectLst>
            <a:outerShdw blurRad="38100" dist="25400" dir="5400000" algn="t" rotWithShape="0">
              <a:prstClr val="black">
                <a:alpha val="10000"/>
              </a:prstClr>
            </a:outerShdw>
          </a:effectLst>
        </p:grpSpPr>
        <p:sp>
          <p:nvSpPr>
            <p:cNvPr id="49" name="矩形 48"/>
            <p:cNvSpPr/>
            <p:nvPr/>
          </p:nvSpPr>
          <p:spPr>
            <a:xfrm>
              <a:off x="2779301" y="1016835"/>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779300" y="902884"/>
              <a:ext cx="3681962" cy="126493"/>
              <a:chOff x="2914882" y="1658112"/>
              <a:chExt cx="3407897" cy="117077"/>
            </a:xfrm>
          </p:grpSpPr>
          <p:sp>
            <p:nvSpPr>
              <p:cNvPr id="19" name="同侧圆角矩形 18"/>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9300" y="1056837"/>
              <a:ext cx="3681961" cy="2071103"/>
            </a:xfrm>
            <a:prstGeom prst="rect">
              <a:avLst/>
            </a:prstGeom>
          </p:spPr>
        </p:pic>
      </p:grpSp>
      <p:grpSp>
        <p:nvGrpSpPr>
          <p:cNvPr id="2" name="组合 1"/>
          <p:cNvGrpSpPr/>
          <p:nvPr/>
        </p:nvGrpSpPr>
        <p:grpSpPr>
          <a:xfrm>
            <a:off x="8164517" y="263710"/>
            <a:ext cx="595442" cy="376698"/>
            <a:chOff x="8164517" y="263710"/>
            <a:chExt cx="595442" cy="376698"/>
          </a:xfrm>
        </p:grpSpPr>
        <p:sp>
          <p:nvSpPr>
            <p:cNvPr id="63" name="任意多边形 62"/>
            <p:cNvSpPr/>
            <p:nvPr/>
          </p:nvSpPr>
          <p:spPr>
            <a:xfrm rot="5400000">
              <a:off x="8287159" y="206077"/>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164517" y="263710"/>
              <a:ext cx="595442" cy="338554"/>
            </a:xfrm>
            <a:prstGeom prst="rect">
              <a:avLst/>
            </a:prstGeom>
          </p:spPr>
          <p:txBody>
            <a:bodyPr wrap="square">
              <a:spAutoFit/>
            </a:bodyPr>
            <a:lstStyle/>
            <a:p>
              <a:r>
                <a:rPr lang="en-US" altLang="zh-CN" sz="8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a:t>
              </a:r>
              <a:endParaRPr lang="en-US" altLang="zh-CN" sz="8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endParaRPr>
            </a:p>
            <a:p>
              <a:r>
                <a:rPr lang="en-US" altLang="zh-CN" sz="8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SUMMER</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4" name="矩形 39"/>
          <p:cNvSpPr/>
          <p:nvPr/>
        </p:nvSpPr>
        <p:spPr>
          <a:xfrm>
            <a:off x="1163535" y="3994356"/>
            <a:ext cx="4147226" cy="584775"/>
          </a:xfrm>
          <a:prstGeom prst="rect">
            <a:avLst/>
          </a:prstGeom>
        </p:spPr>
        <p:txBody>
          <a:bodyPr wrap="none">
            <a:spAutoFit/>
          </a:bodyPr>
          <a:lstStyle/>
          <a:p>
            <a:r>
              <a:rPr lang="en-US" altLang="zh-CN" sz="3200" dirty="0" smtClean="0">
                <a:solidFill>
                  <a:srgbClr val="4C4C4C"/>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rgbClr val="4C4C4C"/>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rgbClr val="4C4C4C"/>
              </a:solidFill>
              <a:latin typeface="HelveticaNeueLT Pro 67 MdCn" panose="020B0606030502030204" pitchFamily="34" charset="0"/>
              <a:ea typeface="Hiragino Sans GB W3" panose="020B0300000000000000" pitchFamily="34" charset="-122"/>
            </a:endParaRPr>
          </a:p>
        </p:txBody>
      </p:sp>
      <p:sp>
        <p:nvSpPr>
          <p:cNvPr id="55" name="Rectangle 11"/>
          <p:cNvSpPr/>
          <p:nvPr/>
        </p:nvSpPr>
        <p:spPr>
          <a:xfrm>
            <a:off x="1163535" y="4486580"/>
            <a:ext cx="3842685" cy="215444"/>
          </a:xfrm>
          <a:prstGeom prst="rect">
            <a:avLst/>
          </a:prstGeom>
        </p:spPr>
        <p:txBody>
          <a:bodyPr wrap="square">
            <a:spAutoFit/>
          </a:bodyPr>
          <a:lstStyle/>
          <a:p>
            <a:r>
              <a:rPr lang="en-US" altLang="zh-CN" sz="800" dirty="0" smtClean="0">
                <a:solidFill>
                  <a:schemeClr val="bg1">
                    <a:lumMod val="75000"/>
                  </a:schemeClr>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a:t>
            </a:r>
            <a:r>
              <a:rPr lang="en-US" altLang="zh-CN" sz="800" u="sng" dirty="0" smtClean="0">
                <a:solidFill>
                  <a:schemeClr val="bg1">
                    <a:lumMod val="75000"/>
                  </a:schemeClr>
                </a:solidFill>
                <a:latin typeface="HelveticaNeueLT Pro 67 MdCn" panose="020B0606030502030204" pitchFamily="34" charset="0"/>
                <a:ea typeface="Hiragino Sans GB W3" panose="020B0300000000000000" pitchFamily="34" charset="-122"/>
                <a:sym typeface="News Gothic MT" panose="02010600030101010101" charset="-122"/>
                <a:hlinkClick r:id="rId5"/>
              </a:rPr>
              <a:t>https://www.Coolsummer.Org</a:t>
            </a:r>
            <a:endParaRPr lang="zh-CN" altLang="zh-CN" sz="800" u="sng" dirty="0">
              <a:solidFill>
                <a:schemeClr val="bg1">
                  <a:lumMod val="75000"/>
                </a:schemeClr>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900" decel="100000" fill="hold"/>
                                        <p:tgtEl>
                                          <p:spTgt spid="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anim calcmode="lin" valueType="num">
                                      <p:cBhvr>
                                        <p:cTn id="14" dur="1000" fill="hold"/>
                                        <p:tgtEl>
                                          <p:spTgt spid="66"/>
                                        </p:tgtEl>
                                        <p:attrNameLst>
                                          <p:attrName>ppt_x</p:attrName>
                                        </p:attrNameLst>
                                      </p:cBhvr>
                                      <p:tavLst>
                                        <p:tav tm="0">
                                          <p:val>
                                            <p:strVal val="#ppt_x"/>
                                          </p:val>
                                        </p:tav>
                                        <p:tav tm="100000">
                                          <p:val>
                                            <p:strVal val="#ppt_x"/>
                                          </p:val>
                                        </p:tav>
                                      </p:tavLst>
                                    </p:anim>
                                    <p:anim calcmode="lin" valueType="num">
                                      <p:cBhvr>
                                        <p:cTn id="15" dur="900" decel="100000" fill="hold"/>
                                        <p:tgtEl>
                                          <p:spTgt spid="6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900" decel="100000" fill="hold"/>
                                        <p:tgtEl>
                                          <p:spTgt spid="6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23" presetID="10" presetClass="entr" presetSubtype="0" fill="hold" nodeType="withEffect">
                                  <p:stCondLst>
                                    <p:cond delay="90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1000"/>
                            </p:stCondLst>
                            <p:childTnLst>
                              <p:par>
                                <p:cTn id="27" presetID="45"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ppt_w</p:attrName>
                                        </p:attrNameLst>
                                      </p:cBhvr>
                                      <p:tavLst>
                                        <p:tav tm="0" fmla="#ppt_w*sin(2.5*pi*$)">
                                          <p:val>
                                            <p:fltVal val="0"/>
                                          </p:val>
                                        </p:tav>
                                        <p:tav tm="100000">
                                          <p:val>
                                            <p:fltVal val="1"/>
                                          </p:val>
                                        </p:tav>
                                      </p:tavLst>
                                    </p:anim>
                                    <p:anim calcmode="lin" valueType="num">
                                      <p:cBhvr>
                                        <p:cTn id="31" dur="500" fill="hold"/>
                                        <p:tgtEl>
                                          <p:spTgt spid="37"/>
                                        </p:tgtEl>
                                        <p:attrNameLst>
                                          <p:attrName>ppt_h</p:attrName>
                                        </p:attrNameLst>
                                      </p:cBhvr>
                                      <p:tavLst>
                                        <p:tav tm="0">
                                          <p:val>
                                            <p:strVal val="#ppt_h"/>
                                          </p:val>
                                        </p:tav>
                                        <p:tav tm="100000">
                                          <p:val>
                                            <p:strVal val="#ppt_h"/>
                                          </p:val>
                                        </p:tav>
                                      </p:tavLst>
                                    </p:anim>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1500"/>
                            </p:stCondLst>
                            <p:childTnLst>
                              <p:par>
                                <p:cTn id="36" presetID="22" presetClass="entr" presetSubtype="8"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500"/>
                                        <p:tgtEl>
                                          <p:spTgt spid="54"/>
                                        </p:tgtEl>
                                      </p:cBhvr>
                                    </p:animEffect>
                                  </p:childTnLst>
                                </p:cTn>
                              </p:par>
                              <p:par>
                                <p:cTn id="39" presetID="50" presetClass="entr" presetSubtype="0" decel="100000" fill="hold" grpId="0" nodeType="withEffect">
                                  <p:stCondLst>
                                    <p:cond delay="50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 fill="hold"/>
                                        <p:tgtEl>
                                          <p:spTgt spid="55"/>
                                        </p:tgtEl>
                                        <p:attrNameLst>
                                          <p:attrName>ppt_w</p:attrName>
                                        </p:attrNameLst>
                                      </p:cBhvr>
                                      <p:tavLst>
                                        <p:tav tm="0">
                                          <p:val>
                                            <p:strVal val="#ppt_w+.3"/>
                                          </p:val>
                                        </p:tav>
                                        <p:tav tm="100000">
                                          <p:val>
                                            <p:strVal val="#ppt_w"/>
                                          </p:val>
                                        </p:tav>
                                      </p:tavLst>
                                    </p:anim>
                                    <p:anim calcmode="lin" valueType="num">
                                      <p:cBhvr>
                                        <p:cTn id="42" dur="50" fill="hold"/>
                                        <p:tgtEl>
                                          <p:spTgt spid="55"/>
                                        </p:tgtEl>
                                        <p:attrNameLst>
                                          <p:attrName>ppt_h</p:attrName>
                                        </p:attrNameLst>
                                      </p:cBhvr>
                                      <p:tavLst>
                                        <p:tav tm="0">
                                          <p:val>
                                            <p:strVal val="#ppt_h"/>
                                          </p:val>
                                        </p:tav>
                                        <p:tav tm="100000">
                                          <p:val>
                                            <p:strVal val="#ppt_h"/>
                                          </p:val>
                                        </p:tav>
                                      </p:tavLst>
                                    </p:anim>
                                    <p:animEffect transition="in" filter="fade">
                                      <p:cBhvr>
                                        <p:cTn id="43" dur="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166485"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269378" y="2038945"/>
            <a:ext cx="1282050" cy="646331"/>
          </a:xfrm>
          <a:prstGeom prst="rect">
            <a:avLst/>
          </a:prstGeom>
          <a:noFill/>
        </p:spPr>
        <p:txBody>
          <a:bodyPr wrap="square" rtlCol="0">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t>9,300</a:t>
            </a:r>
            <a:endParaRPr lang="zh-CN" altLang="en-US" dirty="0"/>
          </a:p>
        </p:txBody>
      </p:sp>
      <p:sp>
        <p:nvSpPr>
          <p:cNvPr id="18" name="文本框 17"/>
          <p:cNvSpPr txBox="1"/>
          <p:nvPr/>
        </p:nvSpPr>
        <p:spPr>
          <a:xfrm>
            <a:off x="1537919" y="2593785"/>
            <a:ext cx="744969" cy="338554"/>
          </a:xfrm>
          <a:prstGeom prst="rect">
            <a:avLst/>
          </a:prstGeom>
          <a:noFill/>
        </p:spPr>
        <p:txBody>
          <a:bodyPr wrap="square" rtlCol="0">
            <a:spAutoFit/>
          </a:bodyPr>
          <a:lstStyle/>
          <a:p>
            <a:pPr algn="ctr"/>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0" name="椭圆 19"/>
          <p:cNvSpPr/>
          <p:nvPr/>
        </p:nvSpPr>
        <p:spPr>
          <a:xfrm>
            <a:off x="3828082"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930975" y="2038945"/>
            <a:ext cx="1282050" cy="646331"/>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3,500</a:t>
            </a:r>
            <a:endParaRPr lang="zh-CN" altLang="en-US" sz="3600" dirty="0">
              <a:solidFill>
                <a:schemeClr val="bg1"/>
              </a:solidFill>
              <a:latin typeface="HelveticaNeueLT Pro 67 MdCn" panose="020B0606030502030204" pitchFamily="34" charset="0"/>
            </a:endParaRPr>
          </a:p>
        </p:txBody>
      </p:sp>
      <p:sp>
        <p:nvSpPr>
          <p:cNvPr id="22" name="文本框 21"/>
          <p:cNvSpPr txBox="1"/>
          <p:nvPr/>
        </p:nvSpPr>
        <p:spPr>
          <a:xfrm>
            <a:off x="4199516" y="2593785"/>
            <a:ext cx="744969" cy="338554"/>
          </a:xfrm>
          <a:prstGeom prst="rect">
            <a:avLst/>
          </a:prstGeom>
          <a:noFill/>
        </p:spPr>
        <p:txBody>
          <a:bodyPr wrap="square" rtlCol="0">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dirty="0"/>
              <a:t>Million</a:t>
            </a:r>
            <a:endParaRPr lang="zh-CN" altLang="en-US" dirty="0"/>
          </a:p>
        </p:txBody>
      </p:sp>
      <p:sp>
        <p:nvSpPr>
          <p:cNvPr id="24" name="椭圆 23"/>
          <p:cNvSpPr/>
          <p:nvPr/>
        </p:nvSpPr>
        <p:spPr>
          <a:xfrm>
            <a:off x="6489679"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592572" y="2038945"/>
            <a:ext cx="1282050" cy="646331"/>
          </a:xfrm>
          <a:prstGeom prst="rect">
            <a:avLst/>
          </a:prstGeom>
          <a:noFill/>
        </p:spPr>
        <p:txBody>
          <a:bodyPr wrap="square" rtlCol="0">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t>2,400</a:t>
            </a:r>
            <a:endParaRPr lang="zh-CN" altLang="en-US" dirty="0"/>
          </a:p>
        </p:txBody>
      </p:sp>
      <p:sp>
        <p:nvSpPr>
          <p:cNvPr id="26" name="文本框 25"/>
          <p:cNvSpPr txBox="1"/>
          <p:nvPr/>
        </p:nvSpPr>
        <p:spPr>
          <a:xfrm>
            <a:off x="6861113" y="2593785"/>
            <a:ext cx="744969" cy="338554"/>
          </a:xfrm>
          <a:prstGeom prst="rect">
            <a:avLst/>
          </a:prstGeom>
          <a:noFill/>
        </p:spPr>
        <p:txBody>
          <a:bodyPr wrap="square" rtlCol="0">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dirty="0"/>
              <a:t>Million</a:t>
            </a:r>
            <a:endParaRPr lang="zh-CN" altLang="en-US" dirty="0"/>
          </a:p>
        </p:txBody>
      </p:sp>
      <p:sp>
        <p:nvSpPr>
          <p:cNvPr id="27" name="矩形 55"/>
          <p:cNvSpPr/>
          <p:nvPr/>
        </p:nvSpPr>
        <p:spPr>
          <a:xfrm>
            <a:off x="1020558"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8" name="矩形 55"/>
          <p:cNvSpPr/>
          <p:nvPr/>
        </p:nvSpPr>
        <p:spPr>
          <a:xfrm>
            <a:off x="3682155"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9" name="矩形 55"/>
          <p:cNvSpPr/>
          <p:nvPr/>
        </p:nvSpPr>
        <p:spPr>
          <a:xfrm>
            <a:off x="6343752"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19" name="矩形 1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09</a:t>
            </a:r>
            <a:endParaRPr lang="zh-CN" altLang="en-US" dirty="0"/>
          </a:p>
        </p:txBody>
      </p:sp>
      <p:sp>
        <p:nvSpPr>
          <p:cNvPr id="23"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0"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1000">
        <p14:flythrough/>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3*#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animEffect transition="in" filter="fade">
                                      <p:cBhvr>
                                        <p:cTn id="13" dur="750"/>
                                        <p:tgtEl>
                                          <p:spTgt spid="17"/>
                                        </p:tgtEl>
                                      </p:cBhvr>
                                    </p:animEffect>
                                  </p:childTnLst>
                                </p:cTn>
                              </p:par>
                              <p:par>
                                <p:cTn id="14" presetID="35" presetClass="path" presetSubtype="0" accel="50000" decel="50000" fill="hold" grpId="1" nodeType="withEffect">
                                  <p:stCondLst>
                                    <p:cond delay="0"/>
                                  </p:stCondLst>
                                  <p:childTnLst>
                                    <p:animMotion origin="layout" path="M -4.16667E-6 7.40741E-7 L -4.16667E-6 0.08765 " pathEditMode="relative" rAng="0" ptsTypes="AA">
                                      <p:cBhvr>
                                        <p:cTn id="15" dur="1250" spd="-100000" fill="hold"/>
                                        <p:tgtEl>
                                          <p:spTgt spid="17"/>
                                        </p:tgtEl>
                                        <p:attrNameLst>
                                          <p:attrName>ppt_x</p:attrName>
                                          <p:attrName>ppt_y</p:attrName>
                                        </p:attrNameLst>
                                      </p:cBhvr>
                                      <p:rCtr x="0" y="4383"/>
                                    </p:animMotion>
                                  </p:childTnLst>
                                </p:cTn>
                              </p:par>
                              <p:par>
                                <p:cTn id="16" presetID="53" presetClass="entr" presetSubtype="16" fill="hold" grpId="0" nodeType="withEffect">
                                  <p:stCondLst>
                                    <p:cond delay="75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50" presetClass="entr" presetSubtype="0" decel="10000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calcmode="lin" valueType="num">
                                      <p:cBhvr>
                                        <p:cTn id="24" dur="100" fill="hold"/>
                                        <p:tgtEl>
                                          <p:spTgt spid="27"/>
                                        </p:tgtEl>
                                        <p:attrNameLst>
                                          <p:attrName>ppt_w</p:attrName>
                                        </p:attrNameLst>
                                      </p:cBhvr>
                                      <p:tavLst>
                                        <p:tav tm="0">
                                          <p:val>
                                            <p:strVal val="#ppt_w+.3"/>
                                          </p:val>
                                        </p:tav>
                                        <p:tav tm="100000">
                                          <p:val>
                                            <p:strVal val="#ppt_w"/>
                                          </p:val>
                                        </p:tav>
                                      </p:tavLst>
                                    </p:anim>
                                    <p:anim calcmode="lin" valueType="num">
                                      <p:cBhvr>
                                        <p:cTn id="25" dur="100" fill="hold"/>
                                        <p:tgtEl>
                                          <p:spTgt spid="27"/>
                                        </p:tgtEl>
                                        <p:attrNameLst>
                                          <p:attrName>ppt_h</p:attrName>
                                        </p:attrNameLst>
                                      </p:cBhvr>
                                      <p:tavLst>
                                        <p:tav tm="0">
                                          <p:val>
                                            <p:strVal val="#ppt_h"/>
                                          </p:val>
                                        </p:tav>
                                        <p:tav tm="100000">
                                          <p:val>
                                            <p:strVal val="#ppt_h"/>
                                          </p:val>
                                        </p:tav>
                                      </p:tavLst>
                                    </p:anim>
                                    <p:animEffect transition="in" filter="fade">
                                      <p:cBhvr>
                                        <p:cTn id="26" dur="100"/>
                                        <p:tgtEl>
                                          <p:spTgt spid="27"/>
                                        </p:tgtEl>
                                      </p:cBhvr>
                                    </p:animEffect>
                                  </p:childTnLst>
                                </p:cTn>
                              </p:par>
                            </p:childTnLst>
                          </p:cTn>
                        </p:par>
                        <p:par>
                          <p:cTn id="27" fill="hold">
                            <p:stCondLst>
                              <p:cond delay="1250"/>
                            </p:stCondLst>
                            <p:childTnLst>
                              <p:par>
                                <p:cTn id="28" presetID="23" presetClass="entr" presetSubtype="28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strVal val="4/3*#ppt_w"/>
                                          </p:val>
                                        </p:tav>
                                        <p:tav tm="100000">
                                          <p:val>
                                            <p:strVal val="#ppt_w"/>
                                          </p:val>
                                        </p:tav>
                                      </p:tavLst>
                                    </p:anim>
                                    <p:anim calcmode="lin" valueType="num">
                                      <p:cBhvr>
                                        <p:cTn id="31" dur="500" fill="hold"/>
                                        <p:tgtEl>
                                          <p:spTgt spid="20"/>
                                        </p:tgtEl>
                                        <p:attrNameLst>
                                          <p:attrName>ppt_h</p:attrName>
                                        </p:attrNameLst>
                                      </p:cBhvr>
                                      <p:tavLst>
                                        <p:tav tm="0">
                                          <p:val>
                                            <p:strVal val="4/3*#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750" fill="hold"/>
                                        <p:tgtEl>
                                          <p:spTgt spid="21"/>
                                        </p:tgtEl>
                                        <p:attrNameLst>
                                          <p:attrName>ppt_w</p:attrName>
                                        </p:attrNameLst>
                                      </p:cBhvr>
                                      <p:tavLst>
                                        <p:tav tm="0">
                                          <p:val>
                                            <p:fltVal val="0"/>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animEffect transition="in" filter="fade">
                                      <p:cBhvr>
                                        <p:cTn id="36" dur="750"/>
                                        <p:tgtEl>
                                          <p:spTgt spid="21"/>
                                        </p:tgtEl>
                                      </p:cBhvr>
                                    </p:animEffect>
                                  </p:childTnLst>
                                </p:cTn>
                              </p:par>
                              <p:par>
                                <p:cTn id="37" presetID="35" presetClass="path" presetSubtype="0" accel="50000" decel="50000" fill="hold" grpId="1" nodeType="withEffect">
                                  <p:stCondLst>
                                    <p:cond delay="0"/>
                                  </p:stCondLst>
                                  <p:childTnLst>
                                    <p:animMotion origin="layout" path="M -4.16667E-6 7.40741E-7 L -4.16667E-6 0.08765 " pathEditMode="relative" rAng="0" ptsTypes="AA">
                                      <p:cBhvr>
                                        <p:cTn id="38" dur="1250" spd="-100000" fill="hold"/>
                                        <p:tgtEl>
                                          <p:spTgt spid="21"/>
                                        </p:tgtEl>
                                        <p:attrNameLst>
                                          <p:attrName>ppt_x</p:attrName>
                                          <p:attrName>ppt_y</p:attrName>
                                        </p:attrNameLst>
                                      </p:cBhvr>
                                      <p:rCtr x="0" y="4383"/>
                                    </p:animMotion>
                                  </p:childTnLst>
                                </p:cTn>
                              </p:par>
                              <p:par>
                                <p:cTn id="39" presetID="53" presetClass="entr" presetSubtype="16" fill="hold" grpId="0" nodeType="withEffect">
                                  <p:stCondLst>
                                    <p:cond delay="75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1750"/>
                            </p:stCondLst>
                            <p:childTnLst>
                              <p:par>
                                <p:cTn id="45" presetID="50" presetClass="entr" presetSubtype="0" decel="100000"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100" fill="hold"/>
                                        <p:tgtEl>
                                          <p:spTgt spid="28"/>
                                        </p:tgtEl>
                                        <p:attrNameLst>
                                          <p:attrName>ppt_w</p:attrName>
                                        </p:attrNameLst>
                                      </p:cBhvr>
                                      <p:tavLst>
                                        <p:tav tm="0">
                                          <p:val>
                                            <p:strVal val="#ppt_w+.3"/>
                                          </p:val>
                                        </p:tav>
                                        <p:tav tm="100000">
                                          <p:val>
                                            <p:strVal val="#ppt_w"/>
                                          </p:val>
                                        </p:tav>
                                      </p:tavLst>
                                    </p:anim>
                                    <p:anim calcmode="lin" valueType="num">
                                      <p:cBhvr>
                                        <p:cTn id="48" dur="100" fill="hold"/>
                                        <p:tgtEl>
                                          <p:spTgt spid="28"/>
                                        </p:tgtEl>
                                        <p:attrNameLst>
                                          <p:attrName>ppt_h</p:attrName>
                                        </p:attrNameLst>
                                      </p:cBhvr>
                                      <p:tavLst>
                                        <p:tav tm="0">
                                          <p:val>
                                            <p:strVal val="#ppt_h"/>
                                          </p:val>
                                        </p:tav>
                                        <p:tav tm="100000">
                                          <p:val>
                                            <p:strVal val="#ppt_h"/>
                                          </p:val>
                                        </p:tav>
                                      </p:tavLst>
                                    </p:anim>
                                    <p:animEffect transition="in" filter="fade">
                                      <p:cBhvr>
                                        <p:cTn id="49" dur="100"/>
                                        <p:tgtEl>
                                          <p:spTgt spid="28"/>
                                        </p:tgtEl>
                                      </p:cBhvr>
                                    </p:animEffect>
                                  </p:childTnLst>
                                </p:cTn>
                              </p:par>
                            </p:childTnLst>
                          </p:cTn>
                        </p:par>
                        <p:par>
                          <p:cTn id="50" fill="hold">
                            <p:stCondLst>
                              <p:cond delay="3750"/>
                            </p:stCondLst>
                            <p:childTnLst>
                              <p:par>
                                <p:cTn id="51" presetID="23" presetClass="entr" presetSubtype="28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4/3*#ppt_w"/>
                                          </p:val>
                                        </p:tav>
                                        <p:tav tm="100000">
                                          <p:val>
                                            <p:strVal val="#ppt_w"/>
                                          </p:val>
                                        </p:tav>
                                      </p:tavLst>
                                    </p:anim>
                                    <p:anim calcmode="lin" valueType="num">
                                      <p:cBhvr>
                                        <p:cTn id="54" dur="500" fill="hold"/>
                                        <p:tgtEl>
                                          <p:spTgt spid="24"/>
                                        </p:tgtEl>
                                        <p:attrNameLst>
                                          <p:attrName>ppt_h</p:attrName>
                                        </p:attrNameLst>
                                      </p:cBhvr>
                                      <p:tavLst>
                                        <p:tav tm="0">
                                          <p:val>
                                            <p:strVal val="4/3*#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750" fill="hold"/>
                                        <p:tgtEl>
                                          <p:spTgt spid="25"/>
                                        </p:tgtEl>
                                        <p:attrNameLst>
                                          <p:attrName>ppt_w</p:attrName>
                                        </p:attrNameLst>
                                      </p:cBhvr>
                                      <p:tavLst>
                                        <p:tav tm="0">
                                          <p:val>
                                            <p:fltVal val="0"/>
                                          </p:val>
                                        </p:tav>
                                        <p:tav tm="100000">
                                          <p:val>
                                            <p:strVal val="#ppt_w"/>
                                          </p:val>
                                        </p:tav>
                                      </p:tavLst>
                                    </p:anim>
                                    <p:anim calcmode="lin" valueType="num">
                                      <p:cBhvr>
                                        <p:cTn id="58" dur="750" fill="hold"/>
                                        <p:tgtEl>
                                          <p:spTgt spid="25"/>
                                        </p:tgtEl>
                                        <p:attrNameLst>
                                          <p:attrName>ppt_h</p:attrName>
                                        </p:attrNameLst>
                                      </p:cBhvr>
                                      <p:tavLst>
                                        <p:tav tm="0">
                                          <p:val>
                                            <p:fltVal val="0"/>
                                          </p:val>
                                        </p:tav>
                                        <p:tav tm="100000">
                                          <p:val>
                                            <p:strVal val="#ppt_h"/>
                                          </p:val>
                                        </p:tav>
                                      </p:tavLst>
                                    </p:anim>
                                    <p:animEffect transition="in" filter="fade">
                                      <p:cBhvr>
                                        <p:cTn id="59" dur="750"/>
                                        <p:tgtEl>
                                          <p:spTgt spid="25"/>
                                        </p:tgtEl>
                                      </p:cBhvr>
                                    </p:animEffect>
                                  </p:childTnLst>
                                </p:cTn>
                              </p:par>
                              <p:par>
                                <p:cTn id="60" presetID="35" presetClass="path" presetSubtype="0" accel="50000" decel="50000" fill="hold" grpId="1" nodeType="withEffect">
                                  <p:stCondLst>
                                    <p:cond delay="0"/>
                                  </p:stCondLst>
                                  <p:childTnLst>
                                    <p:animMotion origin="layout" path="M -4.16667E-6 7.40741E-7 L -4.16667E-6 0.08765 " pathEditMode="relative" rAng="0" ptsTypes="AA">
                                      <p:cBhvr>
                                        <p:cTn id="61" dur="1250" spd="-100000" fill="hold"/>
                                        <p:tgtEl>
                                          <p:spTgt spid="25"/>
                                        </p:tgtEl>
                                        <p:attrNameLst>
                                          <p:attrName>ppt_x</p:attrName>
                                          <p:attrName>ppt_y</p:attrName>
                                        </p:attrNameLst>
                                      </p:cBhvr>
                                      <p:rCtr x="0" y="4383"/>
                                    </p:animMotion>
                                  </p:childTnLst>
                                </p:cTn>
                              </p:par>
                              <p:par>
                                <p:cTn id="62" presetID="53" presetClass="entr" presetSubtype="16" fill="hold" grpId="0"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4250"/>
                            </p:stCondLst>
                            <p:childTnLst>
                              <p:par>
                                <p:cTn id="68" presetID="50" presetClass="entr" presetSubtype="0" decel="100000"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p:cTn id="70" dur="100" fill="hold"/>
                                        <p:tgtEl>
                                          <p:spTgt spid="29"/>
                                        </p:tgtEl>
                                        <p:attrNameLst>
                                          <p:attrName>ppt_w</p:attrName>
                                        </p:attrNameLst>
                                      </p:cBhvr>
                                      <p:tavLst>
                                        <p:tav tm="0">
                                          <p:val>
                                            <p:strVal val="#ppt_w+.3"/>
                                          </p:val>
                                        </p:tav>
                                        <p:tav tm="100000">
                                          <p:val>
                                            <p:strVal val="#ppt_w"/>
                                          </p:val>
                                        </p:tav>
                                      </p:tavLst>
                                    </p:anim>
                                    <p:anim calcmode="lin" valueType="num">
                                      <p:cBhvr>
                                        <p:cTn id="71" dur="100" fill="hold"/>
                                        <p:tgtEl>
                                          <p:spTgt spid="29"/>
                                        </p:tgtEl>
                                        <p:attrNameLst>
                                          <p:attrName>ppt_h</p:attrName>
                                        </p:attrNameLst>
                                      </p:cBhvr>
                                      <p:tavLst>
                                        <p:tav tm="0">
                                          <p:val>
                                            <p:strVal val="#ppt_h"/>
                                          </p:val>
                                        </p:tav>
                                        <p:tav tm="100000">
                                          <p:val>
                                            <p:strVal val="#ppt_h"/>
                                          </p:val>
                                        </p:tav>
                                      </p:tavLst>
                                    </p:anim>
                                    <p:animEffect transition="in" filter="fade">
                                      <p:cBhvr>
                                        <p:cTn id="72"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P spid="18" grpId="0"/>
      <p:bldP spid="20" grpId="0" animBg="1"/>
      <p:bldP spid="21" grpId="0"/>
      <p:bldP spid="21" grpId="1"/>
      <p:bldP spid="22" grpId="0"/>
      <p:bldP spid="24" grpId="0" animBg="1"/>
      <p:bldP spid="25" grpId="0"/>
      <p:bldP spid="25" grpId="1"/>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7926" y="1351859"/>
            <a:ext cx="208147" cy="3784488"/>
            <a:chOff x="3332520" y="1351859"/>
            <a:chExt cx="208147" cy="3784488"/>
          </a:xfrm>
        </p:grpSpPr>
        <p:cxnSp>
          <p:nvCxnSpPr>
            <p:cNvPr id="17" name="直接连接符 16"/>
            <p:cNvCxnSpPr/>
            <p:nvPr/>
          </p:nvCxnSpPr>
          <p:spPr>
            <a:xfrm>
              <a:off x="3436491" y="2801904"/>
              <a:ext cx="0" cy="233444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36491" y="1579495"/>
              <a:ext cx="0" cy="91548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332520" y="2544472"/>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五边形 69"/>
            <p:cNvSpPr/>
            <p:nvPr/>
          </p:nvSpPr>
          <p:spPr>
            <a:xfrm rot="5400000">
              <a:off x="3346355" y="1344212"/>
              <a:ext cx="186665" cy="201959"/>
            </a:xfrm>
            <a:prstGeom prst="homePlate">
              <a:avLst>
                <a:gd name="adj" fmla="val 400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Freeform 1081"/>
          <p:cNvSpPr/>
          <p:nvPr/>
        </p:nvSpPr>
        <p:spPr bwMode="auto">
          <a:xfrm rot="356891">
            <a:off x="5295227" y="1344071"/>
            <a:ext cx="3110620" cy="2394441"/>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solidFill>
          <a:ln w="6350" cap="flat" cmpd="sng">
            <a:solidFill>
              <a:schemeClr val="bg1"/>
            </a:solidFill>
            <a:prstDash val="solid"/>
            <a:round/>
            <a:headEnd type="none" w="sm" len="sm"/>
            <a:tailEnd type="none" w="sm" len="sm"/>
          </a:ln>
        </p:spPr>
        <p:txBody>
          <a:bodyPr/>
          <a:lstStyle/>
          <a:p>
            <a:endParaRPr lang="zh-CN" altLang="en-US" sz="700"/>
          </a:p>
        </p:txBody>
      </p:sp>
      <p:grpSp>
        <p:nvGrpSpPr>
          <p:cNvPr id="186" name="Group 68"/>
          <p:cNvGrpSpPr/>
          <p:nvPr/>
        </p:nvGrpSpPr>
        <p:grpSpPr>
          <a:xfrm flipH="1">
            <a:off x="5897494" y="1940718"/>
            <a:ext cx="1761449" cy="945723"/>
            <a:chOff x="5913812" y="3535754"/>
            <a:chExt cx="3418890" cy="1139764"/>
          </a:xfrm>
        </p:grpSpPr>
        <p:grpSp>
          <p:nvGrpSpPr>
            <p:cNvPr id="187" name="Group 37"/>
            <p:cNvGrpSpPr>
              <a:grpSpLocks noChangeAspect="1"/>
            </p:cNvGrpSpPr>
            <p:nvPr/>
          </p:nvGrpSpPr>
          <p:grpSpPr bwMode="auto">
            <a:xfrm rot="11413052">
              <a:off x="6668248" y="3535754"/>
              <a:ext cx="2664454" cy="1139764"/>
              <a:chOff x="981" y="1161"/>
              <a:chExt cx="4790" cy="2049"/>
            </a:xfrm>
          </p:grpSpPr>
          <p:sp>
            <p:nvSpPr>
              <p:cNvPr id="194"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5"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6"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7" name="Freeform 41"/>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8"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88" name="Group 37"/>
            <p:cNvGrpSpPr>
              <a:grpSpLocks noChangeAspect="1"/>
            </p:cNvGrpSpPr>
            <p:nvPr/>
          </p:nvGrpSpPr>
          <p:grpSpPr bwMode="auto">
            <a:xfrm rot="11807619">
              <a:off x="5913812" y="3678849"/>
              <a:ext cx="1586378" cy="697146"/>
              <a:chOff x="991" y="1161"/>
              <a:chExt cx="4790" cy="2105"/>
            </a:xfrm>
          </p:grpSpPr>
          <p:sp>
            <p:nvSpPr>
              <p:cNvPr id="189"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0"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1"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2" name="Freeform 41"/>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93"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4" name="组合 3"/>
          <p:cNvGrpSpPr/>
          <p:nvPr/>
        </p:nvGrpSpPr>
        <p:grpSpPr>
          <a:xfrm>
            <a:off x="1314274" y="1328902"/>
            <a:ext cx="1972851" cy="2264320"/>
            <a:chOff x="1314274" y="1328902"/>
            <a:chExt cx="1972851" cy="2264320"/>
          </a:xfrm>
        </p:grpSpPr>
        <p:sp>
          <p:nvSpPr>
            <p:cNvPr id="171" name="文本框 170"/>
            <p:cNvSpPr txBox="1"/>
            <p:nvPr/>
          </p:nvSpPr>
          <p:spPr>
            <a:xfrm>
              <a:off x="1314274" y="1328902"/>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72" name="文本框 171"/>
            <p:cNvSpPr txBox="1"/>
            <p:nvPr/>
          </p:nvSpPr>
          <p:spPr>
            <a:xfrm>
              <a:off x="2332946" y="1586648"/>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03" name="矩形 55"/>
            <p:cNvSpPr/>
            <p:nvPr/>
          </p:nvSpPr>
          <p:spPr>
            <a:xfrm>
              <a:off x="1321164"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204" name="直接连接符 203"/>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3" name="矩形 39"/>
            <p:cNvSpPr/>
            <p:nvPr/>
          </p:nvSpPr>
          <p:spPr>
            <a:xfrm>
              <a:off x="1395197" y="1947749"/>
              <a:ext cx="1891928"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14" name="矩形 213"/>
            <p:cNvSpPr/>
            <p:nvPr/>
          </p:nvSpPr>
          <p:spPr>
            <a:xfrm>
              <a:off x="1395197" y="2284746"/>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16"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7" name="Group 61"/>
            <p:cNvGrpSpPr/>
            <p:nvPr/>
          </p:nvGrpSpPr>
          <p:grpSpPr>
            <a:xfrm>
              <a:off x="1430766" y="3296374"/>
              <a:ext cx="207032" cy="233725"/>
              <a:chOff x="1368786" y="1195986"/>
              <a:chExt cx="1009650" cy="1139826"/>
            </a:xfrm>
            <a:solidFill>
              <a:srgbClr val="FFC000"/>
            </a:solidFill>
          </p:grpSpPr>
          <p:sp>
            <p:nvSpPr>
              <p:cNvPr id="2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8" name="Freeform 62"/>
            <p:cNvSpPr/>
            <p:nvPr/>
          </p:nvSpPr>
          <p:spPr>
            <a:xfrm>
              <a:off x="1437436"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Freeform 62"/>
            <p:cNvSpPr/>
            <p:nvPr/>
          </p:nvSpPr>
          <p:spPr>
            <a:xfrm>
              <a:off x="2387038"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Freeform 17"/>
            <p:cNvSpPr>
              <a:spLocks noEditPoints="1"/>
            </p:cNvSpPr>
            <p:nvPr/>
          </p:nvSpPr>
          <p:spPr bwMode="auto">
            <a:xfrm>
              <a:off x="2379618"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lstStyle/>
            <a:p>
              <a:endParaRPr lang="zh-CN" altLang="en-US" sz="1015"/>
            </a:p>
          </p:txBody>
        </p:sp>
        <p:sp>
          <p:nvSpPr>
            <p:cNvPr id="226" name="文本框 225"/>
            <p:cNvSpPr txBox="1"/>
            <p:nvPr/>
          </p:nvSpPr>
          <p:spPr>
            <a:xfrm>
              <a:off x="1684572"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227" name="文本框 226"/>
            <p:cNvSpPr txBox="1"/>
            <p:nvPr/>
          </p:nvSpPr>
          <p:spPr>
            <a:xfrm>
              <a:off x="2610894"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43" name="矩形 42"/>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10</a:t>
            </a:r>
            <a:endParaRPr lang="zh-CN" altLang="en-US" dirty="0"/>
          </a:p>
        </p:txBody>
      </p:sp>
      <p:sp>
        <p:nvSpPr>
          <p:cNvPr id="4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7"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1000">
        <p14:flythrough/>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35" presetClass="path" presetSubtype="0" accel="50000" decel="50000" fill="hold" nodeType="withEffect">
                                  <p:stCondLst>
                                    <p:cond delay="0"/>
                                  </p:stCondLst>
                                  <p:childTnLst>
                                    <p:animMotion origin="layout" path="M -2.5E-6 4.93827E-6 L 0.12153 4.93827E-6 " pathEditMode="relative" rAng="0" ptsTypes="AA">
                                      <p:cBhvr>
                                        <p:cTn id="18" dur="1250" spd="-100000" fill="hold"/>
                                        <p:tgtEl>
                                          <p:spTgt spid="4"/>
                                        </p:tgtEl>
                                        <p:attrNameLst>
                                          <p:attrName>ppt_x</p:attrName>
                                          <p:attrName>ppt_y</p:attrName>
                                        </p:attrNameLst>
                                      </p:cBhvr>
                                      <p:rCtr x="6076" y="0"/>
                                    </p:animMotion>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750" fill="hold"/>
                                        <p:tgtEl>
                                          <p:spTgt spid="71"/>
                                        </p:tgtEl>
                                        <p:attrNameLst>
                                          <p:attrName>ppt_w</p:attrName>
                                        </p:attrNameLst>
                                      </p:cBhvr>
                                      <p:tavLst>
                                        <p:tav tm="0">
                                          <p:val>
                                            <p:fltVal val="0"/>
                                          </p:val>
                                        </p:tav>
                                        <p:tav tm="100000">
                                          <p:val>
                                            <p:strVal val="#ppt_w"/>
                                          </p:val>
                                        </p:tav>
                                      </p:tavLst>
                                    </p:anim>
                                    <p:anim calcmode="lin" valueType="num">
                                      <p:cBhvr>
                                        <p:cTn id="23" dur="750" fill="hold"/>
                                        <p:tgtEl>
                                          <p:spTgt spid="71"/>
                                        </p:tgtEl>
                                        <p:attrNameLst>
                                          <p:attrName>ppt_h</p:attrName>
                                        </p:attrNameLst>
                                      </p:cBhvr>
                                      <p:tavLst>
                                        <p:tav tm="0">
                                          <p:val>
                                            <p:fltVal val="0"/>
                                          </p:val>
                                        </p:tav>
                                        <p:tav tm="100000">
                                          <p:val>
                                            <p:strVal val="#ppt_h"/>
                                          </p:val>
                                        </p:tav>
                                      </p:tavLst>
                                    </p:anim>
                                    <p:animEffect transition="in" filter="fade">
                                      <p:cBhvr>
                                        <p:cTn id="24" dur="750"/>
                                        <p:tgtEl>
                                          <p:spTgt spid="71"/>
                                        </p:tgtEl>
                                      </p:cBhvr>
                                    </p:animEffect>
                                  </p:childTnLst>
                                </p:cTn>
                              </p:par>
                              <p:par>
                                <p:cTn id="25" presetID="35" presetClass="path" presetSubtype="0" accel="50000" decel="50000" fill="hold" grpId="1" nodeType="withEffect">
                                  <p:stCondLst>
                                    <p:cond delay="0"/>
                                  </p:stCondLst>
                                  <p:childTnLst>
                                    <p:animMotion origin="layout" path="M -1.94444E-6 4.19753E-6 L -0.08819 -0.00433 " pathEditMode="relative" rAng="0" ptsTypes="AA">
                                      <p:cBhvr>
                                        <p:cTn id="26" dur="1250" spd="-100000" fill="hold"/>
                                        <p:tgtEl>
                                          <p:spTgt spid="71"/>
                                        </p:tgtEl>
                                        <p:attrNameLst>
                                          <p:attrName>ppt_x</p:attrName>
                                          <p:attrName>ppt_y</p:attrName>
                                        </p:attrNameLst>
                                      </p:cBhvr>
                                      <p:rCtr x="-4410" y="-216"/>
                                    </p:animMotion>
                                  </p:childTnLst>
                                </p:cTn>
                              </p:par>
                              <p:par>
                                <p:cTn id="27" presetID="10" presetClass="entr" presetSubtype="0" fill="hold" nodeType="withEffect">
                                  <p:stCondLst>
                                    <p:cond delay="100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572000" y="2809057"/>
            <a:ext cx="0" cy="2334443"/>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1080"/>
          <p:cNvSpPr/>
          <p:nvPr/>
        </p:nvSpPr>
        <p:spPr bwMode="auto">
          <a:xfrm rot="356891">
            <a:off x="542766" y="1422734"/>
            <a:ext cx="3426195" cy="2176588"/>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solidFill>
          <a:ln w="6350" cap="flat" cmpd="sng">
            <a:solidFill>
              <a:schemeClr val="bg1"/>
            </a:solidFill>
            <a:prstDash val="solid"/>
            <a:round/>
            <a:headEnd type="none" w="sm" len="sm"/>
            <a:tailEnd type="none" w="sm" len="sm"/>
          </a:ln>
        </p:spPr>
        <p:txBody>
          <a:bodyPr/>
          <a:lstStyle/>
          <a:p>
            <a:endParaRPr lang="zh-CN" altLang="en-US" sz="700"/>
          </a:p>
        </p:txBody>
      </p:sp>
      <p:grpSp>
        <p:nvGrpSpPr>
          <p:cNvPr id="2" name="组合 1"/>
          <p:cNvGrpSpPr/>
          <p:nvPr/>
        </p:nvGrpSpPr>
        <p:grpSpPr>
          <a:xfrm>
            <a:off x="5751097" y="1328902"/>
            <a:ext cx="1963428" cy="2264320"/>
            <a:chOff x="5751097" y="1328902"/>
            <a:chExt cx="1963428" cy="2264320"/>
          </a:xfrm>
        </p:grpSpPr>
        <p:sp>
          <p:nvSpPr>
            <p:cNvPr id="100" name="文本框 99"/>
            <p:cNvSpPr txBox="1"/>
            <p:nvPr/>
          </p:nvSpPr>
          <p:spPr>
            <a:xfrm>
              <a:off x="5751097" y="1328902"/>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01" name="文本框 100"/>
            <p:cNvSpPr txBox="1"/>
            <p:nvPr/>
          </p:nvSpPr>
          <p:spPr>
            <a:xfrm>
              <a:off x="6769769" y="1586648"/>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102" name="矩形 55"/>
            <p:cNvSpPr/>
            <p:nvPr/>
          </p:nvSpPr>
          <p:spPr>
            <a:xfrm>
              <a:off x="5757987"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03" name="直接连接符 102"/>
            <p:cNvCxnSpPr/>
            <p:nvPr/>
          </p:nvCxnSpPr>
          <p:spPr>
            <a:xfrm>
              <a:off x="5828837"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4" name="矩形 39"/>
            <p:cNvSpPr/>
            <p:nvPr/>
          </p:nvSpPr>
          <p:spPr>
            <a:xfrm>
              <a:off x="5832020" y="1947749"/>
              <a:ext cx="1869230"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105" name="矩形 104"/>
            <p:cNvSpPr/>
            <p:nvPr/>
          </p:nvSpPr>
          <p:spPr>
            <a:xfrm>
              <a:off x="5832020" y="2284746"/>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106" name="Oval 59"/>
            <p:cNvSpPr/>
            <p:nvPr/>
          </p:nvSpPr>
          <p:spPr>
            <a:xfrm>
              <a:off x="5827263"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Group 61"/>
            <p:cNvGrpSpPr/>
            <p:nvPr/>
          </p:nvGrpSpPr>
          <p:grpSpPr>
            <a:xfrm>
              <a:off x="5867589" y="3296374"/>
              <a:ext cx="207032" cy="233725"/>
              <a:chOff x="1368786" y="1195986"/>
              <a:chExt cx="1009650" cy="1139826"/>
            </a:xfrm>
            <a:solidFill>
              <a:srgbClr val="FFC000"/>
            </a:solid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1" name="Freeform 62"/>
            <p:cNvSpPr/>
            <p:nvPr/>
          </p:nvSpPr>
          <p:spPr>
            <a:xfrm>
              <a:off x="5874259"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Oval 59"/>
            <p:cNvSpPr/>
            <p:nvPr/>
          </p:nvSpPr>
          <p:spPr>
            <a:xfrm>
              <a:off x="6776865"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Freeform 62"/>
            <p:cNvSpPr/>
            <p:nvPr/>
          </p:nvSpPr>
          <p:spPr>
            <a:xfrm>
              <a:off x="6823861"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17"/>
            <p:cNvSpPr>
              <a:spLocks noEditPoints="1"/>
            </p:cNvSpPr>
            <p:nvPr/>
          </p:nvSpPr>
          <p:spPr bwMode="auto">
            <a:xfrm>
              <a:off x="6816441"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lstStyle/>
            <a:p>
              <a:endParaRPr lang="zh-CN" altLang="en-US" sz="1015"/>
            </a:p>
          </p:txBody>
        </p:sp>
        <p:sp>
          <p:nvSpPr>
            <p:cNvPr id="115" name="文本框 114"/>
            <p:cNvSpPr txBox="1"/>
            <p:nvPr/>
          </p:nvSpPr>
          <p:spPr>
            <a:xfrm>
              <a:off x="6121395"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116" name="文本框 115"/>
            <p:cNvSpPr txBox="1"/>
            <p:nvPr/>
          </p:nvSpPr>
          <p:spPr>
            <a:xfrm>
              <a:off x="7047717"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grpSp>
        <p:nvGrpSpPr>
          <p:cNvPr id="30" name="Group 68"/>
          <p:cNvGrpSpPr/>
          <p:nvPr/>
        </p:nvGrpSpPr>
        <p:grpSpPr>
          <a:xfrm flipH="1">
            <a:off x="1880741" y="2007716"/>
            <a:ext cx="1089364" cy="584880"/>
            <a:chOff x="5913812" y="3535754"/>
            <a:chExt cx="3418890" cy="1139764"/>
          </a:xfrm>
        </p:grpSpPr>
        <p:grpSp>
          <p:nvGrpSpPr>
            <p:cNvPr id="31" name="Group 37"/>
            <p:cNvGrpSpPr>
              <a:grpSpLocks noChangeAspect="1"/>
            </p:cNvGrpSpPr>
            <p:nvPr/>
          </p:nvGrpSpPr>
          <p:grpSpPr bwMode="auto">
            <a:xfrm rot="11413052">
              <a:off x="6668248" y="3535754"/>
              <a:ext cx="2664454" cy="1139764"/>
              <a:chOff x="981" y="1161"/>
              <a:chExt cx="4790" cy="2049"/>
            </a:xfrm>
          </p:grpSpPr>
          <p:sp>
            <p:nvSpPr>
              <p:cNvPr id="38"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9"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0"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1" name="Freeform 41"/>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47"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32" name="Group 37"/>
            <p:cNvGrpSpPr>
              <a:grpSpLocks noChangeAspect="1"/>
            </p:cNvGrpSpPr>
            <p:nvPr/>
          </p:nvGrpSpPr>
          <p:grpSpPr bwMode="auto">
            <a:xfrm rot="11807619">
              <a:off x="5913812" y="3678849"/>
              <a:ext cx="1586378" cy="697146"/>
              <a:chOff x="991" y="1161"/>
              <a:chExt cx="4790" cy="2105"/>
            </a:xfrm>
          </p:grpSpPr>
          <p:sp>
            <p:nvSpPr>
              <p:cNvPr id="33"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4"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5"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6" name="Freeform 41"/>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37"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85" name="Group 126"/>
          <p:cNvGrpSpPr/>
          <p:nvPr/>
        </p:nvGrpSpPr>
        <p:grpSpPr>
          <a:xfrm rot="19700891" flipH="1">
            <a:off x="1594211" y="2399072"/>
            <a:ext cx="1089364" cy="584880"/>
            <a:chOff x="5913812" y="3535754"/>
            <a:chExt cx="3418890" cy="1139764"/>
          </a:xfrm>
        </p:grpSpPr>
        <p:grpSp>
          <p:nvGrpSpPr>
            <p:cNvPr id="86" name="Group 37"/>
            <p:cNvGrpSpPr>
              <a:grpSpLocks noChangeAspect="1"/>
            </p:cNvGrpSpPr>
            <p:nvPr/>
          </p:nvGrpSpPr>
          <p:grpSpPr bwMode="auto">
            <a:xfrm rot="11413052">
              <a:off x="6668248" y="3535754"/>
              <a:ext cx="2664454" cy="1139764"/>
              <a:chOff x="981" y="1161"/>
              <a:chExt cx="4790" cy="2049"/>
            </a:xfrm>
          </p:grpSpPr>
          <p:sp>
            <p:nvSpPr>
              <p:cNvPr id="93"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4"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5"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6" name="Freeform 41"/>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7"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7" name="Group 37"/>
            <p:cNvGrpSpPr>
              <a:grpSpLocks noChangeAspect="1"/>
            </p:cNvGrpSpPr>
            <p:nvPr/>
          </p:nvGrpSpPr>
          <p:grpSpPr bwMode="auto">
            <a:xfrm rot="11807619">
              <a:off x="5913812" y="3678849"/>
              <a:ext cx="1586378" cy="697146"/>
              <a:chOff x="991" y="1161"/>
              <a:chExt cx="4790" cy="2105"/>
            </a:xfrm>
          </p:grpSpPr>
          <p:sp>
            <p:nvSpPr>
              <p:cNvPr id="88"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9"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0"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1" name="Freeform 41"/>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2"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76" name="Group 99"/>
          <p:cNvGrpSpPr/>
          <p:nvPr/>
        </p:nvGrpSpPr>
        <p:grpSpPr>
          <a:xfrm>
            <a:off x="1808654" y="2171532"/>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78"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9"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0" name="Group 103"/>
          <p:cNvGrpSpPr/>
          <p:nvPr/>
        </p:nvGrpSpPr>
        <p:grpSpPr>
          <a:xfrm>
            <a:off x="1520772" y="2171532"/>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82"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3"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4" name="Group 108"/>
          <p:cNvGrpSpPr/>
          <p:nvPr/>
        </p:nvGrpSpPr>
        <p:grpSpPr>
          <a:xfrm>
            <a:off x="1622390" y="2120997"/>
            <a:ext cx="198502" cy="382220"/>
            <a:chOff x="457260" y="2002908"/>
            <a:chExt cx="622987" cy="1319527"/>
          </a:xfrm>
        </p:grpSpPr>
        <p:sp>
          <p:nvSpPr>
            <p:cNvPr id="98"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99"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41"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42" name="Group 112"/>
          <p:cNvGrpSpPr/>
          <p:nvPr/>
        </p:nvGrpSpPr>
        <p:grpSpPr>
          <a:xfrm>
            <a:off x="2066092" y="2212660"/>
            <a:ext cx="135579" cy="237329"/>
            <a:chOff x="457260" y="2002908"/>
            <a:chExt cx="622987" cy="1319527"/>
          </a:xfrm>
        </p:grpSpPr>
        <p:sp>
          <p:nvSpPr>
            <p:cNvPr id="14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44"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45"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46" name="Group 118"/>
          <p:cNvGrpSpPr/>
          <p:nvPr/>
        </p:nvGrpSpPr>
        <p:grpSpPr>
          <a:xfrm>
            <a:off x="1790147" y="2330368"/>
            <a:ext cx="135579" cy="237329"/>
            <a:chOff x="457260" y="2002908"/>
            <a:chExt cx="622987" cy="1319527"/>
          </a:xfrm>
        </p:grpSpPr>
        <p:sp>
          <p:nvSpPr>
            <p:cNvPr id="14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48"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49"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150" name="Group 122"/>
          <p:cNvGrpSpPr/>
          <p:nvPr/>
        </p:nvGrpSpPr>
        <p:grpSpPr>
          <a:xfrm>
            <a:off x="1916027" y="2179525"/>
            <a:ext cx="198502" cy="382220"/>
            <a:chOff x="457260" y="2002908"/>
            <a:chExt cx="622987" cy="1319527"/>
          </a:xfrm>
        </p:grpSpPr>
        <p:sp>
          <p:nvSpPr>
            <p:cNvPr id="15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152"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153"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54" name="矩形 153"/>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00" advClick="0" advTm="1000">
        <p14:pan dir="u"/>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par>
                                <p:cTn id="13" presetID="35" presetClass="path" presetSubtype="0" accel="50000" decel="50000" fill="hold" nodeType="withEffect">
                                  <p:stCondLst>
                                    <p:cond delay="0"/>
                                  </p:stCondLst>
                                  <p:childTnLst>
                                    <p:animMotion origin="layout" path="M -1.94444E-6 4.19753E-6 L -0.08819 -0.00433 " pathEditMode="relative" rAng="0" ptsTypes="AA">
                                      <p:cBhvr>
                                        <p:cTn id="14" dur="1250" spd="-100000" fill="hold"/>
                                        <p:tgtEl>
                                          <p:spTgt spid="2"/>
                                        </p:tgtEl>
                                        <p:attrNameLst>
                                          <p:attrName>ppt_x</p:attrName>
                                          <p:attrName>ppt_y</p:attrName>
                                        </p:attrNameLst>
                                      </p:cBhvr>
                                      <p:rCtr x="-4410" y="-216"/>
                                    </p:animMotion>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750" fill="hold"/>
                                        <p:tgtEl>
                                          <p:spTgt spid="29"/>
                                        </p:tgtEl>
                                        <p:attrNameLst>
                                          <p:attrName>ppt_w</p:attrName>
                                        </p:attrNameLst>
                                      </p:cBhvr>
                                      <p:tavLst>
                                        <p:tav tm="0">
                                          <p:val>
                                            <p:fltVal val="0"/>
                                          </p:val>
                                        </p:tav>
                                        <p:tav tm="100000">
                                          <p:val>
                                            <p:strVal val="#ppt_w"/>
                                          </p:val>
                                        </p:tav>
                                      </p:tavLst>
                                    </p:anim>
                                    <p:anim calcmode="lin" valueType="num">
                                      <p:cBhvr>
                                        <p:cTn id="19" dur="750" fill="hold"/>
                                        <p:tgtEl>
                                          <p:spTgt spid="29"/>
                                        </p:tgtEl>
                                        <p:attrNameLst>
                                          <p:attrName>ppt_h</p:attrName>
                                        </p:attrNameLst>
                                      </p:cBhvr>
                                      <p:tavLst>
                                        <p:tav tm="0">
                                          <p:val>
                                            <p:fltVal val="0"/>
                                          </p:val>
                                        </p:tav>
                                        <p:tav tm="100000">
                                          <p:val>
                                            <p:strVal val="#ppt_h"/>
                                          </p:val>
                                        </p:tav>
                                      </p:tavLst>
                                    </p:anim>
                                    <p:animEffect transition="in" filter="fade">
                                      <p:cBhvr>
                                        <p:cTn id="20" dur="750"/>
                                        <p:tgtEl>
                                          <p:spTgt spid="29"/>
                                        </p:tgtEl>
                                      </p:cBhvr>
                                    </p:animEffect>
                                  </p:childTnLst>
                                </p:cTn>
                              </p:par>
                              <p:par>
                                <p:cTn id="21" presetID="35" presetClass="path" presetSubtype="0" accel="50000" decel="50000" fill="hold" grpId="1" nodeType="withEffect">
                                  <p:stCondLst>
                                    <p:cond delay="0"/>
                                  </p:stCondLst>
                                  <p:childTnLst>
                                    <p:animMotion origin="layout" path="M -2.5E-6 4.93827E-6 L 0.12153 4.93827E-6 " pathEditMode="relative" rAng="0" ptsTypes="AA">
                                      <p:cBhvr>
                                        <p:cTn id="22" dur="1250" spd="-100000" fill="hold"/>
                                        <p:tgtEl>
                                          <p:spTgt spid="29"/>
                                        </p:tgtEl>
                                        <p:attrNameLst>
                                          <p:attrName>ppt_x</p:attrName>
                                          <p:attrName>ppt_y</p:attrName>
                                        </p:attrNameLst>
                                      </p:cBhvr>
                                      <p:rCtr x="6076" y="0"/>
                                    </p:animMotion>
                                  </p:childTnLst>
                                </p:cTn>
                              </p:par>
                              <p:par>
                                <p:cTn id="23" presetID="10" presetClass="entr" presetSubtype="0" fill="hold" nodeType="withEffect">
                                  <p:stCondLst>
                                    <p:cond delay="75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925"/>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64" presetClass="path" presetSubtype="0" accel="50000" decel="50000" fill="hold" nodeType="withEffect">
                                  <p:stCondLst>
                                    <p:cond delay="925"/>
                                  </p:stCondLst>
                                  <p:childTnLst>
                                    <p:animMotion origin="layout" path="M 0 0 L 0 -0.25 E" pathEditMode="relative" ptsTypes="">
                                      <p:cBhvr>
                                        <p:cTn id="33" dur="500" spd="-100000" fill="hold"/>
                                        <p:tgtEl>
                                          <p:spTgt spid="80"/>
                                        </p:tgtEl>
                                        <p:attrNameLst>
                                          <p:attrName>ppt_x</p:attrName>
                                          <p:attrName>ppt_y</p:attrName>
                                        </p:attrNameLst>
                                      </p:cBhvr>
                                    </p:animMotion>
                                  </p:childTnLst>
                                </p:cTn>
                              </p:par>
                              <p:par>
                                <p:cTn id="34" presetID="10" presetClass="entr" presetSubtype="0" fill="hold" nodeType="withEffect">
                                  <p:stCondLst>
                                    <p:cond delay="808"/>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64" presetClass="path" presetSubtype="0" accel="50000" decel="50000" fill="hold" nodeType="withEffect">
                                  <p:stCondLst>
                                    <p:cond delay="808"/>
                                  </p:stCondLst>
                                  <p:childTnLst>
                                    <p:animMotion origin="layout" path="M 0 0 L 0 -0.25 E" pathEditMode="relative" ptsTypes="">
                                      <p:cBhvr>
                                        <p:cTn id="38" dur="500" spd="-100000" fill="hold"/>
                                        <p:tgtEl>
                                          <p:spTgt spid="84"/>
                                        </p:tgtEl>
                                        <p:attrNameLst>
                                          <p:attrName>ppt_x</p:attrName>
                                          <p:attrName>ppt_y</p:attrName>
                                        </p:attrNameLst>
                                      </p:cBhvr>
                                    </p:animMotion>
                                  </p:childTnLst>
                                </p:cTn>
                              </p:par>
                              <p:par>
                                <p:cTn id="39" presetID="10" presetClass="entr" presetSubtype="0" fill="hold" nodeType="withEffect">
                                  <p:stCondLst>
                                    <p:cond delay="826"/>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64" presetClass="path" presetSubtype="0" accel="50000" decel="50000" fill="hold" nodeType="withEffect">
                                  <p:stCondLst>
                                    <p:cond delay="826"/>
                                  </p:stCondLst>
                                  <p:childTnLst>
                                    <p:animMotion origin="layout" path="M 0 0 L 0 -0.25 E" pathEditMode="relative" ptsTypes="">
                                      <p:cBhvr>
                                        <p:cTn id="43" dur="500" spd="-100000" fill="hold"/>
                                        <p:tgtEl>
                                          <p:spTgt spid="76"/>
                                        </p:tgtEl>
                                        <p:attrNameLst>
                                          <p:attrName>ppt_x</p:attrName>
                                          <p:attrName>ppt_y</p:attrName>
                                        </p:attrNameLst>
                                      </p:cBhvr>
                                    </p:animMotion>
                                  </p:childTnLst>
                                </p:cTn>
                              </p:par>
                              <p:par>
                                <p:cTn id="44" presetID="10" presetClass="entr" presetSubtype="0" fill="hold" nodeType="withEffect">
                                  <p:stCondLst>
                                    <p:cond delay="989"/>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500"/>
                                        <p:tgtEl>
                                          <p:spTgt spid="146"/>
                                        </p:tgtEl>
                                      </p:cBhvr>
                                    </p:animEffect>
                                  </p:childTnLst>
                                </p:cTn>
                              </p:par>
                              <p:par>
                                <p:cTn id="47" presetID="64" presetClass="path" presetSubtype="0" accel="50000" decel="50000" fill="hold" nodeType="withEffect">
                                  <p:stCondLst>
                                    <p:cond delay="989"/>
                                  </p:stCondLst>
                                  <p:childTnLst>
                                    <p:animMotion origin="layout" path="M 0 0 L 0 -0.25 E" pathEditMode="relative" ptsTypes="">
                                      <p:cBhvr>
                                        <p:cTn id="48" dur="500" spd="-100000" fill="hold"/>
                                        <p:tgtEl>
                                          <p:spTgt spid="146"/>
                                        </p:tgtEl>
                                        <p:attrNameLst>
                                          <p:attrName>ppt_x</p:attrName>
                                          <p:attrName>ppt_y</p:attrName>
                                        </p:attrNameLst>
                                      </p:cBhvr>
                                    </p:animMotion>
                                  </p:childTnLst>
                                </p:cTn>
                              </p:par>
                              <p:par>
                                <p:cTn id="49" presetID="10" presetClass="entr" presetSubtype="0" fill="hold" nodeType="withEffect">
                                  <p:stCondLst>
                                    <p:cond delay="81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500"/>
                                        <p:tgtEl>
                                          <p:spTgt spid="150"/>
                                        </p:tgtEl>
                                      </p:cBhvr>
                                    </p:animEffect>
                                  </p:childTnLst>
                                </p:cTn>
                              </p:par>
                              <p:par>
                                <p:cTn id="52" presetID="64" presetClass="path" presetSubtype="0" accel="50000" decel="50000" fill="hold" nodeType="withEffect">
                                  <p:stCondLst>
                                    <p:cond delay="810"/>
                                  </p:stCondLst>
                                  <p:childTnLst>
                                    <p:animMotion origin="layout" path="M 0 0 L 0 -0.25 E" pathEditMode="relative" ptsTypes="">
                                      <p:cBhvr>
                                        <p:cTn id="53" dur="500" spd="-100000" fill="hold"/>
                                        <p:tgtEl>
                                          <p:spTgt spid="150"/>
                                        </p:tgtEl>
                                        <p:attrNameLst>
                                          <p:attrName>ppt_x</p:attrName>
                                          <p:attrName>ppt_y</p:attrName>
                                        </p:attrNameLst>
                                      </p:cBhvr>
                                    </p:animMotion>
                                  </p:childTnLst>
                                </p:cTn>
                              </p:par>
                              <p:par>
                                <p:cTn id="54" presetID="10" presetClass="entr" presetSubtype="0" fill="hold" nodeType="withEffect">
                                  <p:stCondLst>
                                    <p:cond delay="927"/>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par>
                                <p:cTn id="57" presetID="64" presetClass="path" presetSubtype="0" accel="50000" decel="50000" fill="hold" nodeType="withEffect">
                                  <p:stCondLst>
                                    <p:cond delay="927"/>
                                  </p:stCondLst>
                                  <p:childTnLst>
                                    <p:animMotion origin="layout" path="M 0 0 L 0 -0.25 E" pathEditMode="relative" ptsTypes="">
                                      <p:cBhvr>
                                        <p:cTn id="58" dur="500" spd="-100000" fill="hold"/>
                                        <p:tgtEl>
                                          <p:spTgt spid="1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087"/>
          <p:cNvSpPr/>
          <p:nvPr/>
        </p:nvSpPr>
        <p:spPr bwMode="auto">
          <a:xfrm rot="356891">
            <a:off x="5408499" y="1219074"/>
            <a:ext cx="2795282" cy="2566120"/>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bg1"/>
          </a:solidFill>
          <a:ln w="6350" cap="flat" cmpd="sng">
            <a:noFill/>
            <a:prstDash val="sysDash"/>
            <a:round/>
            <a:headEnd type="none" w="sm" len="sm"/>
            <a:tailEnd type="none" w="sm" len="sm"/>
          </a:ln>
        </p:spPr>
        <p:txBody>
          <a:bodyPr/>
          <a:lstStyle/>
          <a:p>
            <a:endParaRPr lang="zh-CN" altLang="en-US" sz="700"/>
          </a:p>
        </p:txBody>
      </p:sp>
      <p:cxnSp>
        <p:nvCxnSpPr>
          <p:cNvPr id="45" name="直接连接符 44"/>
          <p:cNvCxnSpPr/>
          <p:nvPr/>
        </p:nvCxnSpPr>
        <p:spPr>
          <a:xfrm>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Group 126"/>
          <p:cNvGrpSpPr/>
          <p:nvPr/>
        </p:nvGrpSpPr>
        <p:grpSpPr>
          <a:xfrm flipH="1">
            <a:off x="5940733" y="2627910"/>
            <a:ext cx="1089364" cy="584880"/>
            <a:chOff x="5913812" y="3535754"/>
            <a:chExt cx="3418890" cy="1139764"/>
          </a:xfrm>
        </p:grpSpPr>
        <p:grpSp>
          <p:nvGrpSpPr>
            <p:cNvPr id="241" name="Group 37"/>
            <p:cNvGrpSpPr>
              <a:grpSpLocks noChangeAspect="1"/>
            </p:cNvGrpSpPr>
            <p:nvPr/>
          </p:nvGrpSpPr>
          <p:grpSpPr bwMode="auto">
            <a:xfrm rot="11413052">
              <a:off x="6668248" y="3535754"/>
              <a:ext cx="2664454" cy="1139764"/>
              <a:chOff x="981" y="1161"/>
              <a:chExt cx="4790" cy="2049"/>
            </a:xfrm>
          </p:grpSpPr>
          <p:sp>
            <p:nvSpPr>
              <p:cNvPr id="248"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9"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50"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51" name="Freeform 41"/>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52"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242" name="Group 37"/>
            <p:cNvGrpSpPr>
              <a:grpSpLocks noChangeAspect="1"/>
            </p:cNvGrpSpPr>
            <p:nvPr/>
          </p:nvGrpSpPr>
          <p:grpSpPr bwMode="auto">
            <a:xfrm rot="11807619">
              <a:off x="5913812" y="3678849"/>
              <a:ext cx="1586378" cy="697146"/>
              <a:chOff x="991" y="1161"/>
              <a:chExt cx="4790" cy="2105"/>
            </a:xfrm>
          </p:grpSpPr>
          <p:sp>
            <p:nvSpPr>
              <p:cNvPr id="243" name="Freeform 38"/>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4" name="Freeform 39"/>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5" name="Freeform 40"/>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6" name="Freeform 41"/>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247" name="Freeform 42"/>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3" name="组合 2"/>
          <p:cNvGrpSpPr/>
          <p:nvPr/>
        </p:nvGrpSpPr>
        <p:grpSpPr>
          <a:xfrm>
            <a:off x="1314274" y="1328902"/>
            <a:ext cx="1963428" cy="2264320"/>
            <a:chOff x="1314274" y="1328902"/>
            <a:chExt cx="1963428" cy="2264320"/>
          </a:xfrm>
        </p:grpSpPr>
        <p:sp>
          <p:nvSpPr>
            <p:cNvPr id="257" name="文本框 256"/>
            <p:cNvSpPr txBox="1"/>
            <p:nvPr/>
          </p:nvSpPr>
          <p:spPr>
            <a:xfrm>
              <a:off x="1314274" y="1328902"/>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258" name="文本框 257"/>
            <p:cNvSpPr txBox="1"/>
            <p:nvPr/>
          </p:nvSpPr>
          <p:spPr>
            <a:xfrm>
              <a:off x="2332946" y="1586648"/>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59" name="矩形 55"/>
            <p:cNvSpPr/>
            <p:nvPr/>
          </p:nvSpPr>
          <p:spPr>
            <a:xfrm>
              <a:off x="1321164"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260" name="直接连接符 259"/>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61" name="矩形 39"/>
            <p:cNvSpPr/>
            <p:nvPr/>
          </p:nvSpPr>
          <p:spPr>
            <a:xfrm>
              <a:off x="1395197" y="1947749"/>
              <a:ext cx="1869230"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62" name="矩形 261"/>
            <p:cNvSpPr/>
            <p:nvPr/>
          </p:nvSpPr>
          <p:spPr>
            <a:xfrm>
              <a:off x="1395197" y="2284746"/>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63"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4" name="Group 61"/>
            <p:cNvGrpSpPr/>
            <p:nvPr/>
          </p:nvGrpSpPr>
          <p:grpSpPr>
            <a:xfrm>
              <a:off x="1430766" y="3296374"/>
              <a:ext cx="207032" cy="233725"/>
              <a:chOff x="1368786" y="1195986"/>
              <a:chExt cx="1009650" cy="1139826"/>
            </a:xfrm>
            <a:solidFill>
              <a:srgbClr val="FFC000"/>
            </a:solidFill>
          </p:grpSpPr>
          <p:sp>
            <p:nvSpPr>
              <p:cNvPr id="2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8" name="Freeform 62"/>
            <p:cNvSpPr/>
            <p:nvPr/>
          </p:nvSpPr>
          <p:spPr>
            <a:xfrm>
              <a:off x="1437436"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Freeform 62"/>
            <p:cNvSpPr/>
            <p:nvPr/>
          </p:nvSpPr>
          <p:spPr>
            <a:xfrm>
              <a:off x="2387038"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Freeform 17"/>
            <p:cNvSpPr>
              <a:spLocks noEditPoints="1"/>
            </p:cNvSpPr>
            <p:nvPr/>
          </p:nvSpPr>
          <p:spPr bwMode="auto">
            <a:xfrm>
              <a:off x="2379618"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lstStyle/>
            <a:p>
              <a:endParaRPr lang="zh-CN" altLang="en-US" sz="1015"/>
            </a:p>
          </p:txBody>
        </p:sp>
        <p:sp>
          <p:nvSpPr>
            <p:cNvPr id="272" name="文本框 271"/>
            <p:cNvSpPr txBox="1"/>
            <p:nvPr/>
          </p:nvSpPr>
          <p:spPr>
            <a:xfrm>
              <a:off x="1684572"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273" name="文本框 272"/>
            <p:cNvSpPr txBox="1"/>
            <p:nvPr/>
          </p:nvSpPr>
          <p:spPr>
            <a:xfrm>
              <a:off x="2610894" y="3193112"/>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150" name="矩形 149"/>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12</a:t>
            </a:r>
            <a:endParaRPr lang="zh-CN" altLang="en-US" dirty="0"/>
          </a:p>
        </p:txBody>
      </p:sp>
      <p:grpSp>
        <p:nvGrpSpPr>
          <p:cNvPr id="64" name="Group 99"/>
          <p:cNvGrpSpPr/>
          <p:nvPr/>
        </p:nvGrpSpPr>
        <p:grpSpPr>
          <a:xfrm>
            <a:off x="6936472" y="2002265"/>
            <a:ext cx="135579" cy="237329"/>
            <a:chOff x="457260" y="2002908"/>
            <a:chExt cx="622987" cy="1319527"/>
          </a:xfrm>
        </p:grpSpPr>
        <p:sp>
          <p:nvSpPr>
            <p:cNvPr id="6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66"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67"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68" name="Group 103"/>
          <p:cNvGrpSpPr/>
          <p:nvPr/>
        </p:nvGrpSpPr>
        <p:grpSpPr>
          <a:xfrm>
            <a:off x="6648590" y="2002265"/>
            <a:ext cx="135579" cy="237329"/>
            <a:chOff x="457260" y="2002908"/>
            <a:chExt cx="622987" cy="1319527"/>
          </a:xfrm>
        </p:grpSpPr>
        <p:sp>
          <p:nvSpPr>
            <p:cNvPr id="69"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70"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1"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72" name="Group 108"/>
          <p:cNvGrpSpPr/>
          <p:nvPr/>
        </p:nvGrpSpPr>
        <p:grpSpPr>
          <a:xfrm>
            <a:off x="6750208" y="1951730"/>
            <a:ext cx="198502" cy="382220"/>
            <a:chOff x="457260" y="2002908"/>
            <a:chExt cx="622987" cy="1319527"/>
          </a:xfrm>
        </p:grpSpPr>
        <p:sp>
          <p:nvSpPr>
            <p:cNvPr id="7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74"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5"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76" name="Group 112"/>
          <p:cNvGrpSpPr/>
          <p:nvPr/>
        </p:nvGrpSpPr>
        <p:grpSpPr>
          <a:xfrm>
            <a:off x="7193910" y="2043393"/>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78"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79"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0" name="Group 118"/>
          <p:cNvGrpSpPr/>
          <p:nvPr/>
        </p:nvGrpSpPr>
        <p:grpSpPr>
          <a:xfrm>
            <a:off x="6917965" y="2161101"/>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82"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3"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nvGrpSpPr>
          <p:cNvPr id="84" name="Group 122"/>
          <p:cNvGrpSpPr/>
          <p:nvPr/>
        </p:nvGrpSpPr>
        <p:grpSpPr>
          <a:xfrm>
            <a:off x="7043845" y="2010258"/>
            <a:ext cx="198502" cy="382220"/>
            <a:chOff x="457260" y="2002908"/>
            <a:chExt cx="622987" cy="1319527"/>
          </a:xfrm>
        </p:grpSpPr>
        <p:sp>
          <p:nvSpPr>
            <p:cNvPr id="8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sp>
          <p:nvSpPr>
            <p:cNvPr id="86" name="Freeform 41"/>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87" name="Freeform 42"/>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Tree>
  </p:cSld>
  <p:clrMapOvr>
    <a:masterClrMapping/>
  </p:clrMapOvr>
  <mc:AlternateContent xmlns:mc="http://schemas.openxmlformats.org/markup-compatibility/2006">
    <mc:Choice xmlns:p14="http://schemas.microsoft.com/office/powerpoint/2010/main" Requires="p14">
      <p:transition spd="slow" p14:dur="1300" advClick="0" advTm="1000">
        <p14:pan dir="u"/>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750" fill="hold"/>
                                        <p:tgtEl>
                                          <p:spTgt spid="44"/>
                                        </p:tgtEl>
                                        <p:attrNameLst>
                                          <p:attrName>ppt_w</p:attrName>
                                        </p:attrNameLst>
                                      </p:cBhvr>
                                      <p:tavLst>
                                        <p:tav tm="0">
                                          <p:val>
                                            <p:fltVal val="0"/>
                                          </p:val>
                                        </p:tav>
                                        <p:tav tm="100000">
                                          <p:val>
                                            <p:strVal val="#ppt_w"/>
                                          </p:val>
                                        </p:tav>
                                      </p:tavLst>
                                    </p:anim>
                                    <p:anim calcmode="lin" valueType="num">
                                      <p:cBhvr>
                                        <p:cTn id="8" dur="750" fill="hold"/>
                                        <p:tgtEl>
                                          <p:spTgt spid="44"/>
                                        </p:tgtEl>
                                        <p:attrNameLst>
                                          <p:attrName>ppt_h</p:attrName>
                                        </p:attrNameLst>
                                      </p:cBhvr>
                                      <p:tavLst>
                                        <p:tav tm="0">
                                          <p:val>
                                            <p:fltVal val="0"/>
                                          </p:val>
                                        </p:tav>
                                        <p:tav tm="100000">
                                          <p:val>
                                            <p:strVal val="#ppt_h"/>
                                          </p:val>
                                        </p:tav>
                                      </p:tavLst>
                                    </p:anim>
                                    <p:animEffect transition="in" filter="fade">
                                      <p:cBhvr>
                                        <p:cTn id="9" dur="750"/>
                                        <p:tgtEl>
                                          <p:spTgt spid="4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par>
                                <p:cTn id="13" presetID="35" presetClass="path" presetSubtype="0" accel="50000" decel="50000" fill="hold" grpId="1" nodeType="withEffect">
                                  <p:stCondLst>
                                    <p:cond delay="0"/>
                                  </p:stCondLst>
                                  <p:childTnLst>
                                    <p:animMotion origin="layout" path="M -1.94444E-6 4.19753E-6 L -0.08819 -0.00433 " pathEditMode="relative" rAng="0" ptsTypes="AA">
                                      <p:cBhvr>
                                        <p:cTn id="14" dur="1250" spd="-100000" fill="hold"/>
                                        <p:tgtEl>
                                          <p:spTgt spid="44"/>
                                        </p:tgtEl>
                                        <p:attrNameLst>
                                          <p:attrName>ppt_x</p:attrName>
                                          <p:attrName>ppt_y</p:attrName>
                                        </p:attrNameLst>
                                      </p:cBhvr>
                                      <p:rCtr x="-4410" y="-216"/>
                                    </p:animMotion>
                                  </p:childTnLst>
                                </p:cTn>
                              </p:par>
                              <p:par>
                                <p:cTn id="15" presetID="10" presetClass="entr" presetSubtype="0" fill="hold" nodeType="withEffect">
                                  <p:stCondLst>
                                    <p:cond delay="75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par>
                                <p:cTn id="18" presetID="10" presetClass="entr" presetSubtype="0" fill="hold" nodeType="withEffect">
                                  <p:stCondLst>
                                    <p:cond delay="925"/>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64" presetClass="path" presetSubtype="0" accel="50000" decel="50000" fill="hold" nodeType="withEffect">
                                  <p:stCondLst>
                                    <p:cond delay="925"/>
                                  </p:stCondLst>
                                  <p:childTnLst>
                                    <p:animMotion origin="layout" path="M 5E-6 4.32099E-6 L 5E-6 -0.25 " pathEditMode="relative" rAng="0" ptsTypes="AA">
                                      <p:cBhvr>
                                        <p:cTn id="22" dur="500" spd="-100000" fill="hold"/>
                                        <p:tgtEl>
                                          <p:spTgt spid="68"/>
                                        </p:tgtEl>
                                        <p:attrNameLst>
                                          <p:attrName>ppt_x</p:attrName>
                                          <p:attrName>ppt_y</p:attrName>
                                        </p:attrNameLst>
                                      </p:cBhvr>
                                      <p:rCtr x="0" y="-12500"/>
                                    </p:animMotion>
                                  </p:childTnLst>
                                </p:cTn>
                              </p:par>
                              <p:par>
                                <p:cTn id="23" presetID="10" presetClass="entr" presetSubtype="0" fill="hold" nodeType="withEffect">
                                  <p:stCondLst>
                                    <p:cond delay="808"/>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64" presetClass="path" presetSubtype="0" accel="50000" decel="50000" fill="hold" nodeType="withEffect">
                                  <p:stCondLst>
                                    <p:cond delay="808"/>
                                  </p:stCondLst>
                                  <p:childTnLst>
                                    <p:animMotion origin="layout" path="M 1.66667E-6 1.97531E-6 L 1.66667E-6 -0.25 " pathEditMode="relative" rAng="0" ptsTypes="AA">
                                      <p:cBhvr>
                                        <p:cTn id="27" dur="500" spd="-100000" fill="hold"/>
                                        <p:tgtEl>
                                          <p:spTgt spid="72"/>
                                        </p:tgtEl>
                                        <p:attrNameLst>
                                          <p:attrName>ppt_x</p:attrName>
                                          <p:attrName>ppt_y</p:attrName>
                                        </p:attrNameLst>
                                      </p:cBhvr>
                                      <p:rCtr x="0" y="-12500"/>
                                    </p:animMotion>
                                  </p:childTnLst>
                                </p:cTn>
                              </p:par>
                              <p:par>
                                <p:cTn id="28" presetID="10" presetClass="entr" presetSubtype="0" fill="hold" nodeType="withEffect">
                                  <p:stCondLst>
                                    <p:cond delay="826"/>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64" presetClass="path" presetSubtype="0" accel="50000" decel="50000" fill="hold" nodeType="withEffect">
                                  <p:stCondLst>
                                    <p:cond delay="826"/>
                                  </p:stCondLst>
                                  <p:childTnLst>
                                    <p:animMotion origin="layout" path="M -2.22222E-6 4.32099E-6 L -2.22222E-6 -0.25 " pathEditMode="relative" rAng="0" ptsTypes="AA">
                                      <p:cBhvr>
                                        <p:cTn id="32" dur="500" spd="-100000" fill="hold"/>
                                        <p:tgtEl>
                                          <p:spTgt spid="64"/>
                                        </p:tgtEl>
                                        <p:attrNameLst>
                                          <p:attrName>ppt_x</p:attrName>
                                          <p:attrName>ppt_y</p:attrName>
                                        </p:attrNameLst>
                                      </p:cBhvr>
                                      <p:rCtr x="0" y="-12500"/>
                                    </p:animMotion>
                                  </p:childTnLst>
                                </p:cTn>
                              </p:par>
                              <p:par>
                                <p:cTn id="33" presetID="10" presetClass="entr" presetSubtype="0" fill="hold" nodeType="withEffect">
                                  <p:stCondLst>
                                    <p:cond delay="989"/>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64" presetClass="path" presetSubtype="0" accel="50000" decel="50000" fill="hold" nodeType="withEffect">
                                  <p:stCondLst>
                                    <p:cond delay="989"/>
                                  </p:stCondLst>
                                  <p:childTnLst>
                                    <p:animMotion origin="layout" path="M 1.11111E-6 1.23457E-7 L 1.11111E-6 -0.25 " pathEditMode="relative" rAng="0" ptsTypes="AA">
                                      <p:cBhvr>
                                        <p:cTn id="37" dur="500" spd="-100000" fill="hold"/>
                                        <p:tgtEl>
                                          <p:spTgt spid="80"/>
                                        </p:tgtEl>
                                        <p:attrNameLst>
                                          <p:attrName>ppt_x</p:attrName>
                                          <p:attrName>ppt_y</p:attrName>
                                        </p:attrNameLst>
                                      </p:cBhvr>
                                      <p:rCtr x="0" y="-12500"/>
                                    </p:animMotion>
                                  </p:childTnLst>
                                </p:cTn>
                              </p:par>
                              <p:par>
                                <p:cTn id="38" presetID="10" presetClass="entr" presetSubtype="0" fill="hold" nodeType="withEffect">
                                  <p:stCondLst>
                                    <p:cond delay="81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64" presetClass="path" presetSubtype="0" accel="50000" decel="50000" fill="hold" nodeType="withEffect">
                                  <p:stCondLst>
                                    <p:cond delay="810"/>
                                  </p:stCondLst>
                                  <p:childTnLst>
                                    <p:animMotion origin="layout" path="M 3.61111E-6 2.22222E-6 L 3.61111E-6 -0.25 " pathEditMode="relative" rAng="0" ptsTypes="AA">
                                      <p:cBhvr>
                                        <p:cTn id="42" dur="500" spd="-100000" fill="hold"/>
                                        <p:tgtEl>
                                          <p:spTgt spid="84"/>
                                        </p:tgtEl>
                                        <p:attrNameLst>
                                          <p:attrName>ppt_x</p:attrName>
                                          <p:attrName>ppt_y</p:attrName>
                                        </p:attrNameLst>
                                      </p:cBhvr>
                                      <p:rCtr x="0" y="-12500"/>
                                    </p:animMotion>
                                  </p:childTnLst>
                                </p:cTn>
                              </p:par>
                              <p:par>
                                <p:cTn id="43" presetID="10" presetClass="entr" presetSubtype="0" fill="hold" nodeType="withEffect">
                                  <p:stCondLst>
                                    <p:cond delay="927"/>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64" presetClass="path" presetSubtype="0" accel="50000" decel="50000" fill="hold" nodeType="withEffect">
                                  <p:stCondLst>
                                    <p:cond delay="927"/>
                                  </p:stCondLst>
                                  <p:childTnLst>
                                    <p:animMotion origin="layout" path="M 2.77778E-6 -3.7037E-7 L 2.77778E-6 -0.25 " pathEditMode="relative" rAng="0" ptsTypes="AA">
                                      <p:cBhvr>
                                        <p:cTn id="47" dur="500" spd="-100000" fill="hold"/>
                                        <p:tgtEl>
                                          <p:spTgt spid="76"/>
                                        </p:tgtEl>
                                        <p:attrNameLst>
                                          <p:attrName>ppt_x</p:attrName>
                                          <p:attrName>ppt_y</p:attrName>
                                        </p:attrNameLst>
                                      </p:cBhvr>
                                      <p:rCtr x="0" y="-12500"/>
                                    </p:animMotion>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750" fill="hold"/>
                                        <p:tgtEl>
                                          <p:spTgt spid="3"/>
                                        </p:tgtEl>
                                        <p:attrNameLst>
                                          <p:attrName>ppt_w</p:attrName>
                                        </p:attrNameLst>
                                      </p:cBhvr>
                                      <p:tavLst>
                                        <p:tav tm="0">
                                          <p:val>
                                            <p:fltVal val="0"/>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animEffect transition="in" filter="fade">
                                      <p:cBhvr>
                                        <p:cTn id="53" dur="750"/>
                                        <p:tgtEl>
                                          <p:spTgt spid="3"/>
                                        </p:tgtEl>
                                      </p:cBhvr>
                                    </p:animEffect>
                                  </p:childTnLst>
                                </p:cTn>
                              </p:par>
                              <p:par>
                                <p:cTn id="54" presetID="35" presetClass="path" presetSubtype="0" accel="50000" decel="50000" fill="hold" nodeType="withEffect">
                                  <p:stCondLst>
                                    <p:cond delay="0"/>
                                  </p:stCondLst>
                                  <p:childTnLst>
                                    <p:animMotion origin="layout" path="M -2.5E-6 4.93827E-6 L 0.12153 4.93827E-6 " pathEditMode="relative" rAng="0" ptsTypes="AA">
                                      <p:cBhvr>
                                        <p:cTn id="55" dur="1250" spd="-100000" fill="hold"/>
                                        <p:tgtEl>
                                          <p:spTgt spid="3"/>
                                        </p:tgtEl>
                                        <p:attrNameLst>
                                          <p:attrName>ppt_x</p:attrName>
                                          <p:attrName>ppt_y</p:attrName>
                                        </p:attrNameLst>
                                      </p:cBhvr>
                                      <p:rCtr x="60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1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13</a:t>
            </a:r>
            <a:endParaRPr lang="zh-CN" altLang="en-US" dirty="0"/>
          </a:p>
        </p:txBody>
      </p:sp>
      <p:grpSp>
        <p:nvGrpSpPr>
          <p:cNvPr id="141" name="组合 68"/>
          <p:cNvGrpSpPr/>
          <p:nvPr/>
        </p:nvGrpSpPr>
        <p:grpSpPr>
          <a:xfrm>
            <a:off x="5418357" y="1862279"/>
            <a:ext cx="1854201" cy="1763712"/>
            <a:chOff x="5929313" y="3817937"/>
            <a:chExt cx="1854201" cy="1763712"/>
          </a:xfrm>
          <a:solidFill>
            <a:srgbClr val="FFC000"/>
          </a:solidFill>
        </p:grpSpPr>
        <p:sp>
          <p:nvSpPr>
            <p:cNvPr id="142" name="Freeform 30"/>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1"/>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3"/>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4"/>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7"/>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8"/>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1"/>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4"/>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2"/>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7"/>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8"/>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154" name="Straight Arrow Connector 75"/>
          <p:cNvCxnSpPr/>
          <p:nvPr/>
        </p:nvCxnSpPr>
        <p:spPr>
          <a:xfrm flipH="1" flipV="1">
            <a:off x="4403887" y="2433779"/>
            <a:ext cx="1104830" cy="168968"/>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75"/>
          <p:cNvCxnSpPr/>
          <p:nvPr/>
        </p:nvCxnSpPr>
        <p:spPr>
          <a:xfrm flipV="1">
            <a:off x="6354430" y="762611"/>
            <a:ext cx="13317" cy="10977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75"/>
          <p:cNvCxnSpPr/>
          <p:nvPr/>
        </p:nvCxnSpPr>
        <p:spPr>
          <a:xfrm flipH="1">
            <a:off x="5299549" y="3458968"/>
            <a:ext cx="614264" cy="9510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75"/>
          <p:cNvCxnSpPr/>
          <p:nvPr/>
        </p:nvCxnSpPr>
        <p:spPr>
          <a:xfrm>
            <a:off x="7077665" y="3218374"/>
            <a:ext cx="901090" cy="64426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5614242" y="2385916"/>
            <a:ext cx="1554079" cy="646331"/>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25,300</a:t>
            </a:r>
            <a:endParaRPr lang="zh-CN" altLang="en-US" sz="3600" dirty="0">
              <a:solidFill>
                <a:schemeClr val="bg1"/>
              </a:solidFill>
              <a:latin typeface="HelveticaNeueLT Pro 67 MdCn" panose="020B0606030502030204" pitchFamily="34" charset="0"/>
            </a:endParaRPr>
          </a:p>
        </p:txBody>
      </p:sp>
      <p:grpSp>
        <p:nvGrpSpPr>
          <p:cNvPr id="159" name="Group 50"/>
          <p:cNvGrpSpPr/>
          <p:nvPr/>
        </p:nvGrpSpPr>
        <p:grpSpPr>
          <a:xfrm>
            <a:off x="3943589" y="2163877"/>
            <a:ext cx="426786" cy="426786"/>
            <a:chOff x="1179225" y="991203"/>
            <a:chExt cx="1402970" cy="1402971"/>
          </a:xfrm>
        </p:grpSpPr>
        <p:sp>
          <p:nvSpPr>
            <p:cNvPr id="160"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Group 50"/>
          <p:cNvGrpSpPr/>
          <p:nvPr/>
        </p:nvGrpSpPr>
        <p:grpSpPr>
          <a:xfrm>
            <a:off x="6155546" y="286243"/>
            <a:ext cx="426786" cy="426786"/>
            <a:chOff x="1179225" y="991203"/>
            <a:chExt cx="1402970" cy="1402971"/>
          </a:xfrm>
        </p:grpSpPr>
        <p:sp>
          <p:nvSpPr>
            <p:cNvPr id="168"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5" name="Group 50"/>
          <p:cNvGrpSpPr/>
          <p:nvPr/>
        </p:nvGrpSpPr>
        <p:grpSpPr>
          <a:xfrm>
            <a:off x="4933249" y="4399119"/>
            <a:ext cx="426786" cy="426786"/>
            <a:chOff x="1179225" y="991203"/>
            <a:chExt cx="1402970" cy="1402971"/>
          </a:xfrm>
        </p:grpSpPr>
        <p:sp>
          <p:nvSpPr>
            <p:cNvPr id="176"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52"/>
            <p:cNvGrpSpPr/>
            <p:nvPr/>
          </p:nvGrpSpPr>
          <p:grpSpPr>
            <a:xfrm>
              <a:off x="1375885" y="1198807"/>
              <a:ext cx="1009650" cy="1195367"/>
              <a:chOff x="1375885" y="1198807"/>
              <a:chExt cx="1009650" cy="1195367"/>
            </a:xfrm>
            <a:solidFill>
              <a:srgbClr val="037EB5"/>
            </a:solidFill>
          </p:grpSpPr>
          <p:grpSp>
            <p:nvGrpSpPr>
              <p:cNvPr id="178" name="Group 53"/>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997936" y="3790031"/>
            <a:ext cx="426786" cy="426786"/>
            <a:chOff x="1179225" y="991203"/>
            <a:chExt cx="1402970" cy="1402971"/>
          </a:xfrm>
        </p:grpSpPr>
        <p:sp>
          <p:nvSpPr>
            <p:cNvPr id="18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91" name="Straight Arrow Connector 75"/>
          <p:cNvCxnSpPr/>
          <p:nvPr/>
        </p:nvCxnSpPr>
        <p:spPr>
          <a:xfrm flipH="1" flipV="1">
            <a:off x="4900794" y="1863228"/>
            <a:ext cx="112936" cy="71626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75"/>
          <p:cNvCxnSpPr/>
          <p:nvPr/>
        </p:nvCxnSpPr>
        <p:spPr>
          <a:xfrm flipH="1">
            <a:off x="5009325" y="3862640"/>
            <a:ext cx="483105" cy="2284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75"/>
          <p:cNvCxnSpPr/>
          <p:nvPr/>
        </p:nvCxnSpPr>
        <p:spPr>
          <a:xfrm flipH="1">
            <a:off x="4592841" y="2545018"/>
            <a:ext cx="408191" cy="505871"/>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4" name="Group 50"/>
          <p:cNvGrpSpPr/>
          <p:nvPr/>
        </p:nvGrpSpPr>
        <p:grpSpPr>
          <a:xfrm>
            <a:off x="4674433" y="2204219"/>
            <a:ext cx="624861" cy="624861"/>
            <a:chOff x="1179225" y="991203"/>
            <a:chExt cx="1402970" cy="1402971"/>
          </a:xfrm>
        </p:grpSpPr>
        <p:sp>
          <p:nvSpPr>
            <p:cNvPr id="195"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6" name="Group 52"/>
            <p:cNvGrpSpPr/>
            <p:nvPr/>
          </p:nvGrpSpPr>
          <p:grpSpPr>
            <a:xfrm>
              <a:off x="1375885" y="1198807"/>
              <a:ext cx="1009650" cy="1195367"/>
              <a:chOff x="1375885" y="1198807"/>
              <a:chExt cx="1009650" cy="1195367"/>
            </a:xfrm>
            <a:solidFill>
              <a:srgbClr val="037EB5"/>
            </a:solidFill>
          </p:grpSpPr>
          <p:grpSp>
            <p:nvGrpSpPr>
              <p:cNvPr id="197" name="Group 53"/>
              <p:cNvGrpSpPr/>
              <p:nvPr/>
            </p:nvGrpSpPr>
            <p:grpSpPr>
              <a:xfrm>
                <a:off x="1375885" y="1198807"/>
                <a:ext cx="1009650" cy="1139826"/>
                <a:chOff x="1368786" y="1195986"/>
                <a:chExt cx="1009650" cy="1139826"/>
              </a:xfrm>
              <a:grpFill/>
            </p:grpSpPr>
            <p:sp>
              <p:nvSpPr>
                <p:cNvPr id="19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2" name="Group 50"/>
          <p:cNvGrpSpPr/>
          <p:nvPr/>
        </p:nvGrpSpPr>
        <p:grpSpPr>
          <a:xfrm>
            <a:off x="4649832" y="1370152"/>
            <a:ext cx="426786" cy="426786"/>
            <a:chOff x="1179223" y="991203"/>
            <a:chExt cx="1402969" cy="1402971"/>
          </a:xfrm>
        </p:grpSpPr>
        <p:sp>
          <p:nvSpPr>
            <p:cNvPr id="203"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4" name="Group 52"/>
            <p:cNvGrpSpPr/>
            <p:nvPr/>
          </p:nvGrpSpPr>
          <p:grpSpPr>
            <a:xfrm>
              <a:off x="1375885" y="1198807"/>
              <a:ext cx="1009650" cy="1195367"/>
              <a:chOff x="1375885" y="1198807"/>
              <a:chExt cx="1009650" cy="1195367"/>
            </a:xfrm>
            <a:solidFill>
              <a:srgbClr val="037EB5"/>
            </a:solidFill>
          </p:grpSpPr>
          <p:grpSp>
            <p:nvGrpSpPr>
              <p:cNvPr id="205" name="Group 53"/>
              <p:cNvGrpSpPr/>
              <p:nvPr/>
            </p:nvGrpSpPr>
            <p:grpSpPr>
              <a:xfrm>
                <a:off x="1375885" y="1198807"/>
                <a:ext cx="1009650" cy="1139826"/>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6"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0" name="Group 50"/>
          <p:cNvGrpSpPr/>
          <p:nvPr/>
        </p:nvGrpSpPr>
        <p:grpSpPr>
          <a:xfrm>
            <a:off x="4217774" y="3057557"/>
            <a:ext cx="426786" cy="426786"/>
            <a:chOff x="1179223" y="991203"/>
            <a:chExt cx="1402969" cy="1402971"/>
          </a:xfrm>
        </p:grpSpPr>
        <p:sp>
          <p:nvSpPr>
            <p:cNvPr id="211"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52"/>
            <p:cNvGrpSpPr/>
            <p:nvPr/>
          </p:nvGrpSpPr>
          <p:grpSpPr>
            <a:xfrm>
              <a:off x="1375885" y="1198807"/>
              <a:ext cx="1009650" cy="1195367"/>
              <a:chOff x="1375885" y="1198807"/>
              <a:chExt cx="1009650" cy="1195367"/>
            </a:xfrm>
            <a:solidFill>
              <a:srgbClr val="037EB5"/>
            </a:solidFill>
          </p:grpSpPr>
          <p:grpSp>
            <p:nvGrpSpPr>
              <p:cNvPr id="213" name="Group 53"/>
              <p:cNvGrpSpPr/>
              <p:nvPr/>
            </p:nvGrpSpPr>
            <p:grpSpPr>
              <a:xfrm>
                <a:off x="1375885" y="1198807"/>
                <a:ext cx="1009650" cy="1139826"/>
                <a:chOff x="1368786" y="1195986"/>
                <a:chExt cx="1009650" cy="1139826"/>
              </a:xfrm>
              <a:grpFill/>
            </p:grpSpPr>
            <p:sp>
              <p:nvSpPr>
                <p:cNvPr id="2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4"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18" name="Straight Arrow Connector 75"/>
          <p:cNvCxnSpPr/>
          <p:nvPr/>
        </p:nvCxnSpPr>
        <p:spPr>
          <a:xfrm>
            <a:off x="5778586" y="4001645"/>
            <a:ext cx="288408" cy="487289"/>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9" name="Group 58"/>
          <p:cNvGrpSpPr/>
          <p:nvPr/>
        </p:nvGrpSpPr>
        <p:grpSpPr>
          <a:xfrm>
            <a:off x="5320546" y="3593695"/>
            <a:ext cx="624861" cy="624861"/>
            <a:chOff x="1179225" y="991203"/>
            <a:chExt cx="1402970" cy="1402971"/>
          </a:xfrm>
        </p:grpSpPr>
        <p:sp>
          <p:nvSpPr>
            <p:cNvPr id="220" name="Oval 59"/>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Group 60"/>
            <p:cNvGrpSpPr/>
            <p:nvPr/>
          </p:nvGrpSpPr>
          <p:grpSpPr>
            <a:xfrm>
              <a:off x="1375885" y="1198807"/>
              <a:ext cx="1009650" cy="1195367"/>
              <a:chOff x="1375885" y="1198807"/>
              <a:chExt cx="1009650" cy="1195367"/>
            </a:xfrm>
            <a:solidFill>
              <a:srgbClr val="037EB5"/>
            </a:solidFill>
          </p:grpSpPr>
          <p:grpSp>
            <p:nvGrpSpPr>
              <p:cNvPr id="222" name="Group 61"/>
              <p:cNvGrpSpPr/>
              <p:nvPr/>
            </p:nvGrpSpPr>
            <p:grpSpPr>
              <a:xfrm>
                <a:off x="1375885" y="1198807"/>
                <a:ext cx="1009650" cy="1139826"/>
                <a:chOff x="1368786" y="1195986"/>
                <a:chExt cx="1009650" cy="1139826"/>
              </a:xfrm>
              <a:grpFill/>
            </p:grpSpPr>
            <p:sp>
              <p:nvSpPr>
                <p:cNvPr id="22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7" name="Group 50"/>
          <p:cNvGrpSpPr/>
          <p:nvPr/>
        </p:nvGrpSpPr>
        <p:grpSpPr>
          <a:xfrm>
            <a:off x="4519993" y="3672261"/>
            <a:ext cx="426786" cy="426786"/>
            <a:chOff x="1179223" y="991203"/>
            <a:chExt cx="1402969" cy="1402971"/>
          </a:xfrm>
        </p:grpSpPr>
        <p:sp>
          <p:nvSpPr>
            <p:cNvPr id="228"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9" name="Group 52"/>
            <p:cNvGrpSpPr/>
            <p:nvPr/>
          </p:nvGrpSpPr>
          <p:grpSpPr>
            <a:xfrm>
              <a:off x="1375885" y="1198807"/>
              <a:ext cx="1009650" cy="1195367"/>
              <a:chOff x="1375885" y="1198807"/>
              <a:chExt cx="1009650" cy="1195367"/>
            </a:xfrm>
            <a:solidFill>
              <a:srgbClr val="037EB5"/>
            </a:solidFill>
          </p:grpSpPr>
          <p:grpSp>
            <p:nvGrpSpPr>
              <p:cNvPr id="230" name="Group 53"/>
              <p:cNvGrpSpPr/>
              <p:nvPr/>
            </p:nvGrpSpPr>
            <p:grpSpPr>
              <a:xfrm>
                <a:off x="1375885" y="1198807"/>
                <a:ext cx="1009650" cy="1139826"/>
                <a:chOff x="1368786" y="1195986"/>
                <a:chExt cx="1009650" cy="1139826"/>
              </a:xfrm>
              <a:grpFill/>
            </p:grpSpPr>
            <p:sp>
              <p:nvSpPr>
                <p:cNvPr id="23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5" name="Group 50"/>
          <p:cNvGrpSpPr/>
          <p:nvPr/>
        </p:nvGrpSpPr>
        <p:grpSpPr>
          <a:xfrm>
            <a:off x="6001977" y="4517883"/>
            <a:ext cx="426786" cy="426786"/>
            <a:chOff x="1179223" y="991203"/>
            <a:chExt cx="1402969" cy="1402971"/>
          </a:xfrm>
        </p:grpSpPr>
        <p:sp>
          <p:nvSpPr>
            <p:cNvPr id="236"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Group 52"/>
            <p:cNvGrpSpPr/>
            <p:nvPr/>
          </p:nvGrpSpPr>
          <p:grpSpPr>
            <a:xfrm>
              <a:off x="1375885" y="1198807"/>
              <a:ext cx="1009650" cy="1195367"/>
              <a:chOff x="1375885" y="1198807"/>
              <a:chExt cx="1009650" cy="1195367"/>
            </a:xfrm>
            <a:solidFill>
              <a:srgbClr val="037EB5"/>
            </a:solidFill>
          </p:grpSpPr>
          <p:grpSp>
            <p:nvGrpSpPr>
              <p:cNvPr id="238" name="Group 53"/>
              <p:cNvGrpSpPr/>
              <p:nvPr/>
            </p:nvGrpSpPr>
            <p:grpSpPr>
              <a:xfrm>
                <a:off x="1375885" y="1198807"/>
                <a:ext cx="1009650" cy="1139826"/>
                <a:chOff x="1368786" y="1195986"/>
                <a:chExt cx="1009650" cy="1139826"/>
              </a:xfrm>
              <a:grpFill/>
            </p:grpSpPr>
            <p:sp>
              <p:nvSpPr>
                <p:cNvPr id="24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43" name="Straight Arrow Connector 75"/>
          <p:cNvCxnSpPr/>
          <p:nvPr/>
        </p:nvCxnSpPr>
        <p:spPr>
          <a:xfrm flipH="1">
            <a:off x="6928559" y="3473917"/>
            <a:ext cx="513237" cy="417227"/>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75"/>
          <p:cNvCxnSpPr/>
          <p:nvPr/>
        </p:nvCxnSpPr>
        <p:spPr>
          <a:xfrm>
            <a:off x="7473709" y="3565080"/>
            <a:ext cx="17474" cy="67628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45" name="Group 66"/>
          <p:cNvGrpSpPr/>
          <p:nvPr/>
        </p:nvGrpSpPr>
        <p:grpSpPr>
          <a:xfrm>
            <a:off x="7164773" y="3173860"/>
            <a:ext cx="624861" cy="624861"/>
            <a:chOff x="1179225" y="991203"/>
            <a:chExt cx="1402970" cy="1402971"/>
          </a:xfrm>
        </p:grpSpPr>
        <p:sp>
          <p:nvSpPr>
            <p:cNvPr id="246" name="Oval 67"/>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7" name="Group 68"/>
            <p:cNvGrpSpPr/>
            <p:nvPr/>
          </p:nvGrpSpPr>
          <p:grpSpPr>
            <a:xfrm>
              <a:off x="1375885" y="1198807"/>
              <a:ext cx="1009650" cy="1195367"/>
              <a:chOff x="1375885" y="1198807"/>
              <a:chExt cx="1009650" cy="1195367"/>
            </a:xfrm>
            <a:solidFill>
              <a:srgbClr val="037EB5"/>
            </a:solidFill>
          </p:grpSpPr>
          <p:grpSp>
            <p:nvGrpSpPr>
              <p:cNvPr id="248" name="Group 69"/>
              <p:cNvGrpSpPr/>
              <p:nvPr/>
            </p:nvGrpSpPr>
            <p:grpSpPr>
              <a:xfrm>
                <a:off x="1375885" y="1198807"/>
                <a:ext cx="1009650" cy="1139826"/>
                <a:chOff x="1368786" y="1195986"/>
                <a:chExt cx="1009650" cy="1139826"/>
              </a:xfrm>
              <a:grpFill/>
            </p:grpSpPr>
            <p:sp>
              <p:nvSpPr>
                <p:cNvPr id="25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9"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3" name="Group 50"/>
          <p:cNvGrpSpPr/>
          <p:nvPr/>
        </p:nvGrpSpPr>
        <p:grpSpPr>
          <a:xfrm>
            <a:off x="6490180" y="3853875"/>
            <a:ext cx="426786" cy="426786"/>
            <a:chOff x="1179225" y="991203"/>
            <a:chExt cx="1402970" cy="1402971"/>
          </a:xfrm>
        </p:grpSpPr>
        <p:sp>
          <p:nvSpPr>
            <p:cNvPr id="25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5" name="Group 52"/>
            <p:cNvGrpSpPr/>
            <p:nvPr/>
          </p:nvGrpSpPr>
          <p:grpSpPr>
            <a:xfrm>
              <a:off x="1375885" y="1198807"/>
              <a:ext cx="1009650" cy="1195367"/>
              <a:chOff x="1375885" y="1198807"/>
              <a:chExt cx="1009650" cy="1195367"/>
            </a:xfrm>
            <a:solidFill>
              <a:srgbClr val="037EB5"/>
            </a:solidFill>
          </p:grpSpPr>
          <p:grpSp>
            <p:nvGrpSpPr>
              <p:cNvPr id="256" name="Group 53"/>
              <p:cNvGrpSpPr/>
              <p:nvPr/>
            </p:nvGrpSpPr>
            <p:grpSpPr>
              <a:xfrm>
                <a:off x="1375885" y="1198807"/>
                <a:ext cx="1009650" cy="1139826"/>
                <a:chOff x="1368786" y="1195986"/>
                <a:chExt cx="1009650" cy="1139826"/>
              </a:xfrm>
              <a:grpFill/>
            </p:grpSpPr>
            <p:sp>
              <p:nvSpPr>
                <p:cNvPr id="2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61" name="Group 50"/>
          <p:cNvGrpSpPr/>
          <p:nvPr/>
        </p:nvGrpSpPr>
        <p:grpSpPr>
          <a:xfrm>
            <a:off x="7282186" y="4304490"/>
            <a:ext cx="426786" cy="426786"/>
            <a:chOff x="1179225" y="991203"/>
            <a:chExt cx="1402970" cy="1402971"/>
          </a:xfrm>
        </p:grpSpPr>
        <p:sp>
          <p:nvSpPr>
            <p:cNvPr id="262"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Group 52"/>
            <p:cNvGrpSpPr/>
            <p:nvPr/>
          </p:nvGrpSpPr>
          <p:grpSpPr>
            <a:xfrm>
              <a:off x="1375885" y="1198807"/>
              <a:ext cx="1009650" cy="1195367"/>
              <a:chOff x="1375885" y="1198807"/>
              <a:chExt cx="1009650" cy="1195367"/>
            </a:xfrm>
            <a:solidFill>
              <a:srgbClr val="037EB5"/>
            </a:solidFill>
          </p:grpSpPr>
          <p:grpSp>
            <p:nvGrpSpPr>
              <p:cNvPr id="264" name="Group 53"/>
              <p:cNvGrpSpPr/>
              <p:nvPr/>
            </p:nvGrpSpPr>
            <p:grpSpPr>
              <a:xfrm>
                <a:off x="1375885" y="1198807"/>
                <a:ext cx="1009650" cy="1139826"/>
                <a:chOff x="1368786" y="1195986"/>
                <a:chExt cx="1009650" cy="1139826"/>
              </a:xfrm>
              <a:grpFill/>
            </p:grpSpPr>
            <p:sp>
              <p:nvSpPr>
                <p:cNvPr id="26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69" name="Straight Arrow Connector 75"/>
          <p:cNvCxnSpPr/>
          <p:nvPr/>
        </p:nvCxnSpPr>
        <p:spPr>
          <a:xfrm flipV="1">
            <a:off x="6485245" y="1232185"/>
            <a:ext cx="509500" cy="13724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75"/>
          <p:cNvCxnSpPr/>
          <p:nvPr/>
        </p:nvCxnSpPr>
        <p:spPr>
          <a:xfrm flipH="1" flipV="1">
            <a:off x="5776272" y="1166715"/>
            <a:ext cx="425979" cy="192505"/>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71" name="Group 36"/>
          <p:cNvGrpSpPr/>
          <p:nvPr/>
        </p:nvGrpSpPr>
        <p:grpSpPr>
          <a:xfrm>
            <a:off x="6041999" y="1057722"/>
            <a:ext cx="624861" cy="624861"/>
            <a:chOff x="1179225" y="991203"/>
            <a:chExt cx="1402970" cy="1402971"/>
          </a:xfrm>
        </p:grpSpPr>
        <p:sp>
          <p:nvSpPr>
            <p:cNvPr id="272" name="Oval 23"/>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Group 35"/>
            <p:cNvGrpSpPr/>
            <p:nvPr/>
          </p:nvGrpSpPr>
          <p:grpSpPr>
            <a:xfrm>
              <a:off x="1375885" y="1198807"/>
              <a:ext cx="1009650" cy="1195367"/>
              <a:chOff x="1375885" y="1198807"/>
              <a:chExt cx="1009650" cy="1195367"/>
            </a:xfrm>
            <a:solidFill>
              <a:srgbClr val="037EB5"/>
            </a:solidFill>
          </p:grpSpPr>
          <p:grpSp>
            <p:nvGrpSpPr>
              <p:cNvPr id="274" name="Group 24"/>
              <p:cNvGrpSpPr/>
              <p:nvPr/>
            </p:nvGrpSpPr>
            <p:grpSpPr>
              <a:xfrm>
                <a:off x="1375885" y="1198807"/>
                <a:ext cx="1009650" cy="1139826"/>
                <a:chOff x="1368786" y="1195986"/>
                <a:chExt cx="1009650" cy="1139826"/>
              </a:xfrm>
              <a:grpFill/>
            </p:grpSpPr>
            <p:sp>
              <p:nvSpPr>
                <p:cNvPr id="27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5"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9" name="Group 50"/>
          <p:cNvGrpSpPr/>
          <p:nvPr/>
        </p:nvGrpSpPr>
        <p:grpSpPr>
          <a:xfrm>
            <a:off x="5288327" y="874022"/>
            <a:ext cx="426786" cy="426786"/>
            <a:chOff x="1179223" y="991203"/>
            <a:chExt cx="1402969" cy="1402971"/>
          </a:xfrm>
        </p:grpSpPr>
        <p:sp>
          <p:nvSpPr>
            <p:cNvPr id="28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1" name="Group 52"/>
            <p:cNvGrpSpPr/>
            <p:nvPr/>
          </p:nvGrpSpPr>
          <p:grpSpPr>
            <a:xfrm>
              <a:off x="1375885" y="1198807"/>
              <a:ext cx="1009650" cy="1195367"/>
              <a:chOff x="1375885" y="1198807"/>
              <a:chExt cx="1009650" cy="1195367"/>
            </a:xfrm>
            <a:solidFill>
              <a:srgbClr val="037EB5"/>
            </a:solidFill>
          </p:grpSpPr>
          <p:grpSp>
            <p:nvGrpSpPr>
              <p:cNvPr id="282" name="Group 53"/>
              <p:cNvGrpSpPr/>
              <p:nvPr/>
            </p:nvGrpSpPr>
            <p:grpSpPr>
              <a:xfrm>
                <a:off x="1375885" y="1198807"/>
                <a:ext cx="1009650" cy="1139826"/>
                <a:chOff x="1368786" y="1195986"/>
                <a:chExt cx="1009650" cy="1139826"/>
              </a:xfrm>
              <a:grpFill/>
            </p:grpSpPr>
            <p:sp>
              <p:nvSpPr>
                <p:cNvPr id="28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7" name="Group 50"/>
          <p:cNvGrpSpPr/>
          <p:nvPr/>
        </p:nvGrpSpPr>
        <p:grpSpPr>
          <a:xfrm>
            <a:off x="7055813" y="980126"/>
            <a:ext cx="426786" cy="426786"/>
            <a:chOff x="1179223" y="991203"/>
            <a:chExt cx="1402969" cy="1402971"/>
          </a:xfrm>
        </p:grpSpPr>
        <p:sp>
          <p:nvSpPr>
            <p:cNvPr id="29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1" name="Group 52"/>
            <p:cNvGrpSpPr/>
            <p:nvPr/>
          </p:nvGrpSpPr>
          <p:grpSpPr>
            <a:xfrm>
              <a:off x="1375885" y="1198807"/>
              <a:ext cx="1009650" cy="1195367"/>
              <a:chOff x="1375885" y="1198807"/>
              <a:chExt cx="1009650" cy="1195367"/>
            </a:xfrm>
            <a:solidFill>
              <a:srgbClr val="037EB5"/>
            </a:solidFill>
          </p:grpSpPr>
          <p:grpSp>
            <p:nvGrpSpPr>
              <p:cNvPr id="292" name="Group 53"/>
              <p:cNvGrpSpPr/>
              <p:nvPr/>
            </p:nvGrpSpPr>
            <p:grpSpPr>
              <a:xfrm>
                <a:off x="1375885" y="1198807"/>
                <a:ext cx="1009650" cy="1139826"/>
                <a:chOff x="1368786" y="1195986"/>
                <a:chExt cx="1009650" cy="1139826"/>
              </a:xfrm>
              <a:grpFill/>
            </p:grpSpPr>
            <p:sp>
              <p:nvSpPr>
                <p:cNvPr id="29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0" name="矩形 55"/>
          <p:cNvSpPr/>
          <p:nvPr/>
        </p:nvSpPr>
        <p:spPr>
          <a:xfrm>
            <a:off x="295507" y="3655710"/>
            <a:ext cx="3264015" cy="830997"/>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01" name="矩形 39"/>
          <p:cNvSpPr/>
          <p:nvPr/>
        </p:nvSpPr>
        <p:spPr>
          <a:xfrm>
            <a:off x="369541" y="2804343"/>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02" name="矩形 301"/>
          <p:cNvSpPr/>
          <p:nvPr/>
        </p:nvSpPr>
        <p:spPr>
          <a:xfrm>
            <a:off x="369541" y="3251974"/>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03" name="文本框 302"/>
          <p:cNvSpPr txBox="1"/>
          <p:nvPr/>
        </p:nvSpPr>
        <p:spPr>
          <a:xfrm>
            <a:off x="303210" y="2158263"/>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04" name="文本框 303"/>
          <p:cNvSpPr txBox="1"/>
          <p:nvPr/>
        </p:nvSpPr>
        <p:spPr>
          <a:xfrm>
            <a:off x="1321882" y="2416009"/>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88" name="矩形 39"/>
          <p:cNvSpPr/>
          <p:nvPr/>
        </p:nvSpPr>
        <p:spPr>
          <a:xfrm>
            <a:off x="293627" y="101796"/>
            <a:ext cx="4147226"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289" name="Rectangle 11"/>
          <p:cNvSpPr/>
          <p:nvPr/>
        </p:nvSpPr>
        <p:spPr>
          <a:xfrm>
            <a:off x="293628" y="594020"/>
            <a:ext cx="2992911"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Click="0" advTm="1000">
        <p14:pan dir="u"/>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900"/>
                                        <p:tgtEl>
                                          <p:spTgt spid="288"/>
                                        </p:tgtEl>
                                      </p:cBhvr>
                                    </p:animEffect>
                                  </p:childTnLst>
                                </p:cTn>
                              </p:par>
                              <p:par>
                                <p:cTn id="8" presetID="35" presetClass="path" presetSubtype="0" accel="90000" decel="10000" fill="hold" grpId="1" nodeType="withEffect">
                                  <p:stCondLst>
                                    <p:cond delay="0"/>
                                  </p:stCondLst>
                                  <p:childTnLst>
                                    <p:animMotion origin="layout" path="M -4.16667E-6 -3.20988E-6 L -0.25 -3.20988E-6 " pathEditMode="relative" rAng="0" ptsTypes="AA">
                                      <p:cBhvr>
                                        <p:cTn id="9" dur="1000" spd="-100000" fill="hold"/>
                                        <p:tgtEl>
                                          <p:spTgt spid="288"/>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288"/>
                                        </p:tgtEl>
                                      </p:cBhvr>
                                      <p:by x="120000" y="120000"/>
                                    </p:animScale>
                                  </p:childTnLst>
                                </p:cTn>
                              </p:par>
                              <p:par>
                                <p:cTn id="12" presetID="50" presetClass="entr" presetSubtype="0" decel="100000" fill="hold" grpId="0" nodeType="withEffect">
                                  <p:stCondLst>
                                    <p:cond delay="500"/>
                                  </p:stCondLst>
                                  <p:iterate type="lt">
                                    <p:tmPct val="10000"/>
                                  </p:iterate>
                                  <p:childTnLst>
                                    <p:set>
                                      <p:cBhvr>
                                        <p:cTn id="13" dur="1" fill="hold">
                                          <p:stCondLst>
                                            <p:cond delay="0"/>
                                          </p:stCondLst>
                                        </p:cTn>
                                        <p:tgtEl>
                                          <p:spTgt spid="289"/>
                                        </p:tgtEl>
                                        <p:attrNameLst>
                                          <p:attrName>style.visibility</p:attrName>
                                        </p:attrNameLst>
                                      </p:cBhvr>
                                      <p:to>
                                        <p:strVal val="visible"/>
                                      </p:to>
                                    </p:set>
                                    <p:anim calcmode="lin" valueType="num">
                                      <p:cBhvr>
                                        <p:cTn id="14" dur="50" fill="hold"/>
                                        <p:tgtEl>
                                          <p:spTgt spid="289"/>
                                        </p:tgtEl>
                                        <p:attrNameLst>
                                          <p:attrName>ppt_w</p:attrName>
                                        </p:attrNameLst>
                                      </p:cBhvr>
                                      <p:tavLst>
                                        <p:tav tm="0">
                                          <p:val>
                                            <p:strVal val="#ppt_w+.3"/>
                                          </p:val>
                                        </p:tav>
                                        <p:tav tm="100000">
                                          <p:val>
                                            <p:strVal val="#ppt_w"/>
                                          </p:val>
                                        </p:tav>
                                      </p:tavLst>
                                    </p:anim>
                                    <p:anim calcmode="lin" valueType="num">
                                      <p:cBhvr>
                                        <p:cTn id="15" dur="50" fill="hold"/>
                                        <p:tgtEl>
                                          <p:spTgt spid="289"/>
                                        </p:tgtEl>
                                        <p:attrNameLst>
                                          <p:attrName>ppt_h</p:attrName>
                                        </p:attrNameLst>
                                      </p:cBhvr>
                                      <p:tavLst>
                                        <p:tav tm="0">
                                          <p:val>
                                            <p:strVal val="#ppt_h"/>
                                          </p:val>
                                        </p:tav>
                                        <p:tav tm="100000">
                                          <p:val>
                                            <p:strVal val="#ppt_h"/>
                                          </p:val>
                                        </p:tav>
                                      </p:tavLst>
                                    </p:anim>
                                    <p:animEffect transition="in" filter="fade">
                                      <p:cBhvr>
                                        <p:cTn id="16" dur="50"/>
                                        <p:tgtEl>
                                          <p:spTgt spid="289"/>
                                        </p:tgtEl>
                                      </p:cBhvr>
                                    </p:animEffect>
                                  </p:childTnLst>
                                </p:cTn>
                              </p:par>
                            </p:childTnLst>
                          </p:cTn>
                        </p:par>
                        <p:par>
                          <p:cTn id="17" fill="hold">
                            <p:stCondLst>
                              <p:cond delay="0"/>
                            </p:stCondLst>
                            <p:childTnLst>
                              <p:par>
                                <p:cTn id="18" presetID="10" presetClass="entr" presetSubtype="0" fill="hold" grpId="0" nodeType="afterEffect">
                                  <p:stCondLst>
                                    <p:cond delay="0"/>
                                  </p:stCondLst>
                                  <p:childTnLst>
                                    <p:set>
                                      <p:cBhvr>
                                        <p:cTn id="19" dur="1" fill="hold">
                                          <p:stCondLst>
                                            <p:cond delay="0"/>
                                          </p:stCondLst>
                                        </p:cTn>
                                        <p:tgtEl>
                                          <p:spTgt spid="303"/>
                                        </p:tgtEl>
                                        <p:attrNameLst>
                                          <p:attrName>style.visibility</p:attrName>
                                        </p:attrNameLst>
                                      </p:cBhvr>
                                      <p:to>
                                        <p:strVal val="visible"/>
                                      </p:to>
                                    </p:set>
                                    <p:animEffect transition="in" filter="fade">
                                      <p:cBhvr>
                                        <p:cTn id="20" dur="500"/>
                                        <p:tgtEl>
                                          <p:spTgt spid="30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4"/>
                                        </p:tgtEl>
                                        <p:attrNameLst>
                                          <p:attrName>style.visibility</p:attrName>
                                        </p:attrNameLst>
                                      </p:cBhvr>
                                      <p:to>
                                        <p:strVal val="visible"/>
                                      </p:to>
                                    </p:set>
                                    <p:animEffect transition="in" filter="fade">
                                      <p:cBhvr>
                                        <p:cTn id="26" dur="500"/>
                                        <p:tgtEl>
                                          <p:spTgt spid="304"/>
                                        </p:tgtEl>
                                      </p:cBhvr>
                                    </p:animEffect>
                                  </p:childTnLst>
                                </p:cTn>
                              </p:par>
                            </p:childTnLst>
                          </p:cTn>
                        </p:par>
                        <p:par>
                          <p:cTn id="27" fill="hold">
                            <p:stCondLst>
                              <p:cond delay="500"/>
                            </p:stCondLst>
                            <p:childTnLst>
                              <p:par>
                                <p:cTn id="28" presetID="50" presetClass="entr" presetSubtype="0" decel="100000" fill="hold" grpId="0" nodeType="afterEffect">
                                  <p:stCondLst>
                                    <p:cond delay="0"/>
                                  </p:stCondLst>
                                  <p:iterate type="lt">
                                    <p:tmPct val="10000"/>
                                  </p:iterate>
                                  <p:childTnLst>
                                    <p:set>
                                      <p:cBhvr>
                                        <p:cTn id="29" dur="1" fill="hold">
                                          <p:stCondLst>
                                            <p:cond delay="0"/>
                                          </p:stCondLst>
                                        </p:cTn>
                                        <p:tgtEl>
                                          <p:spTgt spid="301">
                                            <p:bg/>
                                          </p:spTgt>
                                        </p:tgtEl>
                                        <p:attrNameLst>
                                          <p:attrName>style.visibility</p:attrName>
                                        </p:attrNameLst>
                                      </p:cBhvr>
                                      <p:to>
                                        <p:strVal val="visible"/>
                                      </p:to>
                                    </p:set>
                                    <p:anim calcmode="lin" valueType="num">
                                      <p:cBhvr>
                                        <p:cTn id="30" dur="500" fill="hold"/>
                                        <p:tgtEl>
                                          <p:spTgt spid="301">
                                            <p:bg/>
                                          </p:spTgt>
                                        </p:tgtEl>
                                        <p:attrNameLst>
                                          <p:attrName>ppt_w</p:attrName>
                                        </p:attrNameLst>
                                      </p:cBhvr>
                                      <p:tavLst>
                                        <p:tav tm="0">
                                          <p:val>
                                            <p:strVal val="#ppt_w+.3"/>
                                          </p:val>
                                        </p:tav>
                                        <p:tav tm="100000">
                                          <p:val>
                                            <p:strVal val="#ppt_w"/>
                                          </p:val>
                                        </p:tav>
                                      </p:tavLst>
                                    </p:anim>
                                    <p:anim calcmode="lin" valueType="num">
                                      <p:cBhvr>
                                        <p:cTn id="31" dur="500" fill="hold"/>
                                        <p:tgtEl>
                                          <p:spTgt spid="301">
                                            <p:bg/>
                                          </p:spTgt>
                                        </p:tgtEl>
                                        <p:attrNameLst>
                                          <p:attrName>ppt_h</p:attrName>
                                        </p:attrNameLst>
                                      </p:cBhvr>
                                      <p:tavLst>
                                        <p:tav tm="0">
                                          <p:val>
                                            <p:strVal val="#ppt_h"/>
                                          </p:val>
                                        </p:tav>
                                        <p:tav tm="100000">
                                          <p:val>
                                            <p:strVal val="#ppt_h"/>
                                          </p:val>
                                        </p:tav>
                                      </p:tavLst>
                                    </p:anim>
                                    <p:animEffect transition="in" filter="fade">
                                      <p:cBhvr>
                                        <p:cTn id="32" dur="500"/>
                                        <p:tgtEl>
                                          <p:spTgt spid="301">
                                            <p:bg/>
                                          </p:spTgt>
                                        </p:tgtEl>
                                      </p:cBhvr>
                                    </p:animEffect>
                                  </p:childTnLst>
                                </p:cTn>
                              </p:par>
                              <p:par>
                                <p:cTn id="33" presetID="50" presetClass="entr" presetSubtype="0" decel="100000" fill="hold" grpId="0" nodeType="withEffect">
                                  <p:stCondLst>
                                    <p:cond delay="0"/>
                                  </p:stCondLst>
                                  <p:iterate type="lt">
                                    <p:tmPct val="10000"/>
                                  </p:iterate>
                                  <p:childTnLst>
                                    <p:set>
                                      <p:cBhvr>
                                        <p:cTn id="34" dur="1" fill="hold">
                                          <p:stCondLst>
                                            <p:cond delay="0"/>
                                          </p:stCondLst>
                                        </p:cTn>
                                        <p:tgtEl>
                                          <p:spTgt spid="301">
                                            <p:txEl>
                                              <p:pRg st="0" end="0"/>
                                            </p:txEl>
                                          </p:spTgt>
                                        </p:tgtEl>
                                        <p:attrNameLst>
                                          <p:attrName>style.visibility</p:attrName>
                                        </p:attrNameLst>
                                      </p:cBhvr>
                                      <p:to>
                                        <p:strVal val="visible"/>
                                      </p:to>
                                    </p:set>
                                    <p:anim calcmode="lin" valueType="num">
                                      <p:cBhvr>
                                        <p:cTn id="35" dur="500" fill="hold"/>
                                        <p:tgtEl>
                                          <p:spTgt spid="301">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301">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301">
                                            <p:txEl>
                                              <p:pRg st="0" end="0"/>
                                            </p:txEl>
                                          </p:spTgt>
                                        </p:tgtEl>
                                      </p:cBhvr>
                                    </p:animEffect>
                                  </p:childTnLst>
                                </p:cTn>
                              </p:par>
                              <p:par>
                                <p:cTn id="38" presetID="50" presetClass="entr" presetSubtype="0" decel="100000" fill="hold" grpId="0" nodeType="withEffect">
                                  <p:stCondLst>
                                    <p:cond delay="250"/>
                                  </p:stCondLst>
                                  <p:iterate type="lt">
                                    <p:tmPct val="10000"/>
                                  </p:iterate>
                                  <p:childTnLst>
                                    <p:set>
                                      <p:cBhvr>
                                        <p:cTn id="39" dur="1" fill="hold">
                                          <p:stCondLst>
                                            <p:cond delay="0"/>
                                          </p:stCondLst>
                                        </p:cTn>
                                        <p:tgtEl>
                                          <p:spTgt spid="302">
                                            <p:bg/>
                                          </p:spTgt>
                                        </p:tgtEl>
                                        <p:attrNameLst>
                                          <p:attrName>style.visibility</p:attrName>
                                        </p:attrNameLst>
                                      </p:cBhvr>
                                      <p:to>
                                        <p:strVal val="visible"/>
                                      </p:to>
                                    </p:set>
                                    <p:anim calcmode="lin" valueType="num">
                                      <p:cBhvr>
                                        <p:cTn id="40" dur="500" fill="hold"/>
                                        <p:tgtEl>
                                          <p:spTgt spid="302">
                                            <p:bg/>
                                          </p:spTgt>
                                        </p:tgtEl>
                                        <p:attrNameLst>
                                          <p:attrName>ppt_w</p:attrName>
                                        </p:attrNameLst>
                                      </p:cBhvr>
                                      <p:tavLst>
                                        <p:tav tm="0">
                                          <p:val>
                                            <p:strVal val="#ppt_w+.3"/>
                                          </p:val>
                                        </p:tav>
                                        <p:tav tm="100000">
                                          <p:val>
                                            <p:strVal val="#ppt_w"/>
                                          </p:val>
                                        </p:tav>
                                      </p:tavLst>
                                    </p:anim>
                                    <p:anim calcmode="lin" valueType="num">
                                      <p:cBhvr>
                                        <p:cTn id="41" dur="500" fill="hold"/>
                                        <p:tgtEl>
                                          <p:spTgt spid="302">
                                            <p:bg/>
                                          </p:spTgt>
                                        </p:tgtEl>
                                        <p:attrNameLst>
                                          <p:attrName>ppt_h</p:attrName>
                                        </p:attrNameLst>
                                      </p:cBhvr>
                                      <p:tavLst>
                                        <p:tav tm="0">
                                          <p:val>
                                            <p:strVal val="#ppt_h"/>
                                          </p:val>
                                        </p:tav>
                                        <p:tav tm="100000">
                                          <p:val>
                                            <p:strVal val="#ppt_h"/>
                                          </p:val>
                                        </p:tav>
                                      </p:tavLst>
                                    </p:anim>
                                    <p:animEffect transition="in" filter="fade">
                                      <p:cBhvr>
                                        <p:cTn id="42" dur="500"/>
                                        <p:tgtEl>
                                          <p:spTgt spid="302">
                                            <p:bg/>
                                          </p:spTgt>
                                        </p:tgtEl>
                                      </p:cBhvr>
                                    </p:animEffect>
                                  </p:childTnLst>
                                </p:cTn>
                              </p:par>
                              <p:par>
                                <p:cTn id="43" presetID="50" presetClass="entr" presetSubtype="0" decel="100000" fill="hold" grpId="0" nodeType="withEffect">
                                  <p:stCondLst>
                                    <p:cond delay="250"/>
                                  </p:stCondLst>
                                  <p:iterate type="lt">
                                    <p:tmPct val="10000"/>
                                  </p:iterate>
                                  <p:childTnLst>
                                    <p:set>
                                      <p:cBhvr>
                                        <p:cTn id="44" dur="1" fill="hold">
                                          <p:stCondLst>
                                            <p:cond delay="0"/>
                                          </p:stCondLst>
                                        </p:cTn>
                                        <p:tgtEl>
                                          <p:spTgt spid="302">
                                            <p:txEl>
                                              <p:pRg st="0" end="0"/>
                                            </p:txEl>
                                          </p:spTgt>
                                        </p:tgtEl>
                                        <p:attrNameLst>
                                          <p:attrName>style.visibility</p:attrName>
                                        </p:attrNameLst>
                                      </p:cBhvr>
                                      <p:to>
                                        <p:strVal val="visible"/>
                                      </p:to>
                                    </p:set>
                                    <p:anim calcmode="lin" valueType="num">
                                      <p:cBhvr>
                                        <p:cTn id="45" dur="500" fill="hold"/>
                                        <p:tgtEl>
                                          <p:spTgt spid="302">
                                            <p:txEl>
                                              <p:pRg st="0" end="0"/>
                                            </p:txEl>
                                          </p:spTgt>
                                        </p:tgtEl>
                                        <p:attrNameLst>
                                          <p:attrName>ppt_w</p:attrName>
                                        </p:attrNameLst>
                                      </p:cBhvr>
                                      <p:tavLst>
                                        <p:tav tm="0">
                                          <p:val>
                                            <p:strVal val="#ppt_w+.3"/>
                                          </p:val>
                                        </p:tav>
                                        <p:tav tm="100000">
                                          <p:val>
                                            <p:strVal val="#ppt_w"/>
                                          </p:val>
                                        </p:tav>
                                      </p:tavLst>
                                    </p:anim>
                                    <p:anim calcmode="lin" valueType="num">
                                      <p:cBhvr>
                                        <p:cTn id="46" dur="500" fill="hold"/>
                                        <p:tgtEl>
                                          <p:spTgt spid="302">
                                            <p:txEl>
                                              <p:pRg st="0" end="0"/>
                                            </p:txEl>
                                          </p:spTgt>
                                        </p:tgtEl>
                                        <p:attrNameLst>
                                          <p:attrName>ppt_h</p:attrName>
                                        </p:attrNameLst>
                                      </p:cBhvr>
                                      <p:tavLst>
                                        <p:tav tm="0">
                                          <p:val>
                                            <p:strVal val="#ppt_h"/>
                                          </p:val>
                                        </p:tav>
                                        <p:tav tm="100000">
                                          <p:val>
                                            <p:strVal val="#ppt_h"/>
                                          </p:val>
                                        </p:tav>
                                      </p:tavLst>
                                    </p:anim>
                                    <p:animEffect transition="in" filter="fade">
                                      <p:cBhvr>
                                        <p:cTn id="47" dur="500"/>
                                        <p:tgtEl>
                                          <p:spTgt spid="302">
                                            <p:txEl>
                                              <p:pRg st="0" end="0"/>
                                            </p:txEl>
                                          </p:spTgt>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300"/>
                                        </p:tgtEl>
                                        <p:attrNameLst>
                                          <p:attrName>style.visibility</p:attrName>
                                        </p:attrNameLst>
                                      </p:cBhvr>
                                      <p:to>
                                        <p:strVal val="visible"/>
                                      </p:to>
                                    </p:set>
                                    <p:animEffect transition="in" filter="fade">
                                      <p:cBhvr>
                                        <p:cTn id="50" dur="1000"/>
                                        <p:tgtEl>
                                          <p:spTgt spid="300"/>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750"/>
                                        <p:tgtEl>
                                          <p:spTgt spid="1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8"/>
                                        </p:tgtEl>
                                        <p:attrNameLst>
                                          <p:attrName>style.visibility</p:attrName>
                                        </p:attrNameLst>
                                      </p:cBhvr>
                                      <p:to>
                                        <p:strVal val="visible"/>
                                      </p:to>
                                    </p:set>
                                    <p:anim calcmode="lin" valueType="num">
                                      <p:cBhvr>
                                        <p:cTn id="57" dur="500" fill="hold"/>
                                        <p:tgtEl>
                                          <p:spTgt spid="158"/>
                                        </p:tgtEl>
                                        <p:attrNameLst>
                                          <p:attrName>ppt_w</p:attrName>
                                        </p:attrNameLst>
                                      </p:cBhvr>
                                      <p:tavLst>
                                        <p:tav tm="0">
                                          <p:val>
                                            <p:fltVal val="0"/>
                                          </p:val>
                                        </p:tav>
                                        <p:tav tm="100000">
                                          <p:val>
                                            <p:strVal val="#ppt_w"/>
                                          </p:val>
                                        </p:tav>
                                      </p:tavLst>
                                    </p:anim>
                                    <p:anim calcmode="lin" valueType="num">
                                      <p:cBhvr>
                                        <p:cTn id="58" dur="500" fill="hold"/>
                                        <p:tgtEl>
                                          <p:spTgt spid="158"/>
                                        </p:tgtEl>
                                        <p:attrNameLst>
                                          <p:attrName>ppt_h</p:attrName>
                                        </p:attrNameLst>
                                      </p:cBhvr>
                                      <p:tavLst>
                                        <p:tav tm="0">
                                          <p:val>
                                            <p:fltVal val="0"/>
                                          </p:val>
                                        </p:tav>
                                        <p:tav tm="100000">
                                          <p:val>
                                            <p:strVal val="#ppt_h"/>
                                          </p:val>
                                        </p:tav>
                                      </p:tavLst>
                                    </p:anim>
                                    <p:animEffect transition="in" filter="fade">
                                      <p:cBhvr>
                                        <p:cTn id="59" dur="500"/>
                                        <p:tgtEl>
                                          <p:spTgt spid="158"/>
                                        </p:tgtEl>
                                      </p:cBhvr>
                                    </p:animEffect>
                                  </p:childTnLst>
                                </p:cTn>
                              </p:par>
                            </p:childTnLst>
                          </p:cTn>
                        </p:par>
                        <p:par>
                          <p:cTn id="60" fill="hold">
                            <p:stCondLst>
                              <p:cond delay="3500"/>
                            </p:stCondLst>
                            <p:childTnLst>
                              <p:par>
                                <p:cTn id="61" presetID="22" presetClass="entr" presetSubtype="4" fill="hold"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750"/>
                                        <p:tgtEl>
                                          <p:spTgt spid="154"/>
                                        </p:tgtEl>
                                      </p:cBhvr>
                                    </p:animEffect>
                                  </p:childTnLst>
                                </p:cTn>
                              </p:par>
                              <p:par>
                                <p:cTn id="64" presetID="22" presetClass="entr" presetSubtype="1" fill="hold" nodeType="with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up)">
                                      <p:cBhvr>
                                        <p:cTn id="66" dur="750"/>
                                        <p:tgtEl>
                                          <p:spTgt spid="156"/>
                                        </p:tgtEl>
                                      </p:cBhvr>
                                    </p:animEffect>
                                  </p:childTnLst>
                                </p:cTn>
                              </p:par>
                              <p:par>
                                <p:cTn id="67" presetID="22" presetClass="entr" presetSubtype="1" fill="hold" nodeType="with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wipe(up)">
                                      <p:cBhvr>
                                        <p:cTn id="69" dur="750"/>
                                        <p:tgtEl>
                                          <p:spTgt spid="157"/>
                                        </p:tgtEl>
                                      </p:cBhvr>
                                    </p:animEffect>
                                  </p:childTnLst>
                                </p:cTn>
                              </p:par>
                              <p:par>
                                <p:cTn id="70" presetID="22" presetClass="entr" presetSubtype="4" fill="hold" nodeType="with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down)">
                                      <p:cBhvr>
                                        <p:cTn id="72" dur="750"/>
                                        <p:tgtEl>
                                          <p:spTgt spid="155"/>
                                        </p:tgtEl>
                                      </p:cBhvr>
                                    </p:animEffect>
                                  </p:childTnLst>
                                </p:cTn>
                              </p:par>
                              <p:par>
                                <p:cTn id="73" presetID="53" presetClass="entr" presetSubtype="16" fill="hold" nodeType="withEffect">
                                  <p:stCondLst>
                                    <p:cond delay="250"/>
                                  </p:stCondLst>
                                  <p:childTnLst>
                                    <p:set>
                                      <p:cBhvr>
                                        <p:cTn id="74" dur="1" fill="hold">
                                          <p:stCondLst>
                                            <p:cond delay="0"/>
                                          </p:stCondLst>
                                        </p:cTn>
                                        <p:tgtEl>
                                          <p:spTgt spid="194"/>
                                        </p:tgtEl>
                                        <p:attrNameLst>
                                          <p:attrName>style.visibility</p:attrName>
                                        </p:attrNameLst>
                                      </p:cBhvr>
                                      <p:to>
                                        <p:strVal val="visible"/>
                                      </p:to>
                                    </p:set>
                                    <p:anim calcmode="lin" valueType="num">
                                      <p:cBhvr>
                                        <p:cTn id="75" dur="500" fill="hold"/>
                                        <p:tgtEl>
                                          <p:spTgt spid="194"/>
                                        </p:tgtEl>
                                        <p:attrNameLst>
                                          <p:attrName>ppt_w</p:attrName>
                                        </p:attrNameLst>
                                      </p:cBhvr>
                                      <p:tavLst>
                                        <p:tav tm="0">
                                          <p:val>
                                            <p:fltVal val="0"/>
                                          </p:val>
                                        </p:tav>
                                        <p:tav tm="100000">
                                          <p:val>
                                            <p:strVal val="#ppt_w"/>
                                          </p:val>
                                        </p:tav>
                                      </p:tavLst>
                                    </p:anim>
                                    <p:anim calcmode="lin" valueType="num">
                                      <p:cBhvr>
                                        <p:cTn id="76" dur="500" fill="hold"/>
                                        <p:tgtEl>
                                          <p:spTgt spid="194"/>
                                        </p:tgtEl>
                                        <p:attrNameLst>
                                          <p:attrName>ppt_h</p:attrName>
                                        </p:attrNameLst>
                                      </p:cBhvr>
                                      <p:tavLst>
                                        <p:tav tm="0">
                                          <p:val>
                                            <p:fltVal val="0"/>
                                          </p:val>
                                        </p:tav>
                                        <p:tav tm="100000">
                                          <p:val>
                                            <p:strVal val="#ppt_h"/>
                                          </p:val>
                                        </p:tav>
                                      </p:tavLst>
                                    </p:anim>
                                    <p:animEffect transition="in" filter="fade">
                                      <p:cBhvr>
                                        <p:cTn id="77" dur="500"/>
                                        <p:tgtEl>
                                          <p:spTgt spid="194"/>
                                        </p:tgtEl>
                                      </p:cBhvr>
                                    </p:animEffect>
                                  </p:childTnLst>
                                </p:cTn>
                              </p:par>
                              <p:par>
                                <p:cTn id="78" presetID="53" presetClass="entr" presetSubtype="16" fill="hold" nodeType="withEffect">
                                  <p:stCondLst>
                                    <p:cond delay="250"/>
                                  </p:stCondLst>
                                  <p:childTnLst>
                                    <p:set>
                                      <p:cBhvr>
                                        <p:cTn id="79" dur="1" fill="hold">
                                          <p:stCondLst>
                                            <p:cond delay="0"/>
                                          </p:stCondLst>
                                        </p:cTn>
                                        <p:tgtEl>
                                          <p:spTgt spid="219"/>
                                        </p:tgtEl>
                                        <p:attrNameLst>
                                          <p:attrName>style.visibility</p:attrName>
                                        </p:attrNameLst>
                                      </p:cBhvr>
                                      <p:to>
                                        <p:strVal val="visible"/>
                                      </p:to>
                                    </p:set>
                                    <p:anim calcmode="lin" valueType="num">
                                      <p:cBhvr>
                                        <p:cTn id="80" dur="500" fill="hold"/>
                                        <p:tgtEl>
                                          <p:spTgt spid="219"/>
                                        </p:tgtEl>
                                        <p:attrNameLst>
                                          <p:attrName>ppt_w</p:attrName>
                                        </p:attrNameLst>
                                      </p:cBhvr>
                                      <p:tavLst>
                                        <p:tav tm="0">
                                          <p:val>
                                            <p:fltVal val="0"/>
                                          </p:val>
                                        </p:tav>
                                        <p:tav tm="100000">
                                          <p:val>
                                            <p:strVal val="#ppt_w"/>
                                          </p:val>
                                        </p:tav>
                                      </p:tavLst>
                                    </p:anim>
                                    <p:anim calcmode="lin" valueType="num">
                                      <p:cBhvr>
                                        <p:cTn id="81" dur="500" fill="hold"/>
                                        <p:tgtEl>
                                          <p:spTgt spid="219"/>
                                        </p:tgtEl>
                                        <p:attrNameLst>
                                          <p:attrName>ppt_h</p:attrName>
                                        </p:attrNameLst>
                                      </p:cBhvr>
                                      <p:tavLst>
                                        <p:tav tm="0">
                                          <p:val>
                                            <p:fltVal val="0"/>
                                          </p:val>
                                        </p:tav>
                                        <p:tav tm="100000">
                                          <p:val>
                                            <p:strVal val="#ppt_h"/>
                                          </p:val>
                                        </p:tav>
                                      </p:tavLst>
                                    </p:anim>
                                    <p:animEffect transition="in" filter="fade">
                                      <p:cBhvr>
                                        <p:cTn id="82" dur="500"/>
                                        <p:tgtEl>
                                          <p:spTgt spid="219"/>
                                        </p:tgtEl>
                                      </p:cBhvr>
                                    </p:animEffect>
                                  </p:childTnLst>
                                </p:cTn>
                              </p:par>
                              <p:par>
                                <p:cTn id="83" presetID="53" presetClass="entr" presetSubtype="16" fill="hold" nodeType="withEffect">
                                  <p:stCondLst>
                                    <p:cond delay="250"/>
                                  </p:stCondLst>
                                  <p:childTnLst>
                                    <p:set>
                                      <p:cBhvr>
                                        <p:cTn id="84" dur="1" fill="hold">
                                          <p:stCondLst>
                                            <p:cond delay="0"/>
                                          </p:stCondLst>
                                        </p:cTn>
                                        <p:tgtEl>
                                          <p:spTgt spid="245"/>
                                        </p:tgtEl>
                                        <p:attrNameLst>
                                          <p:attrName>style.visibility</p:attrName>
                                        </p:attrNameLst>
                                      </p:cBhvr>
                                      <p:to>
                                        <p:strVal val="visible"/>
                                      </p:to>
                                    </p:set>
                                    <p:anim calcmode="lin" valueType="num">
                                      <p:cBhvr>
                                        <p:cTn id="85" dur="500" fill="hold"/>
                                        <p:tgtEl>
                                          <p:spTgt spid="245"/>
                                        </p:tgtEl>
                                        <p:attrNameLst>
                                          <p:attrName>ppt_w</p:attrName>
                                        </p:attrNameLst>
                                      </p:cBhvr>
                                      <p:tavLst>
                                        <p:tav tm="0">
                                          <p:val>
                                            <p:fltVal val="0"/>
                                          </p:val>
                                        </p:tav>
                                        <p:tav tm="100000">
                                          <p:val>
                                            <p:strVal val="#ppt_w"/>
                                          </p:val>
                                        </p:tav>
                                      </p:tavLst>
                                    </p:anim>
                                    <p:anim calcmode="lin" valueType="num">
                                      <p:cBhvr>
                                        <p:cTn id="86" dur="500" fill="hold"/>
                                        <p:tgtEl>
                                          <p:spTgt spid="245"/>
                                        </p:tgtEl>
                                        <p:attrNameLst>
                                          <p:attrName>ppt_h</p:attrName>
                                        </p:attrNameLst>
                                      </p:cBhvr>
                                      <p:tavLst>
                                        <p:tav tm="0">
                                          <p:val>
                                            <p:fltVal val="0"/>
                                          </p:val>
                                        </p:tav>
                                        <p:tav tm="100000">
                                          <p:val>
                                            <p:strVal val="#ppt_h"/>
                                          </p:val>
                                        </p:tav>
                                      </p:tavLst>
                                    </p:anim>
                                    <p:animEffect transition="in" filter="fade">
                                      <p:cBhvr>
                                        <p:cTn id="87" dur="500"/>
                                        <p:tgtEl>
                                          <p:spTgt spid="245"/>
                                        </p:tgtEl>
                                      </p:cBhvr>
                                    </p:animEffect>
                                  </p:childTnLst>
                                </p:cTn>
                              </p:par>
                              <p:par>
                                <p:cTn id="88" presetID="53" presetClass="entr" presetSubtype="16" fill="hold" nodeType="withEffect">
                                  <p:stCondLst>
                                    <p:cond delay="250"/>
                                  </p:stCondLst>
                                  <p:childTnLst>
                                    <p:set>
                                      <p:cBhvr>
                                        <p:cTn id="89" dur="1" fill="hold">
                                          <p:stCondLst>
                                            <p:cond delay="0"/>
                                          </p:stCondLst>
                                        </p:cTn>
                                        <p:tgtEl>
                                          <p:spTgt spid="271"/>
                                        </p:tgtEl>
                                        <p:attrNameLst>
                                          <p:attrName>style.visibility</p:attrName>
                                        </p:attrNameLst>
                                      </p:cBhvr>
                                      <p:to>
                                        <p:strVal val="visible"/>
                                      </p:to>
                                    </p:set>
                                    <p:anim calcmode="lin" valueType="num">
                                      <p:cBhvr>
                                        <p:cTn id="90" dur="500" fill="hold"/>
                                        <p:tgtEl>
                                          <p:spTgt spid="271"/>
                                        </p:tgtEl>
                                        <p:attrNameLst>
                                          <p:attrName>ppt_w</p:attrName>
                                        </p:attrNameLst>
                                      </p:cBhvr>
                                      <p:tavLst>
                                        <p:tav tm="0">
                                          <p:val>
                                            <p:fltVal val="0"/>
                                          </p:val>
                                        </p:tav>
                                        <p:tav tm="100000">
                                          <p:val>
                                            <p:strVal val="#ppt_w"/>
                                          </p:val>
                                        </p:tav>
                                      </p:tavLst>
                                    </p:anim>
                                    <p:anim calcmode="lin" valueType="num">
                                      <p:cBhvr>
                                        <p:cTn id="91" dur="500" fill="hold"/>
                                        <p:tgtEl>
                                          <p:spTgt spid="271"/>
                                        </p:tgtEl>
                                        <p:attrNameLst>
                                          <p:attrName>ppt_h</p:attrName>
                                        </p:attrNameLst>
                                      </p:cBhvr>
                                      <p:tavLst>
                                        <p:tav tm="0">
                                          <p:val>
                                            <p:fltVal val="0"/>
                                          </p:val>
                                        </p:tav>
                                        <p:tav tm="100000">
                                          <p:val>
                                            <p:strVal val="#ppt_h"/>
                                          </p:val>
                                        </p:tav>
                                      </p:tavLst>
                                    </p:anim>
                                    <p:animEffect transition="in" filter="fade">
                                      <p:cBhvr>
                                        <p:cTn id="92" dur="500"/>
                                        <p:tgtEl>
                                          <p:spTgt spid="271"/>
                                        </p:tgtEl>
                                      </p:cBhvr>
                                    </p:animEffect>
                                  </p:childTnLst>
                                </p:cTn>
                              </p:par>
                              <p:par>
                                <p:cTn id="93" presetID="53" presetClass="entr" presetSubtype="16" fill="hold" nodeType="withEffect">
                                  <p:stCondLst>
                                    <p:cond delay="750"/>
                                  </p:stCondLst>
                                  <p:childTnLst>
                                    <p:set>
                                      <p:cBhvr>
                                        <p:cTn id="94" dur="1" fill="hold">
                                          <p:stCondLst>
                                            <p:cond delay="0"/>
                                          </p:stCondLst>
                                        </p:cTn>
                                        <p:tgtEl>
                                          <p:spTgt spid="167"/>
                                        </p:tgtEl>
                                        <p:attrNameLst>
                                          <p:attrName>style.visibility</p:attrName>
                                        </p:attrNameLst>
                                      </p:cBhvr>
                                      <p:to>
                                        <p:strVal val="visible"/>
                                      </p:to>
                                    </p:set>
                                    <p:anim calcmode="lin" valueType="num">
                                      <p:cBhvr>
                                        <p:cTn id="95" dur="500" fill="hold"/>
                                        <p:tgtEl>
                                          <p:spTgt spid="167"/>
                                        </p:tgtEl>
                                        <p:attrNameLst>
                                          <p:attrName>ppt_w</p:attrName>
                                        </p:attrNameLst>
                                      </p:cBhvr>
                                      <p:tavLst>
                                        <p:tav tm="0">
                                          <p:val>
                                            <p:fltVal val="0"/>
                                          </p:val>
                                        </p:tav>
                                        <p:tav tm="100000">
                                          <p:val>
                                            <p:strVal val="#ppt_w"/>
                                          </p:val>
                                        </p:tav>
                                      </p:tavLst>
                                    </p:anim>
                                    <p:anim calcmode="lin" valueType="num">
                                      <p:cBhvr>
                                        <p:cTn id="96" dur="500" fill="hold"/>
                                        <p:tgtEl>
                                          <p:spTgt spid="167"/>
                                        </p:tgtEl>
                                        <p:attrNameLst>
                                          <p:attrName>ppt_h</p:attrName>
                                        </p:attrNameLst>
                                      </p:cBhvr>
                                      <p:tavLst>
                                        <p:tav tm="0">
                                          <p:val>
                                            <p:fltVal val="0"/>
                                          </p:val>
                                        </p:tav>
                                        <p:tav tm="100000">
                                          <p:val>
                                            <p:strVal val="#ppt_h"/>
                                          </p:val>
                                        </p:tav>
                                      </p:tavLst>
                                    </p:anim>
                                    <p:animEffect transition="in" filter="fade">
                                      <p:cBhvr>
                                        <p:cTn id="97" dur="500"/>
                                        <p:tgtEl>
                                          <p:spTgt spid="167"/>
                                        </p:tgtEl>
                                      </p:cBhvr>
                                    </p:animEffect>
                                  </p:childTnLst>
                                </p:cTn>
                              </p:par>
                              <p:par>
                                <p:cTn id="98" presetID="53" presetClass="entr" presetSubtype="16" fill="hold" nodeType="withEffect">
                                  <p:stCondLst>
                                    <p:cond delay="750"/>
                                  </p:stCondLst>
                                  <p:childTnLst>
                                    <p:set>
                                      <p:cBhvr>
                                        <p:cTn id="99" dur="1" fill="hold">
                                          <p:stCondLst>
                                            <p:cond delay="0"/>
                                          </p:stCondLst>
                                        </p:cTn>
                                        <p:tgtEl>
                                          <p:spTgt spid="159"/>
                                        </p:tgtEl>
                                        <p:attrNameLst>
                                          <p:attrName>style.visibility</p:attrName>
                                        </p:attrNameLst>
                                      </p:cBhvr>
                                      <p:to>
                                        <p:strVal val="visible"/>
                                      </p:to>
                                    </p:set>
                                    <p:anim calcmode="lin" valueType="num">
                                      <p:cBhvr>
                                        <p:cTn id="100" dur="500" fill="hold"/>
                                        <p:tgtEl>
                                          <p:spTgt spid="159"/>
                                        </p:tgtEl>
                                        <p:attrNameLst>
                                          <p:attrName>ppt_w</p:attrName>
                                        </p:attrNameLst>
                                      </p:cBhvr>
                                      <p:tavLst>
                                        <p:tav tm="0">
                                          <p:val>
                                            <p:fltVal val="0"/>
                                          </p:val>
                                        </p:tav>
                                        <p:tav tm="100000">
                                          <p:val>
                                            <p:strVal val="#ppt_w"/>
                                          </p:val>
                                        </p:tav>
                                      </p:tavLst>
                                    </p:anim>
                                    <p:anim calcmode="lin" valueType="num">
                                      <p:cBhvr>
                                        <p:cTn id="101" dur="500" fill="hold"/>
                                        <p:tgtEl>
                                          <p:spTgt spid="159"/>
                                        </p:tgtEl>
                                        <p:attrNameLst>
                                          <p:attrName>ppt_h</p:attrName>
                                        </p:attrNameLst>
                                      </p:cBhvr>
                                      <p:tavLst>
                                        <p:tav tm="0">
                                          <p:val>
                                            <p:fltVal val="0"/>
                                          </p:val>
                                        </p:tav>
                                        <p:tav tm="100000">
                                          <p:val>
                                            <p:strVal val="#ppt_h"/>
                                          </p:val>
                                        </p:tav>
                                      </p:tavLst>
                                    </p:anim>
                                    <p:animEffect transition="in" filter="fade">
                                      <p:cBhvr>
                                        <p:cTn id="102" dur="500"/>
                                        <p:tgtEl>
                                          <p:spTgt spid="159"/>
                                        </p:tgtEl>
                                      </p:cBhvr>
                                    </p:animEffect>
                                  </p:childTnLst>
                                </p:cTn>
                              </p:par>
                              <p:par>
                                <p:cTn id="103" presetID="53" presetClass="entr" presetSubtype="16" fill="hold" nodeType="withEffect">
                                  <p:stCondLst>
                                    <p:cond delay="750"/>
                                  </p:stCondLst>
                                  <p:childTnLst>
                                    <p:set>
                                      <p:cBhvr>
                                        <p:cTn id="104" dur="1" fill="hold">
                                          <p:stCondLst>
                                            <p:cond delay="0"/>
                                          </p:stCondLst>
                                        </p:cTn>
                                        <p:tgtEl>
                                          <p:spTgt spid="175"/>
                                        </p:tgtEl>
                                        <p:attrNameLst>
                                          <p:attrName>style.visibility</p:attrName>
                                        </p:attrNameLst>
                                      </p:cBhvr>
                                      <p:to>
                                        <p:strVal val="visible"/>
                                      </p:to>
                                    </p:set>
                                    <p:anim calcmode="lin" valueType="num">
                                      <p:cBhvr>
                                        <p:cTn id="105" dur="500" fill="hold"/>
                                        <p:tgtEl>
                                          <p:spTgt spid="175"/>
                                        </p:tgtEl>
                                        <p:attrNameLst>
                                          <p:attrName>ppt_w</p:attrName>
                                        </p:attrNameLst>
                                      </p:cBhvr>
                                      <p:tavLst>
                                        <p:tav tm="0">
                                          <p:val>
                                            <p:fltVal val="0"/>
                                          </p:val>
                                        </p:tav>
                                        <p:tav tm="100000">
                                          <p:val>
                                            <p:strVal val="#ppt_w"/>
                                          </p:val>
                                        </p:tav>
                                      </p:tavLst>
                                    </p:anim>
                                    <p:anim calcmode="lin" valueType="num">
                                      <p:cBhvr>
                                        <p:cTn id="106" dur="500" fill="hold"/>
                                        <p:tgtEl>
                                          <p:spTgt spid="175"/>
                                        </p:tgtEl>
                                        <p:attrNameLst>
                                          <p:attrName>ppt_h</p:attrName>
                                        </p:attrNameLst>
                                      </p:cBhvr>
                                      <p:tavLst>
                                        <p:tav tm="0">
                                          <p:val>
                                            <p:fltVal val="0"/>
                                          </p:val>
                                        </p:tav>
                                        <p:tav tm="100000">
                                          <p:val>
                                            <p:strVal val="#ppt_h"/>
                                          </p:val>
                                        </p:tav>
                                      </p:tavLst>
                                    </p:anim>
                                    <p:animEffect transition="in" filter="fade">
                                      <p:cBhvr>
                                        <p:cTn id="107" dur="500"/>
                                        <p:tgtEl>
                                          <p:spTgt spid="175"/>
                                        </p:tgtEl>
                                      </p:cBhvr>
                                    </p:animEffect>
                                  </p:childTnLst>
                                </p:cTn>
                              </p:par>
                              <p:par>
                                <p:cTn id="108" presetID="53" presetClass="entr" presetSubtype="16" fill="hold" nodeType="withEffect">
                                  <p:stCondLst>
                                    <p:cond delay="750"/>
                                  </p:stCondLst>
                                  <p:childTnLst>
                                    <p:set>
                                      <p:cBhvr>
                                        <p:cTn id="109" dur="1" fill="hold">
                                          <p:stCondLst>
                                            <p:cond delay="0"/>
                                          </p:stCondLst>
                                        </p:cTn>
                                        <p:tgtEl>
                                          <p:spTgt spid="261"/>
                                        </p:tgtEl>
                                        <p:attrNameLst>
                                          <p:attrName>style.visibility</p:attrName>
                                        </p:attrNameLst>
                                      </p:cBhvr>
                                      <p:to>
                                        <p:strVal val="visible"/>
                                      </p:to>
                                    </p:set>
                                    <p:anim calcmode="lin" valueType="num">
                                      <p:cBhvr>
                                        <p:cTn id="110" dur="500" fill="hold"/>
                                        <p:tgtEl>
                                          <p:spTgt spid="261"/>
                                        </p:tgtEl>
                                        <p:attrNameLst>
                                          <p:attrName>ppt_w</p:attrName>
                                        </p:attrNameLst>
                                      </p:cBhvr>
                                      <p:tavLst>
                                        <p:tav tm="0">
                                          <p:val>
                                            <p:fltVal val="0"/>
                                          </p:val>
                                        </p:tav>
                                        <p:tav tm="100000">
                                          <p:val>
                                            <p:strVal val="#ppt_w"/>
                                          </p:val>
                                        </p:tav>
                                      </p:tavLst>
                                    </p:anim>
                                    <p:anim calcmode="lin" valueType="num">
                                      <p:cBhvr>
                                        <p:cTn id="111" dur="500" fill="hold"/>
                                        <p:tgtEl>
                                          <p:spTgt spid="261"/>
                                        </p:tgtEl>
                                        <p:attrNameLst>
                                          <p:attrName>ppt_h</p:attrName>
                                        </p:attrNameLst>
                                      </p:cBhvr>
                                      <p:tavLst>
                                        <p:tav tm="0">
                                          <p:val>
                                            <p:fltVal val="0"/>
                                          </p:val>
                                        </p:tav>
                                        <p:tav tm="100000">
                                          <p:val>
                                            <p:strVal val="#ppt_h"/>
                                          </p:val>
                                        </p:tav>
                                      </p:tavLst>
                                    </p:anim>
                                    <p:animEffect transition="in" filter="fade">
                                      <p:cBhvr>
                                        <p:cTn id="112" dur="500"/>
                                        <p:tgtEl>
                                          <p:spTgt spid="261"/>
                                        </p:tgtEl>
                                      </p:cBhvr>
                                    </p:animEffect>
                                  </p:childTnLst>
                                </p:cTn>
                              </p:par>
                              <p:par>
                                <p:cTn id="113" presetID="53" presetClass="entr" presetSubtype="16" fill="hold" nodeType="withEffect">
                                  <p:stCondLst>
                                    <p:cond delay="750"/>
                                  </p:stCondLst>
                                  <p:childTnLst>
                                    <p:set>
                                      <p:cBhvr>
                                        <p:cTn id="114" dur="1" fill="hold">
                                          <p:stCondLst>
                                            <p:cond delay="0"/>
                                          </p:stCondLst>
                                        </p:cTn>
                                        <p:tgtEl>
                                          <p:spTgt spid="287"/>
                                        </p:tgtEl>
                                        <p:attrNameLst>
                                          <p:attrName>style.visibility</p:attrName>
                                        </p:attrNameLst>
                                      </p:cBhvr>
                                      <p:to>
                                        <p:strVal val="visible"/>
                                      </p:to>
                                    </p:set>
                                    <p:anim calcmode="lin" valueType="num">
                                      <p:cBhvr>
                                        <p:cTn id="115" dur="500" fill="hold"/>
                                        <p:tgtEl>
                                          <p:spTgt spid="287"/>
                                        </p:tgtEl>
                                        <p:attrNameLst>
                                          <p:attrName>ppt_w</p:attrName>
                                        </p:attrNameLst>
                                      </p:cBhvr>
                                      <p:tavLst>
                                        <p:tav tm="0">
                                          <p:val>
                                            <p:fltVal val="0"/>
                                          </p:val>
                                        </p:tav>
                                        <p:tav tm="100000">
                                          <p:val>
                                            <p:strVal val="#ppt_w"/>
                                          </p:val>
                                        </p:tav>
                                      </p:tavLst>
                                    </p:anim>
                                    <p:anim calcmode="lin" valueType="num">
                                      <p:cBhvr>
                                        <p:cTn id="116" dur="500" fill="hold"/>
                                        <p:tgtEl>
                                          <p:spTgt spid="287"/>
                                        </p:tgtEl>
                                        <p:attrNameLst>
                                          <p:attrName>ppt_h</p:attrName>
                                        </p:attrNameLst>
                                      </p:cBhvr>
                                      <p:tavLst>
                                        <p:tav tm="0">
                                          <p:val>
                                            <p:fltVal val="0"/>
                                          </p:val>
                                        </p:tav>
                                        <p:tav tm="100000">
                                          <p:val>
                                            <p:strVal val="#ppt_h"/>
                                          </p:val>
                                        </p:tav>
                                      </p:tavLst>
                                    </p:anim>
                                    <p:animEffect transition="in" filter="fade">
                                      <p:cBhvr>
                                        <p:cTn id="117" dur="500"/>
                                        <p:tgtEl>
                                          <p:spTgt spid="287"/>
                                        </p:tgtEl>
                                      </p:cBhvr>
                                    </p:animEffect>
                                  </p:childTnLst>
                                </p:cTn>
                              </p:par>
                              <p:par>
                                <p:cTn id="118" presetID="53" presetClass="entr" presetSubtype="16" fill="hold" nodeType="withEffect">
                                  <p:stCondLst>
                                    <p:cond delay="750"/>
                                  </p:stCondLst>
                                  <p:childTnLst>
                                    <p:set>
                                      <p:cBhvr>
                                        <p:cTn id="119" dur="1" fill="hold">
                                          <p:stCondLst>
                                            <p:cond delay="0"/>
                                          </p:stCondLst>
                                        </p:cTn>
                                        <p:tgtEl>
                                          <p:spTgt spid="279"/>
                                        </p:tgtEl>
                                        <p:attrNameLst>
                                          <p:attrName>style.visibility</p:attrName>
                                        </p:attrNameLst>
                                      </p:cBhvr>
                                      <p:to>
                                        <p:strVal val="visible"/>
                                      </p:to>
                                    </p:set>
                                    <p:anim calcmode="lin" valueType="num">
                                      <p:cBhvr>
                                        <p:cTn id="120" dur="500" fill="hold"/>
                                        <p:tgtEl>
                                          <p:spTgt spid="279"/>
                                        </p:tgtEl>
                                        <p:attrNameLst>
                                          <p:attrName>ppt_w</p:attrName>
                                        </p:attrNameLst>
                                      </p:cBhvr>
                                      <p:tavLst>
                                        <p:tav tm="0">
                                          <p:val>
                                            <p:fltVal val="0"/>
                                          </p:val>
                                        </p:tav>
                                        <p:tav tm="100000">
                                          <p:val>
                                            <p:strVal val="#ppt_w"/>
                                          </p:val>
                                        </p:tav>
                                      </p:tavLst>
                                    </p:anim>
                                    <p:anim calcmode="lin" valueType="num">
                                      <p:cBhvr>
                                        <p:cTn id="121" dur="500" fill="hold"/>
                                        <p:tgtEl>
                                          <p:spTgt spid="279"/>
                                        </p:tgtEl>
                                        <p:attrNameLst>
                                          <p:attrName>ppt_h</p:attrName>
                                        </p:attrNameLst>
                                      </p:cBhvr>
                                      <p:tavLst>
                                        <p:tav tm="0">
                                          <p:val>
                                            <p:fltVal val="0"/>
                                          </p:val>
                                        </p:tav>
                                        <p:tav tm="100000">
                                          <p:val>
                                            <p:strVal val="#ppt_h"/>
                                          </p:val>
                                        </p:tav>
                                      </p:tavLst>
                                    </p:anim>
                                    <p:animEffect transition="in" filter="fade">
                                      <p:cBhvr>
                                        <p:cTn id="122" dur="500"/>
                                        <p:tgtEl>
                                          <p:spTgt spid="279"/>
                                        </p:tgtEl>
                                      </p:cBhvr>
                                    </p:animEffect>
                                  </p:childTnLst>
                                </p:cTn>
                              </p:par>
                              <p:par>
                                <p:cTn id="123" presetID="53" presetClass="entr" presetSubtype="16" fill="hold" nodeType="withEffect">
                                  <p:stCondLst>
                                    <p:cond delay="750"/>
                                  </p:stCondLst>
                                  <p:childTnLst>
                                    <p:set>
                                      <p:cBhvr>
                                        <p:cTn id="124" dur="1" fill="hold">
                                          <p:stCondLst>
                                            <p:cond delay="0"/>
                                          </p:stCondLst>
                                        </p:cTn>
                                        <p:tgtEl>
                                          <p:spTgt spid="202"/>
                                        </p:tgtEl>
                                        <p:attrNameLst>
                                          <p:attrName>style.visibility</p:attrName>
                                        </p:attrNameLst>
                                      </p:cBhvr>
                                      <p:to>
                                        <p:strVal val="visible"/>
                                      </p:to>
                                    </p:set>
                                    <p:anim calcmode="lin" valueType="num">
                                      <p:cBhvr>
                                        <p:cTn id="125" dur="500" fill="hold"/>
                                        <p:tgtEl>
                                          <p:spTgt spid="202"/>
                                        </p:tgtEl>
                                        <p:attrNameLst>
                                          <p:attrName>ppt_w</p:attrName>
                                        </p:attrNameLst>
                                      </p:cBhvr>
                                      <p:tavLst>
                                        <p:tav tm="0">
                                          <p:val>
                                            <p:fltVal val="0"/>
                                          </p:val>
                                        </p:tav>
                                        <p:tav tm="100000">
                                          <p:val>
                                            <p:strVal val="#ppt_w"/>
                                          </p:val>
                                        </p:tav>
                                      </p:tavLst>
                                    </p:anim>
                                    <p:anim calcmode="lin" valueType="num">
                                      <p:cBhvr>
                                        <p:cTn id="126" dur="500" fill="hold"/>
                                        <p:tgtEl>
                                          <p:spTgt spid="202"/>
                                        </p:tgtEl>
                                        <p:attrNameLst>
                                          <p:attrName>ppt_h</p:attrName>
                                        </p:attrNameLst>
                                      </p:cBhvr>
                                      <p:tavLst>
                                        <p:tav tm="0">
                                          <p:val>
                                            <p:fltVal val="0"/>
                                          </p:val>
                                        </p:tav>
                                        <p:tav tm="100000">
                                          <p:val>
                                            <p:strVal val="#ppt_h"/>
                                          </p:val>
                                        </p:tav>
                                      </p:tavLst>
                                    </p:anim>
                                    <p:animEffect transition="in" filter="fade">
                                      <p:cBhvr>
                                        <p:cTn id="127" dur="500"/>
                                        <p:tgtEl>
                                          <p:spTgt spid="202"/>
                                        </p:tgtEl>
                                      </p:cBhvr>
                                    </p:animEffect>
                                  </p:childTnLst>
                                </p:cTn>
                              </p:par>
                              <p:par>
                                <p:cTn id="128" presetID="53" presetClass="entr" presetSubtype="16" fill="hold" nodeType="withEffect">
                                  <p:stCondLst>
                                    <p:cond delay="750"/>
                                  </p:stCondLst>
                                  <p:childTnLst>
                                    <p:set>
                                      <p:cBhvr>
                                        <p:cTn id="129" dur="1" fill="hold">
                                          <p:stCondLst>
                                            <p:cond delay="0"/>
                                          </p:stCondLst>
                                        </p:cTn>
                                        <p:tgtEl>
                                          <p:spTgt spid="210"/>
                                        </p:tgtEl>
                                        <p:attrNameLst>
                                          <p:attrName>style.visibility</p:attrName>
                                        </p:attrNameLst>
                                      </p:cBhvr>
                                      <p:to>
                                        <p:strVal val="visible"/>
                                      </p:to>
                                    </p:set>
                                    <p:anim calcmode="lin" valueType="num">
                                      <p:cBhvr>
                                        <p:cTn id="130" dur="500" fill="hold"/>
                                        <p:tgtEl>
                                          <p:spTgt spid="210"/>
                                        </p:tgtEl>
                                        <p:attrNameLst>
                                          <p:attrName>ppt_w</p:attrName>
                                        </p:attrNameLst>
                                      </p:cBhvr>
                                      <p:tavLst>
                                        <p:tav tm="0">
                                          <p:val>
                                            <p:fltVal val="0"/>
                                          </p:val>
                                        </p:tav>
                                        <p:tav tm="100000">
                                          <p:val>
                                            <p:strVal val="#ppt_w"/>
                                          </p:val>
                                        </p:tav>
                                      </p:tavLst>
                                    </p:anim>
                                    <p:anim calcmode="lin" valueType="num">
                                      <p:cBhvr>
                                        <p:cTn id="131" dur="500" fill="hold"/>
                                        <p:tgtEl>
                                          <p:spTgt spid="210"/>
                                        </p:tgtEl>
                                        <p:attrNameLst>
                                          <p:attrName>ppt_h</p:attrName>
                                        </p:attrNameLst>
                                      </p:cBhvr>
                                      <p:tavLst>
                                        <p:tav tm="0">
                                          <p:val>
                                            <p:fltVal val="0"/>
                                          </p:val>
                                        </p:tav>
                                        <p:tav tm="100000">
                                          <p:val>
                                            <p:strVal val="#ppt_h"/>
                                          </p:val>
                                        </p:tav>
                                      </p:tavLst>
                                    </p:anim>
                                    <p:animEffect transition="in" filter="fade">
                                      <p:cBhvr>
                                        <p:cTn id="132" dur="500"/>
                                        <p:tgtEl>
                                          <p:spTgt spid="210"/>
                                        </p:tgtEl>
                                      </p:cBhvr>
                                    </p:animEffect>
                                  </p:childTnLst>
                                </p:cTn>
                              </p:par>
                              <p:par>
                                <p:cTn id="133" presetID="53" presetClass="entr" presetSubtype="16" fill="hold" nodeType="withEffect">
                                  <p:stCondLst>
                                    <p:cond delay="750"/>
                                  </p:stCondLst>
                                  <p:childTnLst>
                                    <p:set>
                                      <p:cBhvr>
                                        <p:cTn id="134" dur="1" fill="hold">
                                          <p:stCondLst>
                                            <p:cond delay="0"/>
                                          </p:stCondLst>
                                        </p:cTn>
                                        <p:tgtEl>
                                          <p:spTgt spid="227"/>
                                        </p:tgtEl>
                                        <p:attrNameLst>
                                          <p:attrName>style.visibility</p:attrName>
                                        </p:attrNameLst>
                                      </p:cBhvr>
                                      <p:to>
                                        <p:strVal val="visible"/>
                                      </p:to>
                                    </p:set>
                                    <p:anim calcmode="lin" valueType="num">
                                      <p:cBhvr>
                                        <p:cTn id="135" dur="500" fill="hold"/>
                                        <p:tgtEl>
                                          <p:spTgt spid="227"/>
                                        </p:tgtEl>
                                        <p:attrNameLst>
                                          <p:attrName>ppt_w</p:attrName>
                                        </p:attrNameLst>
                                      </p:cBhvr>
                                      <p:tavLst>
                                        <p:tav tm="0">
                                          <p:val>
                                            <p:fltVal val="0"/>
                                          </p:val>
                                        </p:tav>
                                        <p:tav tm="100000">
                                          <p:val>
                                            <p:strVal val="#ppt_w"/>
                                          </p:val>
                                        </p:tav>
                                      </p:tavLst>
                                    </p:anim>
                                    <p:anim calcmode="lin" valueType="num">
                                      <p:cBhvr>
                                        <p:cTn id="136" dur="500" fill="hold"/>
                                        <p:tgtEl>
                                          <p:spTgt spid="227"/>
                                        </p:tgtEl>
                                        <p:attrNameLst>
                                          <p:attrName>ppt_h</p:attrName>
                                        </p:attrNameLst>
                                      </p:cBhvr>
                                      <p:tavLst>
                                        <p:tav tm="0">
                                          <p:val>
                                            <p:fltVal val="0"/>
                                          </p:val>
                                        </p:tav>
                                        <p:tav tm="100000">
                                          <p:val>
                                            <p:strVal val="#ppt_h"/>
                                          </p:val>
                                        </p:tav>
                                      </p:tavLst>
                                    </p:anim>
                                    <p:animEffect transition="in" filter="fade">
                                      <p:cBhvr>
                                        <p:cTn id="137" dur="500"/>
                                        <p:tgtEl>
                                          <p:spTgt spid="227"/>
                                        </p:tgtEl>
                                      </p:cBhvr>
                                    </p:animEffect>
                                  </p:childTnLst>
                                </p:cTn>
                              </p:par>
                              <p:par>
                                <p:cTn id="138" presetID="53" presetClass="entr" presetSubtype="16" fill="hold" nodeType="withEffect">
                                  <p:stCondLst>
                                    <p:cond delay="750"/>
                                  </p:stCondLst>
                                  <p:childTnLst>
                                    <p:set>
                                      <p:cBhvr>
                                        <p:cTn id="139" dur="1" fill="hold">
                                          <p:stCondLst>
                                            <p:cond delay="0"/>
                                          </p:stCondLst>
                                        </p:cTn>
                                        <p:tgtEl>
                                          <p:spTgt spid="235"/>
                                        </p:tgtEl>
                                        <p:attrNameLst>
                                          <p:attrName>style.visibility</p:attrName>
                                        </p:attrNameLst>
                                      </p:cBhvr>
                                      <p:to>
                                        <p:strVal val="visible"/>
                                      </p:to>
                                    </p:set>
                                    <p:anim calcmode="lin" valueType="num">
                                      <p:cBhvr>
                                        <p:cTn id="140" dur="500" fill="hold"/>
                                        <p:tgtEl>
                                          <p:spTgt spid="235"/>
                                        </p:tgtEl>
                                        <p:attrNameLst>
                                          <p:attrName>ppt_w</p:attrName>
                                        </p:attrNameLst>
                                      </p:cBhvr>
                                      <p:tavLst>
                                        <p:tav tm="0">
                                          <p:val>
                                            <p:fltVal val="0"/>
                                          </p:val>
                                        </p:tav>
                                        <p:tav tm="100000">
                                          <p:val>
                                            <p:strVal val="#ppt_w"/>
                                          </p:val>
                                        </p:tav>
                                      </p:tavLst>
                                    </p:anim>
                                    <p:anim calcmode="lin" valueType="num">
                                      <p:cBhvr>
                                        <p:cTn id="141" dur="500" fill="hold"/>
                                        <p:tgtEl>
                                          <p:spTgt spid="235"/>
                                        </p:tgtEl>
                                        <p:attrNameLst>
                                          <p:attrName>ppt_h</p:attrName>
                                        </p:attrNameLst>
                                      </p:cBhvr>
                                      <p:tavLst>
                                        <p:tav tm="0">
                                          <p:val>
                                            <p:fltVal val="0"/>
                                          </p:val>
                                        </p:tav>
                                        <p:tav tm="100000">
                                          <p:val>
                                            <p:strVal val="#ppt_h"/>
                                          </p:val>
                                        </p:tav>
                                      </p:tavLst>
                                    </p:anim>
                                    <p:animEffect transition="in" filter="fade">
                                      <p:cBhvr>
                                        <p:cTn id="142" dur="500"/>
                                        <p:tgtEl>
                                          <p:spTgt spid="235"/>
                                        </p:tgtEl>
                                      </p:cBhvr>
                                    </p:animEffect>
                                  </p:childTnLst>
                                </p:cTn>
                              </p:par>
                              <p:par>
                                <p:cTn id="143" presetID="53" presetClass="entr" presetSubtype="16" fill="hold" nodeType="withEffect">
                                  <p:stCondLst>
                                    <p:cond delay="750"/>
                                  </p:stCondLst>
                                  <p:childTnLst>
                                    <p:set>
                                      <p:cBhvr>
                                        <p:cTn id="144" dur="1" fill="hold">
                                          <p:stCondLst>
                                            <p:cond delay="0"/>
                                          </p:stCondLst>
                                        </p:cTn>
                                        <p:tgtEl>
                                          <p:spTgt spid="253"/>
                                        </p:tgtEl>
                                        <p:attrNameLst>
                                          <p:attrName>style.visibility</p:attrName>
                                        </p:attrNameLst>
                                      </p:cBhvr>
                                      <p:to>
                                        <p:strVal val="visible"/>
                                      </p:to>
                                    </p:set>
                                    <p:anim calcmode="lin" valueType="num">
                                      <p:cBhvr>
                                        <p:cTn id="145" dur="500" fill="hold"/>
                                        <p:tgtEl>
                                          <p:spTgt spid="253"/>
                                        </p:tgtEl>
                                        <p:attrNameLst>
                                          <p:attrName>ppt_w</p:attrName>
                                        </p:attrNameLst>
                                      </p:cBhvr>
                                      <p:tavLst>
                                        <p:tav tm="0">
                                          <p:val>
                                            <p:fltVal val="0"/>
                                          </p:val>
                                        </p:tav>
                                        <p:tav tm="100000">
                                          <p:val>
                                            <p:strVal val="#ppt_w"/>
                                          </p:val>
                                        </p:tav>
                                      </p:tavLst>
                                    </p:anim>
                                    <p:anim calcmode="lin" valueType="num">
                                      <p:cBhvr>
                                        <p:cTn id="146" dur="500" fill="hold"/>
                                        <p:tgtEl>
                                          <p:spTgt spid="253"/>
                                        </p:tgtEl>
                                        <p:attrNameLst>
                                          <p:attrName>ppt_h</p:attrName>
                                        </p:attrNameLst>
                                      </p:cBhvr>
                                      <p:tavLst>
                                        <p:tav tm="0">
                                          <p:val>
                                            <p:fltVal val="0"/>
                                          </p:val>
                                        </p:tav>
                                        <p:tav tm="100000">
                                          <p:val>
                                            <p:strVal val="#ppt_h"/>
                                          </p:val>
                                        </p:tav>
                                      </p:tavLst>
                                    </p:anim>
                                    <p:animEffect transition="in" filter="fade">
                                      <p:cBhvr>
                                        <p:cTn id="147" dur="500"/>
                                        <p:tgtEl>
                                          <p:spTgt spid="253"/>
                                        </p:tgtEl>
                                      </p:cBhvr>
                                    </p:animEffect>
                                  </p:childTnLst>
                                </p:cTn>
                              </p:par>
                              <p:par>
                                <p:cTn id="148" presetID="53" presetClass="entr" presetSubtype="16" fill="hold" nodeType="withEffect">
                                  <p:stCondLst>
                                    <p:cond delay="750"/>
                                  </p:stCondLst>
                                  <p:childTnLst>
                                    <p:set>
                                      <p:cBhvr>
                                        <p:cTn id="149" dur="1" fill="hold">
                                          <p:stCondLst>
                                            <p:cond delay="0"/>
                                          </p:stCondLst>
                                        </p:cTn>
                                        <p:tgtEl>
                                          <p:spTgt spid="183"/>
                                        </p:tgtEl>
                                        <p:attrNameLst>
                                          <p:attrName>style.visibility</p:attrName>
                                        </p:attrNameLst>
                                      </p:cBhvr>
                                      <p:to>
                                        <p:strVal val="visible"/>
                                      </p:to>
                                    </p:set>
                                    <p:anim calcmode="lin" valueType="num">
                                      <p:cBhvr>
                                        <p:cTn id="150" dur="500" fill="hold"/>
                                        <p:tgtEl>
                                          <p:spTgt spid="183"/>
                                        </p:tgtEl>
                                        <p:attrNameLst>
                                          <p:attrName>ppt_w</p:attrName>
                                        </p:attrNameLst>
                                      </p:cBhvr>
                                      <p:tavLst>
                                        <p:tav tm="0">
                                          <p:val>
                                            <p:fltVal val="0"/>
                                          </p:val>
                                        </p:tav>
                                        <p:tav tm="100000">
                                          <p:val>
                                            <p:strVal val="#ppt_w"/>
                                          </p:val>
                                        </p:tav>
                                      </p:tavLst>
                                    </p:anim>
                                    <p:anim calcmode="lin" valueType="num">
                                      <p:cBhvr>
                                        <p:cTn id="151" dur="500" fill="hold"/>
                                        <p:tgtEl>
                                          <p:spTgt spid="183"/>
                                        </p:tgtEl>
                                        <p:attrNameLst>
                                          <p:attrName>ppt_h</p:attrName>
                                        </p:attrNameLst>
                                      </p:cBhvr>
                                      <p:tavLst>
                                        <p:tav tm="0">
                                          <p:val>
                                            <p:fltVal val="0"/>
                                          </p:val>
                                        </p:tav>
                                        <p:tav tm="100000">
                                          <p:val>
                                            <p:strVal val="#ppt_h"/>
                                          </p:val>
                                        </p:tav>
                                      </p:tavLst>
                                    </p:anim>
                                    <p:animEffect transition="in" filter="fade">
                                      <p:cBhvr>
                                        <p:cTn id="152" dur="500"/>
                                        <p:tgtEl>
                                          <p:spTgt spid="183"/>
                                        </p:tgtEl>
                                      </p:cBhvr>
                                    </p:animEffect>
                                  </p:childTnLst>
                                </p:cTn>
                              </p:par>
                              <p:par>
                                <p:cTn id="153" presetID="22" presetClass="entr" presetSubtype="2" fill="hold" nodeType="withEffect">
                                  <p:stCondLst>
                                    <p:cond delay="500"/>
                                  </p:stCondLst>
                                  <p:childTnLst>
                                    <p:set>
                                      <p:cBhvr>
                                        <p:cTn id="154" dur="1" fill="hold">
                                          <p:stCondLst>
                                            <p:cond delay="0"/>
                                          </p:stCondLst>
                                        </p:cTn>
                                        <p:tgtEl>
                                          <p:spTgt spid="270"/>
                                        </p:tgtEl>
                                        <p:attrNameLst>
                                          <p:attrName>style.visibility</p:attrName>
                                        </p:attrNameLst>
                                      </p:cBhvr>
                                      <p:to>
                                        <p:strVal val="visible"/>
                                      </p:to>
                                    </p:set>
                                    <p:animEffect transition="in" filter="wipe(right)">
                                      <p:cBhvr>
                                        <p:cTn id="155" dur="500"/>
                                        <p:tgtEl>
                                          <p:spTgt spid="270"/>
                                        </p:tgtEl>
                                      </p:cBhvr>
                                    </p:animEffect>
                                  </p:childTnLst>
                                </p:cTn>
                              </p:par>
                              <p:par>
                                <p:cTn id="156" presetID="22" presetClass="entr" presetSubtype="8" fill="hold" nodeType="withEffect">
                                  <p:stCondLst>
                                    <p:cond delay="500"/>
                                  </p:stCondLst>
                                  <p:childTnLst>
                                    <p:set>
                                      <p:cBhvr>
                                        <p:cTn id="157" dur="1" fill="hold">
                                          <p:stCondLst>
                                            <p:cond delay="0"/>
                                          </p:stCondLst>
                                        </p:cTn>
                                        <p:tgtEl>
                                          <p:spTgt spid="269"/>
                                        </p:tgtEl>
                                        <p:attrNameLst>
                                          <p:attrName>style.visibility</p:attrName>
                                        </p:attrNameLst>
                                      </p:cBhvr>
                                      <p:to>
                                        <p:strVal val="visible"/>
                                      </p:to>
                                    </p:set>
                                    <p:animEffect transition="in" filter="wipe(left)">
                                      <p:cBhvr>
                                        <p:cTn id="158" dur="500"/>
                                        <p:tgtEl>
                                          <p:spTgt spid="269"/>
                                        </p:tgtEl>
                                      </p:cBhvr>
                                    </p:animEffect>
                                  </p:childTnLst>
                                </p:cTn>
                              </p:par>
                              <p:par>
                                <p:cTn id="159" presetID="22" presetClass="entr" presetSubtype="4" fill="hold" nodeType="withEffect">
                                  <p:stCondLst>
                                    <p:cond delay="500"/>
                                  </p:stCondLst>
                                  <p:childTnLst>
                                    <p:set>
                                      <p:cBhvr>
                                        <p:cTn id="160" dur="1" fill="hold">
                                          <p:stCondLst>
                                            <p:cond delay="0"/>
                                          </p:stCondLst>
                                        </p:cTn>
                                        <p:tgtEl>
                                          <p:spTgt spid="191"/>
                                        </p:tgtEl>
                                        <p:attrNameLst>
                                          <p:attrName>style.visibility</p:attrName>
                                        </p:attrNameLst>
                                      </p:cBhvr>
                                      <p:to>
                                        <p:strVal val="visible"/>
                                      </p:to>
                                    </p:set>
                                    <p:animEffect transition="in" filter="wipe(down)">
                                      <p:cBhvr>
                                        <p:cTn id="161" dur="500"/>
                                        <p:tgtEl>
                                          <p:spTgt spid="191"/>
                                        </p:tgtEl>
                                      </p:cBhvr>
                                    </p:animEffect>
                                  </p:childTnLst>
                                </p:cTn>
                              </p:par>
                              <p:par>
                                <p:cTn id="162" presetID="22" presetClass="entr" presetSubtype="1" fill="hold" nodeType="withEffect">
                                  <p:stCondLst>
                                    <p:cond delay="500"/>
                                  </p:stCondLst>
                                  <p:childTnLst>
                                    <p:set>
                                      <p:cBhvr>
                                        <p:cTn id="163" dur="1" fill="hold">
                                          <p:stCondLst>
                                            <p:cond delay="0"/>
                                          </p:stCondLst>
                                        </p:cTn>
                                        <p:tgtEl>
                                          <p:spTgt spid="193"/>
                                        </p:tgtEl>
                                        <p:attrNameLst>
                                          <p:attrName>style.visibility</p:attrName>
                                        </p:attrNameLst>
                                      </p:cBhvr>
                                      <p:to>
                                        <p:strVal val="visible"/>
                                      </p:to>
                                    </p:set>
                                    <p:animEffect transition="in" filter="wipe(up)">
                                      <p:cBhvr>
                                        <p:cTn id="164" dur="500"/>
                                        <p:tgtEl>
                                          <p:spTgt spid="193"/>
                                        </p:tgtEl>
                                      </p:cBhvr>
                                    </p:animEffect>
                                  </p:childTnLst>
                                </p:cTn>
                              </p:par>
                              <p:par>
                                <p:cTn id="165" presetID="22" presetClass="entr" presetSubtype="2" fill="hold" nodeType="withEffect">
                                  <p:stCondLst>
                                    <p:cond delay="500"/>
                                  </p:stCondLst>
                                  <p:childTnLst>
                                    <p:set>
                                      <p:cBhvr>
                                        <p:cTn id="166" dur="1" fill="hold">
                                          <p:stCondLst>
                                            <p:cond delay="0"/>
                                          </p:stCondLst>
                                        </p:cTn>
                                        <p:tgtEl>
                                          <p:spTgt spid="192"/>
                                        </p:tgtEl>
                                        <p:attrNameLst>
                                          <p:attrName>style.visibility</p:attrName>
                                        </p:attrNameLst>
                                      </p:cBhvr>
                                      <p:to>
                                        <p:strVal val="visible"/>
                                      </p:to>
                                    </p:set>
                                    <p:animEffect transition="in" filter="wipe(right)">
                                      <p:cBhvr>
                                        <p:cTn id="167" dur="500"/>
                                        <p:tgtEl>
                                          <p:spTgt spid="192"/>
                                        </p:tgtEl>
                                      </p:cBhvr>
                                    </p:animEffect>
                                  </p:childTnLst>
                                </p:cTn>
                              </p:par>
                              <p:par>
                                <p:cTn id="168" presetID="22" presetClass="entr" presetSubtype="1" fill="hold" nodeType="withEffect">
                                  <p:stCondLst>
                                    <p:cond delay="500"/>
                                  </p:stCondLst>
                                  <p:childTnLst>
                                    <p:set>
                                      <p:cBhvr>
                                        <p:cTn id="169" dur="1" fill="hold">
                                          <p:stCondLst>
                                            <p:cond delay="0"/>
                                          </p:stCondLst>
                                        </p:cTn>
                                        <p:tgtEl>
                                          <p:spTgt spid="218"/>
                                        </p:tgtEl>
                                        <p:attrNameLst>
                                          <p:attrName>style.visibility</p:attrName>
                                        </p:attrNameLst>
                                      </p:cBhvr>
                                      <p:to>
                                        <p:strVal val="visible"/>
                                      </p:to>
                                    </p:set>
                                    <p:animEffect transition="in" filter="wipe(up)">
                                      <p:cBhvr>
                                        <p:cTn id="170" dur="500"/>
                                        <p:tgtEl>
                                          <p:spTgt spid="218"/>
                                        </p:tgtEl>
                                      </p:cBhvr>
                                    </p:animEffect>
                                  </p:childTnLst>
                                </p:cTn>
                              </p:par>
                              <p:par>
                                <p:cTn id="171" presetID="22" presetClass="entr" presetSubtype="2" fill="hold" nodeType="withEffect">
                                  <p:stCondLst>
                                    <p:cond delay="500"/>
                                  </p:stCondLst>
                                  <p:childTnLst>
                                    <p:set>
                                      <p:cBhvr>
                                        <p:cTn id="172" dur="1" fill="hold">
                                          <p:stCondLst>
                                            <p:cond delay="0"/>
                                          </p:stCondLst>
                                        </p:cTn>
                                        <p:tgtEl>
                                          <p:spTgt spid="243"/>
                                        </p:tgtEl>
                                        <p:attrNameLst>
                                          <p:attrName>style.visibility</p:attrName>
                                        </p:attrNameLst>
                                      </p:cBhvr>
                                      <p:to>
                                        <p:strVal val="visible"/>
                                      </p:to>
                                    </p:set>
                                    <p:animEffect transition="in" filter="wipe(right)">
                                      <p:cBhvr>
                                        <p:cTn id="173" dur="500"/>
                                        <p:tgtEl>
                                          <p:spTgt spid="243"/>
                                        </p:tgtEl>
                                      </p:cBhvr>
                                    </p:animEffect>
                                  </p:childTnLst>
                                </p:cTn>
                              </p:par>
                              <p:par>
                                <p:cTn id="174" presetID="22" presetClass="entr" presetSubtype="1" fill="hold" nodeType="withEffect">
                                  <p:stCondLst>
                                    <p:cond delay="500"/>
                                  </p:stCondLst>
                                  <p:childTnLst>
                                    <p:set>
                                      <p:cBhvr>
                                        <p:cTn id="175" dur="1" fill="hold">
                                          <p:stCondLst>
                                            <p:cond delay="0"/>
                                          </p:stCondLst>
                                        </p:cTn>
                                        <p:tgtEl>
                                          <p:spTgt spid="244"/>
                                        </p:tgtEl>
                                        <p:attrNameLst>
                                          <p:attrName>style.visibility</p:attrName>
                                        </p:attrNameLst>
                                      </p:cBhvr>
                                      <p:to>
                                        <p:strVal val="visible"/>
                                      </p:to>
                                    </p:set>
                                    <p:animEffect transition="in" filter="wipe(up)">
                                      <p:cBhvr>
                                        <p:cTn id="17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8" grpId="0"/>
      <p:bldP spid="300" grpId="0"/>
      <p:bldP spid="301" grpId="0" animBg="1" build="allAtOnce"/>
      <p:bldP spid="302" grpId="0" animBg="1" build="allAtOnce"/>
      <p:bldP spid="303" grpId="0"/>
      <p:bldP spid="304" grpId="0"/>
      <p:bldP spid="288" grpId="0"/>
      <p:bldP spid="288" grpId="1"/>
      <p:bldP spid="288" grpId="2"/>
      <p:bldP spid="2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组合 315"/>
          <p:cNvGrpSpPr/>
          <p:nvPr/>
        </p:nvGrpSpPr>
        <p:grpSpPr>
          <a:xfrm>
            <a:off x="3202760" y="1131494"/>
            <a:ext cx="161213" cy="481449"/>
            <a:chOff x="2008778" y="2574004"/>
            <a:chExt cx="380273" cy="1135650"/>
          </a:xfrm>
          <a:solidFill>
            <a:schemeClr val="bg1"/>
          </a:solidFill>
        </p:grpSpPr>
        <p:sp>
          <p:nvSpPr>
            <p:cNvPr id="317" name="圆角矩形 31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8" name="Group 61"/>
            <p:cNvGrpSpPr/>
            <p:nvPr/>
          </p:nvGrpSpPr>
          <p:grpSpPr>
            <a:xfrm>
              <a:off x="2025107" y="2574004"/>
              <a:ext cx="347391" cy="392181"/>
              <a:chOff x="1368786" y="1195986"/>
              <a:chExt cx="1009650" cy="1139826"/>
            </a:xfrm>
            <a:grpFill/>
          </p:grpSpPr>
          <p:sp>
            <p:nvSpPr>
              <p:cNvPr id="32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9" name="圆角矩形 31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圆角矩形 32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1" name="组合 250"/>
          <p:cNvGrpSpPr/>
          <p:nvPr/>
        </p:nvGrpSpPr>
        <p:grpSpPr>
          <a:xfrm>
            <a:off x="1851492" y="1439009"/>
            <a:ext cx="216314" cy="646002"/>
            <a:chOff x="2008778" y="2574004"/>
            <a:chExt cx="380273" cy="1135650"/>
          </a:xfrm>
          <a:solidFill>
            <a:schemeClr val="bg1"/>
          </a:solidFill>
        </p:grpSpPr>
        <p:sp>
          <p:nvSpPr>
            <p:cNvPr id="252" name="圆角矩形 2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Group 61"/>
            <p:cNvGrpSpPr/>
            <p:nvPr/>
          </p:nvGrpSpPr>
          <p:grpSpPr>
            <a:xfrm>
              <a:off x="2025107" y="2574004"/>
              <a:ext cx="347391" cy="392181"/>
              <a:chOff x="1368786" y="1195986"/>
              <a:chExt cx="1009650" cy="1139826"/>
            </a:xfrm>
            <a:grpFill/>
          </p:grpSpPr>
          <p:sp>
            <p:nvSpPr>
              <p:cNvPr id="2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4" name="圆角矩形 2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圆角矩形 2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3465616" y="1463096"/>
            <a:ext cx="181659" cy="542507"/>
            <a:chOff x="2008778" y="2574004"/>
            <a:chExt cx="380273" cy="1135650"/>
          </a:xfrm>
          <a:solidFill>
            <a:schemeClr val="bg1"/>
          </a:solidFill>
        </p:grpSpPr>
        <p:sp>
          <p:nvSpPr>
            <p:cNvPr id="242" name="圆角矩形 2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Group 61"/>
            <p:cNvGrpSpPr/>
            <p:nvPr/>
          </p:nvGrpSpPr>
          <p:grpSpPr>
            <a:xfrm>
              <a:off x="2025107" y="2574004"/>
              <a:ext cx="347391" cy="392181"/>
              <a:chOff x="1368786" y="1195986"/>
              <a:chExt cx="1009650" cy="1139826"/>
            </a:xfrm>
            <a:grpFill/>
          </p:grpSpPr>
          <p:sp>
            <p:nvSpPr>
              <p:cNvPr id="2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4" name="圆角矩形 2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圆角矩形 2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3258079" y="1584805"/>
            <a:ext cx="215637" cy="643981"/>
            <a:chOff x="2008778" y="2574004"/>
            <a:chExt cx="380273" cy="1135650"/>
          </a:xfrm>
          <a:solidFill>
            <a:srgbClr val="FFC000"/>
          </a:solidFill>
        </p:grpSpPr>
        <p:sp>
          <p:nvSpPr>
            <p:cNvPr id="212" name="圆角矩形 21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Group 61"/>
            <p:cNvGrpSpPr/>
            <p:nvPr/>
          </p:nvGrpSpPr>
          <p:grpSpPr>
            <a:xfrm>
              <a:off x="2025107" y="2574004"/>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4" name="圆角矩形 21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3800649" y="1706411"/>
            <a:ext cx="219197" cy="654610"/>
            <a:chOff x="2008778" y="2574004"/>
            <a:chExt cx="380273" cy="1135650"/>
          </a:xfrm>
          <a:solidFill>
            <a:srgbClr val="FFC000"/>
          </a:solidFill>
        </p:grpSpPr>
        <p:sp>
          <p:nvSpPr>
            <p:cNvPr id="202" name="圆角矩形 20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3" name="Group 61"/>
            <p:cNvGrpSpPr/>
            <p:nvPr/>
          </p:nvGrpSpPr>
          <p:grpSpPr>
            <a:xfrm>
              <a:off x="2025107" y="2574004"/>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4" name="圆角矩形 20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860986" y="1791209"/>
            <a:ext cx="241572" cy="721433"/>
            <a:chOff x="2008778" y="2574004"/>
            <a:chExt cx="380273" cy="1135650"/>
          </a:xfrm>
          <a:solidFill>
            <a:srgbClr val="FFC000"/>
          </a:solidFill>
        </p:grpSpPr>
        <p:sp>
          <p:nvSpPr>
            <p:cNvPr id="192" name="圆角矩形 1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61"/>
            <p:cNvGrpSpPr/>
            <p:nvPr/>
          </p:nvGrpSpPr>
          <p:grpSpPr>
            <a:xfrm>
              <a:off x="2025107" y="2574004"/>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4" name="圆角矩形 1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1050570" y="2273387"/>
            <a:ext cx="307530" cy="918412"/>
            <a:chOff x="2008778" y="2574004"/>
            <a:chExt cx="380273" cy="1135650"/>
          </a:xfrm>
          <a:solidFill>
            <a:srgbClr val="FFC000"/>
          </a:solidFill>
        </p:grpSpPr>
        <p:sp>
          <p:nvSpPr>
            <p:cNvPr id="182" name="圆角矩形 1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Group 61"/>
            <p:cNvGrpSpPr/>
            <p:nvPr/>
          </p:nvGrpSpPr>
          <p:grpSpPr>
            <a:xfrm>
              <a:off x="2025107" y="2574004"/>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4" name="圆角矩形 1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2649683" y="1735802"/>
            <a:ext cx="241572" cy="721433"/>
            <a:chOff x="2008778" y="2574004"/>
            <a:chExt cx="380273" cy="1135650"/>
          </a:xfrm>
          <a:solidFill>
            <a:srgbClr val="FFC000"/>
          </a:solidFill>
        </p:grpSpPr>
        <p:sp>
          <p:nvSpPr>
            <p:cNvPr id="122" name="圆角矩形 1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1"/>
            <p:cNvGrpSpPr/>
            <p:nvPr/>
          </p:nvGrpSpPr>
          <p:grpSpPr>
            <a:xfrm>
              <a:off x="2025107" y="2574004"/>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4" name="圆角矩形 1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1255447" y="1690372"/>
            <a:ext cx="241572" cy="721433"/>
            <a:chOff x="2008778" y="2574004"/>
            <a:chExt cx="380273" cy="1135650"/>
          </a:xfrm>
          <a:solidFill>
            <a:srgbClr val="FFC000"/>
          </a:solidFill>
        </p:grpSpPr>
        <p:sp>
          <p:nvSpPr>
            <p:cNvPr id="132" name="圆角矩形 1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61"/>
            <p:cNvGrpSpPr/>
            <p:nvPr/>
          </p:nvGrpSpPr>
          <p:grpSpPr>
            <a:xfrm>
              <a:off x="2025107" y="2574004"/>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4" name="圆角矩形 1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3448721" y="1991356"/>
            <a:ext cx="241572" cy="721433"/>
            <a:chOff x="2008778" y="2574004"/>
            <a:chExt cx="380273" cy="1135650"/>
          </a:xfrm>
          <a:solidFill>
            <a:srgbClr val="FFC000"/>
          </a:solidFill>
        </p:grpSpPr>
        <p:sp>
          <p:nvSpPr>
            <p:cNvPr id="142" name="圆角矩形 1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61"/>
            <p:cNvGrpSpPr/>
            <p:nvPr/>
          </p:nvGrpSpPr>
          <p:grpSpPr>
            <a:xfrm>
              <a:off x="2025107" y="2574004"/>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4" name="圆角矩形 1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511782" y="1383495"/>
            <a:ext cx="222078" cy="663215"/>
            <a:chOff x="2008778" y="2574004"/>
            <a:chExt cx="380273" cy="1135650"/>
          </a:xfrm>
          <a:solidFill>
            <a:srgbClr val="FFC000"/>
          </a:solidFill>
        </p:grpSpPr>
        <p:sp>
          <p:nvSpPr>
            <p:cNvPr id="152" name="圆角矩形 1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61"/>
            <p:cNvGrpSpPr/>
            <p:nvPr/>
          </p:nvGrpSpPr>
          <p:grpSpPr>
            <a:xfrm>
              <a:off x="2025107" y="2574004"/>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圆角矩形 1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1961149" y="1739865"/>
            <a:ext cx="273967" cy="818178"/>
            <a:chOff x="2008778" y="2574004"/>
            <a:chExt cx="380273" cy="1135650"/>
          </a:xfrm>
          <a:solidFill>
            <a:srgbClr val="FFC000"/>
          </a:solidFill>
        </p:grpSpPr>
        <p:sp>
          <p:nvSpPr>
            <p:cNvPr id="162" name="圆角矩形 1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Group 61"/>
            <p:cNvGrpSpPr/>
            <p:nvPr/>
          </p:nvGrpSpPr>
          <p:grpSpPr>
            <a:xfrm>
              <a:off x="2025107" y="2574004"/>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4" name="圆角矩形 1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2353114" y="2024810"/>
            <a:ext cx="307530" cy="918412"/>
            <a:chOff x="2008778" y="2574004"/>
            <a:chExt cx="380273" cy="1135650"/>
          </a:xfrm>
          <a:solidFill>
            <a:srgbClr val="FFC000"/>
          </a:solidFill>
        </p:grpSpPr>
        <p:sp>
          <p:nvSpPr>
            <p:cNvPr id="172" name="圆角矩形 1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Group 61"/>
            <p:cNvGrpSpPr/>
            <p:nvPr/>
          </p:nvGrpSpPr>
          <p:grpSpPr>
            <a:xfrm>
              <a:off x="2025107" y="2574004"/>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4" name="圆角矩形 1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3018051" y="1882676"/>
            <a:ext cx="305743" cy="913071"/>
            <a:chOff x="2008778" y="2574004"/>
            <a:chExt cx="380273" cy="1135650"/>
          </a:xfrm>
          <a:solidFill>
            <a:srgbClr val="EF9F00"/>
          </a:solidFill>
        </p:grpSpPr>
        <p:sp>
          <p:nvSpPr>
            <p:cNvPr id="92" name="圆角矩形 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Group 61"/>
            <p:cNvGrpSpPr/>
            <p:nvPr/>
          </p:nvGrpSpPr>
          <p:grpSpPr>
            <a:xfrm>
              <a:off x="2025107" y="2574004"/>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圆角矩形 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707754" y="2484387"/>
            <a:ext cx="305743" cy="913071"/>
            <a:chOff x="2008778" y="2574004"/>
            <a:chExt cx="380273" cy="1135650"/>
          </a:xfrm>
          <a:solidFill>
            <a:srgbClr val="EF9F00"/>
          </a:solidFill>
        </p:grpSpPr>
        <p:sp>
          <p:nvSpPr>
            <p:cNvPr id="82" name="圆角矩形 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61"/>
            <p:cNvGrpSpPr/>
            <p:nvPr/>
          </p:nvGrpSpPr>
          <p:grpSpPr>
            <a:xfrm>
              <a:off x="2025107" y="2574004"/>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圆角矩形 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1623544" y="1972334"/>
            <a:ext cx="305743" cy="913071"/>
            <a:chOff x="2008778" y="2574004"/>
            <a:chExt cx="380273" cy="1135650"/>
          </a:xfrm>
          <a:solidFill>
            <a:srgbClr val="EF9F00"/>
          </a:solidFill>
        </p:grpSpPr>
        <p:sp>
          <p:nvSpPr>
            <p:cNvPr id="112" name="圆角矩形 11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roup 61"/>
            <p:cNvGrpSpPr/>
            <p:nvPr/>
          </p:nvGrpSpPr>
          <p:grpSpPr>
            <a:xfrm>
              <a:off x="2025107" y="2574004"/>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圆角矩形 11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016646" y="2476564"/>
            <a:ext cx="356499" cy="1064651"/>
            <a:chOff x="2008778" y="2574004"/>
            <a:chExt cx="380273" cy="1135650"/>
          </a:xfrm>
          <a:solidFill>
            <a:srgbClr val="EF9F00"/>
          </a:solidFill>
        </p:grpSpPr>
        <p:sp>
          <p:nvSpPr>
            <p:cNvPr id="42" name="圆角矩形 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61"/>
            <p:cNvGrpSpPr/>
            <p:nvPr/>
          </p:nvGrpSpPr>
          <p:grpSpPr>
            <a:xfrm>
              <a:off x="2025107" y="2574004"/>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圆角矩形 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684682" y="2631792"/>
            <a:ext cx="356499" cy="1064651"/>
            <a:chOff x="2008778" y="2574004"/>
            <a:chExt cx="380273" cy="1135650"/>
          </a:xfrm>
          <a:solidFill>
            <a:srgbClr val="EF9F00"/>
          </a:solidFill>
        </p:grpSpPr>
        <p:sp>
          <p:nvSpPr>
            <p:cNvPr id="52" name="圆角矩形 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61"/>
            <p:cNvGrpSpPr/>
            <p:nvPr/>
          </p:nvGrpSpPr>
          <p:grpSpPr>
            <a:xfrm>
              <a:off x="2025107" y="2574004"/>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圆角矩形 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3518138" y="2634725"/>
            <a:ext cx="339370" cy="1013499"/>
            <a:chOff x="2008778" y="2574004"/>
            <a:chExt cx="380273" cy="1135650"/>
          </a:xfrm>
          <a:solidFill>
            <a:srgbClr val="EF9F00"/>
          </a:solidFill>
        </p:grpSpPr>
        <p:sp>
          <p:nvSpPr>
            <p:cNvPr id="62" name="圆角矩形 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Group 61"/>
            <p:cNvGrpSpPr/>
            <p:nvPr/>
          </p:nvGrpSpPr>
          <p:grpSpPr>
            <a:xfrm>
              <a:off x="2025107" y="2574004"/>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圆角矩形 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290986" y="2547287"/>
            <a:ext cx="356666" cy="1065152"/>
            <a:chOff x="2008778" y="2574004"/>
            <a:chExt cx="380273" cy="1135650"/>
          </a:xfrm>
          <a:solidFill>
            <a:srgbClr val="EF9F00"/>
          </a:solidFill>
        </p:grpSpPr>
        <p:sp>
          <p:nvSpPr>
            <p:cNvPr id="72" name="圆角矩形 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61"/>
            <p:cNvGrpSpPr/>
            <p:nvPr/>
          </p:nvGrpSpPr>
          <p:grpSpPr>
            <a:xfrm>
              <a:off x="2025107" y="2574004"/>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 name="圆角矩形 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249544" y="3109786"/>
            <a:ext cx="487391" cy="1455548"/>
            <a:chOff x="2008778" y="2574004"/>
            <a:chExt cx="380273" cy="1135650"/>
          </a:xfrm>
          <a:solidFill>
            <a:srgbClr val="EF9F00"/>
          </a:solidFill>
        </p:grpSpPr>
        <p:sp>
          <p:nvSpPr>
            <p:cNvPr id="2" name="圆角矩形 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1"/>
            <p:cNvGrpSpPr/>
            <p:nvPr/>
          </p:nvGrpSpPr>
          <p:grpSpPr>
            <a:xfrm>
              <a:off x="2025107" y="2574004"/>
              <a:ext cx="347391" cy="392181"/>
              <a:chOff x="1368786" y="1195986"/>
              <a:chExt cx="1009650" cy="1139826"/>
            </a:xfrm>
            <a:grpFill/>
          </p:grpSpPr>
          <p:sp>
            <p:nvSpPr>
              <p:cNvPr id="1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圆角矩形 12"/>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666964" y="2960839"/>
            <a:ext cx="392736" cy="1172869"/>
            <a:chOff x="2008778" y="2574004"/>
            <a:chExt cx="380273" cy="1135650"/>
          </a:xfrm>
          <a:solidFill>
            <a:srgbClr val="EF9F00"/>
          </a:solidFill>
        </p:grpSpPr>
        <p:sp>
          <p:nvSpPr>
            <p:cNvPr id="32" name="圆角矩形 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61"/>
            <p:cNvGrpSpPr/>
            <p:nvPr/>
          </p:nvGrpSpPr>
          <p:grpSpPr>
            <a:xfrm>
              <a:off x="2025107" y="2574004"/>
              <a:ext cx="347391" cy="392181"/>
              <a:chOff x="1368786" y="1195986"/>
              <a:chExt cx="1009650" cy="1139826"/>
            </a:xfrm>
            <a:grpFill/>
          </p:grpSpPr>
          <p:sp>
            <p:nvSpPr>
              <p:cNvPr id="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 name="圆角矩形 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47804" y="3009929"/>
            <a:ext cx="392736" cy="1172869"/>
            <a:chOff x="2008778" y="2574004"/>
            <a:chExt cx="380273" cy="1135650"/>
          </a:xfrm>
          <a:solidFill>
            <a:srgbClr val="EF9F00"/>
          </a:solidFill>
        </p:grpSpPr>
        <p:sp>
          <p:nvSpPr>
            <p:cNvPr id="22" name="圆角矩形 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61"/>
            <p:cNvGrpSpPr/>
            <p:nvPr/>
          </p:nvGrpSpPr>
          <p:grpSpPr>
            <a:xfrm>
              <a:off x="2025107" y="2574004"/>
              <a:ext cx="347391" cy="392181"/>
              <a:chOff x="1368786" y="1195986"/>
              <a:chExt cx="1009650" cy="1139826"/>
            </a:xfrm>
            <a:grpFill/>
          </p:grpSpPr>
          <p:sp>
            <p:nvSpPr>
              <p:cNvPr id="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圆角矩形 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2307149" y="1359929"/>
            <a:ext cx="216314" cy="646002"/>
            <a:chOff x="2008778" y="2574004"/>
            <a:chExt cx="380273" cy="1135650"/>
          </a:xfrm>
          <a:solidFill>
            <a:schemeClr val="bg1"/>
          </a:solidFill>
        </p:grpSpPr>
        <p:sp>
          <p:nvSpPr>
            <p:cNvPr id="222" name="圆角矩形 2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Group 61"/>
            <p:cNvGrpSpPr/>
            <p:nvPr/>
          </p:nvGrpSpPr>
          <p:grpSpPr>
            <a:xfrm>
              <a:off x="2025107" y="2574004"/>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4" name="圆角矩形 2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圆角矩形 2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2899359" y="1237132"/>
            <a:ext cx="181659" cy="542507"/>
            <a:chOff x="2008778" y="2574004"/>
            <a:chExt cx="380273" cy="1135650"/>
          </a:xfrm>
          <a:solidFill>
            <a:schemeClr val="bg1"/>
          </a:solidFill>
        </p:grpSpPr>
        <p:sp>
          <p:nvSpPr>
            <p:cNvPr id="232" name="圆角矩形 2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3" name="Group 61"/>
            <p:cNvGrpSpPr/>
            <p:nvPr/>
          </p:nvGrpSpPr>
          <p:grpSpPr>
            <a:xfrm>
              <a:off x="2025107" y="2574004"/>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4" name="圆角矩形 2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1" name="组合 260"/>
          <p:cNvGrpSpPr/>
          <p:nvPr/>
        </p:nvGrpSpPr>
        <p:grpSpPr>
          <a:xfrm>
            <a:off x="1064678" y="1300820"/>
            <a:ext cx="172407" cy="514879"/>
            <a:chOff x="2008778" y="2574004"/>
            <a:chExt cx="380273" cy="1135650"/>
          </a:xfrm>
          <a:solidFill>
            <a:schemeClr val="bg1"/>
          </a:solidFill>
        </p:grpSpPr>
        <p:sp>
          <p:nvSpPr>
            <p:cNvPr id="262" name="圆角矩形 2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Group 61"/>
            <p:cNvGrpSpPr/>
            <p:nvPr/>
          </p:nvGrpSpPr>
          <p:grpSpPr>
            <a:xfrm>
              <a:off x="2025107" y="2574004"/>
              <a:ext cx="347391" cy="392181"/>
              <a:chOff x="1368786" y="1195986"/>
              <a:chExt cx="1009650" cy="1139826"/>
            </a:xfrm>
            <a:grpFill/>
          </p:grpSpPr>
          <p:sp>
            <p:nvSpPr>
              <p:cNvPr id="2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4" name="圆角矩形 2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a:off x="3665718" y="1211471"/>
            <a:ext cx="161213" cy="481449"/>
            <a:chOff x="2008778" y="2574004"/>
            <a:chExt cx="380273" cy="1135650"/>
          </a:xfrm>
          <a:solidFill>
            <a:schemeClr val="bg1"/>
          </a:solidFill>
        </p:grpSpPr>
        <p:sp>
          <p:nvSpPr>
            <p:cNvPr id="272" name="圆角矩形 2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Group 61"/>
            <p:cNvGrpSpPr/>
            <p:nvPr/>
          </p:nvGrpSpPr>
          <p:grpSpPr>
            <a:xfrm>
              <a:off x="2025107" y="2574004"/>
              <a:ext cx="347391" cy="392181"/>
              <a:chOff x="1368786" y="1195986"/>
              <a:chExt cx="1009650" cy="1139826"/>
            </a:xfrm>
            <a:grpFill/>
          </p:grpSpPr>
          <p:sp>
            <p:nvSpPr>
              <p:cNvPr id="2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4" name="圆角矩形 2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圆角矩形 2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1" name="组合 280"/>
          <p:cNvGrpSpPr/>
          <p:nvPr/>
        </p:nvGrpSpPr>
        <p:grpSpPr>
          <a:xfrm>
            <a:off x="4077492" y="1274193"/>
            <a:ext cx="161213" cy="481449"/>
            <a:chOff x="2008778" y="2574004"/>
            <a:chExt cx="380273" cy="1135650"/>
          </a:xfrm>
          <a:solidFill>
            <a:schemeClr val="bg1"/>
          </a:solidFill>
        </p:grpSpPr>
        <p:sp>
          <p:nvSpPr>
            <p:cNvPr id="282" name="圆角矩形 2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Group 61"/>
            <p:cNvGrpSpPr/>
            <p:nvPr/>
          </p:nvGrpSpPr>
          <p:grpSpPr>
            <a:xfrm>
              <a:off x="2025107" y="2574004"/>
              <a:ext cx="347391" cy="392181"/>
              <a:chOff x="1368786" y="1195986"/>
              <a:chExt cx="1009650" cy="1139826"/>
            </a:xfrm>
            <a:grpFill/>
          </p:grpSpPr>
          <p:sp>
            <p:nvSpPr>
              <p:cNvPr id="2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4" name="圆角矩形 2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1" name="组合 290"/>
          <p:cNvGrpSpPr/>
          <p:nvPr/>
        </p:nvGrpSpPr>
        <p:grpSpPr>
          <a:xfrm>
            <a:off x="686938" y="1401973"/>
            <a:ext cx="153668" cy="458917"/>
            <a:chOff x="2008778" y="2574004"/>
            <a:chExt cx="380273" cy="1135650"/>
          </a:xfrm>
          <a:solidFill>
            <a:schemeClr val="bg1"/>
          </a:solidFill>
        </p:grpSpPr>
        <p:sp>
          <p:nvSpPr>
            <p:cNvPr id="292" name="圆角矩形 2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3" name="Group 61"/>
            <p:cNvGrpSpPr/>
            <p:nvPr/>
          </p:nvGrpSpPr>
          <p:grpSpPr>
            <a:xfrm>
              <a:off x="2025107" y="2574004"/>
              <a:ext cx="347391" cy="392181"/>
              <a:chOff x="1368786" y="1195986"/>
              <a:chExt cx="1009650" cy="1139826"/>
            </a:xfrm>
            <a:grpFill/>
          </p:grpSpPr>
          <p:sp>
            <p:nvSpPr>
              <p:cNvPr id="2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4" name="圆角矩形 2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圆角矩形 2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3935986" y="2260598"/>
            <a:ext cx="305743" cy="913071"/>
            <a:chOff x="2008778" y="2574004"/>
            <a:chExt cx="380273" cy="1135650"/>
          </a:xfrm>
          <a:solidFill>
            <a:srgbClr val="EF9F00"/>
          </a:solidFill>
        </p:grpSpPr>
        <p:sp>
          <p:nvSpPr>
            <p:cNvPr id="102" name="圆角矩形 10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Group 61"/>
            <p:cNvGrpSpPr/>
            <p:nvPr/>
          </p:nvGrpSpPr>
          <p:grpSpPr>
            <a:xfrm>
              <a:off x="2025107" y="2574004"/>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4" name="圆角矩形 10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6" name="组合 305"/>
          <p:cNvGrpSpPr/>
          <p:nvPr/>
        </p:nvGrpSpPr>
        <p:grpSpPr>
          <a:xfrm>
            <a:off x="501331" y="1912130"/>
            <a:ext cx="241572" cy="721433"/>
            <a:chOff x="2008778" y="2574004"/>
            <a:chExt cx="380273" cy="1135650"/>
          </a:xfrm>
          <a:solidFill>
            <a:srgbClr val="FFC000"/>
          </a:solidFill>
        </p:grpSpPr>
        <p:sp>
          <p:nvSpPr>
            <p:cNvPr id="307" name="圆角矩形 30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8" name="Group 61"/>
            <p:cNvGrpSpPr/>
            <p:nvPr/>
          </p:nvGrpSpPr>
          <p:grpSpPr>
            <a:xfrm>
              <a:off x="2025107" y="2574004"/>
              <a:ext cx="347391" cy="392181"/>
              <a:chOff x="1368786" y="1195986"/>
              <a:chExt cx="1009650" cy="1139826"/>
            </a:xfrm>
            <a:grpFill/>
          </p:grpSpPr>
          <p:sp>
            <p:nvSpPr>
              <p:cNvPr id="31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9" name="圆角矩形 30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圆角矩形 30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6" name="组合 325"/>
          <p:cNvGrpSpPr/>
          <p:nvPr/>
        </p:nvGrpSpPr>
        <p:grpSpPr>
          <a:xfrm>
            <a:off x="2602104" y="1156773"/>
            <a:ext cx="186473" cy="556884"/>
            <a:chOff x="2008778" y="2574004"/>
            <a:chExt cx="380273" cy="1135650"/>
          </a:xfrm>
          <a:solidFill>
            <a:schemeClr val="bg1"/>
          </a:solidFill>
        </p:grpSpPr>
        <p:sp>
          <p:nvSpPr>
            <p:cNvPr id="327" name="圆角矩形 32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8" name="Group 61"/>
            <p:cNvGrpSpPr/>
            <p:nvPr/>
          </p:nvGrpSpPr>
          <p:grpSpPr>
            <a:xfrm>
              <a:off x="2025107" y="2574004"/>
              <a:ext cx="347391" cy="392181"/>
              <a:chOff x="1368786" y="1195986"/>
              <a:chExt cx="1009650" cy="1139826"/>
            </a:xfrm>
            <a:grpFill/>
          </p:grpSpPr>
          <p:sp>
            <p:nvSpPr>
              <p:cNvPr id="33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29" name="圆角矩形 32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圆角矩形 32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圆角矩形 33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6" name="组合 335"/>
          <p:cNvGrpSpPr/>
          <p:nvPr/>
        </p:nvGrpSpPr>
        <p:grpSpPr>
          <a:xfrm>
            <a:off x="1304663" y="1147674"/>
            <a:ext cx="140418" cy="419346"/>
            <a:chOff x="2008778" y="2574004"/>
            <a:chExt cx="380273" cy="1135650"/>
          </a:xfrm>
          <a:solidFill>
            <a:schemeClr val="bg1"/>
          </a:solidFill>
        </p:grpSpPr>
        <p:sp>
          <p:nvSpPr>
            <p:cNvPr id="337" name="圆角矩形 33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Group 61"/>
            <p:cNvGrpSpPr/>
            <p:nvPr/>
          </p:nvGrpSpPr>
          <p:grpSpPr>
            <a:xfrm>
              <a:off x="2025107" y="2574004"/>
              <a:ext cx="347391" cy="392181"/>
              <a:chOff x="1368786" y="1195986"/>
              <a:chExt cx="1009650" cy="1139826"/>
            </a:xfrm>
            <a:grpFill/>
          </p:grpSpPr>
          <p:sp>
            <p:nvSpPr>
              <p:cNvPr id="34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39" name="圆角矩形 33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圆角矩形 33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圆角矩形 34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6" name="组合 345"/>
          <p:cNvGrpSpPr/>
          <p:nvPr/>
        </p:nvGrpSpPr>
        <p:grpSpPr>
          <a:xfrm>
            <a:off x="4237887" y="1817830"/>
            <a:ext cx="190514" cy="568951"/>
            <a:chOff x="2008778" y="2574004"/>
            <a:chExt cx="380273" cy="1135650"/>
          </a:xfrm>
          <a:solidFill>
            <a:srgbClr val="FFC000"/>
          </a:solidFill>
        </p:grpSpPr>
        <p:sp>
          <p:nvSpPr>
            <p:cNvPr id="347" name="圆角矩形 34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8" name="Group 61"/>
            <p:cNvGrpSpPr/>
            <p:nvPr/>
          </p:nvGrpSpPr>
          <p:grpSpPr>
            <a:xfrm>
              <a:off x="2025107" y="2574004"/>
              <a:ext cx="347391" cy="392181"/>
              <a:chOff x="1368786" y="1195986"/>
              <a:chExt cx="1009650" cy="1139826"/>
            </a:xfrm>
            <a:grpFill/>
          </p:grpSpPr>
          <p:sp>
            <p:nvSpPr>
              <p:cNvPr id="35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49" name="圆角矩形 34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圆角矩形 34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圆角矩形 35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2" name="组合 481"/>
          <p:cNvGrpSpPr/>
          <p:nvPr/>
        </p:nvGrpSpPr>
        <p:grpSpPr>
          <a:xfrm>
            <a:off x="4998829" y="1265149"/>
            <a:ext cx="872891" cy="993808"/>
            <a:chOff x="727309" y="3451411"/>
            <a:chExt cx="872891" cy="993808"/>
          </a:xfrm>
        </p:grpSpPr>
        <p:sp>
          <p:nvSpPr>
            <p:cNvPr id="483"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484" name="任意多边形 483"/>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6"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97"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498" name="矩形 497"/>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14</a:t>
            </a:r>
            <a:endParaRPr lang="zh-CN" altLang="en-US" dirty="0"/>
          </a:p>
        </p:txBody>
      </p:sp>
      <p:sp>
        <p:nvSpPr>
          <p:cNvPr id="356" name="矩形 55"/>
          <p:cNvSpPr/>
          <p:nvPr/>
        </p:nvSpPr>
        <p:spPr>
          <a:xfrm>
            <a:off x="4847023" y="3783224"/>
            <a:ext cx="3973127" cy="683264"/>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57" name="矩形 39"/>
          <p:cNvSpPr/>
          <p:nvPr/>
        </p:nvSpPr>
        <p:spPr>
          <a:xfrm>
            <a:off x="4921057" y="2931857"/>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58" name="矩形 357"/>
          <p:cNvSpPr/>
          <p:nvPr/>
        </p:nvSpPr>
        <p:spPr>
          <a:xfrm>
            <a:off x="4921057" y="3379488"/>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59" name="文本框 358"/>
          <p:cNvSpPr txBox="1"/>
          <p:nvPr/>
        </p:nvSpPr>
        <p:spPr>
          <a:xfrm>
            <a:off x="4854726" y="2285777"/>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60" name="文本框 359"/>
          <p:cNvSpPr txBox="1"/>
          <p:nvPr/>
        </p:nvSpPr>
        <p:spPr>
          <a:xfrm>
            <a:off x="5873398" y="2543523"/>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729"/>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par>
                                <p:cTn id="8" presetID="10" presetClass="entr" presetSubtype="0" fill="hold" nodeType="withEffect">
                                  <p:stCondLst>
                                    <p:cond delay="181"/>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par>
                                <p:cTn id="11" presetID="10" presetClass="entr" presetSubtype="0" fill="hold" nodeType="withEffect">
                                  <p:stCondLst>
                                    <p:cond delay="556"/>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500"/>
                                        <p:tgtEl>
                                          <p:spTgt spid="241"/>
                                        </p:tgtEl>
                                      </p:cBhvr>
                                    </p:animEffect>
                                  </p:childTnLst>
                                </p:cTn>
                              </p:par>
                              <p:par>
                                <p:cTn id="14" presetID="10" presetClass="entr" presetSubtype="0" fill="hold" nodeType="withEffect">
                                  <p:stCondLst>
                                    <p:cond delay="784"/>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500"/>
                                        <p:tgtEl>
                                          <p:spTgt spid="211"/>
                                        </p:tgtEl>
                                      </p:cBhvr>
                                    </p:animEffect>
                                  </p:childTnLst>
                                </p:cTn>
                              </p:par>
                              <p:par>
                                <p:cTn id="17" presetID="10" presetClass="entr" presetSubtype="0" fill="hold" nodeType="withEffect">
                                  <p:stCondLst>
                                    <p:cond delay="195"/>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nodeType="withEffect">
                                  <p:stCondLst>
                                    <p:cond delay="427"/>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500"/>
                                        <p:tgtEl>
                                          <p:spTgt spid="191"/>
                                        </p:tgtEl>
                                      </p:cBhvr>
                                    </p:animEffect>
                                  </p:childTnLst>
                                </p:cTn>
                              </p:par>
                              <p:par>
                                <p:cTn id="23" presetID="10" presetClass="entr" presetSubtype="0" fill="hold" nodeType="withEffect">
                                  <p:stCondLst>
                                    <p:cond delay="85"/>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nodeType="withEffect">
                                  <p:stCondLst>
                                    <p:cond delay="80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par>
                                <p:cTn id="29" presetID="10" presetClass="entr" presetSubtype="0" fill="hold" nodeType="withEffect">
                                  <p:stCondLst>
                                    <p:cond delay="541"/>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par>
                                <p:cTn id="32" presetID="10" presetClass="entr" presetSubtype="0" fill="hold" nodeType="withEffect">
                                  <p:stCondLst>
                                    <p:cond delay="13"/>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par>
                                <p:cTn id="35" presetID="10" presetClass="entr" presetSubtype="0" fill="hold" nodeType="withEffect">
                                  <p:stCondLst>
                                    <p:cond delay="46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par>
                                <p:cTn id="38" presetID="10" presetClass="entr" presetSubtype="0" fill="hold" nodeType="withEffect">
                                  <p:stCondLst>
                                    <p:cond delay="8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par>
                                <p:cTn id="41" presetID="10" presetClass="entr" presetSubtype="0" fill="hold" nodeType="withEffect">
                                  <p:stCondLst>
                                    <p:cond delay="82"/>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par>
                                <p:cTn id="44" presetID="10" presetClass="entr" presetSubtype="0" fill="hold" nodeType="withEffect">
                                  <p:stCondLst>
                                    <p:cond delay="639"/>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par>
                                <p:cTn id="47" presetID="10" presetClass="entr" presetSubtype="0" fill="hold" nodeType="withEffect">
                                  <p:stCondLst>
                                    <p:cond delay="228"/>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37"/>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par>
                                <p:cTn id="53" presetID="10" presetClass="entr" presetSubtype="0" fill="hold" nodeType="withEffect">
                                  <p:stCondLst>
                                    <p:cond delay="237"/>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306"/>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nodeType="withEffect">
                                  <p:stCondLst>
                                    <p:cond delay="241"/>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759"/>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par>
                                <p:cTn id="65" presetID="10" presetClass="entr" presetSubtype="0" fill="hold" nodeType="withEffect">
                                  <p:stCondLst>
                                    <p:cond delay="784"/>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nodeType="withEffect">
                                  <p:stCondLst>
                                    <p:cond delay="321"/>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223"/>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128"/>
                                  </p:stCondLst>
                                  <p:childTnLst>
                                    <p:set>
                                      <p:cBhvr>
                                        <p:cTn id="75" dur="1" fill="hold">
                                          <p:stCondLst>
                                            <p:cond delay="0"/>
                                          </p:stCondLst>
                                        </p:cTn>
                                        <p:tgtEl>
                                          <p:spTgt spid="221"/>
                                        </p:tgtEl>
                                        <p:attrNameLst>
                                          <p:attrName>style.visibility</p:attrName>
                                        </p:attrNameLst>
                                      </p:cBhvr>
                                      <p:to>
                                        <p:strVal val="visible"/>
                                      </p:to>
                                    </p:set>
                                    <p:animEffect transition="in" filter="fade">
                                      <p:cBhvr>
                                        <p:cTn id="76" dur="500"/>
                                        <p:tgtEl>
                                          <p:spTgt spid="221"/>
                                        </p:tgtEl>
                                      </p:cBhvr>
                                    </p:animEffect>
                                  </p:childTnLst>
                                </p:cTn>
                              </p:par>
                              <p:par>
                                <p:cTn id="77" presetID="10" presetClass="entr" presetSubtype="0" fill="hold" nodeType="withEffect">
                                  <p:stCondLst>
                                    <p:cond delay="130"/>
                                  </p:stCondLst>
                                  <p:childTnLst>
                                    <p:set>
                                      <p:cBhvr>
                                        <p:cTn id="78" dur="1" fill="hold">
                                          <p:stCondLst>
                                            <p:cond delay="0"/>
                                          </p:stCondLst>
                                        </p:cTn>
                                        <p:tgtEl>
                                          <p:spTgt spid="231"/>
                                        </p:tgtEl>
                                        <p:attrNameLst>
                                          <p:attrName>style.visibility</p:attrName>
                                        </p:attrNameLst>
                                      </p:cBhvr>
                                      <p:to>
                                        <p:strVal val="visible"/>
                                      </p:to>
                                    </p:set>
                                    <p:animEffect transition="in" filter="fade">
                                      <p:cBhvr>
                                        <p:cTn id="79" dur="500"/>
                                        <p:tgtEl>
                                          <p:spTgt spid="231"/>
                                        </p:tgtEl>
                                      </p:cBhvr>
                                    </p:animEffect>
                                  </p:childTnLst>
                                </p:cTn>
                              </p:par>
                              <p:par>
                                <p:cTn id="80" presetID="10" presetClass="entr" presetSubtype="0" fill="hold" nodeType="withEffect">
                                  <p:stCondLst>
                                    <p:cond delay="517"/>
                                  </p:stCondLst>
                                  <p:childTnLst>
                                    <p:set>
                                      <p:cBhvr>
                                        <p:cTn id="81" dur="1" fill="hold">
                                          <p:stCondLst>
                                            <p:cond delay="0"/>
                                          </p:stCondLst>
                                        </p:cTn>
                                        <p:tgtEl>
                                          <p:spTgt spid="261"/>
                                        </p:tgtEl>
                                        <p:attrNameLst>
                                          <p:attrName>style.visibility</p:attrName>
                                        </p:attrNameLst>
                                      </p:cBhvr>
                                      <p:to>
                                        <p:strVal val="visible"/>
                                      </p:to>
                                    </p:set>
                                    <p:animEffect transition="in" filter="fade">
                                      <p:cBhvr>
                                        <p:cTn id="82" dur="500"/>
                                        <p:tgtEl>
                                          <p:spTgt spid="261"/>
                                        </p:tgtEl>
                                      </p:cBhvr>
                                    </p:animEffect>
                                  </p:childTnLst>
                                </p:cTn>
                              </p:par>
                              <p:par>
                                <p:cTn id="83" presetID="10" presetClass="entr" presetSubtype="0" fill="hold" nodeType="withEffect">
                                  <p:stCondLst>
                                    <p:cond delay="328"/>
                                  </p:stCondLst>
                                  <p:childTnLst>
                                    <p:set>
                                      <p:cBhvr>
                                        <p:cTn id="84" dur="1" fill="hold">
                                          <p:stCondLst>
                                            <p:cond delay="0"/>
                                          </p:stCondLst>
                                        </p:cTn>
                                        <p:tgtEl>
                                          <p:spTgt spid="271"/>
                                        </p:tgtEl>
                                        <p:attrNameLst>
                                          <p:attrName>style.visibility</p:attrName>
                                        </p:attrNameLst>
                                      </p:cBhvr>
                                      <p:to>
                                        <p:strVal val="visible"/>
                                      </p:to>
                                    </p:set>
                                    <p:animEffect transition="in" filter="fade">
                                      <p:cBhvr>
                                        <p:cTn id="85" dur="500"/>
                                        <p:tgtEl>
                                          <p:spTgt spid="271"/>
                                        </p:tgtEl>
                                      </p:cBhvr>
                                    </p:animEffect>
                                  </p:childTnLst>
                                </p:cTn>
                              </p:par>
                              <p:par>
                                <p:cTn id="86" presetID="10" presetClass="entr" presetSubtype="0" fill="hold" nodeType="withEffect">
                                  <p:stCondLst>
                                    <p:cond delay="330"/>
                                  </p:stCondLst>
                                  <p:childTnLst>
                                    <p:set>
                                      <p:cBhvr>
                                        <p:cTn id="87" dur="1" fill="hold">
                                          <p:stCondLst>
                                            <p:cond delay="0"/>
                                          </p:stCondLst>
                                        </p:cTn>
                                        <p:tgtEl>
                                          <p:spTgt spid="281"/>
                                        </p:tgtEl>
                                        <p:attrNameLst>
                                          <p:attrName>style.visibility</p:attrName>
                                        </p:attrNameLst>
                                      </p:cBhvr>
                                      <p:to>
                                        <p:strVal val="visible"/>
                                      </p:to>
                                    </p:set>
                                    <p:animEffect transition="in" filter="fade">
                                      <p:cBhvr>
                                        <p:cTn id="88" dur="500"/>
                                        <p:tgtEl>
                                          <p:spTgt spid="281"/>
                                        </p:tgtEl>
                                      </p:cBhvr>
                                    </p:animEffect>
                                  </p:childTnLst>
                                </p:cTn>
                              </p:par>
                              <p:par>
                                <p:cTn id="89" presetID="10" presetClass="entr" presetSubtype="0" fill="hold" nodeType="withEffect">
                                  <p:stCondLst>
                                    <p:cond delay="570"/>
                                  </p:stCondLst>
                                  <p:childTnLst>
                                    <p:set>
                                      <p:cBhvr>
                                        <p:cTn id="90" dur="1" fill="hold">
                                          <p:stCondLst>
                                            <p:cond delay="0"/>
                                          </p:stCondLst>
                                        </p:cTn>
                                        <p:tgtEl>
                                          <p:spTgt spid="291"/>
                                        </p:tgtEl>
                                        <p:attrNameLst>
                                          <p:attrName>style.visibility</p:attrName>
                                        </p:attrNameLst>
                                      </p:cBhvr>
                                      <p:to>
                                        <p:strVal val="visible"/>
                                      </p:to>
                                    </p:set>
                                    <p:animEffect transition="in" filter="fade">
                                      <p:cBhvr>
                                        <p:cTn id="91" dur="500"/>
                                        <p:tgtEl>
                                          <p:spTgt spid="291"/>
                                        </p:tgtEl>
                                      </p:cBhvr>
                                    </p:animEffect>
                                  </p:childTnLst>
                                </p:cTn>
                              </p:par>
                              <p:par>
                                <p:cTn id="92" presetID="10" presetClass="entr" presetSubtype="0" fill="hold" nodeType="withEffect">
                                  <p:stCondLst>
                                    <p:cond delay="261"/>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500"/>
                                        <p:tgtEl>
                                          <p:spTgt spid="101"/>
                                        </p:tgtEl>
                                      </p:cBhvr>
                                    </p:animEffect>
                                  </p:childTnLst>
                                </p:cTn>
                              </p:par>
                              <p:par>
                                <p:cTn id="95" presetID="10" presetClass="entr" presetSubtype="0" fill="hold" nodeType="withEffect">
                                  <p:stCondLst>
                                    <p:cond delay="507"/>
                                  </p:stCondLst>
                                  <p:childTnLst>
                                    <p:set>
                                      <p:cBhvr>
                                        <p:cTn id="96" dur="1" fill="hold">
                                          <p:stCondLst>
                                            <p:cond delay="0"/>
                                          </p:stCondLst>
                                        </p:cTn>
                                        <p:tgtEl>
                                          <p:spTgt spid="306"/>
                                        </p:tgtEl>
                                        <p:attrNameLst>
                                          <p:attrName>style.visibility</p:attrName>
                                        </p:attrNameLst>
                                      </p:cBhvr>
                                      <p:to>
                                        <p:strVal val="visible"/>
                                      </p:to>
                                    </p:set>
                                    <p:animEffect transition="in" filter="fade">
                                      <p:cBhvr>
                                        <p:cTn id="97" dur="500"/>
                                        <p:tgtEl>
                                          <p:spTgt spid="306"/>
                                        </p:tgtEl>
                                      </p:cBhvr>
                                    </p:animEffect>
                                  </p:childTnLst>
                                </p:cTn>
                              </p:par>
                              <p:par>
                                <p:cTn id="98" presetID="10" presetClass="entr" presetSubtype="0" fill="hold" nodeType="withEffect">
                                  <p:stCondLst>
                                    <p:cond delay="166"/>
                                  </p:stCondLst>
                                  <p:childTnLst>
                                    <p:set>
                                      <p:cBhvr>
                                        <p:cTn id="99" dur="1" fill="hold">
                                          <p:stCondLst>
                                            <p:cond delay="0"/>
                                          </p:stCondLst>
                                        </p:cTn>
                                        <p:tgtEl>
                                          <p:spTgt spid="326"/>
                                        </p:tgtEl>
                                        <p:attrNameLst>
                                          <p:attrName>style.visibility</p:attrName>
                                        </p:attrNameLst>
                                      </p:cBhvr>
                                      <p:to>
                                        <p:strVal val="visible"/>
                                      </p:to>
                                    </p:set>
                                    <p:animEffect transition="in" filter="fade">
                                      <p:cBhvr>
                                        <p:cTn id="100" dur="500"/>
                                        <p:tgtEl>
                                          <p:spTgt spid="326"/>
                                        </p:tgtEl>
                                      </p:cBhvr>
                                    </p:animEffect>
                                  </p:childTnLst>
                                </p:cTn>
                              </p:par>
                              <p:par>
                                <p:cTn id="101" presetID="10" presetClass="entr" presetSubtype="0" fill="hold" nodeType="withEffect">
                                  <p:stCondLst>
                                    <p:cond delay="149"/>
                                  </p:stCondLst>
                                  <p:childTnLst>
                                    <p:set>
                                      <p:cBhvr>
                                        <p:cTn id="102" dur="1" fill="hold">
                                          <p:stCondLst>
                                            <p:cond delay="0"/>
                                          </p:stCondLst>
                                        </p:cTn>
                                        <p:tgtEl>
                                          <p:spTgt spid="336"/>
                                        </p:tgtEl>
                                        <p:attrNameLst>
                                          <p:attrName>style.visibility</p:attrName>
                                        </p:attrNameLst>
                                      </p:cBhvr>
                                      <p:to>
                                        <p:strVal val="visible"/>
                                      </p:to>
                                    </p:set>
                                    <p:animEffect transition="in" filter="fade">
                                      <p:cBhvr>
                                        <p:cTn id="103" dur="500"/>
                                        <p:tgtEl>
                                          <p:spTgt spid="336"/>
                                        </p:tgtEl>
                                      </p:cBhvr>
                                    </p:animEffect>
                                  </p:childTnLst>
                                </p:cTn>
                              </p:par>
                              <p:par>
                                <p:cTn id="104" presetID="10" presetClass="entr" presetSubtype="0" fill="hold" nodeType="withEffect">
                                  <p:stCondLst>
                                    <p:cond delay="467"/>
                                  </p:stCondLst>
                                  <p:childTnLst>
                                    <p:set>
                                      <p:cBhvr>
                                        <p:cTn id="105" dur="1" fill="hold">
                                          <p:stCondLst>
                                            <p:cond delay="0"/>
                                          </p:stCondLst>
                                        </p:cTn>
                                        <p:tgtEl>
                                          <p:spTgt spid="346"/>
                                        </p:tgtEl>
                                        <p:attrNameLst>
                                          <p:attrName>style.visibility</p:attrName>
                                        </p:attrNameLst>
                                      </p:cBhvr>
                                      <p:to>
                                        <p:strVal val="visible"/>
                                      </p:to>
                                    </p:set>
                                    <p:animEffect transition="in" filter="fade">
                                      <p:cBhvr>
                                        <p:cTn id="106" dur="500"/>
                                        <p:tgtEl>
                                          <p:spTgt spid="346"/>
                                        </p:tgtEl>
                                      </p:cBhvr>
                                    </p:animEffect>
                                  </p:childTnLst>
                                </p:cTn>
                              </p:par>
                              <p:par>
                                <p:cTn id="107" presetID="10" presetClass="entr" presetSubtype="0" fill="hold" grpId="0" nodeType="withEffect">
                                  <p:stCondLst>
                                    <p:cond delay="1250"/>
                                  </p:stCondLst>
                                  <p:childTnLst>
                                    <p:set>
                                      <p:cBhvr>
                                        <p:cTn id="108" dur="1" fill="hold">
                                          <p:stCondLst>
                                            <p:cond delay="0"/>
                                          </p:stCondLst>
                                        </p:cTn>
                                        <p:tgtEl>
                                          <p:spTgt spid="359"/>
                                        </p:tgtEl>
                                        <p:attrNameLst>
                                          <p:attrName>style.visibility</p:attrName>
                                        </p:attrNameLst>
                                      </p:cBhvr>
                                      <p:to>
                                        <p:strVal val="visible"/>
                                      </p:to>
                                    </p:set>
                                    <p:animEffect transition="in" filter="fade">
                                      <p:cBhvr>
                                        <p:cTn id="109" dur="500"/>
                                        <p:tgtEl>
                                          <p:spTgt spid="359"/>
                                        </p:tgtEl>
                                      </p:cBhvr>
                                    </p:animEffect>
                                  </p:childTnLst>
                                </p:cTn>
                              </p:par>
                              <p:par>
                                <p:cTn id="110" presetID="10" presetClass="entr" presetSubtype="0" fill="hold" grpId="0" nodeType="withEffect">
                                  <p:stCondLst>
                                    <p:cond delay="1250"/>
                                  </p:stCondLst>
                                  <p:childTnLst>
                                    <p:set>
                                      <p:cBhvr>
                                        <p:cTn id="111" dur="1" fill="hold">
                                          <p:stCondLst>
                                            <p:cond delay="0"/>
                                          </p:stCondLst>
                                        </p:cTn>
                                        <p:tgtEl>
                                          <p:spTgt spid="360"/>
                                        </p:tgtEl>
                                        <p:attrNameLst>
                                          <p:attrName>style.visibility</p:attrName>
                                        </p:attrNameLst>
                                      </p:cBhvr>
                                      <p:to>
                                        <p:strVal val="visible"/>
                                      </p:to>
                                    </p:set>
                                    <p:animEffect transition="in" filter="fade">
                                      <p:cBhvr>
                                        <p:cTn id="112" dur="500"/>
                                        <p:tgtEl>
                                          <p:spTgt spid="360"/>
                                        </p:tgtEl>
                                      </p:cBhvr>
                                    </p:animEffect>
                                  </p:childTnLst>
                                </p:cTn>
                              </p:par>
                            </p:childTnLst>
                          </p:cTn>
                        </p:par>
                        <p:par>
                          <p:cTn id="113" fill="hold">
                            <p:stCondLst>
                              <p:cond delay="1229"/>
                            </p:stCondLst>
                            <p:childTnLst>
                              <p:par>
                                <p:cTn id="114" presetID="50" presetClass="entr" presetSubtype="0" decel="100000" fill="hold" grpId="0" nodeType="afterEffect">
                                  <p:stCondLst>
                                    <p:cond delay="0"/>
                                  </p:stCondLst>
                                  <p:iterate type="lt">
                                    <p:tmPct val="10000"/>
                                  </p:iterate>
                                  <p:childTnLst>
                                    <p:set>
                                      <p:cBhvr>
                                        <p:cTn id="115" dur="1" fill="hold">
                                          <p:stCondLst>
                                            <p:cond delay="0"/>
                                          </p:stCondLst>
                                        </p:cTn>
                                        <p:tgtEl>
                                          <p:spTgt spid="357">
                                            <p:bg/>
                                          </p:spTgt>
                                        </p:tgtEl>
                                        <p:attrNameLst>
                                          <p:attrName>style.visibility</p:attrName>
                                        </p:attrNameLst>
                                      </p:cBhvr>
                                      <p:to>
                                        <p:strVal val="visible"/>
                                      </p:to>
                                    </p:set>
                                    <p:anim calcmode="lin" valueType="num">
                                      <p:cBhvr>
                                        <p:cTn id="116" dur="500" fill="hold"/>
                                        <p:tgtEl>
                                          <p:spTgt spid="357">
                                            <p:bg/>
                                          </p:spTgt>
                                        </p:tgtEl>
                                        <p:attrNameLst>
                                          <p:attrName>ppt_w</p:attrName>
                                        </p:attrNameLst>
                                      </p:cBhvr>
                                      <p:tavLst>
                                        <p:tav tm="0">
                                          <p:val>
                                            <p:strVal val="#ppt_w+.3"/>
                                          </p:val>
                                        </p:tav>
                                        <p:tav tm="100000">
                                          <p:val>
                                            <p:strVal val="#ppt_w"/>
                                          </p:val>
                                        </p:tav>
                                      </p:tavLst>
                                    </p:anim>
                                    <p:anim calcmode="lin" valueType="num">
                                      <p:cBhvr>
                                        <p:cTn id="117" dur="500" fill="hold"/>
                                        <p:tgtEl>
                                          <p:spTgt spid="357">
                                            <p:bg/>
                                          </p:spTgt>
                                        </p:tgtEl>
                                        <p:attrNameLst>
                                          <p:attrName>ppt_h</p:attrName>
                                        </p:attrNameLst>
                                      </p:cBhvr>
                                      <p:tavLst>
                                        <p:tav tm="0">
                                          <p:val>
                                            <p:strVal val="#ppt_h"/>
                                          </p:val>
                                        </p:tav>
                                        <p:tav tm="100000">
                                          <p:val>
                                            <p:strVal val="#ppt_h"/>
                                          </p:val>
                                        </p:tav>
                                      </p:tavLst>
                                    </p:anim>
                                    <p:animEffect transition="in" filter="fade">
                                      <p:cBhvr>
                                        <p:cTn id="118" dur="500"/>
                                        <p:tgtEl>
                                          <p:spTgt spid="357">
                                            <p:bg/>
                                          </p:spTgt>
                                        </p:tgtEl>
                                      </p:cBhvr>
                                    </p:animEffect>
                                  </p:childTnLst>
                                </p:cTn>
                              </p:par>
                              <p:par>
                                <p:cTn id="119" presetID="50" presetClass="entr" presetSubtype="0" decel="100000" fill="hold" grpId="0" nodeType="withEffect">
                                  <p:stCondLst>
                                    <p:cond delay="0"/>
                                  </p:stCondLst>
                                  <p:iterate type="lt">
                                    <p:tmPct val="10000"/>
                                  </p:iterate>
                                  <p:childTnLst>
                                    <p:set>
                                      <p:cBhvr>
                                        <p:cTn id="120" dur="1" fill="hold">
                                          <p:stCondLst>
                                            <p:cond delay="0"/>
                                          </p:stCondLst>
                                        </p:cTn>
                                        <p:tgtEl>
                                          <p:spTgt spid="357">
                                            <p:txEl>
                                              <p:pRg st="0" end="0"/>
                                            </p:txEl>
                                          </p:spTgt>
                                        </p:tgtEl>
                                        <p:attrNameLst>
                                          <p:attrName>style.visibility</p:attrName>
                                        </p:attrNameLst>
                                      </p:cBhvr>
                                      <p:to>
                                        <p:strVal val="visible"/>
                                      </p:to>
                                    </p:set>
                                    <p:anim calcmode="lin" valueType="num">
                                      <p:cBhvr>
                                        <p:cTn id="121" dur="500" fill="hold"/>
                                        <p:tgtEl>
                                          <p:spTgt spid="357">
                                            <p:txEl>
                                              <p:pRg st="0" end="0"/>
                                            </p:txEl>
                                          </p:spTgt>
                                        </p:tgtEl>
                                        <p:attrNameLst>
                                          <p:attrName>ppt_w</p:attrName>
                                        </p:attrNameLst>
                                      </p:cBhvr>
                                      <p:tavLst>
                                        <p:tav tm="0">
                                          <p:val>
                                            <p:strVal val="#ppt_w+.3"/>
                                          </p:val>
                                        </p:tav>
                                        <p:tav tm="100000">
                                          <p:val>
                                            <p:strVal val="#ppt_w"/>
                                          </p:val>
                                        </p:tav>
                                      </p:tavLst>
                                    </p:anim>
                                    <p:anim calcmode="lin" valueType="num">
                                      <p:cBhvr>
                                        <p:cTn id="122" dur="500" fill="hold"/>
                                        <p:tgtEl>
                                          <p:spTgt spid="357">
                                            <p:txEl>
                                              <p:pRg st="0" end="0"/>
                                            </p:txEl>
                                          </p:spTgt>
                                        </p:tgtEl>
                                        <p:attrNameLst>
                                          <p:attrName>ppt_h</p:attrName>
                                        </p:attrNameLst>
                                      </p:cBhvr>
                                      <p:tavLst>
                                        <p:tav tm="0">
                                          <p:val>
                                            <p:strVal val="#ppt_h"/>
                                          </p:val>
                                        </p:tav>
                                        <p:tav tm="100000">
                                          <p:val>
                                            <p:strVal val="#ppt_h"/>
                                          </p:val>
                                        </p:tav>
                                      </p:tavLst>
                                    </p:anim>
                                    <p:animEffect transition="in" filter="fade">
                                      <p:cBhvr>
                                        <p:cTn id="123" dur="500"/>
                                        <p:tgtEl>
                                          <p:spTgt spid="357">
                                            <p:txEl>
                                              <p:pRg st="0" end="0"/>
                                            </p:txEl>
                                          </p:spTgt>
                                        </p:tgtEl>
                                      </p:cBhvr>
                                    </p:animEffect>
                                  </p:childTnLst>
                                </p:cTn>
                              </p:par>
                              <p:par>
                                <p:cTn id="124" presetID="50" presetClass="entr" presetSubtype="0" decel="100000" fill="hold" grpId="0" nodeType="withEffect">
                                  <p:stCondLst>
                                    <p:cond delay="250"/>
                                  </p:stCondLst>
                                  <p:iterate type="lt">
                                    <p:tmPct val="10000"/>
                                  </p:iterate>
                                  <p:childTnLst>
                                    <p:set>
                                      <p:cBhvr>
                                        <p:cTn id="125" dur="1" fill="hold">
                                          <p:stCondLst>
                                            <p:cond delay="0"/>
                                          </p:stCondLst>
                                        </p:cTn>
                                        <p:tgtEl>
                                          <p:spTgt spid="358">
                                            <p:bg/>
                                          </p:spTgt>
                                        </p:tgtEl>
                                        <p:attrNameLst>
                                          <p:attrName>style.visibility</p:attrName>
                                        </p:attrNameLst>
                                      </p:cBhvr>
                                      <p:to>
                                        <p:strVal val="visible"/>
                                      </p:to>
                                    </p:set>
                                    <p:anim calcmode="lin" valueType="num">
                                      <p:cBhvr>
                                        <p:cTn id="126" dur="500" fill="hold"/>
                                        <p:tgtEl>
                                          <p:spTgt spid="358">
                                            <p:bg/>
                                          </p:spTgt>
                                        </p:tgtEl>
                                        <p:attrNameLst>
                                          <p:attrName>ppt_w</p:attrName>
                                        </p:attrNameLst>
                                      </p:cBhvr>
                                      <p:tavLst>
                                        <p:tav tm="0">
                                          <p:val>
                                            <p:strVal val="#ppt_w+.3"/>
                                          </p:val>
                                        </p:tav>
                                        <p:tav tm="100000">
                                          <p:val>
                                            <p:strVal val="#ppt_w"/>
                                          </p:val>
                                        </p:tav>
                                      </p:tavLst>
                                    </p:anim>
                                    <p:anim calcmode="lin" valueType="num">
                                      <p:cBhvr>
                                        <p:cTn id="127" dur="500" fill="hold"/>
                                        <p:tgtEl>
                                          <p:spTgt spid="358">
                                            <p:bg/>
                                          </p:spTgt>
                                        </p:tgtEl>
                                        <p:attrNameLst>
                                          <p:attrName>ppt_h</p:attrName>
                                        </p:attrNameLst>
                                      </p:cBhvr>
                                      <p:tavLst>
                                        <p:tav tm="0">
                                          <p:val>
                                            <p:strVal val="#ppt_h"/>
                                          </p:val>
                                        </p:tav>
                                        <p:tav tm="100000">
                                          <p:val>
                                            <p:strVal val="#ppt_h"/>
                                          </p:val>
                                        </p:tav>
                                      </p:tavLst>
                                    </p:anim>
                                    <p:animEffect transition="in" filter="fade">
                                      <p:cBhvr>
                                        <p:cTn id="128" dur="500"/>
                                        <p:tgtEl>
                                          <p:spTgt spid="358">
                                            <p:bg/>
                                          </p:spTgt>
                                        </p:tgtEl>
                                      </p:cBhvr>
                                    </p:animEffect>
                                  </p:childTnLst>
                                </p:cTn>
                              </p:par>
                              <p:par>
                                <p:cTn id="129" presetID="50" presetClass="entr" presetSubtype="0" decel="100000" fill="hold" grpId="0" nodeType="withEffect">
                                  <p:stCondLst>
                                    <p:cond delay="250"/>
                                  </p:stCondLst>
                                  <p:iterate type="lt">
                                    <p:tmPct val="10000"/>
                                  </p:iterate>
                                  <p:childTnLst>
                                    <p:set>
                                      <p:cBhvr>
                                        <p:cTn id="130" dur="1" fill="hold">
                                          <p:stCondLst>
                                            <p:cond delay="0"/>
                                          </p:stCondLst>
                                        </p:cTn>
                                        <p:tgtEl>
                                          <p:spTgt spid="358">
                                            <p:txEl>
                                              <p:pRg st="0" end="0"/>
                                            </p:txEl>
                                          </p:spTgt>
                                        </p:tgtEl>
                                        <p:attrNameLst>
                                          <p:attrName>style.visibility</p:attrName>
                                        </p:attrNameLst>
                                      </p:cBhvr>
                                      <p:to>
                                        <p:strVal val="visible"/>
                                      </p:to>
                                    </p:set>
                                    <p:anim calcmode="lin" valueType="num">
                                      <p:cBhvr>
                                        <p:cTn id="131" dur="500" fill="hold"/>
                                        <p:tgtEl>
                                          <p:spTgt spid="358">
                                            <p:txEl>
                                              <p:pRg st="0" end="0"/>
                                            </p:txEl>
                                          </p:spTgt>
                                        </p:tgtEl>
                                        <p:attrNameLst>
                                          <p:attrName>ppt_w</p:attrName>
                                        </p:attrNameLst>
                                      </p:cBhvr>
                                      <p:tavLst>
                                        <p:tav tm="0">
                                          <p:val>
                                            <p:strVal val="#ppt_w+.3"/>
                                          </p:val>
                                        </p:tav>
                                        <p:tav tm="100000">
                                          <p:val>
                                            <p:strVal val="#ppt_w"/>
                                          </p:val>
                                        </p:tav>
                                      </p:tavLst>
                                    </p:anim>
                                    <p:anim calcmode="lin" valueType="num">
                                      <p:cBhvr>
                                        <p:cTn id="132" dur="500" fill="hold"/>
                                        <p:tgtEl>
                                          <p:spTgt spid="358">
                                            <p:txEl>
                                              <p:pRg st="0" end="0"/>
                                            </p:txEl>
                                          </p:spTgt>
                                        </p:tgtEl>
                                        <p:attrNameLst>
                                          <p:attrName>ppt_h</p:attrName>
                                        </p:attrNameLst>
                                      </p:cBhvr>
                                      <p:tavLst>
                                        <p:tav tm="0">
                                          <p:val>
                                            <p:strVal val="#ppt_h"/>
                                          </p:val>
                                        </p:tav>
                                        <p:tav tm="100000">
                                          <p:val>
                                            <p:strVal val="#ppt_h"/>
                                          </p:val>
                                        </p:tav>
                                      </p:tavLst>
                                    </p:anim>
                                    <p:animEffect transition="in" filter="fade">
                                      <p:cBhvr>
                                        <p:cTn id="133" dur="500"/>
                                        <p:tgtEl>
                                          <p:spTgt spid="358">
                                            <p:txEl>
                                              <p:pRg st="0" end="0"/>
                                            </p:txEl>
                                          </p:spTgt>
                                        </p:tgtEl>
                                      </p:cBhvr>
                                    </p:animEffect>
                                  </p:childTnLst>
                                </p:cTn>
                              </p:par>
                              <p:par>
                                <p:cTn id="134" presetID="10" presetClass="entr" presetSubtype="0" fill="hold" grpId="0" nodeType="withEffect">
                                  <p:stCondLst>
                                    <p:cond delay="1000"/>
                                  </p:stCondLst>
                                  <p:childTnLst>
                                    <p:set>
                                      <p:cBhvr>
                                        <p:cTn id="135" dur="1" fill="hold">
                                          <p:stCondLst>
                                            <p:cond delay="0"/>
                                          </p:stCondLst>
                                        </p:cTn>
                                        <p:tgtEl>
                                          <p:spTgt spid="356"/>
                                        </p:tgtEl>
                                        <p:attrNameLst>
                                          <p:attrName>style.visibility</p:attrName>
                                        </p:attrNameLst>
                                      </p:cBhvr>
                                      <p:to>
                                        <p:strVal val="visible"/>
                                      </p:to>
                                    </p:set>
                                    <p:animEffect transition="in" filter="fade">
                                      <p:cBhvr>
                                        <p:cTn id="136" dur="1000"/>
                                        <p:tgtEl>
                                          <p:spTgt spid="356"/>
                                        </p:tgtEl>
                                      </p:cBhvr>
                                    </p:animEffect>
                                  </p:childTnLst>
                                </p:cTn>
                              </p:par>
                              <p:par>
                                <p:cTn id="137" presetID="53" presetClass="entr" presetSubtype="16" fill="hold" nodeType="withEffect">
                                  <p:stCondLst>
                                    <p:cond delay="1000"/>
                                  </p:stCondLst>
                                  <p:childTnLst>
                                    <p:set>
                                      <p:cBhvr>
                                        <p:cTn id="138" dur="1" fill="hold">
                                          <p:stCondLst>
                                            <p:cond delay="0"/>
                                          </p:stCondLst>
                                        </p:cTn>
                                        <p:tgtEl>
                                          <p:spTgt spid="482"/>
                                        </p:tgtEl>
                                        <p:attrNameLst>
                                          <p:attrName>style.visibility</p:attrName>
                                        </p:attrNameLst>
                                      </p:cBhvr>
                                      <p:to>
                                        <p:strVal val="visible"/>
                                      </p:to>
                                    </p:set>
                                    <p:anim calcmode="lin" valueType="num">
                                      <p:cBhvr>
                                        <p:cTn id="139" dur="750" fill="hold"/>
                                        <p:tgtEl>
                                          <p:spTgt spid="482"/>
                                        </p:tgtEl>
                                        <p:attrNameLst>
                                          <p:attrName>ppt_w</p:attrName>
                                        </p:attrNameLst>
                                      </p:cBhvr>
                                      <p:tavLst>
                                        <p:tav tm="0">
                                          <p:val>
                                            <p:fltVal val="0"/>
                                          </p:val>
                                        </p:tav>
                                        <p:tav tm="100000">
                                          <p:val>
                                            <p:strVal val="#ppt_w"/>
                                          </p:val>
                                        </p:tav>
                                      </p:tavLst>
                                    </p:anim>
                                    <p:anim calcmode="lin" valueType="num">
                                      <p:cBhvr>
                                        <p:cTn id="140" dur="750" fill="hold"/>
                                        <p:tgtEl>
                                          <p:spTgt spid="482"/>
                                        </p:tgtEl>
                                        <p:attrNameLst>
                                          <p:attrName>ppt_h</p:attrName>
                                        </p:attrNameLst>
                                      </p:cBhvr>
                                      <p:tavLst>
                                        <p:tav tm="0">
                                          <p:val>
                                            <p:fltVal val="0"/>
                                          </p:val>
                                        </p:tav>
                                        <p:tav tm="100000">
                                          <p:val>
                                            <p:strVal val="#ppt_h"/>
                                          </p:val>
                                        </p:tav>
                                      </p:tavLst>
                                    </p:anim>
                                    <p:animEffect transition="in" filter="fade">
                                      <p:cBhvr>
                                        <p:cTn id="141" dur="750"/>
                                        <p:tgtEl>
                                          <p:spTgt spid="482"/>
                                        </p:tgtEl>
                                      </p:cBhvr>
                                    </p:animEffect>
                                  </p:childTnLst>
                                </p:cTn>
                              </p:par>
                              <p:par>
                                <p:cTn id="142" presetID="35" presetClass="path" presetSubtype="0" accel="50000" decel="50000" fill="hold" nodeType="withEffect">
                                  <p:stCondLst>
                                    <p:cond delay="1000"/>
                                  </p:stCondLst>
                                  <p:childTnLst>
                                    <p:animMotion origin="layout" path="M -4.44444E-6 -2.59259E-6 L -0.00104 0.10926 " pathEditMode="relative" rAng="0" ptsTypes="AA">
                                      <p:cBhvr>
                                        <p:cTn id="143" dur="1250" spd="-100000" fill="hold"/>
                                        <p:tgtEl>
                                          <p:spTgt spid="482"/>
                                        </p:tgtEl>
                                        <p:attrNameLst>
                                          <p:attrName>ppt_x</p:attrName>
                                          <p:attrName>ppt_y</p:attrName>
                                        </p:attrNameLst>
                                      </p:cBhvr>
                                      <p:rCtr x="-52" y="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7" grpId="0" animBg="1" build="allAtOnce"/>
      <p:bldP spid="358" grpId="0" animBg="1" build="allAtOnce"/>
      <p:bldP spid="359" grpId="0"/>
      <p:bldP spid="3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p:nvPr/>
        </p:nvSpPr>
        <p:spPr>
          <a:xfrm>
            <a:off x="865254" y="2744362"/>
            <a:ext cx="3167527" cy="31675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5"/>
          <p:cNvSpPr/>
          <p:nvPr/>
        </p:nvSpPr>
        <p:spPr>
          <a:xfrm>
            <a:off x="1070677" y="4400804"/>
            <a:ext cx="2958722" cy="535531"/>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consectetur adipisicing elit, sed do eiusmod tempor incididunt ut labore et dolore magna aliqua.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2" name="文本框 21"/>
          <p:cNvSpPr txBox="1"/>
          <p:nvPr/>
        </p:nvSpPr>
        <p:spPr>
          <a:xfrm>
            <a:off x="1295761" y="3505147"/>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5,700</a:t>
            </a:r>
            <a:endParaRPr lang="zh-CN" altLang="en-US" sz="3600" dirty="0">
              <a:solidFill>
                <a:schemeClr val="bg1"/>
              </a:solidFill>
              <a:latin typeface="HelveticaNeueLT Pro 67 MdCn" panose="020B0606030502030204" pitchFamily="34" charset="0"/>
            </a:endParaRPr>
          </a:p>
        </p:txBody>
      </p:sp>
      <p:sp>
        <p:nvSpPr>
          <p:cNvPr id="23" name="文本框 22"/>
          <p:cNvSpPr txBox="1"/>
          <p:nvPr/>
        </p:nvSpPr>
        <p:spPr>
          <a:xfrm>
            <a:off x="1725037" y="3989572"/>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4" name="Freeform 17"/>
          <p:cNvSpPr>
            <a:spLocks noEditPoints="1"/>
          </p:cNvSpPr>
          <p:nvPr/>
        </p:nvSpPr>
        <p:spPr bwMode="auto">
          <a:xfrm>
            <a:off x="2559380" y="3374837"/>
            <a:ext cx="767954" cy="901304"/>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3" name="组合 2"/>
          <p:cNvGrpSpPr/>
          <p:nvPr/>
        </p:nvGrpSpPr>
        <p:grpSpPr>
          <a:xfrm>
            <a:off x="3831894" y="1579394"/>
            <a:ext cx="1190258" cy="1190258"/>
            <a:chOff x="3831894" y="1579394"/>
            <a:chExt cx="1190258" cy="1190258"/>
          </a:xfrm>
        </p:grpSpPr>
        <p:sp>
          <p:nvSpPr>
            <p:cNvPr id="2" name="椭圆 1"/>
            <p:cNvSpPr/>
            <p:nvPr/>
          </p:nvSpPr>
          <p:spPr>
            <a:xfrm>
              <a:off x="3831894" y="1579394"/>
              <a:ext cx="1190258" cy="11902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048404" y="1747088"/>
              <a:ext cx="757238" cy="854870"/>
              <a:chOff x="2985408" y="340043"/>
              <a:chExt cx="1009650" cy="1139826"/>
            </a:xfrm>
            <a:solidFill>
              <a:srgbClr val="FFC000"/>
            </a:solidFill>
          </p:grpSpPr>
          <p:sp>
            <p:nvSpPr>
              <p:cNvPr id="26" name="Freeform 6"/>
              <p:cNvSpPr>
                <a:spLocks noEditPoints="1"/>
              </p:cNvSpPr>
              <p:nvPr/>
            </p:nvSpPr>
            <p:spPr bwMode="auto">
              <a:xfrm>
                <a:off x="3260045" y="340043"/>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7" name="Freeform 8"/>
              <p:cNvSpPr>
                <a:spLocks noEditPoints="1"/>
              </p:cNvSpPr>
              <p:nvPr/>
            </p:nvSpPr>
            <p:spPr bwMode="auto">
              <a:xfrm>
                <a:off x="2985408" y="897256"/>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28" name="Freeform 9"/>
              <p:cNvSpPr/>
              <p:nvPr/>
            </p:nvSpPr>
            <p:spPr bwMode="auto">
              <a:xfrm>
                <a:off x="3433083" y="994093"/>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sp>
        <p:nvSpPr>
          <p:cNvPr id="19" name="矩形 1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15</a:t>
            </a:r>
            <a:endParaRPr lang="zh-CN" altLang="en-US" dirty="0"/>
          </a:p>
        </p:txBody>
      </p:sp>
      <p:sp>
        <p:nvSpPr>
          <p:cNvPr id="29" name="矩形 55"/>
          <p:cNvSpPr/>
          <p:nvPr/>
        </p:nvSpPr>
        <p:spPr>
          <a:xfrm>
            <a:off x="5079857" y="2625780"/>
            <a:ext cx="3194106" cy="830997"/>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consectetur adipisicing elit, sed do eiusmod tempor incididunt </a:t>
            </a:r>
            <a:r>
              <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0" name="矩形 39"/>
          <p:cNvSpPr/>
          <p:nvPr/>
        </p:nvSpPr>
        <p:spPr>
          <a:xfrm>
            <a:off x="5153890" y="1774413"/>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1" name="矩形 30"/>
          <p:cNvSpPr/>
          <p:nvPr/>
        </p:nvSpPr>
        <p:spPr>
          <a:xfrm>
            <a:off x="5153890" y="2222044"/>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2" name="文本框 31"/>
          <p:cNvSpPr txBox="1"/>
          <p:nvPr/>
        </p:nvSpPr>
        <p:spPr>
          <a:xfrm>
            <a:off x="5085882" y="1131494"/>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3" name="文本框 32"/>
          <p:cNvSpPr txBox="1"/>
          <p:nvPr/>
        </p:nvSpPr>
        <p:spPr>
          <a:xfrm>
            <a:off x="6104554" y="1389240"/>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37"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8"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1000">
        <p14:flythrough dir="ou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500"/>
                            </p:stCondLst>
                            <p:childTnLst>
                              <p:par>
                                <p:cTn id="30" presetID="6" presetClass="emph" presetSubtype="0" repeatCount="2000" autoRev="1" fill="hold" nodeType="afterEffect">
                                  <p:stCondLst>
                                    <p:cond delay="0"/>
                                  </p:stCondLst>
                                  <p:childTnLst>
                                    <p:animScale>
                                      <p:cBhvr>
                                        <p:cTn id="31" dur="200" fill="hold"/>
                                        <p:tgtEl>
                                          <p:spTgt spid="3"/>
                                        </p:tgtEl>
                                      </p:cBhvr>
                                      <p:by x="110000" y="110000"/>
                                    </p:animScale>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animBg="1"/>
      <p:bldP spid="29" grpId="0"/>
      <p:bldP spid="30" grpId="0" animBg="1"/>
      <p:bldP spid="31" grpId="0" animBg="1"/>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18424" y="1681948"/>
            <a:ext cx="3259042" cy="2328444"/>
            <a:chOff x="5318424" y="1681948"/>
            <a:chExt cx="3259042" cy="2328444"/>
          </a:xfrm>
        </p:grpSpPr>
        <p:sp>
          <p:nvSpPr>
            <p:cNvPr id="52" name="矩形 55"/>
            <p:cNvSpPr/>
            <p:nvPr/>
          </p:nvSpPr>
          <p:spPr>
            <a:xfrm>
              <a:off x="5318424" y="3179395"/>
              <a:ext cx="3259042" cy="830997"/>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3" name="矩形 39"/>
            <p:cNvSpPr/>
            <p:nvPr/>
          </p:nvSpPr>
          <p:spPr>
            <a:xfrm>
              <a:off x="5392457" y="2328028"/>
              <a:ext cx="2265492"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5" name="矩形 54"/>
            <p:cNvSpPr/>
            <p:nvPr/>
          </p:nvSpPr>
          <p:spPr>
            <a:xfrm>
              <a:off x="5392457" y="2775659"/>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6" name="文本框 55"/>
            <p:cNvSpPr txBox="1"/>
            <p:nvPr/>
          </p:nvSpPr>
          <p:spPr>
            <a:xfrm>
              <a:off x="5326126" y="1681948"/>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57" name="文本框 56"/>
            <p:cNvSpPr txBox="1"/>
            <p:nvPr/>
          </p:nvSpPr>
          <p:spPr>
            <a:xfrm>
              <a:off x="6344798" y="1939694"/>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grpSp>
      <p:graphicFrame>
        <p:nvGraphicFramePr>
          <p:cNvPr id="10" name="图表 1"/>
          <p:cNvGraphicFramePr/>
          <p:nvPr/>
        </p:nvGraphicFramePr>
        <p:xfrm>
          <a:off x="-105857" y="1131494"/>
          <a:ext cx="5969064" cy="3747106"/>
        </p:xfrm>
        <a:graphic>
          <a:graphicData uri="http://schemas.openxmlformats.org/drawingml/2006/chart">
            <c:chart xmlns:c="http://schemas.openxmlformats.org/drawingml/2006/chart" xmlns:r="http://schemas.openxmlformats.org/officeDocument/2006/relationships" r:id="rId1"/>
          </a:graphicData>
        </a:graphic>
      </p:graphicFrame>
      <p:grpSp>
        <p:nvGrpSpPr>
          <p:cNvPr id="65" name="组合 64"/>
          <p:cNvGrpSpPr/>
          <p:nvPr/>
        </p:nvGrpSpPr>
        <p:grpSpPr>
          <a:xfrm>
            <a:off x="2335868" y="2525797"/>
            <a:ext cx="907941" cy="1025003"/>
            <a:chOff x="2985408" y="340043"/>
            <a:chExt cx="1009650" cy="1139826"/>
          </a:xfrm>
          <a:solidFill>
            <a:schemeClr val="bg1"/>
          </a:solidFill>
        </p:grpSpPr>
        <p:sp>
          <p:nvSpPr>
            <p:cNvPr id="66" name="Freeform 6"/>
            <p:cNvSpPr>
              <a:spLocks noEditPoints="1"/>
            </p:cNvSpPr>
            <p:nvPr/>
          </p:nvSpPr>
          <p:spPr bwMode="auto">
            <a:xfrm>
              <a:off x="3260045" y="340043"/>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7" name="Freeform 8"/>
            <p:cNvSpPr>
              <a:spLocks noEditPoints="1"/>
            </p:cNvSpPr>
            <p:nvPr/>
          </p:nvSpPr>
          <p:spPr bwMode="auto">
            <a:xfrm>
              <a:off x="2985408" y="897256"/>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8" name="Freeform 9"/>
            <p:cNvSpPr/>
            <p:nvPr/>
          </p:nvSpPr>
          <p:spPr bwMode="auto">
            <a:xfrm>
              <a:off x="3433083" y="994093"/>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9" name="矩形 6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16</a:t>
            </a:r>
            <a:endParaRPr lang="zh-CN" altLang="en-US" dirty="0"/>
          </a:p>
        </p:txBody>
      </p:sp>
      <p:sp>
        <p:nvSpPr>
          <p:cNvPr id="70"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1"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2000">
        <p14:flythrough dir="ou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strVal val="4/3*#ppt_w"/>
                                          </p:val>
                                        </p:tav>
                                        <p:tav tm="100000">
                                          <p:val>
                                            <p:strVal val="#ppt_w"/>
                                          </p:val>
                                        </p:tav>
                                      </p:tavLst>
                                    </p:anim>
                                    <p:anim calcmode="lin" valueType="num">
                                      <p:cBhvr>
                                        <p:cTn id="8" dur="500" fill="hold"/>
                                        <p:tgtEl>
                                          <p:spTgt spid="65"/>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4/3*#ppt_w"/>
                                          </p:val>
                                        </p:tav>
                                        <p:tav tm="100000">
                                          <p:val>
                                            <p:strVal val="#ppt_w"/>
                                          </p:val>
                                        </p:tav>
                                      </p:tavLst>
                                    </p:anim>
                                    <p:anim calcmode="lin" valueType="num">
                                      <p:cBhvr>
                                        <p:cTn id="12" dur="500" fill="hold"/>
                                        <p:tgtEl>
                                          <p:spTgt spid="10"/>
                                        </p:tgtEl>
                                        <p:attrNameLst>
                                          <p:attrName>ppt_h</p:attrName>
                                        </p:attrNameLst>
                                      </p:cBhvr>
                                      <p:tavLst>
                                        <p:tav tm="0">
                                          <p:val>
                                            <p:strVal val="4/3*#ppt_h"/>
                                          </p:val>
                                        </p:tav>
                                        <p:tav tm="100000">
                                          <p:val>
                                            <p:strVal val="#ppt_h"/>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par>
                                <p:cTn id="19" presetID="35" presetClass="path" presetSubtype="0" accel="50000" decel="50000" fill="hold" nodeType="withEffect">
                                  <p:stCondLst>
                                    <p:cond delay="0"/>
                                  </p:stCondLst>
                                  <p:childTnLst>
                                    <p:animMotion origin="layout" path="M -2.22222E-6 3.58025E-6 L -0.20469 3.58025E-6 " pathEditMode="relative" rAng="0" ptsTypes="AA">
                                      <p:cBhvr>
                                        <p:cTn id="20" dur="1250" spd="-100000" fill="hold"/>
                                        <p:tgtEl>
                                          <p:spTgt spid="2"/>
                                        </p:tgtEl>
                                        <p:attrNameLst>
                                          <p:attrName>ppt_x</p:attrName>
                                          <p:attrName>ppt_y</p:attrName>
                                        </p:attrNameLst>
                                      </p:cBhvr>
                                      <p:rCtr x="-10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图表 8"/>
          <p:cNvGraphicFramePr/>
          <p:nvPr/>
        </p:nvGraphicFramePr>
        <p:xfrm>
          <a:off x="678496" y="1487000"/>
          <a:ext cx="4807904" cy="2646305"/>
        </p:xfrm>
        <a:graphic>
          <a:graphicData uri="http://schemas.openxmlformats.org/drawingml/2006/chart">
            <c:chart xmlns:c="http://schemas.openxmlformats.org/drawingml/2006/chart" xmlns:r="http://schemas.openxmlformats.org/officeDocument/2006/relationships" r:id="rId1"/>
          </a:graphicData>
        </a:graphic>
      </p:graphicFrame>
      <p:grpSp>
        <p:nvGrpSpPr>
          <p:cNvPr id="2" name="组合 1"/>
          <p:cNvGrpSpPr/>
          <p:nvPr/>
        </p:nvGrpSpPr>
        <p:grpSpPr>
          <a:xfrm>
            <a:off x="6191741" y="1585576"/>
            <a:ext cx="1963428" cy="2264320"/>
            <a:chOff x="6191741" y="1585576"/>
            <a:chExt cx="1963428" cy="2264320"/>
          </a:xfrm>
        </p:grpSpPr>
        <p:sp>
          <p:nvSpPr>
            <p:cNvPr id="15" name="文本框 14"/>
            <p:cNvSpPr txBox="1"/>
            <p:nvPr/>
          </p:nvSpPr>
          <p:spPr>
            <a:xfrm>
              <a:off x="6191741" y="1585576"/>
              <a:ext cx="1282050" cy="646331"/>
            </a:xfrm>
            <a:prstGeom prst="rect">
              <a:avLst/>
            </a:prstGeom>
            <a:noFill/>
          </p:spPr>
          <p:txBody>
            <a:bodyPr wrap="square" rtlCol="0">
              <a:spAutoFit/>
            </a:bodyPr>
            <a:lstStyle/>
            <a:p>
              <a:r>
                <a:rPr lang="en-US" altLang="zh-CN" sz="3600" dirty="0" smtClean="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6" name="文本框 15"/>
            <p:cNvSpPr txBox="1"/>
            <p:nvPr/>
          </p:nvSpPr>
          <p:spPr>
            <a:xfrm>
              <a:off x="7210413" y="1843322"/>
              <a:ext cx="744969" cy="338554"/>
            </a:xfrm>
            <a:prstGeom prst="rect">
              <a:avLst/>
            </a:prstGeom>
            <a:noFill/>
          </p:spPr>
          <p:txBody>
            <a:bodyPr wrap="square" rtlCol="0">
              <a:spAutoFit/>
            </a:bodyPr>
            <a:lstStyle/>
            <a:p>
              <a:r>
                <a:rPr lang="en-US" altLang="zh-CN" sz="1600" dirty="0" smtClean="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17" name="矩形 55"/>
            <p:cNvSpPr/>
            <p:nvPr/>
          </p:nvSpPr>
          <p:spPr>
            <a:xfrm>
              <a:off x="6198631" y="282487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8" name="直接连接符 17"/>
            <p:cNvCxnSpPr/>
            <p:nvPr/>
          </p:nvCxnSpPr>
          <p:spPr>
            <a:xfrm>
              <a:off x="6269481" y="341343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9" name="矩形 39"/>
            <p:cNvSpPr/>
            <p:nvPr/>
          </p:nvSpPr>
          <p:spPr>
            <a:xfrm>
              <a:off x="6272664" y="2204423"/>
              <a:ext cx="1869230"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0" name="矩形 19"/>
            <p:cNvSpPr/>
            <p:nvPr/>
          </p:nvSpPr>
          <p:spPr>
            <a:xfrm>
              <a:off x="6272664" y="254142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3" name="Oval 59"/>
            <p:cNvSpPr/>
            <p:nvPr/>
          </p:nvSpPr>
          <p:spPr>
            <a:xfrm>
              <a:off x="6267907"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61"/>
            <p:cNvGrpSpPr/>
            <p:nvPr/>
          </p:nvGrpSpPr>
          <p:grpSpPr>
            <a:xfrm>
              <a:off x="6308233" y="3553048"/>
              <a:ext cx="207032" cy="233725"/>
              <a:chOff x="1368786" y="1195986"/>
              <a:chExt cx="1009650" cy="1139826"/>
            </a:xfrm>
            <a:solidFill>
              <a:srgbClr val="FFC000"/>
            </a:solidFill>
          </p:grpSpPr>
          <p:sp>
            <p:nvSpPr>
              <p:cNvPr id="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62"/>
            <p:cNvSpPr/>
            <p:nvPr/>
          </p:nvSpPr>
          <p:spPr>
            <a:xfrm>
              <a:off x="6314903" y="3760045"/>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59"/>
            <p:cNvSpPr/>
            <p:nvPr/>
          </p:nvSpPr>
          <p:spPr>
            <a:xfrm>
              <a:off x="7217509"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62"/>
            <p:cNvSpPr/>
            <p:nvPr/>
          </p:nvSpPr>
          <p:spPr>
            <a:xfrm>
              <a:off x="7264505" y="3760045"/>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7"/>
            <p:cNvSpPr>
              <a:spLocks noEditPoints="1"/>
            </p:cNvSpPr>
            <p:nvPr/>
          </p:nvSpPr>
          <p:spPr bwMode="auto">
            <a:xfrm>
              <a:off x="7257085" y="3542031"/>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lstStyle/>
            <a:p>
              <a:endParaRPr lang="zh-CN" altLang="en-US" sz="1015"/>
            </a:p>
          </p:txBody>
        </p:sp>
        <p:sp>
          <p:nvSpPr>
            <p:cNvPr id="32" name="文本框 31"/>
            <p:cNvSpPr txBox="1"/>
            <p:nvPr/>
          </p:nvSpPr>
          <p:spPr>
            <a:xfrm>
              <a:off x="6562039" y="3449786"/>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33" name="文本框 32"/>
            <p:cNvSpPr txBox="1"/>
            <p:nvPr/>
          </p:nvSpPr>
          <p:spPr>
            <a:xfrm>
              <a:off x="7488361" y="3449786"/>
              <a:ext cx="666808" cy="400110"/>
            </a:xfrm>
            <a:prstGeom prst="rect">
              <a:avLst/>
            </a:prstGeom>
            <a:noFill/>
          </p:spPr>
          <p:txBody>
            <a:bodyPr wrap="square" rtlCol="0">
              <a:spAutoFit/>
            </a:bodyPr>
            <a:lstStyle/>
            <a:p>
              <a:r>
                <a:rPr lang="en-US" altLang="zh-CN" sz="2000" dirty="0" smtClean="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3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5"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36" name="矩形 35"/>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17</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advClick="0" advTm="2000">
        <p14:flythrough dir="out"/>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35" presetClass="path" presetSubtype="0" accel="50000" decel="50000" fill="hold" nodeType="withEffect">
                                  <p:stCondLst>
                                    <p:cond delay="0"/>
                                  </p:stCondLst>
                                  <p:childTnLst>
                                    <p:animMotion origin="layout" path="M -2.22222E-6 3.58025E-6 L -0.20469 3.58025E-6 " pathEditMode="relative" rAng="0" ptsTypes="AA">
                                      <p:cBhvr>
                                        <p:cTn id="15" dur="1250" spd="-100000" fill="hold"/>
                                        <p:tgtEl>
                                          <p:spTgt spid="2"/>
                                        </p:tgtEl>
                                        <p:attrNameLst>
                                          <p:attrName>ppt_x</p:attrName>
                                          <p:attrName>ppt_y</p:attrName>
                                        </p:attrNameLst>
                                      </p:cBhvr>
                                      <p:rCtr x="-10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0477" y="3842048"/>
            <a:ext cx="1537251" cy="764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264171" y="3587302"/>
            <a:ext cx="1537251" cy="1018988"/>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02759" y="3247639"/>
            <a:ext cx="1537251" cy="1358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339516" y="2964587"/>
            <a:ext cx="1537251" cy="1641703"/>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55"/>
          <p:cNvSpPr/>
          <p:nvPr/>
        </p:nvSpPr>
        <p:spPr>
          <a:xfrm>
            <a:off x="769827" y="3058570"/>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1" name="矩形 55"/>
          <p:cNvSpPr/>
          <p:nvPr/>
        </p:nvSpPr>
        <p:spPr>
          <a:xfrm>
            <a:off x="2303521" y="2823577"/>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2" name="矩形 55"/>
          <p:cNvSpPr/>
          <p:nvPr/>
        </p:nvSpPr>
        <p:spPr>
          <a:xfrm>
            <a:off x="3842109" y="2471524"/>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3" name="矩形 55"/>
          <p:cNvSpPr/>
          <p:nvPr/>
        </p:nvSpPr>
        <p:spPr>
          <a:xfrm>
            <a:off x="5378866" y="2246481"/>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7" name="矩形 6"/>
          <p:cNvSpPr/>
          <p:nvPr/>
        </p:nvSpPr>
        <p:spPr>
          <a:xfrm>
            <a:off x="1212004"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2011 </a:t>
            </a:r>
            <a:endParaRPr lang="zh-CN" altLang="en-US" sz="1400" dirty="0">
              <a:solidFill>
                <a:schemeClr val="bg1"/>
              </a:solidFill>
              <a:latin typeface="HelveticaNeueLT Pro 67 MdCn" panose="020B0606030502030204" pitchFamily="34" charset="0"/>
            </a:endParaRPr>
          </a:p>
        </p:txBody>
      </p:sp>
      <p:sp>
        <p:nvSpPr>
          <p:cNvPr id="55" name="矩形 54"/>
          <p:cNvSpPr/>
          <p:nvPr/>
        </p:nvSpPr>
        <p:spPr>
          <a:xfrm>
            <a:off x="2745698"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2012 </a:t>
            </a:r>
            <a:endParaRPr lang="zh-CN" altLang="en-US" sz="1400" dirty="0">
              <a:solidFill>
                <a:schemeClr val="bg1"/>
              </a:solidFill>
              <a:latin typeface="HelveticaNeueLT Pro 67 MdCn" panose="020B0606030502030204" pitchFamily="34" charset="0"/>
            </a:endParaRPr>
          </a:p>
        </p:txBody>
      </p:sp>
      <p:sp>
        <p:nvSpPr>
          <p:cNvPr id="56" name="矩形 55"/>
          <p:cNvSpPr/>
          <p:nvPr/>
        </p:nvSpPr>
        <p:spPr>
          <a:xfrm>
            <a:off x="4284286"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2013 </a:t>
            </a:r>
            <a:endParaRPr lang="zh-CN" altLang="en-US" sz="1400" dirty="0">
              <a:solidFill>
                <a:schemeClr val="bg1"/>
              </a:solidFill>
              <a:latin typeface="HelveticaNeueLT Pro 67 MdCn" panose="020B0606030502030204" pitchFamily="34" charset="0"/>
            </a:endParaRPr>
          </a:p>
        </p:txBody>
      </p:sp>
      <p:sp>
        <p:nvSpPr>
          <p:cNvPr id="57" name="矩形 56"/>
          <p:cNvSpPr/>
          <p:nvPr/>
        </p:nvSpPr>
        <p:spPr>
          <a:xfrm>
            <a:off x="5821043"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2014 </a:t>
            </a:r>
            <a:endParaRPr lang="zh-CN" altLang="en-US" sz="1400" dirty="0">
              <a:solidFill>
                <a:schemeClr val="bg1"/>
              </a:solidFill>
              <a:latin typeface="HelveticaNeueLT Pro 67 MdCn" panose="020B0606030502030204" pitchFamily="34" charset="0"/>
            </a:endParaRPr>
          </a:p>
        </p:txBody>
      </p:sp>
      <p:sp>
        <p:nvSpPr>
          <p:cNvPr id="49" name="矩形 48"/>
          <p:cNvSpPr/>
          <p:nvPr/>
        </p:nvSpPr>
        <p:spPr>
          <a:xfrm>
            <a:off x="6876272" y="2621233"/>
            <a:ext cx="1537251" cy="19850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7357799" y="4263671"/>
            <a:ext cx="574196" cy="307777"/>
          </a:xfrm>
          <a:prstGeom prst="rect">
            <a:avLst/>
          </a:prstGeom>
        </p:spPr>
        <p:txBody>
          <a:bodyPr wrap="none">
            <a:spAutoFit/>
          </a:bodyPr>
          <a:lstStyle/>
          <a:p>
            <a:pPr algn="ctr"/>
            <a:r>
              <a:rPr lang="en-US" altLang="zh-CN" sz="1400" dirty="0" smtClean="0">
                <a:solidFill>
                  <a:schemeClr val="bg1"/>
                </a:solidFill>
                <a:latin typeface="HelveticaNeueLT Pro 67 MdCn" panose="020B0606030502030204" pitchFamily="34" charset="0"/>
              </a:rPr>
              <a:t>2015 </a:t>
            </a:r>
            <a:endParaRPr lang="zh-CN" altLang="en-US" sz="1400" dirty="0">
              <a:solidFill>
                <a:schemeClr val="bg1"/>
              </a:solidFill>
              <a:latin typeface="HelveticaNeueLT Pro 67 MdCn" panose="020B0606030502030204" pitchFamily="34" charset="0"/>
            </a:endParaRPr>
          </a:p>
        </p:txBody>
      </p:sp>
      <p:grpSp>
        <p:nvGrpSpPr>
          <p:cNvPr id="4" name="组合 3"/>
          <p:cNvGrpSpPr/>
          <p:nvPr/>
        </p:nvGrpSpPr>
        <p:grpSpPr>
          <a:xfrm>
            <a:off x="6876272" y="1083981"/>
            <a:ext cx="1537251" cy="1642176"/>
            <a:chOff x="6876272" y="1083981"/>
            <a:chExt cx="1537251" cy="1642176"/>
          </a:xfrm>
        </p:grpSpPr>
        <p:sp>
          <p:nvSpPr>
            <p:cNvPr id="29" name="任意多边形 2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8" name="组合 67"/>
            <p:cNvGrpSpPr/>
            <p:nvPr/>
          </p:nvGrpSpPr>
          <p:grpSpPr>
            <a:xfrm>
              <a:off x="7003872" y="1259048"/>
              <a:ext cx="1282050" cy="1081933"/>
              <a:chOff x="4984441" y="3312181"/>
              <a:chExt cx="1282050" cy="1081933"/>
            </a:xfrm>
          </p:grpSpPr>
          <p:sp>
            <p:nvSpPr>
              <p:cNvPr id="69" name="文本框 68"/>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70" name="直接连接符 6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sp>
        <p:nvSpPr>
          <p:cNvPr id="72"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3"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74" name="矩形 73"/>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18</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advClick="0" advTm="1000">
        <p14:flythrough dir="ou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grpId="0" nodeType="withEffect">
                                  <p:stCondLst>
                                    <p:cond delay="40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3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40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 grpId="0" animBg="1"/>
      <p:bldP spid="47" grpId="0" animBg="1"/>
      <p:bldP spid="48" grpId="0" animBg="1"/>
      <p:bldP spid="50" grpId="0"/>
      <p:bldP spid="51" grpId="0"/>
      <p:bldP spid="52" grpId="0"/>
      <p:bldP spid="53" grpId="0"/>
      <p:bldP spid="7" grpId="0"/>
      <p:bldP spid="55" grpId="0"/>
      <p:bldP spid="56" grpId="0"/>
      <p:bldP spid="57" grpId="0"/>
      <p:bldP spid="49"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l="8647" t="2345" r="18736" b="2345"/>
          <a:stretch>
            <a:fillRect/>
          </a:stretch>
        </p:blipFill>
        <p:spPr>
          <a:xfrm>
            <a:off x="2654121" y="289924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rcRect l="6865" t="1307" r="20518" b="3383"/>
          <a:stretch>
            <a:fillRect/>
          </a:stretch>
        </p:blipFill>
        <p:spPr>
          <a:xfrm>
            <a:off x="4617829" y="94198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24857" t="2345" r="11502" b="2345"/>
          <a:stretch>
            <a:fillRect/>
          </a:stretch>
        </p:blipFill>
        <p:spPr>
          <a:xfrm>
            <a:off x="6581536" y="289924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l="18230" t="2345" r="18230" b="2345"/>
          <a:stretch>
            <a:fillRect/>
          </a:stretch>
        </p:blipFill>
        <p:spPr>
          <a:xfrm>
            <a:off x="690413" y="94198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5" name="组合 4"/>
          <p:cNvGrpSpPr/>
          <p:nvPr/>
        </p:nvGrpSpPr>
        <p:grpSpPr>
          <a:xfrm>
            <a:off x="690413" y="2899241"/>
            <a:ext cx="1872051" cy="1872051"/>
            <a:chOff x="690413" y="2899241"/>
            <a:chExt cx="1872051" cy="1872051"/>
          </a:xfrm>
        </p:grpSpPr>
        <p:sp>
          <p:nvSpPr>
            <p:cNvPr id="15" name="矩形 14"/>
            <p:cNvSpPr/>
            <p:nvPr/>
          </p:nvSpPr>
          <p:spPr>
            <a:xfrm>
              <a:off x="690413"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985413" y="3294300"/>
              <a:ext cx="1282050" cy="1081933"/>
              <a:chOff x="4984441" y="3312181"/>
              <a:chExt cx="1282050" cy="1081933"/>
            </a:xfrm>
          </p:grpSpPr>
          <p:sp>
            <p:nvSpPr>
              <p:cNvPr id="29" name="文本框 28"/>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30" name="直接连接符 2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2" name="组合 1"/>
          <p:cNvGrpSpPr/>
          <p:nvPr/>
        </p:nvGrpSpPr>
        <p:grpSpPr>
          <a:xfrm>
            <a:off x="6581536" y="941981"/>
            <a:ext cx="1872051" cy="1872051"/>
            <a:chOff x="6581536" y="941981"/>
            <a:chExt cx="1872051" cy="1872051"/>
          </a:xfrm>
        </p:grpSpPr>
        <p:sp>
          <p:nvSpPr>
            <p:cNvPr id="25" name="矩形 24"/>
            <p:cNvSpPr/>
            <p:nvPr/>
          </p:nvSpPr>
          <p:spPr>
            <a:xfrm>
              <a:off x="6581536"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76536" y="1337039"/>
              <a:ext cx="1282050" cy="1081933"/>
              <a:chOff x="4984441" y="3312181"/>
              <a:chExt cx="1282050" cy="1081933"/>
            </a:xfrm>
          </p:grpSpPr>
          <p:sp>
            <p:nvSpPr>
              <p:cNvPr id="34" name="文本框 33"/>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grpSp>
        <p:nvGrpSpPr>
          <p:cNvPr id="4" name="组合 3"/>
          <p:cNvGrpSpPr/>
          <p:nvPr/>
        </p:nvGrpSpPr>
        <p:grpSpPr>
          <a:xfrm>
            <a:off x="2654121" y="941981"/>
            <a:ext cx="1872051" cy="1872051"/>
            <a:chOff x="2654121" y="941981"/>
            <a:chExt cx="1872051" cy="1872051"/>
          </a:xfrm>
        </p:grpSpPr>
        <p:sp>
          <p:nvSpPr>
            <p:cNvPr id="24" name="矩形 23"/>
            <p:cNvSpPr/>
            <p:nvPr/>
          </p:nvSpPr>
          <p:spPr>
            <a:xfrm>
              <a:off x="2654121"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700301" y="1244582"/>
              <a:ext cx="1779691" cy="1266848"/>
              <a:chOff x="2700301" y="1332022"/>
              <a:chExt cx="1779691" cy="1266848"/>
            </a:xfrm>
          </p:grpSpPr>
          <p:sp>
            <p:nvSpPr>
              <p:cNvPr id="28"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42" name="矩形 55"/>
              <p:cNvSpPr/>
              <p:nvPr/>
            </p:nvSpPr>
            <p:spPr>
              <a:xfrm>
                <a:off x="2700301" y="2063339"/>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grpSp>
        <p:nvGrpSpPr>
          <p:cNvPr id="3" name="组合 2"/>
          <p:cNvGrpSpPr/>
          <p:nvPr/>
        </p:nvGrpSpPr>
        <p:grpSpPr>
          <a:xfrm>
            <a:off x="4617829" y="2899241"/>
            <a:ext cx="1872051" cy="1872051"/>
            <a:chOff x="4617829" y="2899241"/>
            <a:chExt cx="1872051" cy="1872051"/>
          </a:xfrm>
        </p:grpSpPr>
        <p:sp>
          <p:nvSpPr>
            <p:cNvPr id="23" name="矩形 22"/>
            <p:cNvSpPr/>
            <p:nvPr/>
          </p:nvSpPr>
          <p:spPr>
            <a:xfrm>
              <a:off x="4617829"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664009" y="3205386"/>
              <a:ext cx="1779691" cy="1259760"/>
              <a:chOff x="4664008" y="3300636"/>
              <a:chExt cx="1779691" cy="1259760"/>
            </a:xfrm>
          </p:grpSpPr>
          <p:grpSp>
            <p:nvGrpSpPr>
              <p:cNvPr id="37" name="组合 36"/>
              <p:cNvGrpSpPr>
                <a:grpSpLocks noChangeAspect="1"/>
              </p:cNvGrpSpPr>
              <p:nvPr/>
            </p:nvGrpSpPr>
            <p:grpSpPr>
              <a:xfrm>
                <a:off x="5165110" y="3300636"/>
                <a:ext cx="777487" cy="687441"/>
                <a:chOff x="3676115" y="1160462"/>
                <a:chExt cx="5659574" cy="5004107"/>
              </a:xfrm>
              <a:solidFill>
                <a:schemeClr val="bg1"/>
              </a:solidFill>
            </p:grpSpPr>
            <p:sp>
              <p:nvSpPr>
                <p:cNvPr id="38" name="任意多边形 3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圆角矩形 3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任意多边形 3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任意多边形 4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3" name="矩形 55"/>
              <p:cNvSpPr/>
              <p:nvPr/>
            </p:nvSpPr>
            <p:spPr>
              <a:xfrm>
                <a:off x="4664008" y="4024865"/>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sp>
        <p:nvSpPr>
          <p:cNvPr id="49" name="矩形 4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01</a:t>
            </a:r>
            <a:endParaRPr lang="zh-CN" altLang="en-US" dirty="0"/>
          </a:p>
        </p:txBody>
      </p:sp>
      <p:sp>
        <p:nvSpPr>
          <p:cNvPr id="46" name="矩形 39"/>
          <p:cNvSpPr/>
          <p:nvPr/>
        </p:nvSpPr>
        <p:spPr>
          <a:xfrm>
            <a:off x="293627" y="101796"/>
            <a:ext cx="4147226"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50" name="Rectangle 11"/>
          <p:cNvSpPr/>
          <p:nvPr/>
        </p:nvSpPr>
        <p:spPr>
          <a:xfrm>
            <a:off x="293628" y="594020"/>
            <a:ext cx="2992911"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900"/>
                                        <p:tgtEl>
                                          <p:spTgt spid="46"/>
                                        </p:tgtEl>
                                      </p:cBhvr>
                                    </p:animEffect>
                                  </p:childTnLst>
                                </p:cTn>
                              </p:par>
                              <p:par>
                                <p:cTn id="8" presetID="35" presetClass="path" presetSubtype="0" accel="90000" decel="10000" fill="hold" grpId="1" nodeType="withEffect">
                                  <p:stCondLst>
                                    <p:cond delay="0"/>
                                  </p:stCondLst>
                                  <p:childTnLst>
                                    <p:animMotion origin="layout" path="M -4.16667E-6 -3.20988E-6 L -0.25 -3.20988E-6 " pathEditMode="relative" rAng="0" ptsTypes="AA">
                                      <p:cBhvr>
                                        <p:cTn id="9" dur="1000" spd="-100000" fill="hold"/>
                                        <p:tgtEl>
                                          <p:spTgt spid="46"/>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46"/>
                                        </p:tgtEl>
                                      </p:cBhvr>
                                      <p:by x="120000" y="120000"/>
                                    </p:animScale>
                                  </p:childTnLst>
                                </p:cTn>
                              </p:par>
                              <p:par>
                                <p:cTn id="12" presetID="50" presetClass="entr" presetSubtype="0" decel="100000" fill="hold" grpId="0" nodeType="withEffect">
                                  <p:stCondLst>
                                    <p:cond delay="1000"/>
                                  </p:stCondLst>
                                  <p:iterate type="lt">
                                    <p:tmPct val="10000"/>
                                  </p:iterate>
                                  <p:childTnLst>
                                    <p:set>
                                      <p:cBhvr>
                                        <p:cTn id="13" dur="1" fill="hold">
                                          <p:stCondLst>
                                            <p:cond delay="0"/>
                                          </p:stCondLst>
                                        </p:cTn>
                                        <p:tgtEl>
                                          <p:spTgt spid="50"/>
                                        </p:tgtEl>
                                        <p:attrNameLst>
                                          <p:attrName>style.visibility</p:attrName>
                                        </p:attrNameLst>
                                      </p:cBhvr>
                                      <p:to>
                                        <p:strVal val="visible"/>
                                      </p:to>
                                    </p:set>
                                    <p:anim calcmode="lin" valueType="num">
                                      <p:cBhvr>
                                        <p:cTn id="14" dur="50" fill="hold"/>
                                        <p:tgtEl>
                                          <p:spTgt spid="50"/>
                                        </p:tgtEl>
                                        <p:attrNameLst>
                                          <p:attrName>ppt_w</p:attrName>
                                        </p:attrNameLst>
                                      </p:cBhvr>
                                      <p:tavLst>
                                        <p:tav tm="0">
                                          <p:val>
                                            <p:strVal val="#ppt_w+.3"/>
                                          </p:val>
                                        </p:tav>
                                        <p:tav tm="100000">
                                          <p:val>
                                            <p:strVal val="#ppt_w"/>
                                          </p:val>
                                        </p:tav>
                                      </p:tavLst>
                                    </p:anim>
                                    <p:anim calcmode="lin" valueType="num">
                                      <p:cBhvr>
                                        <p:cTn id="15" dur="50" fill="hold"/>
                                        <p:tgtEl>
                                          <p:spTgt spid="50"/>
                                        </p:tgtEl>
                                        <p:attrNameLst>
                                          <p:attrName>ppt_h</p:attrName>
                                        </p:attrNameLst>
                                      </p:cBhvr>
                                      <p:tavLst>
                                        <p:tav tm="0">
                                          <p:val>
                                            <p:strVal val="#ppt_h"/>
                                          </p:val>
                                        </p:tav>
                                        <p:tav tm="100000">
                                          <p:val>
                                            <p:strVal val="#ppt_h"/>
                                          </p:val>
                                        </p:tav>
                                      </p:tavLst>
                                    </p:anim>
                                    <p:animEffect transition="in" filter="fade">
                                      <p:cBhvr>
                                        <p:cTn id="16" dur="50"/>
                                        <p:tgtEl>
                                          <p:spTgt spid="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6" presetClass="emph" presetSubtype="0" fill="hold" nodeType="withEffect">
                                  <p:stCondLst>
                                    <p:cond delay="100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10" presetClass="entr" presetSubtype="0" fill="hold" nodeType="withEffect">
                                  <p:stCondLst>
                                    <p:cond delay="13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26" presetClass="emph" presetSubtype="0" fill="hold" nodeType="withEffect">
                                  <p:stCondLst>
                                    <p:cond delay="1100"/>
                                  </p:st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10" presetClass="entr" presetSubtype="0" fill="hold" nodeType="withEffect">
                                  <p:stCondLst>
                                    <p:cond delay="14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6" presetClass="emph" presetSubtype="0" fill="hold" nodeType="withEffect">
                                  <p:stCondLst>
                                    <p:cond delay="120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10" presetClass="entr" presetSubtype="0" fill="hold" nodeType="withEffect">
                                  <p:stCondLst>
                                    <p:cond delay="15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6" presetClass="emph" presetSubtype="0" fill="hold" nodeType="withEffect">
                                  <p:stCondLst>
                                    <p:cond delay="130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0" presetClass="entr" presetSubtype="0" fill="hold" nodeType="withEffect">
                                  <p:stCondLst>
                                    <p:cond delay="12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26" presetClass="emph" presetSubtype="0" fill="hold" nodeType="withEffect">
                                  <p:stCondLst>
                                    <p:cond delay="1000"/>
                                  </p:stCondLst>
                                  <p:childTnLst>
                                    <p:animEffect transition="out" filter="fade">
                                      <p:cBhvr>
                                        <p:cTn id="45" dur="500" tmFilter="0, 0; .2, .5; .8, .5; 1, 0"/>
                                        <p:tgtEl>
                                          <p:spTgt spid="2"/>
                                        </p:tgtEl>
                                      </p:cBhvr>
                                    </p:animEffect>
                                    <p:animScale>
                                      <p:cBhvr>
                                        <p:cTn id="46" dur="250" autoRev="1" fill="hold"/>
                                        <p:tgtEl>
                                          <p:spTgt spid="2"/>
                                        </p:tgtEl>
                                      </p:cBhvr>
                                      <p:by x="105000" y="105000"/>
                                    </p:animScale>
                                  </p:childTnLst>
                                </p:cTn>
                              </p:par>
                              <p:par>
                                <p:cTn id="47" presetID="10" presetClass="entr" presetSubtype="0" fill="hold" nodeType="withEffect">
                                  <p:stCondLst>
                                    <p:cond delay="135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26" presetClass="emph" presetSubtype="0" fill="hold" nodeType="withEffect">
                                  <p:stCondLst>
                                    <p:cond delay="1100"/>
                                  </p:stCondLst>
                                  <p:childTnLst>
                                    <p:animEffect transition="out" filter="fade">
                                      <p:cBhvr>
                                        <p:cTn id="51" dur="500" tmFilter="0, 0; .2, .5; .8, .5; 1, 0"/>
                                        <p:tgtEl>
                                          <p:spTgt spid="3"/>
                                        </p:tgtEl>
                                      </p:cBhvr>
                                    </p:animEffect>
                                    <p:animScale>
                                      <p:cBhvr>
                                        <p:cTn id="52" dur="250" autoRev="1" fill="hold"/>
                                        <p:tgtEl>
                                          <p:spTgt spid="3"/>
                                        </p:tgtEl>
                                      </p:cBhvr>
                                      <p:by x="105000" y="105000"/>
                                    </p:animScale>
                                  </p:childTnLst>
                                </p:cTn>
                              </p:par>
                              <p:par>
                                <p:cTn id="53" presetID="10" presetClass="entr" presetSubtype="0" fill="hold" nodeType="withEffect">
                                  <p:stCondLst>
                                    <p:cond delay="145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26" presetClass="emph" presetSubtype="0" fill="hold" nodeType="withEffect">
                                  <p:stCondLst>
                                    <p:cond delay="1200"/>
                                  </p:stCondLst>
                                  <p:childTnLst>
                                    <p:animEffect transition="out" filter="fade">
                                      <p:cBhvr>
                                        <p:cTn id="57" dur="500" tmFilter="0, 0; .2, .5; .8, .5; 1, 0"/>
                                        <p:tgtEl>
                                          <p:spTgt spid="4"/>
                                        </p:tgtEl>
                                      </p:cBhvr>
                                    </p:animEffect>
                                    <p:animScale>
                                      <p:cBhvr>
                                        <p:cTn id="58" dur="250" autoRev="1" fill="hold"/>
                                        <p:tgtEl>
                                          <p:spTgt spid="4"/>
                                        </p:tgtEl>
                                      </p:cBhvr>
                                      <p:by x="105000" y="105000"/>
                                    </p:animScale>
                                  </p:childTnLst>
                                </p:cTn>
                              </p:par>
                              <p:par>
                                <p:cTn id="59" presetID="10" presetClass="entr" presetSubtype="0" fill="hold" nodeType="withEffect">
                                  <p:stCondLst>
                                    <p:cond delay="15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26" presetClass="emph" presetSubtype="0" fill="hold" nodeType="withEffect">
                                  <p:stCondLst>
                                    <p:cond delay="1300"/>
                                  </p:stCondLst>
                                  <p:childTnLst>
                                    <p:animEffect transition="out" filter="fade">
                                      <p:cBhvr>
                                        <p:cTn id="63" dur="500" tmFilter="0, 0; .2, .5; .8, .5; 1, 0"/>
                                        <p:tgtEl>
                                          <p:spTgt spid="5"/>
                                        </p:tgtEl>
                                      </p:cBhvr>
                                    </p:animEffect>
                                    <p:animScale>
                                      <p:cBhvr>
                                        <p:cTn id="6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60570" y="2713"/>
            <a:ext cx="4583430" cy="5138073"/>
          </a:xfrm>
          <a:prstGeom prst="rect">
            <a:avLst/>
          </a:prstGeom>
        </p:spPr>
      </p:pic>
      <p:sp>
        <p:nvSpPr>
          <p:cNvPr id="2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25"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26" name="矩形 55"/>
          <p:cNvSpPr/>
          <p:nvPr/>
        </p:nvSpPr>
        <p:spPr>
          <a:xfrm>
            <a:off x="295508" y="4185577"/>
            <a:ext cx="4036462" cy="683264"/>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consectetur adipisicing elit, sed do eiusmod tempor incididunt </a:t>
            </a:r>
            <a:r>
              <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7" name="矩形 39"/>
          <p:cNvSpPr/>
          <p:nvPr/>
        </p:nvSpPr>
        <p:spPr>
          <a:xfrm>
            <a:off x="369541" y="3334210"/>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28" name="矩形 27"/>
          <p:cNvSpPr/>
          <p:nvPr/>
        </p:nvSpPr>
        <p:spPr>
          <a:xfrm>
            <a:off x="369541" y="3781841"/>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48" name="组合 47"/>
          <p:cNvGrpSpPr/>
          <p:nvPr/>
        </p:nvGrpSpPr>
        <p:grpSpPr>
          <a:xfrm>
            <a:off x="369541" y="1551282"/>
            <a:ext cx="872891" cy="993808"/>
            <a:chOff x="369541" y="1551282"/>
            <a:chExt cx="872891" cy="993808"/>
          </a:xfrm>
        </p:grpSpPr>
        <p:grpSp>
          <p:nvGrpSpPr>
            <p:cNvPr id="30" name="Group 44"/>
            <p:cNvGrpSpPr>
              <a:grpSpLocks noChangeAspect="1"/>
            </p:cNvGrpSpPr>
            <p:nvPr/>
          </p:nvGrpSpPr>
          <p:grpSpPr bwMode="auto">
            <a:xfrm>
              <a:off x="514002" y="1702527"/>
              <a:ext cx="583968" cy="567090"/>
              <a:chOff x="3202" y="1607"/>
              <a:chExt cx="1730" cy="1680"/>
            </a:xfrm>
            <a:solidFill>
              <a:schemeClr val="bg1"/>
            </a:solidFill>
          </p:grpSpPr>
          <p:sp>
            <p:nvSpPr>
              <p:cNvPr id="32"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3"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34"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31" name="任意多边形 30"/>
            <p:cNvSpPr/>
            <p:nvPr/>
          </p:nvSpPr>
          <p:spPr>
            <a:xfrm rot="10800000">
              <a:off x="369541"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779414" y="1551282"/>
            <a:ext cx="936375" cy="993808"/>
            <a:chOff x="1779414" y="1551282"/>
            <a:chExt cx="936375" cy="993808"/>
          </a:xfrm>
        </p:grpSpPr>
        <p:sp>
          <p:nvSpPr>
            <p:cNvPr id="36" name="任意多边形 35"/>
            <p:cNvSpPr/>
            <p:nvPr/>
          </p:nvSpPr>
          <p:spPr>
            <a:xfrm rot="10800000">
              <a:off x="1811156"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779414" y="1566624"/>
              <a:ext cx="936375" cy="722777"/>
              <a:chOff x="4984441" y="3312181"/>
              <a:chExt cx="1282050" cy="989600"/>
            </a:xfrm>
          </p:grpSpPr>
          <p:sp>
            <p:nvSpPr>
              <p:cNvPr id="38" name="文本框 37"/>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39" name="直接连接符 38"/>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grpSp>
        <p:nvGrpSpPr>
          <p:cNvPr id="47" name="组合 46"/>
          <p:cNvGrpSpPr/>
          <p:nvPr/>
        </p:nvGrpSpPr>
        <p:grpSpPr>
          <a:xfrm>
            <a:off x="3252771" y="1551282"/>
            <a:ext cx="872891" cy="993808"/>
            <a:chOff x="3252771" y="1551282"/>
            <a:chExt cx="872891" cy="993808"/>
          </a:xfrm>
        </p:grpSpPr>
        <p:grpSp>
          <p:nvGrpSpPr>
            <p:cNvPr id="42" name="Group 58"/>
            <p:cNvGrpSpPr>
              <a:grpSpLocks noChangeAspect="1"/>
            </p:cNvGrpSpPr>
            <p:nvPr/>
          </p:nvGrpSpPr>
          <p:grpSpPr bwMode="auto">
            <a:xfrm>
              <a:off x="3454487" y="1700036"/>
              <a:ext cx="469458" cy="564600"/>
              <a:chOff x="4372" y="1753"/>
              <a:chExt cx="676" cy="813"/>
            </a:xfrm>
            <a:solidFill>
              <a:schemeClr val="bg1"/>
            </a:solidFill>
          </p:grpSpPr>
          <p:sp>
            <p:nvSpPr>
              <p:cNvPr id="44" name="Freeform 59"/>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5" name="Freeform 60"/>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46" name="Freeform 61"/>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43" name="任意多边形 42"/>
            <p:cNvSpPr/>
            <p:nvPr/>
          </p:nvSpPr>
          <p:spPr>
            <a:xfrm rot="10800000">
              <a:off x="3252771"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7199907" y="1920564"/>
            <a:ext cx="624770" cy="737673"/>
            <a:chOff x="5047241" y="1120466"/>
            <a:chExt cx="1249540" cy="1475345"/>
          </a:xfrm>
        </p:grpSpPr>
        <p:sp>
          <p:nvSpPr>
            <p:cNvPr id="51" name="任意多边形 50"/>
            <p:cNvSpPr/>
            <p:nvPr/>
          </p:nvSpPr>
          <p:spPr>
            <a:xfrm rot="10800000">
              <a:off x="5047241" y="1120466"/>
              <a:ext cx="1249540" cy="1475345"/>
            </a:xfrm>
            <a:custGeom>
              <a:avLst/>
              <a:gdLst>
                <a:gd name="connsiteX0" fmla="*/ 363655 w 727310"/>
                <a:gd name="connsiteY0" fmla="*/ 858743 h 858743"/>
                <a:gd name="connsiteX1" fmla="*/ 0 w 727310"/>
                <a:gd name="connsiteY1" fmla="*/ 495088 h 858743"/>
                <a:gd name="connsiteX2" fmla="*/ 106512 w 727310"/>
                <a:gd name="connsiteY2" fmla="*/ 237945 h 858743"/>
                <a:gd name="connsiteX3" fmla="*/ 137706 w 727310"/>
                <a:gd name="connsiteY3" fmla="*/ 212208 h 858743"/>
                <a:gd name="connsiteX4" fmla="*/ 363661 w 727310"/>
                <a:gd name="connsiteY4" fmla="*/ 0 h 858743"/>
                <a:gd name="connsiteX5" fmla="*/ 589702 w 727310"/>
                <a:gd name="connsiteY5" fmla="*/ 212289 h 858743"/>
                <a:gd name="connsiteX6" fmla="*/ 620798 w 727310"/>
                <a:gd name="connsiteY6" fmla="*/ 237945 h 858743"/>
                <a:gd name="connsiteX7" fmla="*/ 727310 w 727310"/>
                <a:gd name="connsiteY7" fmla="*/ 495088 h 858743"/>
                <a:gd name="connsiteX8" fmla="*/ 363655 w 727310"/>
                <a:gd name="connsiteY8" fmla="*/ 858743 h 8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10" h="858743">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64555" y="1240628"/>
              <a:ext cx="1014915" cy="101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63"/>
            <p:cNvSpPr>
              <a:spLocks noChangeAspect="1"/>
            </p:cNvSpPr>
            <p:nvPr/>
          </p:nvSpPr>
          <p:spPr bwMode="auto">
            <a:xfrm>
              <a:off x="5379827" y="1464539"/>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p:spPr>
          <p:txBody>
            <a:bodyPr vert="horz" wrap="square" lIns="68580" tIns="34290" rIns="68580" bIns="34290" numCol="1" anchor="t" anchorCtr="0" compatLnSpc="1"/>
            <a:lstStyle/>
            <a:p>
              <a:endParaRPr lang="zh-CN" altLang="en-US" sz="1015"/>
            </a:p>
          </p:txBody>
        </p:sp>
      </p:grpSp>
      <p:sp>
        <p:nvSpPr>
          <p:cNvPr id="64" name="任意多边形 63"/>
          <p:cNvSpPr/>
          <p:nvPr/>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19</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800" advClick="0" advTm="1000">
        <p14:flythrough dir="ou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42" presetClass="path" presetSubtype="0" accel="50000" decel="50000" fill="hold" nodeType="withEffect">
                                  <p:stCondLst>
                                    <p:cond delay="0"/>
                                  </p:stCondLst>
                                  <p:childTnLst>
                                    <p:animMotion origin="layout" path="M 2.22222E-6 -1.7284E-6 L 2.22222E-6 -0.0716 " pathEditMode="relative" rAng="0" ptsTypes="AA">
                                      <p:cBhvr>
                                        <p:cTn id="9" dur="500" spd="-100000" fill="hold"/>
                                        <p:tgtEl>
                                          <p:spTgt spid="63"/>
                                        </p:tgtEl>
                                        <p:attrNameLst>
                                          <p:attrName>ppt_x</p:attrName>
                                          <p:attrName>ppt_y</p:attrName>
                                        </p:attrNameLst>
                                      </p:cBhvr>
                                      <p:rCtr x="0" y="-3580"/>
                                    </p:animMotion>
                                  </p:childTnLst>
                                </p:cTn>
                              </p:par>
                            </p:childTnLst>
                          </p:cTn>
                        </p:par>
                        <p:par>
                          <p:cTn id="10" fill="hold">
                            <p:stCondLst>
                              <p:cond delay="500"/>
                            </p:stCondLst>
                            <p:childTnLst>
                              <p:par>
                                <p:cTn id="11" presetID="23" presetClass="entr" presetSubtype="28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strVal val="4/3*#ppt_w"/>
                                          </p:val>
                                        </p:tav>
                                        <p:tav tm="100000">
                                          <p:val>
                                            <p:strVal val="#ppt_w"/>
                                          </p:val>
                                        </p:tav>
                                      </p:tavLst>
                                    </p:anim>
                                    <p:anim calcmode="lin" valueType="num">
                                      <p:cBhvr>
                                        <p:cTn id="14" dur="500" fill="hold"/>
                                        <p:tgtEl>
                                          <p:spTgt spid="48"/>
                                        </p:tgtEl>
                                        <p:attrNameLst>
                                          <p:attrName>ppt_h</p:attrName>
                                        </p:attrNameLst>
                                      </p:cBhvr>
                                      <p:tavLst>
                                        <p:tav tm="0">
                                          <p:val>
                                            <p:strVal val="4/3*#ppt_h"/>
                                          </p:val>
                                        </p:tav>
                                        <p:tav tm="100000">
                                          <p:val>
                                            <p:strVal val="#ppt_h"/>
                                          </p:val>
                                        </p:tav>
                                      </p:tavLst>
                                    </p:anim>
                                  </p:childTnLst>
                                </p:cTn>
                              </p:par>
                            </p:childTnLst>
                          </p:cTn>
                        </p:par>
                        <p:par>
                          <p:cTn id="15" fill="hold">
                            <p:stCondLst>
                              <p:cond delay="1000"/>
                            </p:stCondLst>
                            <p:childTnLst>
                              <p:par>
                                <p:cTn id="16" presetID="23" presetClass="entr" presetSubtype="28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strVal val="4/3*#ppt_w"/>
                                          </p:val>
                                        </p:tav>
                                        <p:tav tm="100000">
                                          <p:val>
                                            <p:strVal val="#ppt_w"/>
                                          </p:val>
                                        </p:tav>
                                      </p:tavLst>
                                    </p:anim>
                                    <p:anim calcmode="lin" valueType="num">
                                      <p:cBhvr>
                                        <p:cTn id="19" dur="500" fill="hold"/>
                                        <p:tgtEl>
                                          <p:spTgt spid="49"/>
                                        </p:tgtEl>
                                        <p:attrNameLst>
                                          <p:attrName>ppt_h</p:attrName>
                                        </p:attrNameLst>
                                      </p:cBhvr>
                                      <p:tavLst>
                                        <p:tav tm="0">
                                          <p:val>
                                            <p:strVal val="4/3*#ppt_h"/>
                                          </p:val>
                                        </p:tav>
                                        <p:tav tm="100000">
                                          <p:val>
                                            <p:strVal val="#ppt_h"/>
                                          </p:val>
                                        </p:tav>
                                      </p:tavLst>
                                    </p:anim>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strVal val="4/3*#ppt_w"/>
                                          </p:val>
                                        </p:tav>
                                        <p:tav tm="100000">
                                          <p:val>
                                            <p:strVal val="#ppt_w"/>
                                          </p:val>
                                        </p:tav>
                                      </p:tavLst>
                                    </p:anim>
                                    <p:anim calcmode="lin" valueType="num">
                                      <p:cBhvr>
                                        <p:cTn id="24" dur="500" fill="hold"/>
                                        <p:tgtEl>
                                          <p:spTgt spid="47"/>
                                        </p:tgtEl>
                                        <p:attrNameLst>
                                          <p:attrName>ppt_h</p:attrName>
                                        </p:attrNameLst>
                                      </p:cBhvr>
                                      <p:tavLst>
                                        <p:tav tm="0">
                                          <p:val>
                                            <p:strVal val="4/3*#ppt_h"/>
                                          </p:val>
                                        </p:tav>
                                        <p:tav tm="100000">
                                          <p:val>
                                            <p:strVal val="#ppt_h"/>
                                          </p:val>
                                        </p:tav>
                                      </p:tavLst>
                                    </p:anim>
                                  </p:childTnLst>
                                </p:cTn>
                              </p:par>
                              <p:par>
                                <p:cTn id="25" presetID="50" presetClass="entr" presetSubtype="0" de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3"/>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par>
                                <p:cTn id="30" presetID="50" presetClass="entr" presetSubtype="0" decel="100000" fill="hold" grpId="0" nodeType="withEffect">
                                  <p:stCondLst>
                                    <p:cond delay="3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strVal val="#ppt_w+.3"/>
                                          </p:val>
                                        </p:tav>
                                        <p:tav tm="100000">
                                          <p:val>
                                            <p:strVal val="#ppt_w"/>
                                          </p:val>
                                        </p:tav>
                                      </p:tavLst>
                                    </p:anim>
                                    <p:anim calcmode="lin" valueType="num">
                                      <p:cBhvr>
                                        <p:cTn id="33" dur="1000" fill="hold"/>
                                        <p:tgtEl>
                                          <p:spTgt spid="28"/>
                                        </p:tgtEl>
                                        <p:attrNameLst>
                                          <p:attrName>ppt_h</p:attrName>
                                        </p:attrNameLst>
                                      </p:cBhvr>
                                      <p:tavLst>
                                        <p:tav tm="0">
                                          <p:val>
                                            <p:strVal val="#ppt_h"/>
                                          </p:val>
                                        </p:tav>
                                        <p:tav tm="100000">
                                          <p:val>
                                            <p:strVal val="#ppt_h"/>
                                          </p:val>
                                        </p:tav>
                                      </p:tavLst>
                                    </p:anim>
                                    <p:animEffect transition="in" filter="fade">
                                      <p:cBhvr>
                                        <p:cTn id="34" dur="1000"/>
                                        <p:tgtEl>
                                          <p:spTgt spid="28"/>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4" y="-27146"/>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15"/>
          </a:p>
        </p:txBody>
      </p:sp>
      <p:sp>
        <p:nvSpPr>
          <p:cNvPr id="7" name="矩形 6"/>
          <p:cNvSpPr/>
          <p:nvPr/>
        </p:nvSpPr>
        <p:spPr>
          <a:xfrm>
            <a:off x="476" y="1940243"/>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3632359" y="1050131"/>
            <a:ext cx="1878806" cy="571500"/>
          </a:xfrm>
          <a:prstGeom prst="rect">
            <a:avLst/>
          </a:prstGeom>
        </p:spPr>
      </p:pic>
      <p:sp>
        <p:nvSpPr>
          <p:cNvPr id="5" name="文本框 4"/>
          <p:cNvSpPr txBox="1"/>
          <p:nvPr/>
        </p:nvSpPr>
        <p:spPr>
          <a:xfrm>
            <a:off x="3150394" y="3100864"/>
            <a:ext cx="2850356"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9842" y="3095980"/>
            <a:ext cx="1948970" cy="1209009"/>
            <a:chOff x="359842" y="3095980"/>
            <a:chExt cx="1948970" cy="1209009"/>
          </a:xfrm>
        </p:grpSpPr>
        <p:sp>
          <p:nvSpPr>
            <p:cNvPr id="17" name="矩形 55"/>
            <p:cNvSpPr/>
            <p:nvPr/>
          </p:nvSpPr>
          <p:spPr>
            <a:xfrm>
              <a:off x="359842"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8" name="直接连接符 17"/>
            <p:cNvCxnSpPr/>
            <p:nvPr/>
          </p:nvCxnSpPr>
          <p:spPr>
            <a:xfrm>
              <a:off x="43069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27" name="矩形 39"/>
            <p:cNvSpPr/>
            <p:nvPr/>
          </p:nvSpPr>
          <p:spPr>
            <a:xfrm>
              <a:off x="433875"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8" name="矩形 27"/>
            <p:cNvSpPr/>
            <p:nvPr/>
          </p:nvSpPr>
          <p:spPr>
            <a:xfrm>
              <a:off x="433875"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6" name="组合 5"/>
          <p:cNvGrpSpPr/>
          <p:nvPr/>
        </p:nvGrpSpPr>
        <p:grpSpPr>
          <a:xfrm>
            <a:off x="2523915" y="3095980"/>
            <a:ext cx="1948970" cy="1209009"/>
            <a:chOff x="2523915" y="3095980"/>
            <a:chExt cx="1948970" cy="1209009"/>
          </a:xfrm>
        </p:grpSpPr>
        <p:sp>
          <p:nvSpPr>
            <p:cNvPr id="31" name="矩形 55"/>
            <p:cNvSpPr/>
            <p:nvPr/>
          </p:nvSpPr>
          <p:spPr>
            <a:xfrm>
              <a:off x="2523915"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32" name="直接连接符 31"/>
            <p:cNvCxnSpPr/>
            <p:nvPr/>
          </p:nvCxnSpPr>
          <p:spPr>
            <a:xfrm>
              <a:off x="2594765"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3" name="矩形 39"/>
            <p:cNvSpPr/>
            <p:nvPr/>
          </p:nvSpPr>
          <p:spPr>
            <a:xfrm>
              <a:off x="2597948"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34" name="矩形 33"/>
            <p:cNvSpPr/>
            <p:nvPr/>
          </p:nvSpPr>
          <p:spPr>
            <a:xfrm>
              <a:off x="2597948"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8" name="组合 7"/>
          <p:cNvGrpSpPr/>
          <p:nvPr/>
        </p:nvGrpSpPr>
        <p:grpSpPr>
          <a:xfrm>
            <a:off x="4687988" y="3095980"/>
            <a:ext cx="1948970" cy="1209009"/>
            <a:chOff x="4687988" y="3095980"/>
            <a:chExt cx="1948970" cy="1209009"/>
          </a:xfrm>
        </p:grpSpPr>
        <p:sp>
          <p:nvSpPr>
            <p:cNvPr id="36" name="矩形 55"/>
            <p:cNvSpPr/>
            <p:nvPr/>
          </p:nvSpPr>
          <p:spPr>
            <a:xfrm>
              <a:off x="4687988"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37" name="直接连接符 36"/>
            <p:cNvCxnSpPr/>
            <p:nvPr/>
          </p:nvCxnSpPr>
          <p:spPr>
            <a:xfrm>
              <a:off x="4758838"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8" name="矩形 39"/>
            <p:cNvSpPr/>
            <p:nvPr/>
          </p:nvSpPr>
          <p:spPr>
            <a:xfrm>
              <a:off x="4762021"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39" name="矩形 38"/>
            <p:cNvSpPr/>
            <p:nvPr/>
          </p:nvSpPr>
          <p:spPr>
            <a:xfrm>
              <a:off x="4762021"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9" name="组合 8"/>
          <p:cNvGrpSpPr/>
          <p:nvPr/>
        </p:nvGrpSpPr>
        <p:grpSpPr>
          <a:xfrm>
            <a:off x="6852062" y="3095980"/>
            <a:ext cx="1948970" cy="1209009"/>
            <a:chOff x="6852062" y="3095980"/>
            <a:chExt cx="1948970" cy="1209009"/>
          </a:xfrm>
        </p:grpSpPr>
        <p:sp>
          <p:nvSpPr>
            <p:cNvPr id="41" name="矩形 55"/>
            <p:cNvSpPr/>
            <p:nvPr/>
          </p:nvSpPr>
          <p:spPr>
            <a:xfrm>
              <a:off x="6852062"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42" name="直接连接符 41"/>
            <p:cNvCxnSpPr/>
            <p:nvPr/>
          </p:nvCxnSpPr>
          <p:spPr>
            <a:xfrm>
              <a:off x="692291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43" name="矩形 39"/>
            <p:cNvSpPr/>
            <p:nvPr/>
          </p:nvSpPr>
          <p:spPr>
            <a:xfrm>
              <a:off x="6926095" y="3095980"/>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44" name="矩形 43"/>
            <p:cNvSpPr/>
            <p:nvPr/>
          </p:nvSpPr>
          <p:spPr>
            <a:xfrm>
              <a:off x="6926095" y="3432977"/>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0" name="矩形 49"/>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02</a:t>
            </a:r>
            <a:endParaRPr lang="zh-CN" altLang="en-US" dirty="0"/>
          </a:p>
        </p:txBody>
      </p:sp>
      <p:grpSp>
        <p:nvGrpSpPr>
          <p:cNvPr id="2" name="组合 1"/>
          <p:cNvGrpSpPr/>
          <p:nvPr/>
        </p:nvGrpSpPr>
        <p:grpSpPr>
          <a:xfrm>
            <a:off x="829259" y="1614269"/>
            <a:ext cx="872891" cy="993808"/>
            <a:chOff x="829259" y="1614269"/>
            <a:chExt cx="872891" cy="993808"/>
          </a:xfrm>
        </p:grpSpPr>
        <p:sp>
          <p:nvSpPr>
            <p:cNvPr id="53" name="Freeform 63"/>
            <p:cNvSpPr>
              <a:spLocks noChangeAspect="1"/>
            </p:cNvSpPr>
            <p:nvPr/>
          </p:nvSpPr>
          <p:spPr bwMode="auto">
            <a:xfrm>
              <a:off x="973519" y="1765513"/>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54" name="任意多边形 53"/>
            <p:cNvSpPr/>
            <p:nvPr/>
          </p:nvSpPr>
          <p:spPr>
            <a:xfrm rot="10800000">
              <a:off x="829259"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2966832" y="1614269"/>
            <a:ext cx="872891" cy="993808"/>
            <a:chOff x="2966832" y="1614269"/>
            <a:chExt cx="872891" cy="993808"/>
          </a:xfrm>
        </p:grpSpPr>
        <p:grpSp>
          <p:nvGrpSpPr>
            <p:cNvPr id="56" name="Group 44"/>
            <p:cNvGrpSpPr>
              <a:grpSpLocks noChangeAspect="1"/>
            </p:cNvGrpSpPr>
            <p:nvPr/>
          </p:nvGrpSpPr>
          <p:grpSpPr bwMode="auto">
            <a:xfrm>
              <a:off x="3111293" y="1765514"/>
              <a:ext cx="583968" cy="567090"/>
              <a:chOff x="3202" y="1607"/>
              <a:chExt cx="1730" cy="1680"/>
            </a:xfrm>
            <a:solidFill>
              <a:schemeClr val="bg1"/>
            </a:solidFill>
          </p:grpSpPr>
          <p:sp>
            <p:nvSpPr>
              <p:cNvPr id="58"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59"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60"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57" name="任意多边形 56"/>
            <p:cNvSpPr/>
            <p:nvPr/>
          </p:nvSpPr>
          <p:spPr>
            <a:xfrm rot="10800000">
              <a:off x="2966832"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任意多边形 61"/>
          <p:cNvSpPr/>
          <p:nvPr/>
        </p:nvSpPr>
        <p:spPr>
          <a:xfrm rot="10800000">
            <a:off x="5136147"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5104405" y="1629611"/>
            <a:ext cx="936375" cy="722777"/>
            <a:chOff x="4984441" y="3312181"/>
            <a:chExt cx="1282050" cy="989600"/>
          </a:xfrm>
        </p:grpSpPr>
        <p:sp>
          <p:nvSpPr>
            <p:cNvPr id="64" name="文本框 63"/>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65" name="直接连接符 6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nvGrpSpPr>
          <p:cNvPr id="4" name="组合 3"/>
          <p:cNvGrpSpPr/>
          <p:nvPr/>
        </p:nvGrpSpPr>
        <p:grpSpPr>
          <a:xfrm>
            <a:off x="7305461" y="1614269"/>
            <a:ext cx="872891" cy="993808"/>
            <a:chOff x="7305461" y="1614269"/>
            <a:chExt cx="872891" cy="993808"/>
          </a:xfrm>
        </p:grpSpPr>
        <p:grpSp>
          <p:nvGrpSpPr>
            <p:cNvPr id="68" name="Group 58"/>
            <p:cNvGrpSpPr>
              <a:grpSpLocks noChangeAspect="1"/>
            </p:cNvGrpSpPr>
            <p:nvPr/>
          </p:nvGrpSpPr>
          <p:grpSpPr bwMode="auto">
            <a:xfrm>
              <a:off x="7507177" y="1763023"/>
              <a:ext cx="469458" cy="564600"/>
              <a:chOff x="4372" y="1753"/>
              <a:chExt cx="676" cy="813"/>
            </a:xfrm>
            <a:solidFill>
              <a:schemeClr val="bg1"/>
            </a:solidFill>
          </p:grpSpPr>
          <p:sp>
            <p:nvSpPr>
              <p:cNvPr id="70" name="Freeform 59"/>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1" name="Freeform 60"/>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72" name="Freeform 61"/>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69" name="任意多边形 68"/>
            <p:cNvSpPr/>
            <p:nvPr/>
          </p:nvSpPr>
          <p:spPr>
            <a:xfrm rot="10800000">
              <a:off x="7305461"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4"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l="20065" t="2345" r="30154" b="2345"/>
          <a:stretch>
            <a:fillRect/>
          </a:stretch>
        </p:blipFill>
        <p:spPr>
          <a:xfrm>
            <a:off x="4616987"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l="19592" t="1307" r="30627" b="3383"/>
          <a:stretch>
            <a:fillRect/>
          </a:stretch>
        </p:blipFill>
        <p:spPr>
          <a:xfrm>
            <a:off x="474981"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34864" t="2345" r="21509" b="2345"/>
          <a:stretch>
            <a:fillRect/>
          </a:stretch>
        </p:blipFill>
        <p:spPr>
          <a:xfrm>
            <a:off x="6687991"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19" name="矩形 18"/>
          <p:cNvSpPr/>
          <p:nvPr/>
        </p:nvSpPr>
        <p:spPr>
          <a:xfrm>
            <a:off x="2545984" y="1000038"/>
            <a:ext cx="1981028" cy="288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5"/>
          <p:cNvSpPr/>
          <p:nvPr/>
        </p:nvSpPr>
        <p:spPr>
          <a:xfrm>
            <a:off x="854218" y="4103082"/>
            <a:ext cx="7435564" cy="387798"/>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3" name="文本框 22"/>
          <p:cNvSpPr txBox="1"/>
          <p:nvPr/>
        </p:nvSpPr>
        <p:spPr>
          <a:xfrm>
            <a:off x="2895473" y="1310992"/>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24" name="直接连接符 23"/>
          <p:cNvCxnSpPr/>
          <p:nvPr/>
        </p:nvCxnSpPr>
        <p:spPr>
          <a:xfrm>
            <a:off x="3060943" y="2012937"/>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895473" y="2023593"/>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sp>
        <p:nvSpPr>
          <p:cNvPr id="26" name="矩形 55"/>
          <p:cNvSpPr/>
          <p:nvPr/>
        </p:nvSpPr>
        <p:spPr>
          <a:xfrm>
            <a:off x="2724020" y="2403580"/>
            <a:ext cx="1624956" cy="1274195"/>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ipsum dolor sit amet, consectetur adipisicing elit, sed do eiusmod tempor incididunt ut labore et dolore magna</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gn="ct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7" name="矩形 26"/>
          <p:cNvSpPr/>
          <p:nvPr/>
        </p:nvSpPr>
        <p:spPr>
          <a:xfrm>
            <a:off x="8269155" y="286243"/>
            <a:ext cx="367408"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03</a:t>
            </a:r>
            <a:endParaRPr lang="zh-CN" altLang="en-US" dirty="0"/>
          </a:p>
        </p:txBody>
      </p:sp>
      <p:sp>
        <p:nvSpPr>
          <p:cNvPr id="1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18"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par>
                                <p:cTn id="8" presetID="35" presetClass="path" presetSubtype="0" accel="100000" fill="hold" nodeType="withEffect">
                                  <p:stCondLst>
                                    <p:cond delay="0"/>
                                  </p:stCondLst>
                                  <p:childTnLst>
                                    <p:animMotion origin="layout" path="M 0 0 L -0.25 0 E" pathEditMode="relative" ptsTypes="">
                                      <p:cBhvr>
                                        <p:cTn id="9" dur="1000" spd="-100000" fill="hold"/>
                                        <p:tgtEl>
                                          <p:spTgt spid="17"/>
                                        </p:tgtEl>
                                        <p:attrNameLst>
                                          <p:attrName>ppt_x</p:attrName>
                                          <p:attrName>ppt_y</p:attrName>
                                        </p:attrNameLst>
                                      </p:cBhvr>
                                    </p:animMotion>
                                  </p:childTnLst>
                                </p:cTn>
                              </p:par>
                              <p:par>
                                <p:cTn id="10" presetID="6" presetClass="emph" presetSubtype="0" autoRev="1" fill="hold" nodeType="withEffect">
                                  <p:stCondLst>
                                    <p:cond delay="0"/>
                                  </p:stCondLst>
                                  <p:childTnLst>
                                    <p:animScale>
                                      <p:cBhvr>
                                        <p:cTn id="11" dur="500" fill="hold"/>
                                        <p:tgtEl>
                                          <p:spTgt spid="17"/>
                                        </p:tgtEl>
                                      </p:cBhvr>
                                      <p:by x="120000" y="120000"/>
                                    </p:animScale>
                                  </p:childTnLst>
                                </p:cTn>
                              </p:par>
                              <p:par>
                                <p:cTn id="12" presetID="10" presetClass="entr" presetSubtype="0" fill="hold" nodeType="withEffect">
                                  <p:stCondLst>
                                    <p:cond delay="6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900"/>
                                        <p:tgtEl>
                                          <p:spTgt spid="16"/>
                                        </p:tgtEl>
                                      </p:cBhvr>
                                    </p:animEffect>
                                  </p:childTnLst>
                                </p:cTn>
                              </p:par>
                              <p:par>
                                <p:cTn id="15" presetID="35" presetClass="path" presetSubtype="0" accel="90000" decel="10000" fill="hold" nodeType="withEffect">
                                  <p:stCondLst>
                                    <p:cond delay="100"/>
                                  </p:stCondLst>
                                  <p:childTnLst>
                                    <p:animMotion origin="layout" path="M 0 0 L -0.25 0 E" pathEditMode="relative" ptsTypes="">
                                      <p:cBhvr>
                                        <p:cTn id="16" dur="1000" spd="-100000" fill="hold"/>
                                        <p:tgtEl>
                                          <p:spTgt spid="16"/>
                                        </p:tgtEl>
                                        <p:attrNameLst>
                                          <p:attrName>ppt_x</p:attrName>
                                          <p:attrName>ppt_y</p:attrName>
                                        </p:attrNameLst>
                                      </p:cBhvr>
                                    </p:animMotion>
                                  </p:childTnLst>
                                </p:cTn>
                              </p:par>
                              <p:par>
                                <p:cTn id="17" presetID="6" presetClass="emph" presetSubtype="0" autoRev="1" fill="hold" nodeType="withEffect">
                                  <p:stCondLst>
                                    <p:cond delay="100"/>
                                  </p:stCondLst>
                                  <p:childTnLst>
                                    <p:animScale>
                                      <p:cBhvr>
                                        <p:cTn id="18" dur="500" fill="hold"/>
                                        <p:tgtEl>
                                          <p:spTgt spid="16"/>
                                        </p:tgtEl>
                                      </p:cBhvr>
                                      <p:by x="120000" y="120000"/>
                                    </p:animScale>
                                  </p:childTnLst>
                                </p:cTn>
                              </p:par>
                              <p:par>
                                <p:cTn id="19" presetID="10" presetClass="entr" presetSubtype="0" fill="hold" grpId="0" nodeType="withEffect">
                                  <p:stCondLst>
                                    <p:cond delay="7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900"/>
                                        <p:tgtEl>
                                          <p:spTgt spid="19"/>
                                        </p:tgtEl>
                                      </p:cBhvr>
                                    </p:animEffect>
                                  </p:childTnLst>
                                </p:cTn>
                              </p:par>
                              <p:par>
                                <p:cTn id="22" presetID="35" presetClass="path" presetSubtype="0" accel="90000" decel="10000" fill="hold" grpId="1" nodeType="withEffect">
                                  <p:stCondLst>
                                    <p:cond delay="200"/>
                                  </p:stCondLst>
                                  <p:childTnLst>
                                    <p:animMotion origin="layout" path="M 0 0 L -0.25 0 E" pathEditMode="relative" ptsTypes="">
                                      <p:cBhvr>
                                        <p:cTn id="23" dur="1000" spd="-100000" fill="hold"/>
                                        <p:tgtEl>
                                          <p:spTgt spid="19"/>
                                        </p:tgtEl>
                                        <p:attrNameLst>
                                          <p:attrName>ppt_x</p:attrName>
                                          <p:attrName>ppt_y</p:attrName>
                                        </p:attrNameLst>
                                      </p:cBhvr>
                                    </p:animMotion>
                                  </p:childTnLst>
                                </p:cTn>
                              </p:par>
                              <p:par>
                                <p:cTn id="24" presetID="6" presetClass="emph" presetSubtype="0" autoRev="1" fill="hold" grpId="2" nodeType="withEffect">
                                  <p:stCondLst>
                                    <p:cond delay="200"/>
                                  </p:stCondLst>
                                  <p:childTnLst>
                                    <p:animScale>
                                      <p:cBhvr>
                                        <p:cTn id="25" dur="500" fill="hold"/>
                                        <p:tgtEl>
                                          <p:spTgt spid="19"/>
                                        </p:tgtEl>
                                      </p:cBhvr>
                                      <p:by x="120000" y="120000"/>
                                    </p:animScale>
                                  </p:childTnLst>
                                </p:cTn>
                              </p:par>
                              <p:par>
                                <p:cTn id="26" presetID="10" presetClass="entr" presetSubtype="0" fill="hold"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900"/>
                                        <p:tgtEl>
                                          <p:spTgt spid="15"/>
                                        </p:tgtEl>
                                      </p:cBhvr>
                                    </p:animEffect>
                                  </p:childTnLst>
                                </p:cTn>
                              </p:par>
                              <p:par>
                                <p:cTn id="29" presetID="35" presetClass="path" presetSubtype="0" accel="90000" decel="10000" fill="hold" nodeType="withEffect">
                                  <p:stCondLst>
                                    <p:cond delay="300"/>
                                  </p:stCondLst>
                                  <p:childTnLst>
                                    <p:animMotion origin="layout" path="M 0 0 L -0.25 0 E" pathEditMode="relative" ptsTypes="">
                                      <p:cBhvr>
                                        <p:cTn id="30" dur="1000" spd="-100000" fill="hold"/>
                                        <p:tgtEl>
                                          <p:spTgt spid="15"/>
                                        </p:tgtEl>
                                        <p:attrNameLst>
                                          <p:attrName>ppt_x</p:attrName>
                                          <p:attrName>ppt_y</p:attrName>
                                        </p:attrNameLst>
                                      </p:cBhvr>
                                    </p:animMotion>
                                  </p:childTnLst>
                                </p:cTn>
                              </p:par>
                              <p:par>
                                <p:cTn id="31" presetID="6" presetClass="emph" presetSubtype="0" autoRev="1" fill="hold" nodeType="withEffect">
                                  <p:stCondLst>
                                    <p:cond delay="300"/>
                                  </p:stCondLst>
                                  <p:childTnLst>
                                    <p:animScale>
                                      <p:cBhvr>
                                        <p:cTn id="32" dur="500" fill="hold"/>
                                        <p:tgtEl>
                                          <p:spTgt spid="15"/>
                                        </p:tgtEl>
                                      </p:cBhvr>
                                      <p:by x="120000" y="120000"/>
                                    </p:animScale>
                                  </p:childTnLst>
                                </p:cTn>
                              </p:par>
                              <p:par>
                                <p:cTn id="33" presetID="10" presetClass="entr" presetSubtype="0" fill="hold" grpId="0" nodeType="withEffect">
                                  <p:stCondLst>
                                    <p:cond delay="18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6" presetClass="entr" presetSubtype="37" fill="hold" nodeType="withEffect">
                                  <p:stCondLst>
                                    <p:cond delay="1600"/>
                                  </p:stCondLst>
                                  <p:childTnLst>
                                    <p:set>
                                      <p:cBhvr>
                                        <p:cTn id="37" dur="1" fill="hold">
                                          <p:stCondLst>
                                            <p:cond delay="0"/>
                                          </p:stCondLst>
                                        </p:cTn>
                                        <p:tgtEl>
                                          <p:spTgt spid="24"/>
                                        </p:tgtEl>
                                        <p:attrNameLst>
                                          <p:attrName>style.visibility</p:attrName>
                                        </p:attrNameLst>
                                      </p:cBhvr>
                                      <p:to>
                                        <p:strVal val="visible"/>
                                      </p:to>
                                    </p:set>
                                    <p:animEffect transition="in" filter="barn(outVertical)">
                                      <p:cBhvr>
                                        <p:cTn id="38" dur="250"/>
                                        <p:tgtEl>
                                          <p:spTgt spid="24"/>
                                        </p:tgtEl>
                                      </p:cBhvr>
                                    </p:animEffect>
                                  </p:childTnLst>
                                </p:cTn>
                              </p:par>
                              <p:par>
                                <p:cTn id="39" presetID="10" presetClass="entr" presetSubtype="0" fill="hold" grpId="0" nodeType="withEffect">
                                  <p:stCondLst>
                                    <p:cond delay="18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50" presetClass="entr" presetSubtype="0" decel="100000" fill="hold" grpId="0" nodeType="withEffect">
                                  <p:stCondLst>
                                    <p:cond delay="1600"/>
                                  </p:stCondLst>
                                  <p:iterate type="lt">
                                    <p:tmPct val="10000"/>
                                  </p:iterate>
                                  <p:childTnLst>
                                    <p:set>
                                      <p:cBhvr>
                                        <p:cTn id="43" dur="1" fill="hold">
                                          <p:stCondLst>
                                            <p:cond delay="0"/>
                                          </p:stCondLst>
                                        </p:cTn>
                                        <p:tgtEl>
                                          <p:spTgt spid="26"/>
                                        </p:tgtEl>
                                        <p:attrNameLst>
                                          <p:attrName>style.visibility</p:attrName>
                                        </p:attrNameLst>
                                      </p:cBhvr>
                                      <p:to>
                                        <p:strVal val="visible"/>
                                      </p:to>
                                    </p:set>
                                    <p:anim calcmode="lin" valueType="num">
                                      <p:cBhvr>
                                        <p:cTn id="44" dur="50" fill="hold"/>
                                        <p:tgtEl>
                                          <p:spTgt spid="26"/>
                                        </p:tgtEl>
                                        <p:attrNameLst>
                                          <p:attrName>ppt_w</p:attrName>
                                        </p:attrNameLst>
                                      </p:cBhvr>
                                      <p:tavLst>
                                        <p:tav tm="0">
                                          <p:val>
                                            <p:strVal val="#ppt_w+.3"/>
                                          </p:val>
                                        </p:tav>
                                        <p:tav tm="100000">
                                          <p:val>
                                            <p:strVal val="#ppt_w"/>
                                          </p:val>
                                        </p:tav>
                                      </p:tavLst>
                                    </p:anim>
                                    <p:anim calcmode="lin" valueType="num">
                                      <p:cBhvr>
                                        <p:cTn id="45" dur="50" fill="hold"/>
                                        <p:tgtEl>
                                          <p:spTgt spid="26"/>
                                        </p:tgtEl>
                                        <p:attrNameLst>
                                          <p:attrName>ppt_h</p:attrName>
                                        </p:attrNameLst>
                                      </p:cBhvr>
                                      <p:tavLst>
                                        <p:tav tm="0">
                                          <p:val>
                                            <p:strVal val="#ppt_h"/>
                                          </p:val>
                                        </p:tav>
                                        <p:tav tm="100000">
                                          <p:val>
                                            <p:strVal val="#ppt_h"/>
                                          </p:val>
                                        </p:tav>
                                      </p:tavLst>
                                    </p:anim>
                                    <p:animEffect transition="in" filter="fade">
                                      <p:cBhvr>
                                        <p:cTn id="46" dur="50"/>
                                        <p:tgtEl>
                                          <p:spTgt spid="26"/>
                                        </p:tgtEl>
                                      </p:cBhvr>
                                    </p:animEffect>
                                  </p:childTnLst>
                                </p:cTn>
                              </p:par>
                              <p:par>
                                <p:cTn id="47" presetID="10" presetClass="entr" presetSubtype="0" fill="hold" grpId="0" nodeType="withEffect">
                                  <p:stCondLst>
                                    <p:cond delay="31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1"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68352" y="286243"/>
            <a:ext cx="369012"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04</a:t>
            </a:r>
            <a:endParaRPr lang="zh-CN" altLang="en-US" dirty="0"/>
          </a:p>
        </p:txBody>
      </p:sp>
      <p:grpSp>
        <p:nvGrpSpPr>
          <p:cNvPr id="30" name="组合 29"/>
          <p:cNvGrpSpPr/>
          <p:nvPr/>
        </p:nvGrpSpPr>
        <p:grpSpPr>
          <a:xfrm>
            <a:off x="589237" y="3085008"/>
            <a:ext cx="872891" cy="993808"/>
            <a:chOff x="727309" y="3451411"/>
            <a:chExt cx="872891" cy="993808"/>
          </a:xfrm>
        </p:grpSpPr>
        <p:sp>
          <p:nvSpPr>
            <p:cNvPr id="25"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p:spPr>
          <p:txBody>
            <a:bodyPr vert="horz" wrap="square" lIns="68580" tIns="34290" rIns="68580" bIns="34290" numCol="1" anchor="t" anchorCtr="0" compatLnSpc="1"/>
            <a:lstStyle/>
            <a:p>
              <a:endParaRPr lang="zh-CN" altLang="en-US" sz="1015"/>
            </a:p>
          </p:txBody>
        </p:sp>
        <p:sp>
          <p:nvSpPr>
            <p:cNvPr id="26" name="任意多边形 25"/>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55"/>
          <p:cNvSpPr/>
          <p:nvPr/>
        </p:nvSpPr>
        <p:spPr>
          <a:xfrm>
            <a:off x="285281"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1" name="组合 30"/>
          <p:cNvGrpSpPr/>
          <p:nvPr/>
        </p:nvGrpSpPr>
        <p:grpSpPr>
          <a:xfrm>
            <a:off x="2069443" y="3085008"/>
            <a:ext cx="872891" cy="993808"/>
            <a:chOff x="2030971" y="3451411"/>
            <a:chExt cx="872891" cy="993808"/>
          </a:xfrm>
        </p:grpSpPr>
        <p:grpSp>
          <p:nvGrpSpPr>
            <p:cNvPr id="12" name="Group 44"/>
            <p:cNvGrpSpPr>
              <a:grpSpLocks noChangeAspect="1"/>
            </p:cNvGrpSpPr>
            <p:nvPr/>
          </p:nvGrpSpPr>
          <p:grpSpPr bwMode="auto">
            <a:xfrm>
              <a:off x="2175432" y="3602656"/>
              <a:ext cx="583968" cy="567090"/>
              <a:chOff x="3202" y="1607"/>
              <a:chExt cx="1730" cy="1680"/>
            </a:xfrm>
            <a:solidFill>
              <a:srgbClr val="FFC000"/>
            </a:solidFill>
          </p:grpSpPr>
          <p:sp>
            <p:nvSpPr>
              <p:cNvPr id="13"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5"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7" name="任意多边形 26"/>
            <p:cNvSpPr/>
            <p:nvPr/>
          </p:nvSpPr>
          <p:spPr>
            <a:xfrm rot="10800000">
              <a:off x="2030971"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55"/>
          <p:cNvSpPr/>
          <p:nvPr/>
        </p:nvSpPr>
        <p:spPr>
          <a:xfrm>
            <a:off x="1772981"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7" name="组合 36"/>
          <p:cNvGrpSpPr/>
          <p:nvPr/>
        </p:nvGrpSpPr>
        <p:grpSpPr>
          <a:xfrm>
            <a:off x="3549649" y="3085008"/>
            <a:ext cx="936375" cy="993808"/>
            <a:chOff x="3181806" y="3451411"/>
            <a:chExt cx="936375" cy="993808"/>
          </a:xfrm>
        </p:grpSpPr>
        <p:sp>
          <p:nvSpPr>
            <p:cNvPr id="28" name="任意多边形 27"/>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181806" y="3466753"/>
              <a:ext cx="936375" cy="722777"/>
              <a:chOff x="4984441" y="3312181"/>
              <a:chExt cx="1282050" cy="989600"/>
            </a:xfrm>
          </p:grpSpPr>
          <p:sp>
            <p:nvSpPr>
              <p:cNvPr id="34" name="文本框 33"/>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sp>
        <p:nvSpPr>
          <p:cNvPr id="44" name="矩形 55"/>
          <p:cNvSpPr/>
          <p:nvPr/>
        </p:nvSpPr>
        <p:spPr>
          <a:xfrm>
            <a:off x="3275230"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2" name="组合 31"/>
          <p:cNvGrpSpPr/>
          <p:nvPr/>
        </p:nvGrpSpPr>
        <p:grpSpPr>
          <a:xfrm>
            <a:off x="5093339" y="3085008"/>
            <a:ext cx="872891" cy="993808"/>
            <a:chOff x="5025082" y="3451411"/>
            <a:chExt cx="872891" cy="993808"/>
          </a:xfrm>
        </p:grpSpPr>
        <p:grpSp>
          <p:nvGrpSpPr>
            <p:cNvPr id="16" name="Group 58"/>
            <p:cNvGrpSpPr>
              <a:grpSpLocks noChangeAspect="1"/>
            </p:cNvGrpSpPr>
            <p:nvPr/>
          </p:nvGrpSpPr>
          <p:grpSpPr bwMode="auto">
            <a:xfrm>
              <a:off x="5226798" y="3600165"/>
              <a:ext cx="469458" cy="564600"/>
              <a:chOff x="4372" y="1753"/>
              <a:chExt cx="676" cy="813"/>
            </a:xfrm>
            <a:solidFill>
              <a:srgbClr val="FFC000"/>
            </a:solidFill>
          </p:grpSpPr>
          <p:sp>
            <p:nvSpPr>
              <p:cNvPr id="17" name="Freeform 59"/>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60"/>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9" name="Freeform 61"/>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29" name="任意多边形 28"/>
            <p:cNvSpPr/>
            <p:nvPr/>
          </p:nvSpPr>
          <p:spPr>
            <a:xfrm rot="10800000">
              <a:off x="5025082"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55"/>
          <p:cNvSpPr/>
          <p:nvPr/>
        </p:nvSpPr>
        <p:spPr>
          <a:xfrm>
            <a:off x="4789383"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a:t>
            </a: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elit</a:t>
            </a: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0" name="矩形 55"/>
          <p:cNvSpPr/>
          <p:nvPr/>
        </p:nvSpPr>
        <p:spPr>
          <a:xfrm>
            <a:off x="295507" y="1994250"/>
            <a:ext cx="4600343" cy="683264"/>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consectetur adipisicing elit, sed do eiusmod tempor incididunt </a:t>
            </a:r>
            <a:r>
              <a:rPr lang="en-US" altLang="zh-CN"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1" name="矩形 39"/>
          <p:cNvSpPr/>
          <p:nvPr/>
        </p:nvSpPr>
        <p:spPr>
          <a:xfrm>
            <a:off x="369541" y="1142883"/>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2" name="矩形 51"/>
          <p:cNvSpPr/>
          <p:nvPr/>
        </p:nvSpPr>
        <p:spPr>
          <a:xfrm>
            <a:off x="369541" y="1590514"/>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47" name="组合 46"/>
          <p:cNvGrpSpPr/>
          <p:nvPr/>
        </p:nvGrpSpPr>
        <p:grpSpPr>
          <a:xfrm>
            <a:off x="5514445" y="1008384"/>
            <a:ext cx="3657607" cy="3864872"/>
            <a:chOff x="5514445" y="1008384"/>
            <a:chExt cx="3657607" cy="3864872"/>
          </a:xfrm>
        </p:grpSpPr>
        <p:pic>
          <p:nvPicPr>
            <p:cNvPr id="48" name="图片 4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37468" y="1404369"/>
              <a:ext cx="1547690" cy="1675648"/>
            </a:xfrm>
            <a:prstGeom prst="rect">
              <a:avLst/>
            </a:prstGeom>
          </p:spPr>
        </p:pic>
        <p:pic>
          <p:nvPicPr>
            <p:cNvPr id="49" name="图片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445" y="1008384"/>
              <a:ext cx="3657607" cy="3864872"/>
            </a:xfrm>
            <a:prstGeom prst="rect">
              <a:avLst/>
            </a:prstGeom>
          </p:spPr>
        </p:pic>
      </p:grpSp>
      <p:sp>
        <p:nvSpPr>
          <p:cNvPr id="38"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0"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par>
                                <p:cTn id="10" presetID="35" presetClass="path" presetSubtype="0" accel="50000" decel="50000" fill="hold" grpId="1" nodeType="withEffect">
                                  <p:stCondLst>
                                    <p:cond delay="0"/>
                                  </p:stCondLst>
                                  <p:childTnLst>
                                    <p:animMotion origin="layout" path="M 2.77778E-7 -2.83951E-6 L -0.25 -2.83951E-6 " pathEditMode="relative" rAng="0" ptsTypes="AA">
                                      <p:cBhvr>
                                        <p:cTn id="11" dur="1250" spd="-100000" fill="hold"/>
                                        <p:tgtEl>
                                          <p:spTgt spid="51"/>
                                        </p:tgtEl>
                                        <p:attrNameLst>
                                          <p:attrName>ppt_x</p:attrName>
                                          <p:attrName>ppt_y</p:attrName>
                                        </p:attrNameLst>
                                      </p:cBhvr>
                                      <p:rCtr x="-12500" y="0"/>
                                    </p:animMotion>
                                  </p:childTnLst>
                                </p:cTn>
                              </p:par>
                              <p:par>
                                <p:cTn id="12" presetID="53" presetClass="entr" presetSubtype="16" fill="hold" grpId="0" nodeType="withEffect">
                                  <p:stCondLst>
                                    <p:cond delay="750"/>
                                  </p:stCondLst>
                                  <p:childTnLst>
                                    <p:set>
                                      <p:cBhvr>
                                        <p:cTn id="13" dur="1" fill="hold">
                                          <p:stCondLst>
                                            <p:cond delay="0"/>
                                          </p:stCondLst>
                                        </p:cTn>
                                        <p:tgtEl>
                                          <p:spTgt spid="52"/>
                                        </p:tgtEl>
                                        <p:attrNameLst>
                                          <p:attrName>style.visibility</p:attrName>
                                        </p:attrNameLst>
                                      </p:cBhvr>
                                      <p:to>
                                        <p:strVal val="visible"/>
                                      </p:to>
                                    </p:set>
                                    <p:anim calcmode="lin" valueType="num">
                                      <p:cBhvr>
                                        <p:cTn id="14" dur="750" fill="hold"/>
                                        <p:tgtEl>
                                          <p:spTgt spid="52"/>
                                        </p:tgtEl>
                                        <p:attrNameLst>
                                          <p:attrName>ppt_w</p:attrName>
                                        </p:attrNameLst>
                                      </p:cBhvr>
                                      <p:tavLst>
                                        <p:tav tm="0">
                                          <p:val>
                                            <p:fltVal val="0"/>
                                          </p:val>
                                        </p:tav>
                                        <p:tav tm="100000">
                                          <p:val>
                                            <p:strVal val="#ppt_w"/>
                                          </p:val>
                                        </p:tav>
                                      </p:tavLst>
                                    </p:anim>
                                    <p:anim calcmode="lin" valueType="num">
                                      <p:cBhvr>
                                        <p:cTn id="15" dur="750" fill="hold"/>
                                        <p:tgtEl>
                                          <p:spTgt spid="52"/>
                                        </p:tgtEl>
                                        <p:attrNameLst>
                                          <p:attrName>ppt_h</p:attrName>
                                        </p:attrNameLst>
                                      </p:cBhvr>
                                      <p:tavLst>
                                        <p:tav tm="0">
                                          <p:val>
                                            <p:fltVal val="0"/>
                                          </p:val>
                                        </p:tav>
                                        <p:tav tm="100000">
                                          <p:val>
                                            <p:strVal val="#ppt_h"/>
                                          </p:val>
                                        </p:tav>
                                      </p:tavLst>
                                    </p:anim>
                                    <p:animEffect transition="in" filter="fade">
                                      <p:cBhvr>
                                        <p:cTn id="16" dur="750"/>
                                        <p:tgtEl>
                                          <p:spTgt spid="52"/>
                                        </p:tgtEl>
                                      </p:cBhvr>
                                    </p:animEffect>
                                  </p:childTnLst>
                                </p:cTn>
                              </p:par>
                              <p:par>
                                <p:cTn id="17" presetID="35" presetClass="path" presetSubtype="0" accel="50000" decel="50000" fill="hold" grpId="1" nodeType="withEffect">
                                  <p:stCondLst>
                                    <p:cond delay="750"/>
                                  </p:stCondLst>
                                  <p:childTnLst>
                                    <p:animMotion origin="layout" path="M 1.38889E-6 -2.46914E-7 L -0.25 -2.46914E-7 " pathEditMode="relative" rAng="0" ptsTypes="AA">
                                      <p:cBhvr>
                                        <p:cTn id="18" dur="1250" spd="-100000" fill="hold"/>
                                        <p:tgtEl>
                                          <p:spTgt spid="52"/>
                                        </p:tgtEl>
                                        <p:attrNameLst>
                                          <p:attrName>ppt_x</p:attrName>
                                          <p:attrName>ppt_y</p:attrName>
                                        </p:attrNameLst>
                                      </p:cBhvr>
                                      <p:rCtr x="-12500" y="0"/>
                                    </p:animMotion>
                                  </p:childTnLst>
                                </p:cTn>
                              </p:par>
                              <p:par>
                                <p:cTn id="19" presetID="50" presetClass="entr" presetSubtype="0" decel="100000" fill="hold" grpId="0" nodeType="withEffect">
                                  <p:stCondLst>
                                    <p:cond delay="1500"/>
                                  </p:stCondLst>
                                  <p:iterate type="lt">
                                    <p:tmPct val="10000"/>
                                  </p:iterate>
                                  <p:childTnLst>
                                    <p:set>
                                      <p:cBhvr>
                                        <p:cTn id="20" dur="1" fill="hold">
                                          <p:stCondLst>
                                            <p:cond delay="0"/>
                                          </p:stCondLst>
                                        </p:cTn>
                                        <p:tgtEl>
                                          <p:spTgt spid="50"/>
                                        </p:tgtEl>
                                        <p:attrNameLst>
                                          <p:attrName>style.visibility</p:attrName>
                                        </p:attrNameLst>
                                      </p:cBhvr>
                                      <p:to>
                                        <p:strVal val="visible"/>
                                      </p:to>
                                    </p:set>
                                    <p:anim calcmode="lin" valueType="num">
                                      <p:cBhvr>
                                        <p:cTn id="21" dur="100" fill="hold"/>
                                        <p:tgtEl>
                                          <p:spTgt spid="50"/>
                                        </p:tgtEl>
                                        <p:attrNameLst>
                                          <p:attrName>ppt_w</p:attrName>
                                        </p:attrNameLst>
                                      </p:cBhvr>
                                      <p:tavLst>
                                        <p:tav tm="0">
                                          <p:val>
                                            <p:strVal val="#ppt_w+.3"/>
                                          </p:val>
                                        </p:tav>
                                        <p:tav tm="100000">
                                          <p:val>
                                            <p:strVal val="#ppt_w"/>
                                          </p:val>
                                        </p:tav>
                                      </p:tavLst>
                                    </p:anim>
                                    <p:anim calcmode="lin" valueType="num">
                                      <p:cBhvr>
                                        <p:cTn id="22" dur="100" fill="hold"/>
                                        <p:tgtEl>
                                          <p:spTgt spid="50"/>
                                        </p:tgtEl>
                                        <p:attrNameLst>
                                          <p:attrName>ppt_h</p:attrName>
                                        </p:attrNameLst>
                                      </p:cBhvr>
                                      <p:tavLst>
                                        <p:tav tm="0">
                                          <p:val>
                                            <p:strVal val="#ppt_h"/>
                                          </p:val>
                                        </p:tav>
                                        <p:tav tm="100000">
                                          <p:val>
                                            <p:strVal val="#ppt_h"/>
                                          </p:val>
                                        </p:tav>
                                      </p:tavLst>
                                    </p:anim>
                                    <p:animEffect transition="in" filter="fade">
                                      <p:cBhvr>
                                        <p:cTn id="23" dur="100"/>
                                        <p:tgtEl>
                                          <p:spTgt spid="50"/>
                                        </p:tgtEl>
                                      </p:cBhvr>
                                    </p:animEffect>
                                  </p:childTnLst>
                                </p:cTn>
                              </p:par>
                              <p:par>
                                <p:cTn id="24" presetID="10" presetClass="entr" presetSubtype="0" fill="hold" nodeType="withEffect">
                                  <p:stCondLst>
                                    <p:cond delay="3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childTnLst>
                                </p:cTn>
                              </p:par>
                              <p:par>
                                <p:cTn id="27" presetID="42" presetClass="path" presetSubtype="0" accel="50000" decel="50000" fill="hold" nodeType="withEffect">
                                  <p:stCondLst>
                                    <p:cond delay="3000"/>
                                  </p:stCondLst>
                                  <p:childTnLst>
                                    <p:animMotion origin="layout" path="M 3.05556E-6 8.64198E-7 L 0.04236 0.05123 " pathEditMode="relative" rAng="0" ptsTypes="AA">
                                      <p:cBhvr>
                                        <p:cTn id="28" dur="1000" spd="-100000" fill="hold"/>
                                        <p:tgtEl>
                                          <p:spTgt spid="47"/>
                                        </p:tgtEl>
                                        <p:attrNameLst>
                                          <p:attrName>ppt_x</p:attrName>
                                          <p:attrName>ppt_y</p:attrName>
                                        </p:attrNameLst>
                                      </p:cBhvr>
                                      <p:rCtr x="2118" y="2562"/>
                                    </p:animMotion>
                                  </p:childTnLst>
                                </p:cTn>
                              </p:par>
                              <p:par>
                                <p:cTn id="29" presetID="10" presetClass="entr" presetSubtype="0" fill="hold" nodeType="withEffect">
                                  <p:stCondLst>
                                    <p:cond delay="4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53" presetClass="entr" presetSubtype="16" fill="hold" nodeType="withEffect">
                                  <p:stCondLst>
                                    <p:cond delay="400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42" presetClass="path" presetSubtype="0" accel="50000" decel="50000" fill="hold" nodeType="withEffect">
                                  <p:stCondLst>
                                    <p:cond delay="4000"/>
                                  </p:stCondLst>
                                  <p:childTnLst>
                                    <p:animMotion origin="layout" path="M -2.77778E-6 3.7037E-6 L -2.77778E-6 0.10802 " pathEditMode="relative" rAng="0" ptsTypes="AA">
                                      <p:cBhvr>
                                        <p:cTn id="38" dur="500" spd="-100000" fill="hold"/>
                                        <p:tgtEl>
                                          <p:spTgt spid="30"/>
                                        </p:tgtEl>
                                        <p:attrNameLst>
                                          <p:attrName>ppt_x</p:attrName>
                                          <p:attrName>ppt_y</p:attrName>
                                        </p:attrNameLst>
                                      </p:cBhvr>
                                      <p:rCtr x="0" y="5401"/>
                                    </p:animMotion>
                                  </p:childTnLst>
                                </p:cTn>
                              </p:par>
                              <p:par>
                                <p:cTn id="39" presetID="10" presetClass="entr" presetSubtype="0" fill="hold" grpId="0" nodeType="withEffect">
                                  <p:stCondLst>
                                    <p:cond delay="425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42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53" presetClass="entr" presetSubtype="16" fill="hold" nodeType="withEffect">
                                  <p:stCondLst>
                                    <p:cond delay="42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42" presetClass="path" presetSubtype="0" accel="50000" decel="50000" fill="hold" nodeType="withEffect">
                                  <p:stCondLst>
                                    <p:cond delay="4250"/>
                                  </p:stCondLst>
                                  <p:childTnLst>
                                    <p:animMotion origin="layout" path="M -2.77778E-6 3.7037E-6 L -2.77778E-6 0.10802 " pathEditMode="relative" rAng="0" ptsTypes="AA">
                                      <p:cBhvr>
                                        <p:cTn id="51" dur="500" spd="-100000" fill="hold"/>
                                        <p:tgtEl>
                                          <p:spTgt spid="31"/>
                                        </p:tgtEl>
                                        <p:attrNameLst>
                                          <p:attrName>ppt_x</p:attrName>
                                          <p:attrName>ppt_y</p:attrName>
                                        </p:attrNameLst>
                                      </p:cBhvr>
                                      <p:rCtr x="0" y="5401"/>
                                    </p:animMotion>
                                  </p:childTnLst>
                                </p:cTn>
                              </p:par>
                              <p:par>
                                <p:cTn id="52" presetID="10" presetClass="entr" presetSubtype="0" fill="hold" grpId="0" nodeType="withEffect">
                                  <p:stCondLst>
                                    <p:cond delay="4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nodeType="withEffect">
                                  <p:stCondLst>
                                    <p:cond delay="45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53" presetClass="entr" presetSubtype="16" fill="hold" nodeType="withEffect">
                                  <p:stCondLst>
                                    <p:cond delay="4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par>
                                <p:cTn id="63" presetID="42" presetClass="path" presetSubtype="0" accel="50000" decel="50000" fill="hold" nodeType="withEffect">
                                  <p:stCondLst>
                                    <p:cond delay="4500"/>
                                  </p:stCondLst>
                                  <p:childTnLst>
                                    <p:animMotion origin="layout" path="M -2.77778E-6 3.7037E-6 L -2.77778E-6 0.10802 " pathEditMode="relative" rAng="0" ptsTypes="AA">
                                      <p:cBhvr>
                                        <p:cTn id="64" dur="500" spd="-100000" fill="hold"/>
                                        <p:tgtEl>
                                          <p:spTgt spid="37"/>
                                        </p:tgtEl>
                                        <p:attrNameLst>
                                          <p:attrName>ppt_x</p:attrName>
                                          <p:attrName>ppt_y</p:attrName>
                                        </p:attrNameLst>
                                      </p:cBhvr>
                                      <p:rCtr x="0" y="5401"/>
                                    </p:animMotion>
                                  </p:childTnLst>
                                </p:cTn>
                              </p:par>
                              <p:par>
                                <p:cTn id="65" presetID="10" presetClass="entr" presetSubtype="0" fill="hold" grpId="0" nodeType="withEffect">
                                  <p:stCondLst>
                                    <p:cond delay="475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nodeType="withEffect">
                                  <p:stCondLst>
                                    <p:cond delay="475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53" presetClass="entr" presetSubtype="16" fill="hold" nodeType="withEffect">
                                  <p:stCondLst>
                                    <p:cond delay="475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42" presetClass="path" presetSubtype="0" accel="50000" decel="50000" fill="hold" nodeType="withEffect">
                                  <p:stCondLst>
                                    <p:cond delay="4750"/>
                                  </p:stCondLst>
                                  <p:childTnLst>
                                    <p:animMotion origin="layout" path="M -2.77778E-6 3.7037E-6 L -2.77778E-6 0.10802 " pathEditMode="relative" rAng="0" ptsTypes="AA">
                                      <p:cBhvr>
                                        <p:cTn id="77" dur="500" spd="-100000" fill="hold"/>
                                        <p:tgtEl>
                                          <p:spTgt spid="32"/>
                                        </p:tgtEl>
                                        <p:attrNameLst>
                                          <p:attrName>ppt_x</p:attrName>
                                          <p:attrName>ppt_y</p:attrName>
                                        </p:attrNameLst>
                                      </p:cBhvr>
                                      <p:rCtr x="0" y="5401"/>
                                    </p:animMotion>
                                  </p:childTnLst>
                                </p:cTn>
                              </p:par>
                              <p:par>
                                <p:cTn id="78" presetID="10" presetClass="entr" presetSubtype="0" fill="hold" grpId="0" nodeType="withEffect">
                                  <p:stCondLst>
                                    <p:cond delay="50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4" grpId="0"/>
      <p:bldP spid="45" grpId="0"/>
      <p:bldP spid="50" grpId="0"/>
      <p:bldP spid="51" grpId="0" animBg="1"/>
      <p:bldP spid="51" grpId="1"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6"/>
          <p:cNvGrpSpPr/>
          <p:nvPr/>
        </p:nvGrpSpPr>
        <p:grpSpPr>
          <a:xfrm>
            <a:off x="1003546" y="1267757"/>
            <a:ext cx="1821593" cy="1045833"/>
            <a:chOff x="5722601" y="203979"/>
            <a:chExt cx="3666422" cy="2105007"/>
          </a:xfrm>
        </p:grpSpPr>
        <p:grpSp>
          <p:nvGrpSpPr>
            <p:cNvPr id="3" name="组合 94"/>
            <p:cNvGrpSpPr/>
            <p:nvPr/>
          </p:nvGrpSpPr>
          <p:grpSpPr>
            <a:xfrm>
              <a:off x="5722601" y="2198845"/>
              <a:ext cx="3666422" cy="110141"/>
              <a:chOff x="5629784" y="2731027"/>
              <a:chExt cx="2955441" cy="88783"/>
            </a:xfrm>
          </p:grpSpPr>
          <p:sp>
            <p:nvSpPr>
              <p:cNvPr id="8" name="任意多边形 82"/>
              <p:cNvSpPr/>
              <p:nvPr/>
            </p:nvSpPr>
            <p:spPr>
              <a:xfrm>
                <a:off x="5629784" y="2731028"/>
                <a:ext cx="2955441" cy="88782"/>
              </a:xfrm>
              <a:custGeom>
                <a:avLst/>
                <a:gdLst>
                  <a:gd name="connsiteX0" fmla="*/ 0 w 1610539"/>
                  <a:gd name="connsiteY0" fmla="*/ 0 h 48381"/>
                  <a:gd name="connsiteX1" fmla="*/ 1610539 w 1610539"/>
                  <a:gd name="connsiteY1" fmla="*/ 0 h 48381"/>
                  <a:gd name="connsiteX2" fmla="*/ 1603330 w 1610539"/>
                  <a:gd name="connsiteY2" fmla="*/ 10692 h 48381"/>
                  <a:gd name="connsiteX3" fmla="*/ 1512342 w 1610539"/>
                  <a:gd name="connsiteY3" fmla="*/ 48381 h 48381"/>
                  <a:gd name="connsiteX4" fmla="*/ 98197 w 1610539"/>
                  <a:gd name="connsiteY4" fmla="*/ 48381 h 48381"/>
                  <a:gd name="connsiteX5" fmla="*/ 7209 w 1610539"/>
                  <a:gd name="connsiteY5" fmla="*/ 10692 h 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39" h="48381">
                    <a:moveTo>
                      <a:pt x="0" y="0"/>
                    </a:moveTo>
                    <a:lnTo>
                      <a:pt x="1610539" y="0"/>
                    </a:lnTo>
                    <a:lnTo>
                      <a:pt x="1603330" y="10692"/>
                    </a:lnTo>
                    <a:cubicBezTo>
                      <a:pt x="1580044" y="33978"/>
                      <a:pt x="1547875" y="48381"/>
                      <a:pt x="1512342" y="48381"/>
                    </a:cubicBezTo>
                    <a:lnTo>
                      <a:pt x="98197" y="48381"/>
                    </a:lnTo>
                    <a:cubicBezTo>
                      <a:pt x="62664" y="48381"/>
                      <a:pt x="30495" y="33978"/>
                      <a:pt x="7209" y="1069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5"/>
              <p:cNvSpPr/>
              <p:nvPr/>
            </p:nvSpPr>
            <p:spPr>
              <a:xfrm flipH="1">
                <a:off x="6894912" y="2731027"/>
                <a:ext cx="437916" cy="25887"/>
              </a:xfrm>
              <a:custGeom>
                <a:avLst/>
                <a:gdLst>
                  <a:gd name="connsiteX0" fmla="*/ 437916 w 437916"/>
                  <a:gd name="connsiteY0" fmla="*/ 0 h 25887"/>
                  <a:gd name="connsiteX1" fmla="*/ 0 w 437916"/>
                  <a:gd name="connsiteY1" fmla="*/ 0 h 25887"/>
                  <a:gd name="connsiteX2" fmla="*/ 2729 w 437916"/>
                  <a:gd name="connsiteY2" fmla="*/ 6588 h 25887"/>
                  <a:gd name="connsiteX3" fmla="*/ 49321 w 437916"/>
                  <a:gd name="connsiteY3" fmla="*/ 25887 h 25887"/>
                  <a:gd name="connsiteX4" fmla="*/ 388594 w 437916"/>
                  <a:gd name="connsiteY4" fmla="*/ 25887 h 25887"/>
                  <a:gd name="connsiteX5" fmla="*/ 435187 w 437916"/>
                  <a:gd name="connsiteY5" fmla="*/ 6588 h 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16" h="25887">
                    <a:moveTo>
                      <a:pt x="437916" y="0"/>
                    </a:moveTo>
                    <a:lnTo>
                      <a:pt x="0" y="0"/>
                    </a:lnTo>
                    <a:lnTo>
                      <a:pt x="2729" y="6588"/>
                    </a:lnTo>
                    <a:cubicBezTo>
                      <a:pt x="14653" y="18512"/>
                      <a:pt x="31126" y="25887"/>
                      <a:pt x="49321" y="25887"/>
                    </a:cubicBezTo>
                    <a:lnTo>
                      <a:pt x="388594" y="25887"/>
                    </a:lnTo>
                    <a:cubicBezTo>
                      <a:pt x="406790" y="25887"/>
                      <a:pt x="423263" y="18512"/>
                      <a:pt x="435187" y="6588"/>
                    </a:cubicBezTo>
                    <a:close/>
                  </a:path>
                </a:pathLst>
              </a:cu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90"/>
            <p:cNvSpPr/>
            <p:nvPr/>
          </p:nvSpPr>
          <p:spPr>
            <a:xfrm>
              <a:off x="6053625" y="203979"/>
              <a:ext cx="3004372" cy="1993748"/>
            </a:xfrm>
            <a:custGeom>
              <a:avLst/>
              <a:gdLst>
                <a:gd name="connsiteX0" fmla="*/ 78343 w 2421774"/>
                <a:gd name="connsiteY0" fmla="*/ 0 h 1607127"/>
                <a:gd name="connsiteX1" fmla="*/ 2343431 w 2421774"/>
                <a:gd name="connsiteY1" fmla="*/ 0 h 1607127"/>
                <a:gd name="connsiteX2" fmla="*/ 2421774 w 2421774"/>
                <a:gd name="connsiteY2" fmla="*/ 78343 h 1607127"/>
                <a:gd name="connsiteX3" fmla="*/ 2421774 w 2421774"/>
                <a:gd name="connsiteY3" fmla="*/ 1578660 h 1607127"/>
                <a:gd name="connsiteX4" fmla="*/ 2416027 w 2421774"/>
                <a:gd name="connsiteY4" fmla="*/ 1607127 h 1607127"/>
                <a:gd name="connsiteX5" fmla="*/ 5747 w 2421774"/>
                <a:gd name="connsiteY5" fmla="*/ 1607127 h 1607127"/>
                <a:gd name="connsiteX6" fmla="*/ 0 w 2421774"/>
                <a:gd name="connsiteY6" fmla="*/ 1578660 h 1607127"/>
                <a:gd name="connsiteX7" fmla="*/ 0 w 2421774"/>
                <a:gd name="connsiteY7" fmla="*/ 78343 h 1607127"/>
                <a:gd name="connsiteX8" fmla="*/ 78343 w 2421774"/>
                <a:gd name="connsiteY8" fmla="*/ 0 h 160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774" h="1607127">
                  <a:moveTo>
                    <a:pt x="78343" y="0"/>
                  </a:moveTo>
                  <a:lnTo>
                    <a:pt x="2343431" y="0"/>
                  </a:lnTo>
                  <a:cubicBezTo>
                    <a:pt x="2386699" y="0"/>
                    <a:pt x="2421774" y="35075"/>
                    <a:pt x="2421774" y="78343"/>
                  </a:cubicBezTo>
                  <a:lnTo>
                    <a:pt x="2421774" y="1578660"/>
                  </a:lnTo>
                  <a:lnTo>
                    <a:pt x="2416027" y="1607127"/>
                  </a:lnTo>
                  <a:lnTo>
                    <a:pt x="5747" y="1607127"/>
                  </a:lnTo>
                  <a:lnTo>
                    <a:pt x="0" y="1578660"/>
                  </a:lnTo>
                  <a:lnTo>
                    <a:pt x="0" y="78343"/>
                  </a:lnTo>
                  <a:cubicBezTo>
                    <a:pt x="0" y="35075"/>
                    <a:pt x="35075" y="0"/>
                    <a:pt x="78343" y="0"/>
                  </a:cubicBezTo>
                  <a:close/>
                </a:path>
              </a:pathLst>
            </a:cu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88"/>
            <p:cNvSpPr/>
            <p:nvPr/>
          </p:nvSpPr>
          <p:spPr>
            <a:xfrm>
              <a:off x="6163625" y="313979"/>
              <a:ext cx="2784374" cy="1753124"/>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92"/>
            <p:cNvSpPr/>
            <p:nvPr/>
          </p:nvSpPr>
          <p:spPr>
            <a:xfrm>
              <a:off x="7431406" y="203979"/>
              <a:ext cx="1619720" cy="2055623"/>
            </a:xfrm>
            <a:custGeom>
              <a:avLst/>
              <a:gdLst>
                <a:gd name="connsiteX0" fmla="*/ 0 w 1305629"/>
                <a:gd name="connsiteY0" fmla="*/ 0 h 1657003"/>
                <a:gd name="connsiteX1" fmla="*/ 1227286 w 1305629"/>
                <a:gd name="connsiteY1" fmla="*/ 0 h 1657003"/>
                <a:gd name="connsiteX2" fmla="*/ 1305629 w 1305629"/>
                <a:gd name="connsiteY2" fmla="*/ 78343 h 1657003"/>
                <a:gd name="connsiteX3" fmla="*/ 1305629 w 1305629"/>
                <a:gd name="connsiteY3" fmla="*/ 1578660 h 1657003"/>
                <a:gd name="connsiteX4" fmla="*/ 1227286 w 1305629"/>
                <a:gd name="connsiteY4" fmla="*/ 1657003 h 1657003"/>
                <a:gd name="connsiteX5" fmla="*/ 580167 w 1305629"/>
                <a:gd name="connsiteY5" fmla="*/ 1657003 h 165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629" h="1657003">
                  <a:moveTo>
                    <a:pt x="0" y="0"/>
                  </a:moveTo>
                  <a:lnTo>
                    <a:pt x="1227286" y="0"/>
                  </a:lnTo>
                  <a:cubicBezTo>
                    <a:pt x="1270554" y="0"/>
                    <a:pt x="1305629" y="35075"/>
                    <a:pt x="1305629" y="78343"/>
                  </a:cubicBezTo>
                  <a:lnTo>
                    <a:pt x="1305629" y="1578660"/>
                  </a:lnTo>
                  <a:cubicBezTo>
                    <a:pt x="1305629" y="1621928"/>
                    <a:pt x="1270554" y="1657003"/>
                    <a:pt x="1227286" y="1657003"/>
                  </a:cubicBezTo>
                  <a:lnTo>
                    <a:pt x="580167" y="1657003"/>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93"/>
            <p:cNvSpPr/>
            <p:nvPr/>
          </p:nvSpPr>
          <p:spPr>
            <a:xfrm>
              <a:off x="7531787" y="239767"/>
              <a:ext cx="480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55"/>
          <p:cNvSpPr/>
          <p:nvPr/>
        </p:nvSpPr>
        <p:spPr>
          <a:xfrm>
            <a:off x="962688"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t>
            </a:r>
            <a:endParaRPr lang="en-US"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adipisicing </a:t>
            </a: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elit, sed do eiusmod tempor </a:t>
            </a:r>
            <a:endParaRPr lang="en-US"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incididunt </a:t>
            </a: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3" name="直接连接符 12"/>
          <p:cNvCxnSpPr/>
          <p:nvPr/>
        </p:nvCxnSpPr>
        <p:spPr>
          <a:xfrm>
            <a:off x="1033538"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033538" y="3776927"/>
            <a:ext cx="482721" cy="482721"/>
            <a:chOff x="1033538" y="3776927"/>
            <a:chExt cx="482721" cy="482721"/>
          </a:xfrm>
        </p:grpSpPr>
        <p:sp>
          <p:nvSpPr>
            <p:cNvPr id="15" name="Oval 59"/>
            <p:cNvSpPr/>
            <p:nvPr/>
          </p:nvSpPr>
          <p:spPr>
            <a:xfrm>
              <a:off x="1033538"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60"/>
            <p:cNvGrpSpPr/>
            <p:nvPr/>
          </p:nvGrpSpPr>
          <p:grpSpPr>
            <a:xfrm>
              <a:off x="1101203" y="3848357"/>
              <a:ext cx="347391" cy="411291"/>
              <a:chOff x="1375885" y="1198807"/>
              <a:chExt cx="1009650" cy="1195367"/>
            </a:xfrm>
            <a:solidFill>
              <a:srgbClr val="FFC000"/>
            </a:solidFill>
          </p:grpSpPr>
          <p:grpSp>
            <p:nvGrpSpPr>
              <p:cNvPr id="17" name="Group 61"/>
              <p:cNvGrpSpPr/>
              <p:nvPr/>
            </p:nvGrpSpPr>
            <p:grpSpPr>
              <a:xfrm>
                <a:off x="1375885" y="1198807"/>
                <a:ext cx="1009650" cy="1139826"/>
                <a:chOff x="1368786" y="1195986"/>
                <a:chExt cx="1009650" cy="1139826"/>
              </a:xfrm>
              <a:grpFill/>
            </p:grpSpPr>
            <p:sp>
              <p:nvSpPr>
                <p:cNvPr id="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文本框 21"/>
          <p:cNvSpPr txBox="1"/>
          <p:nvPr/>
        </p:nvSpPr>
        <p:spPr>
          <a:xfrm>
            <a:off x="1543090" y="3725899"/>
            <a:ext cx="1282050" cy="584775"/>
          </a:xfrm>
          <a:prstGeom prst="rect">
            <a:avLst/>
          </a:prstGeom>
          <a:noFill/>
        </p:spPr>
        <p:txBody>
          <a:bodyPr wrap="square" rtlCol="0">
            <a:spAutoFit/>
          </a:bodyPr>
          <a:lstStyle/>
          <a:p>
            <a:r>
              <a:rPr lang="en-US" altLang="zh-CN" sz="3200" dirty="0" smtClean="0">
                <a:solidFill>
                  <a:schemeClr val="bg1"/>
                </a:solidFill>
                <a:latin typeface="HelveticaNeueLT Pro 67 MdCn" panose="020B0606030502030204" pitchFamily="34" charset="0"/>
              </a:rPr>
              <a:t>81,680</a:t>
            </a:r>
            <a:endParaRPr lang="zh-CN" altLang="en-US" sz="3200" dirty="0">
              <a:solidFill>
                <a:schemeClr val="bg1"/>
              </a:solidFill>
              <a:latin typeface="HelveticaNeueLT Pro 67 MdCn" panose="020B0606030502030204" pitchFamily="34" charset="0"/>
            </a:endParaRPr>
          </a:p>
        </p:txBody>
      </p:sp>
      <p:grpSp>
        <p:nvGrpSpPr>
          <p:cNvPr id="10" name="组合 9"/>
          <p:cNvGrpSpPr/>
          <p:nvPr/>
        </p:nvGrpSpPr>
        <p:grpSpPr>
          <a:xfrm>
            <a:off x="3787065" y="1479796"/>
            <a:ext cx="1599397" cy="833794"/>
            <a:chOff x="3787065" y="1479796"/>
            <a:chExt cx="1599397" cy="833794"/>
          </a:xfrm>
        </p:grpSpPr>
        <p:grpSp>
          <p:nvGrpSpPr>
            <p:cNvPr id="23" name="组合 37"/>
            <p:cNvGrpSpPr/>
            <p:nvPr/>
          </p:nvGrpSpPr>
          <p:grpSpPr>
            <a:xfrm rot="16200000" flipV="1">
              <a:off x="3962834" y="1304027"/>
              <a:ext cx="833794" cy="1185331"/>
              <a:chOff x="2132515" y="1040815"/>
              <a:chExt cx="2233745" cy="3175519"/>
            </a:xfrm>
          </p:grpSpPr>
          <p:sp>
            <p:nvSpPr>
              <p:cNvPr id="24" name="任意多边形 22"/>
              <p:cNvSpPr/>
              <p:nvPr/>
            </p:nvSpPr>
            <p:spPr>
              <a:xfrm>
                <a:off x="3275469" y="2618168"/>
                <a:ext cx="658570" cy="205171"/>
              </a:xfrm>
              <a:custGeom>
                <a:avLst/>
                <a:gdLst>
                  <a:gd name="connsiteX0" fmla="*/ 110736 w 658570"/>
                  <a:gd name="connsiteY0" fmla="*/ 0 h 205171"/>
                  <a:gd name="connsiteX1" fmla="*/ 550365 w 658570"/>
                  <a:gd name="connsiteY1" fmla="*/ 0 h 205171"/>
                  <a:gd name="connsiteX2" fmla="*/ 550297 w 658570"/>
                  <a:gd name="connsiteY2" fmla="*/ 50330 h 205171"/>
                  <a:gd name="connsiteX3" fmla="*/ 565304 w 658570"/>
                  <a:gd name="connsiteY3" fmla="*/ 147236 h 205171"/>
                  <a:gd name="connsiteX4" fmla="*/ 575233 w 658570"/>
                  <a:gd name="connsiteY4" fmla="*/ 176233 h 205171"/>
                  <a:gd name="connsiteX5" fmla="*/ 632693 w 658570"/>
                  <a:gd name="connsiteY5" fmla="*/ 184755 h 205171"/>
                  <a:gd name="connsiteX6" fmla="*/ 658570 w 658570"/>
                  <a:gd name="connsiteY6" fmla="*/ 197572 h 205171"/>
                  <a:gd name="connsiteX7" fmla="*/ 643228 w 658570"/>
                  <a:gd name="connsiteY7" fmla="*/ 205171 h 205171"/>
                  <a:gd name="connsiteX8" fmla="*/ 15342 w 658570"/>
                  <a:gd name="connsiteY8" fmla="*/ 205171 h 205171"/>
                  <a:gd name="connsiteX9" fmla="*/ 0 w 658570"/>
                  <a:gd name="connsiteY9" fmla="*/ 197572 h 205171"/>
                  <a:gd name="connsiteX10" fmla="*/ 25877 w 658570"/>
                  <a:gd name="connsiteY10" fmla="*/ 184755 h 205171"/>
                  <a:gd name="connsiteX11" fmla="*/ 86003 w 658570"/>
                  <a:gd name="connsiteY11" fmla="*/ 175837 h 205171"/>
                  <a:gd name="connsiteX12" fmla="*/ 95797 w 658570"/>
                  <a:gd name="connsiteY12" fmla="*/ 147236 h 205171"/>
                  <a:gd name="connsiteX13" fmla="*/ 110805 w 658570"/>
                  <a:gd name="connsiteY13" fmla="*/ 50331 h 2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570" h="205171">
                    <a:moveTo>
                      <a:pt x="110736" y="0"/>
                    </a:moveTo>
                    <a:lnTo>
                      <a:pt x="550365" y="0"/>
                    </a:lnTo>
                    <a:lnTo>
                      <a:pt x="550297" y="50330"/>
                    </a:lnTo>
                    <a:cubicBezTo>
                      <a:pt x="552935" y="84909"/>
                      <a:pt x="558144" y="117646"/>
                      <a:pt x="565304" y="147236"/>
                    </a:cubicBezTo>
                    <a:lnTo>
                      <a:pt x="575233" y="176233"/>
                    </a:lnTo>
                    <a:lnTo>
                      <a:pt x="632693" y="184755"/>
                    </a:lnTo>
                    <a:cubicBezTo>
                      <a:pt x="649356" y="188694"/>
                      <a:pt x="658570" y="193026"/>
                      <a:pt x="658570" y="197572"/>
                    </a:cubicBezTo>
                    <a:lnTo>
                      <a:pt x="643228" y="205171"/>
                    </a:lnTo>
                    <a:lnTo>
                      <a:pt x="15342" y="205171"/>
                    </a:lnTo>
                    <a:lnTo>
                      <a:pt x="0" y="197572"/>
                    </a:lnTo>
                    <a:cubicBezTo>
                      <a:pt x="0" y="193026"/>
                      <a:pt x="9214" y="188694"/>
                      <a:pt x="25877" y="184755"/>
                    </a:cubicBezTo>
                    <a:lnTo>
                      <a:pt x="86003" y="175837"/>
                    </a:lnTo>
                    <a:lnTo>
                      <a:pt x="95797" y="147236"/>
                    </a:lnTo>
                    <a:cubicBezTo>
                      <a:pt x="102958" y="117645"/>
                      <a:pt x="108167" y="84909"/>
                      <a:pt x="110805" y="50331"/>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5"/>
              <p:cNvSpPr/>
              <p:nvPr/>
            </p:nvSpPr>
            <p:spPr>
              <a:xfrm>
                <a:off x="3084729" y="2624246"/>
                <a:ext cx="439629" cy="37466"/>
              </a:xfrm>
              <a:custGeom>
                <a:avLst/>
                <a:gdLst>
                  <a:gd name="connsiteX0" fmla="*/ 0 w 439629"/>
                  <a:gd name="connsiteY0" fmla="*/ 0 h 37466"/>
                  <a:gd name="connsiteX1" fmla="*/ 439629 w 439629"/>
                  <a:gd name="connsiteY1" fmla="*/ 0 h 37466"/>
                  <a:gd name="connsiteX2" fmla="*/ 439579 w 439629"/>
                  <a:gd name="connsiteY2" fmla="*/ 37466 h 37466"/>
                  <a:gd name="connsiteX3" fmla="*/ 51 w 439629"/>
                  <a:gd name="connsiteY3" fmla="*/ 37466 h 37466"/>
                </a:gdLst>
                <a:ahLst/>
                <a:cxnLst>
                  <a:cxn ang="0">
                    <a:pos x="connsiteX0" y="connsiteY0"/>
                  </a:cxn>
                  <a:cxn ang="0">
                    <a:pos x="connsiteX1" y="connsiteY1"/>
                  </a:cxn>
                  <a:cxn ang="0">
                    <a:pos x="connsiteX2" y="connsiteY2"/>
                  </a:cxn>
                  <a:cxn ang="0">
                    <a:pos x="connsiteX3" y="connsiteY3"/>
                  </a:cxn>
                </a:cxnLst>
                <a:rect l="l" t="t" r="r" b="b"/>
                <a:pathLst>
                  <a:path w="439629" h="37466">
                    <a:moveTo>
                      <a:pt x="0" y="0"/>
                    </a:moveTo>
                    <a:lnTo>
                      <a:pt x="439629" y="0"/>
                    </a:lnTo>
                    <a:lnTo>
                      <a:pt x="439579" y="37466"/>
                    </a:lnTo>
                    <a:lnTo>
                      <a:pt x="51" y="37466"/>
                    </a:lnTo>
                    <a:close/>
                  </a:path>
                </a:pathLst>
              </a:custGeom>
              <a:solidFill>
                <a:srgbClr val="D5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9"/>
              <p:cNvSpPr/>
              <p:nvPr/>
            </p:nvSpPr>
            <p:spPr>
              <a:xfrm>
                <a:off x="2132516" y="1040815"/>
                <a:ext cx="2233744" cy="3175519"/>
              </a:xfrm>
              <a:prstGeom prst="roundRect">
                <a:avLst>
                  <a:gd name="adj" fmla="val 5726"/>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30"/>
              <p:cNvSpPr/>
              <p:nvPr/>
            </p:nvSpPr>
            <p:spPr>
              <a:xfrm>
                <a:off x="2280590" y="1323752"/>
                <a:ext cx="1937589" cy="260964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31"/>
              <p:cNvSpPr/>
              <p:nvPr/>
            </p:nvSpPr>
            <p:spPr>
              <a:xfrm>
                <a:off x="3138414" y="4010265"/>
                <a:ext cx="144880" cy="14488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32"/>
              <p:cNvSpPr/>
              <p:nvPr/>
            </p:nvSpPr>
            <p:spPr>
              <a:xfrm>
                <a:off x="3182713" y="1159424"/>
                <a:ext cx="45719" cy="45719"/>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35"/>
              <p:cNvSpPr/>
              <p:nvPr/>
            </p:nvSpPr>
            <p:spPr>
              <a:xfrm rot="16200000" flipV="1">
                <a:off x="2635538" y="537792"/>
                <a:ext cx="1227700" cy="2233745"/>
              </a:xfrm>
              <a:custGeom>
                <a:avLst/>
                <a:gdLst>
                  <a:gd name="connsiteX0" fmla="*/ 0 w 387419"/>
                  <a:gd name="connsiteY0" fmla="*/ 0 h 1002082"/>
                  <a:gd name="connsiteX1" fmla="*/ 347057 w 387419"/>
                  <a:gd name="connsiteY1" fmla="*/ 0 h 1002082"/>
                  <a:gd name="connsiteX2" fmla="*/ 387419 w 387419"/>
                  <a:gd name="connsiteY2" fmla="*/ 40362 h 1002082"/>
                  <a:gd name="connsiteX3" fmla="*/ 387419 w 387419"/>
                  <a:gd name="connsiteY3" fmla="*/ 961720 h 1002082"/>
                  <a:gd name="connsiteX4" fmla="*/ 347057 w 387419"/>
                  <a:gd name="connsiteY4" fmla="*/ 1002082 h 1002082"/>
                  <a:gd name="connsiteX5" fmla="*/ 324264 w 387419"/>
                  <a:gd name="connsiteY5" fmla="*/ 1002082 h 10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419" h="1002082">
                    <a:moveTo>
                      <a:pt x="0" y="0"/>
                    </a:moveTo>
                    <a:lnTo>
                      <a:pt x="347057" y="0"/>
                    </a:lnTo>
                    <a:cubicBezTo>
                      <a:pt x="369348" y="0"/>
                      <a:pt x="387419" y="18071"/>
                      <a:pt x="387419" y="40362"/>
                    </a:cubicBezTo>
                    <a:lnTo>
                      <a:pt x="387419" y="961720"/>
                    </a:lnTo>
                    <a:cubicBezTo>
                      <a:pt x="387419" y="984011"/>
                      <a:pt x="369348" y="1002082"/>
                      <a:pt x="347057" y="1002082"/>
                    </a:cubicBezTo>
                    <a:lnTo>
                      <a:pt x="324264" y="1002082"/>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48"/>
            <p:cNvGrpSpPr/>
            <p:nvPr/>
          </p:nvGrpSpPr>
          <p:grpSpPr>
            <a:xfrm>
              <a:off x="5092888" y="1701227"/>
              <a:ext cx="293574" cy="612363"/>
              <a:chOff x="2981358" y="2687571"/>
              <a:chExt cx="566719" cy="1182114"/>
            </a:xfrm>
          </p:grpSpPr>
          <p:sp>
            <p:nvSpPr>
              <p:cNvPr id="32" name="圆角矩形 39"/>
              <p:cNvSpPr/>
              <p:nvPr/>
            </p:nvSpPr>
            <p:spPr>
              <a:xfrm>
                <a:off x="2981358" y="2687571"/>
                <a:ext cx="566719" cy="1182114"/>
              </a:xfrm>
              <a:prstGeom prst="roundRect">
                <a:avLst>
                  <a:gd name="adj" fmla="val 12986"/>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40"/>
              <p:cNvSpPr/>
              <p:nvPr/>
            </p:nvSpPr>
            <p:spPr>
              <a:xfrm>
                <a:off x="3026252" y="2849243"/>
                <a:ext cx="476930" cy="85877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41"/>
              <p:cNvSpPr/>
              <p:nvPr/>
            </p:nvSpPr>
            <p:spPr>
              <a:xfrm>
                <a:off x="3214467" y="3733090"/>
                <a:ext cx="104250" cy="10425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44"/>
              <p:cNvGrpSpPr/>
              <p:nvPr/>
            </p:nvGrpSpPr>
            <p:grpSpPr>
              <a:xfrm>
                <a:off x="3210717" y="2731028"/>
                <a:ext cx="108000" cy="64676"/>
                <a:chOff x="3208161" y="2724121"/>
                <a:chExt cx="108000" cy="64676"/>
              </a:xfrm>
            </p:grpSpPr>
            <p:sp>
              <p:nvSpPr>
                <p:cNvPr id="37" name="椭圆 42"/>
                <p:cNvSpPr/>
                <p:nvPr/>
              </p:nvSpPr>
              <p:spPr>
                <a:xfrm>
                  <a:off x="3251361" y="2724121"/>
                  <a:ext cx="21600" cy="21600"/>
                </a:xfrm>
                <a:prstGeom prst="ellipse">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43"/>
                <p:cNvSpPr/>
                <p:nvPr/>
              </p:nvSpPr>
              <p:spPr>
                <a:xfrm>
                  <a:off x="3208161" y="2770797"/>
                  <a:ext cx="108000" cy="18000"/>
                </a:xfrm>
                <a:prstGeom prst="roundRect">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47"/>
              <p:cNvSpPr/>
              <p:nvPr/>
            </p:nvSpPr>
            <p:spPr>
              <a:xfrm>
                <a:off x="3207527" y="2687571"/>
                <a:ext cx="340550" cy="1034024"/>
              </a:xfrm>
              <a:custGeom>
                <a:avLst/>
                <a:gdLst>
                  <a:gd name="connsiteX0" fmla="*/ 0 w 340550"/>
                  <a:gd name="connsiteY0" fmla="*/ 0 h 1034024"/>
                  <a:gd name="connsiteX1" fmla="*/ 266956 w 340550"/>
                  <a:gd name="connsiteY1" fmla="*/ 0 h 1034024"/>
                  <a:gd name="connsiteX2" fmla="*/ 340550 w 340550"/>
                  <a:gd name="connsiteY2" fmla="*/ 73594 h 1034024"/>
                  <a:gd name="connsiteX3" fmla="*/ 340550 w 340550"/>
                  <a:gd name="connsiteY3" fmla="*/ 1034024 h 1034024"/>
                </a:gdLst>
                <a:ahLst/>
                <a:cxnLst>
                  <a:cxn ang="0">
                    <a:pos x="connsiteX0" y="connsiteY0"/>
                  </a:cxn>
                  <a:cxn ang="0">
                    <a:pos x="connsiteX1" y="connsiteY1"/>
                  </a:cxn>
                  <a:cxn ang="0">
                    <a:pos x="connsiteX2" y="connsiteY2"/>
                  </a:cxn>
                  <a:cxn ang="0">
                    <a:pos x="connsiteX3" y="connsiteY3"/>
                  </a:cxn>
                </a:cxnLst>
                <a:rect l="l" t="t" r="r" b="b"/>
                <a:pathLst>
                  <a:path w="340550" h="1034024">
                    <a:moveTo>
                      <a:pt x="0" y="0"/>
                    </a:moveTo>
                    <a:lnTo>
                      <a:pt x="266956" y="0"/>
                    </a:lnTo>
                    <a:cubicBezTo>
                      <a:pt x="307601" y="0"/>
                      <a:pt x="340550" y="32949"/>
                      <a:pt x="340550" y="73594"/>
                    </a:cubicBezTo>
                    <a:lnTo>
                      <a:pt x="340550" y="1034024"/>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矩形 55"/>
          <p:cNvSpPr/>
          <p:nvPr/>
        </p:nvSpPr>
        <p:spPr>
          <a:xfrm>
            <a:off x="3624285"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42" name="直接连接符 41"/>
          <p:cNvCxnSpPr/>
          <p:nvPr/>
        </p:nvCxnSpPr>
        <p:spPr>
          <a:xfrm>
            <a:off x="3695135"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695135" y="3776927"/>
            <a:ext cx="482721" cy="482721"/>
            <a:chOff x="3695135" y="3776927"/>
            <a:chExt cx="482721" cy="482721"/>
          </a:xfrm>
        </p:grpSpPr>
        <p:sp>
          <p:nvSpPr>
            <p:cNvPr id="44" name="Oval 59"/>
            <p:cNvSpPr/>
            <p:nvPr/>
          </p:nvSpPr>
          <p:spPr>
            <a:xfrm>
              <a:off x="3695135"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Group 60"/>
            <p:cNvGrpSpPr/>
            <p:nvPr/>
          </p:nvGrpSpPr>
          <p:grpSpPr>
            <a:xfrm>
              <a:off x="3762800"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1" name="文本框 50"/>
          <p:cNvSpPr txBox="1"/>
          <p:nvPr/>
        </p:nvSpPr>
        <p:spPr>
          <a:xfrm>
            <a:off x="4204687" y="3725899"/>
            <a:ext cx="1282050" cy="584775"/>
          </a:xfrm>
          <a:prstGeom prst="rect">
            <a:avLst/>
          </a:prstGeom>
          <a:noFill/>
        </p:spPr>
        <p:txBody>
          <a:bodyPr wrap="square" rtlCol="0">
            <a:spAutoFit/>
          </a:bodyPr>
          <a:lstStyle/>
          <a:p>
            <a:r>
              <a:rPr lang="en-US" altLang="zh-CN" sz="3200" dirty="0" smtClean="0">
                <a:solidFill>
                  <a:schemeClr val="bg1"/>
                </a:solidFill>
                <a:latin typeface="HelveticaNeueLT Pro 67 MdCn" panose="020B0606030502030204" pitchFamily="34" charset="0"/>
              </a:rPr>
              <a:t>98,530</a:t>
            </a:r>
            <a:endParaRPr lang="zh-CN" altLang="en-US" sz="3200" dirty="0">
              <a:solidFill>
                <a:schemeClr val="bg1"/>
              </a:solidFill>
              <a:latin typeface="HelveticaNeueLT Pro 67 MdCn" panose="020B0606030502030204" pitchFamily="34" charset="0"/>
            </a:endParaRPr>
          </a:p>
        </p:txBody>
      </p:sp>
      <p:grpSp>
        <p:nvGrpSpPr>
          <p:cNvPr id="52" name="组合 78"/>
          <p:cNvGrpSpPr/>
          <p:nvPr/>
        </p:nvGrpSpPr>
        <p:grpSpPr>
          <a:xfrm>
            <a:off x="6467542" y="1026562"/>
            <a:ext cx="1563861" cy="1287028"/>
            <a:chOff x="-1217269" y="266895"/>
            <a:chExt cx="3569569" cy="2937688"/>
          </a:xfrm>
        </p:grpSpPr>
        <p:grpSp>
          <p:nvGrpSpPr>
            <p:cNvPr id="53" name="组合 71"/>
            <p:cNvGrpSpPr/>
            <p:nvPr/>
          </p:nvGrpSpPr>
          <p:grpSpPr>
            <a:xfrm>
              <a:off x="-1217269" y="266898"/>
              <a:ext cx="3569569" cy="2937685"/>
              <a:chOff x="1348610" y="-2290712"/>
              <a:chExt cx="3569569" cy="2937685"/>
            </a:xfrm>
          </p:grpSpPr>
          <p:grpSp>
            <p:nvGrpSpPr>
              <p:cNvPr id="56" name="组合 70"/>
              <p:cNvGrpSpPr/>
              <p:nvPr/>
            </p:nvGrpSpPr>
            <p:grpSpPr>
              <a:xfrm>
                <a:off x="1348610" y="-2290712"/>
                <a:ext cx="3569569" cy="2937685"/>
                <a:chOff x="-21492" y="-2290712"/>
                <a:chExt cx="3569569" cy="2937685"/>
              </a:xfrm>
            </p:grpSpPr>
            <p:grpSp>
              <p:nvGrpSpPr>
                <p:cNvPr id="60" name="组合 69"/>
                <p:cNvGrpSpPr/>
                <p:nvPr/>
              </p:nvGrpSpPr>
              <p:grpSpPr>
                <a:xfrm>
                  <a:off x="-21492" y="-2290712"/>
                  <a:ext cx="3569569" cy="2556808"/>
                  <a:chOff x="-763280" y="-778128"/>
                  <a:chExt cx="1918011" cy="1373831"/>
                </a:xfrm>
              </p:grpSpPr>
              <p:sp>
                <p:nvSpPr>
                  <p:cNvPr id="63" name="圆角矩形 4"/>
                  <p:cNvSpPr/>
                  <p:nvPr/>
                </p:nvSpPr>
                <p:spPr>
                  <a:xfrm>
                    <a:off x="-763280" y="-778128"/>
                    <a:ext cx="1918011" cy="1373831"/>
                  </a:xfrm>
                  <a:prstGeom prst="roundRect">
                    <a:avLst>
                      <a:gd name="adj" fmla="val 2948"/>
                    </a:avLst>
                  </a:pr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7"/>
                  <p:cNvSpPr/>
                  <p:nvPr/>
                </p:nvSpPr>
                <p:spPr>
                  <a:xfrm>
                    <a:off x="-763280" y="421744"/>
                    <a:ext cx="1918011" cy="173959"/>
                  </a:xfrm>
                  <a:custGeom>
                    <a:avLst/>
                    <a:gdLst>
                      <a:gd name="connsiteX0" fmla="*/ 0 w 1918011"/>
                      <a:gd name="connsiteY0" fmla="*/ 0 h 173959"/>
                      <a:gd name="connsiteX1" fmla="*/ 1918011 w 1918011"/>
                      <a:gd name="connsiteY1" fmla="*/ 0 h 173959"/>
                      <a:gd name="connsiteX2" fmla="*/ 1918011 w 1918011"/>
                      <a:gd name="connsiteY2" fmla="*/ 133458 h 173959"/>
                      <a:gd name="connsiteX3" fmla="*/ 1877510 w 1918011"/>
                      <a:gd name="connsiteY3" fmla="*/ 173959 h 173959"/>
                      <a:gd name="connsiteX4" fmla="*/ 40501 w 1918011"/>
                      <a:gd name="connsiteY4" fmla="*/ 173959 h 173959"/>
                      <a:gd name="connsiteX5" fmla="*/ 0 w 1918011"/>
                      <a:gd name="connsiteY5" fmla="*/ 133458 h 1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011" h="173959">
                        <a:moveTo>
                          <a:pt x="0" y="0"/>
                        </a:moveTo>
                        <a:lnTo>
                          <a:pt x="1918011" y="0"/>
                        </a:lnTo>
                        <a:lnTo>
                          <a:pt x="1918011" y="133458"/>
                        </a:lnTo>
                        <a:cubicBezTo>
                          <a:pt x="1918011" y="155826"/>
                          <a:pt x="1899878" y="173959"/>
                          <a:pt x="1877510" y="173959"/>
                        </a:cubicBezTo>
                        <a:lnTo>
                          <a:pt x="40501" y="173959"/>
                        </a:lnTo>
                        <a:cubicBezTo>
                          <a:pt x="18133" y="173959"/>
                          <a:pt x="0" y="155826"/>
                          <a:pt x="0" y="133458"/>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任意多边形 68"/>
                <p:cNvSpPr/>
                <p:nvPr/>
              </p:nvSpPr>
              <p:spPr>
                <a:xfrm>
                  <a:off x="1155113" y="266095"/>
                  <a:ext cx="1216358" cy="380878"/>
                </a:xfrm>
                <a:custGeom>
                  <a:avLst/>
                  <a:gdLst>
                    <a:gd name="connsiteX0" fmla="*/ 203153 w 1216358"/>
                    <a:gd name="connsiteY0" fmla="*/ 0 h 380878"/>
                    <a:gd name="connsiteX1" fmla="*/ 1019707 w 1216358"/>
                    <a:gd name="connsiteY1" fmla="*/ 0 h 380878"/>
                    <a:gd name="connsiteX2" fmla="*/ 1023583 w 1216358"/>
                    <a:gd name="connsiteY2" fmla="*/ 112253 h 380878"/>
                    <a:gd name="connsiteX3" fmla="*/ 1060952 w 1216358"/>
                    <a:gd name="connsiteY3" fmla="*/ 327385 h 380878"/>
                    <a:gd name="connsiteX4" fmla="*/ 1063272 w 1216358"/>
                    <a:gd name="connsiteY4" fmla="*/ 334327 h 380878"/>
                    <a:gd name="connsiteX5" fmla="*/ 1168564 w 1216358"/>
                    <a:gd name="connsiteY5" fmla="*/ 345571 h 380878"/>
                    <a:gd name="connsiteX6" fmla="*/ 1216358 w 1216358"/>
                    <a:gd name="connsiteY6" fmla="*/ 362614 h 380878"/>
                    <a:gd name="connsiteX7" fmla="*/ 1168564 w 1216358"/>
                    <a:gd name="connsiteY7" fmla="*/ 379657 h 380878"/>
                    <a:gd name="connsiteX8" fmla="*/ 1157133 w 1216358"/>
                    <a:gd name="connsiteY8" fmla="*/ 380878 h 380878"/>
                    <a:gd name="connsiteX9" fmla="*/ 59225 w 1216358"/>
                    <a:gd name="connsiteY9" fmla="*/ 380878 h 380878"/>
                    <a:gd name="connsiteX10" fmla="*/ 47794 w 1216358"/>
                    <a:gd name="connsiteY10" fmla="*/ 379657 h 380878"/>
                    <a:gd name="connsiteX11" fmla="*/ 0 w 1216358"/>
                    <a:gd name="connsiteY11" fmla="*/ 362614 h 380878"/>
                    <a:gd name="connsiteX12" fmla="*/ 47794 w 1216358"/>
                    <a:gd name="connsiteY12" fmla="*/ 345571 h 380878"/>
                    <a:gd name="connsiteX13" fmla="*/ 159828 w 1216358"/>
                    <a:gd name="connsiteY13" fmla="*/ 333607 h 380878"/>
                    <a:gd name="connsiteX14" fmla="*/ 161908 w 1216358"/>
                    <a:gd name="connsiteY14" fmla="*/ 327384 h 380878"/>
                    <a:gd name="connsiteX15" fmla="*/ 199278 w 1216358"/>
                    <a:gd name="connsiteY15" fmla="*/ 112252 h 3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358" h="380878">
                      <a:moveTo>
                        <a:pt x="203153" y="0"/>
                      </a:moveTo>
                      <a:lnTo>
                        <a:pt x="1019707" y="0"/>
                      </a:lnTo>
                      <a:lnTo>
                        <a:pt x="1023583" y="112253"/>
                      </a:lnTo>
                      <a:cubicBezTo>
                        <a:pt x="1029774" y="189132"/>
                        <a:pt x="1042763" y="261802"/>
                        <a:pt x="1060952" y="327385"/>
                      </a:cubicBezTo>
                      <a:lnTo>
                        <a:pt x="1063272" y="334327"/>
                      </a:lnTo>
                      <a:lnTo>
                        <a:pt x="1168564" y="345571"/>
                      </a:lnTo>
                      <a:cubicBezTo>
                        <a:pt x="1199340" y="350809"/>
                        <a:pt x="1216358" y="356569"/>
                        <a:pt x="1216358" y="362614"/>
                      </a:cubicBezTo>
                      <a:cubicBezTo>
                        <a:pt x="1216358" y="368660"/>
                        <a:pt x="1199340" y="374419"/>
                        <a:pt x="1168564" y="379657"/>
                      </a:cubicBezTo>
                      <a:lnTo>
                        <a:pt x="1157133" y="380878"/>
                      </a:lnTo>
                      <a:lnTo>
                        <a:pt x="59225" y="380878"/>
                      </a:lnTo>
                      <a:lnTo>
                        <a:pt x="47794" y="379657"/>
                      </a:lnTo>
                      <a:cubicBezTo>
                        <a:pt x="17018" y="374419"/>
                        <a:pt x="0" y="368660"/>
                        <a:pt x="0" y="362614"/>
                      </a:cubicBezTo>
                      <a:cubicBezTo>
                        <a:pt x="0" y="356569"/>
                        <a:pt x="17018" y="350809"/>
                        <a:pt x="47794" y="345571"/>
                      </a:cubicBezTo>
                      <a:lnTo>
                        <a:pt x="159828" y="333607"/>
                      </a:lnTo>
                      <a:lnTo>
                        <a:pt x="161908" y="327384"/>
                      </a:lnTo>
                      <a:cubicBezTo>
                        <a:pt x="180097" y="261801"/>
                        <a:pt x="193086" y="189131"/>
                        <a:pt x="199278" y="11225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7"/>
                <p:cNvSpPr/>
                <p:nvPr/>
              </p:nvSpPr>
              <p:spPr>
                <a:xfrm>
                  <a:off x="1352991" y="266095"/>
                  <a:ext cx="820602" cy="58625"/>
                </a:xfrm>
                <a:custGeom>
                  <a:avLst/>
                  <a:gdLst>
                    <a:gd name="connsiteX0" fmla="*/ 2024 w 820602"/>
                    <a:gd name="connsiteY0" fmla="*/ 0 h 58625"/>
                    <a:gd name="connsiteX1" fmla="*/ 818578 w 820602"/>
                    <a:gd name="connsiteY1" fmla="*/ 0 h 58625"/>
                    <a:gd name="connsiteX2" fmla="*/ 820602 w 820602"/>
                    <a:gd name="connsiteY2" fmla="*/ 58625 h 58625"/>
                    <a:gd name="connsiteX3" fmla="*/ 0 w 820602"/>
                    <a:gd name="connsiteY3" fmla="*/ 58625 h 58625"/>
                  </a:gdLst>
                  <a:ahLst/>
                  <a:cxnLst>
                    <a:cxn ang="0">
                      <a:pos x="connsiteX0" y="connsiteY0"/>
                    </a:cxn>
                    <a:cxn ang="0">
                      <a:pos x="connsiteX1" y="connsiteY1"/>
                    </a:cxn>
                    <a:cxn ang="0">
                      <a:pos x="connsiteX2" y="connsiteY2"/>
                    </a:cxn>
                    <a:cxn ang="0">
                      <a:pos x="connsiteX3" y="connsiteY3"/>
                    </a:cxn>
                  </a:cxnLst>
                  <a:rect l="l" t="t" r="r" b="b"/>
                  <a:pathLst>
                    <a:path w="820602" h="58625">
                      <a:moveTo>
                        <a:pt x="2024" y="0"/>
                      </a:moveTo>
                      <a:lnTo>
                        <a:pt x="818578" y="0"/>
                      </a:lnTo>
                      <a:lnTo>
                        <a:pt x="820602" y="58625"/>
                      </a:lnTo>
                      <a:lnTo>
                        <a:pt x="0" y="58625"/>
                      </a:lnTo>
                      <a:close/>
                    </a:path>
                  </a:pathLst>
                </a:custGeom>
                <a:solidFill>
                  <a:srgbClr val="D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49"/>
              <p:cNvGrpSpPr/>
              <p:nvPr/>
            </p:nvGrpSpPr>
            <p:grpSpPr>
              <a:xfrm>
                <a:off x="3055446" y="0"/>
                <a:ext cx="155896" cy="183640"/>
                <a:chOff x="5238751" y="592138"/>
                <a:chExt cx="3068638" cy="3614737"/>
              </a:xfrm>
              <a:solidFill>
                <a:schemeClr val="tx1">
                  <a:lumMod val="75000"/>
                  <a:lumOff val="25000"/>
                </a:schemeClr>
              </a:solidFill>
            </p:grpSpPr>
            <p:sp>
              <p:nvSpPr>
                <p:cNvPr id="58" name="Freeform 5"/>
                <p:cNvSpPr/>
                <p:nvPr/>
              </p:nvSpPr>
              <p:spPr bwMode="auto">
                <a:xfrm>
                  <a:off x="5238751" y="1416050"/>
                  <a:ext cx="3068638" cy="2790825"/>
                </a:xfrm>
                <a:custGeom>
                  <a:avLst/>
                  <a:gdLst>
                    <a:gd name="T0" fmla="*/ 787 w 815"/>
                    <a:gd name="T1" fmla="*/ 104 h 742"/>
                    <a:gd name="T2" fmla="*/ 815 w 815"/>
                    <a:gd name="T3" fmla="*/ 480 h 742"/>
                    <a:gd name="T4" fmla="*/ 792 w 815"/>
                    <a:gd name="T5" fmla="*/ 528 h 742"/>
                    <a:gd name="T6" fmla="*/ 675 w 815"/>
                    <a:gd name="T7" fmla="*/ 690 h 742"/>
                    <a:gd name="T8" fmla="*/ 572 w 815"/>
                    <a:gd name="T9" fmla="*/ 727 h 742"/>
                    <a:gd name="T10" fmla="*/ 524 w 815"/>
                    <a:gd name="T11" fmla="*/ 712 h 742"/>
                    <a:gd name="T12" fmla="*/ 337 w 815"/>
                    <a:gd name="T13" fmla="*/ 710 h 742"/>
                    <a:gd name="T14" fmla="*/ 169 w 815"/>
                    <a:gd name="T15" fmla="*/ 680 h 742"/>
                    <a:gd name="T16" fmla="*/ 23 w 815"/>
                    <a:gd name="T17" fmla="*/ 409 h 742"/>
                    <a:gd name="T18" fmla="*/ 27 w 815"/>
                    <a:gd name="T19" fmla="*/ 181 h 742"/>
                    <a:gd name="T20" fmla="*/ 228 w 815"/>
                    <a:gd name="T21" fmla="*/ 11 h 742"/>
                    <a:gd name="T22" fmla="*/ 333 w 815"/>
                    <a:gd name="T23" fmla="*/ 26 h 742"/>
                    <a:gd name="T24" fmla="*/ 382 w 815"/>
                    <a:gd name="T25" fmla="*/ 43 h 742"/>
                    <a:gd name="T26" fmla="*/ 484 w 815"/>
                    <a:gd name="T27" fmla="*/ 39 h 742"/>
                    <a:gd name="T28" fmla="*/ 579 w 815"/>
                    <a:gd name="T29" fmla="*/ 12 h 742"/>
                    <a:gd name="T30" fmla="*/ 787 w 815"/>
                    <a:gd name="T31" fmla="*/ 10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5" h="742">
                      <a:moveTo>
                        <a:pt x="787" y="104"/>
                      </a:moveTo>
                      <a:cubicBezTo>
                        <a:pt x="632" y="191"/>
                        <a:pt x="654" y="415"/>
                        <a:pt x="815" y="480"/>
                      </a:cubicBezTo>
                      <a:cubicBezTo>
                        <a:pt x="807" y="496"/>
                        <a:pt x="800" y="512"/>
                        <a:pt x="792" y="528"/>
                      </a:cubicBezTo>
                      <a:cubicBezTo>
                        <a:pt x="760" y="587"/>
                        <a:pt x="725" y="644"/>
                        <a:pt x="675" y="690"/>
                      </a:cubicBezTo>
                      <a:cubicBezTo>
                        <a:pt x="646" y="717"/>
                        <a:pt x="613" y="734"/>
                        <a:pt x="572" y="727"/>
                      </a:cubicBezTo>
                      <a:cubicBezTo>
                        <a:pt x="555" y="724"/>
                        <a:pt x="539" y="719"/>
                        <a:pt x="524" y="712"/>
                      </a:cubicBezTo>
                      <a:cubicBezTo>
                        <a:pt x="461" y="682"/>
                        <a:pt x="400" y="682"/>
                        <a:pt x="337" y="710"/>
                      </a:cubicBezTo>
                      <a:cubicBezTo>
                        <a:pt x="269" y="742"/>
                        <a:pt x="221" y="735"/>
                        <a:pt x="169" y="680"/>
                      </a:cubicBezTo>
                      <a:cubicBezTo>
                        <a:pt x="95" y="604"/>
                        <a:pt x="47" y="512"/>
                        <a:pt x="23" y="409"/>
                      </a:cubicBezTo>
                      <a:cubicBezTo>
                        <a:pt x="5" y="333"/>
                        <a:pt x="0" y="256"/>
                        <a:pt x="27" y="181"/>
                      </a:cubicBezTo>
                      <a:cubicBezTo>
                        <a:pt x="61" y="88"/>
                        <a:pt x="127" y="28"/>
                        <a:pt x="228" y="11"/>
                      </a:cubicBezTo>
                      <a:cubicBezTo>
                        <a:pt x="264" y="5"/>
                        <a:pt x="299" y="14"/>
                        <a:pt x="333" y="26"/>
                      </a:cubicBezTo>
                      <a:cubicBezTo>
                        <a:pt x="349" y="32"/>
                        <a:pt x="365" y="38"/>
                        <a:pt x="382" y="43"/>
                      </a:cubicBezTo>
                      <a:cubicBezTo>
                        <a:pt x="416" y="54"/>
                        <a:pt x="450" y="51"/>
                        <a:pt x="484" y="39"/>
                      </a:cubicBezTo>
                      <a:cubicBezTo>
                        <a:pt x="515" y="28"/>
                        <a:pt x="547" y="17"/>
                        <a:pt x="579" y="12"/>
                      </a:cubicBezTo>
                      <a:cubicBezTo>
                        <a:pt x="666" y="0"/>
                        <a:pt x="731" y="40"/>
                        <a:pt x="787"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sp>
              <p:nvSpPr>
                <p:cNvPr id="59" name="Freeform 6"/>
                <p:cNvSpPr/>
                <p:nvPr/>
              </p:nvSpPr>
              <p:spPr bwMode="auto">
                <a:xfrm>
                  <a:off x="6650038" y="592138"/>
                  <a:ext cx="869950" cy="903287"/>
                </a:xfrm>
                <a:custGeom>
                  <a:avLst/>
                  <a:gdLst>
                    <a:gd name="T0" fmla="*/ 213 w 231"/>
                    <a:gd name="T1" fmla="*/ 11 h 240"/>
                    <a:gd name="T2" fmla="*/ 25 w 231"/>
                    <a:gd name="T3" fmla="*/ 233 h 240"/>
                    <a:gd name="T4" fmla="*/ 213 w 231"/>
                    <a:gd name="T5" fmla="*/ 11 h 240"/>
                  </a:gdLst>
                  <a:ahLst/>
                  <a:cxnLst>
                    <a:cxn ang="0">
                      <a:pos x="T0" y="T1"/>
                    </a:cxn>
                    <a:cxn ang="0">
                      <a:pos x="T2" y="T3"/>
                    </a:cxn>
                    <a:cxn ang="0">
                      <a:pos x="T4" y="T5"/>
                    </a:cxn>
                  </a:cxnLst>
                  <a:rect l="0" t="0" r="r" b="b"/>
                  <a:pathLst>
                    <a:path w="231" h="240">
                      <a:moveTo>
                        <a:pt x="213" y="11"/>
                      </a:moveTo>
                      <a:cubicBezTo>
                        <a:pt x="231" y="108"/>
                        <a:pt x="138" y="240"/>
                        <a:pt x="25" y="233"/>
                      </a:cubicBezTo>
                      <a:cubicBezTo>
                        <a:pt x="0" y="140"/>
                        <a:pt x="118" y="0"/>
                        <a:pt x="21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800"/>
                </a:p>
              </p:txBody>
            </p:sp>
          </p:grpSp>
        </p:grpSp>
        <p:sp>
          <p:nvSpPr>
            <p:cNvPr id="54" name="矩形 72"/>
            <p:cNvSpPr/>
            <p:nvPr/>
          </p:nvSpPr>
          <p:spPr>
            <a:xfrm>
              <a:off x="-1075915" y="399011"/>
              <a:ext cx="3274359" cy="1956547"/>
            </a:xfrm>
            <a:prstGeom prst="rect">
              <a:avLst/>
            </a:prstGeom>
            <a:solidFill>
              <a:srgbClr val="485262"/>
            </a:solidFill>
            <a:ln>
              <a:solidFill>
                <a:srgbClr val="485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77"/>
            <p:cNvSpPr/>
            <p:nvPr/>
          </p:nvSpPr>
          <p:spPr>
            <a:xfrm>
              <a:off x="419047" y="266895"/>
              <a:ext cx="1930060" cy="2556808"/>
            </a:xfrm>
            <a:custGeom>
              <a:avLst/>
              <a:gdLst>
                <a:gd name="connsiteX0" fmla="*/ 0 w 1930060"/>
                <a:gd name="connsiteY0" fmla="*/ 0 h 2556808"/>
                <a:gd name="connsiteX1" fmla="*/ 1854685 w 1930060"/>
                <a:gd name="connsiteY1" fmla="*/ 0 h 2556808"/>
                <a:gd name="connsiteX2" fmla="*/ 1930060 w 1930060"/>
                <a:gd name="connsiteY2" fmla="*/ 75375 h 2556808"/>
                <a:gd name="connsiteX3" fmla="*/ 1930060 w 1930060"/>
                <a:gd name="connsiteY3" fmla="*/ 2481433 h 2556808"/>
                <a:gd name="connsiteX4" fmla="*/ 1854685 w 1930060"/>
                <a:gd name="connsiteY4" fmla="*/ 2556808 h 2556808"/>
                <a:gd name="connsiteX5" fmla="*/ 934013 w 1930060"/>
                <a:gd name="connsiteY5" fmla="*/ 2556808 h 255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060" h="2556808">
                  <a:moveTo>
                    <a:pt x="0" y="0"/>
                  </a:moveTo>
                  <a:lnTo>
                    <a:pt x="1854685" y="0"/>
                  </a:lnTo>
                  <a:cubicBezTo>
                    <a:pt x="1896313" y="0"/>
                    <a:pt x="1930060" y="33747"/>
                    <a:pt x="1930060" y="75375"/>
                  </a:cubicBezTo>
                  <a:lnTo>
                    <a:pt x="1930060" y="2481433"/>
                  </a:lnTo>
                  <a:cubicBezTo>
                    <a:pt x="1930060" y="2523061"/>
                    <a:pt x="1896313" y="2556808"/>
                    <a:pt x="1854685" y="2556808"/>
                  </a:cubicBezTo>
                  <a:lnTo>
                    <a:pt x="934013" y="2556808"/>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矩形 55"/>
          <p:cNvSpPr/>
          <p:nvPr/>
        </p:nvSpPr>
        <p:spPr>
          <a:xfrm>
            <a:off x="6285882"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68" name="直接连接符 67"/>
          <p:cNvCxnSpPr/>
          <p:nvPr/>
        </p:nvCxnSpPr>
        <p:spPr>
          <a:xfrm>
            <a:off x="6357053"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357053" y="3776927"/>
            <a:ext cx="482721" cy="482721"/>
            <a:chOff x="6357053" y="3776927"/>
            <a:chExt cx="482721" cy="482721"/>
          </a:xfrm>
        </p:grpSpPr>
        <p:sp>
          <p:nvSpPr>
            <p:cNvPr id="70" name="Oval 59"/>
            <p:cNvSpPr/>
            <p:nvPr/>
          </p:nvSpPr>
          <p:spPr>
            <a:xfrm>
              <a:off x="6357053"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Group 60"/>
            <p:cNvGrpSpPr/>
            <p:nvPr/>
          </p:nvGrpSpPr>
          <p:grpSpPr>
            <a:xfrm>
              <a:off x="6424718" y="3848357"/>
              <a:ext cx="347391" cy="411291"/>
              <a:chOff x="1375885" y="1198807"/>
              <a:chExt cx="1009650" cy="1195367"/>
            </a:xfrm>
            <a:solidFill>
              <a:srgbClr val="FFC000"/>
            </a:solidFill>
          </p:grpSpPr>
          <p:grpSp>
            <p:nvGrpSpPr>
              <p:cNvPr id="72" name="Group 61"/>
              <p:cNvGrpSpPr/>
              <p:nvPr/>
            </p:nvGrpSpPr>
            <p:grpSpPr>
              <a:xfrm>
                <a:off x="1375885" y="1198807"/>
                <a:ext cx="1009650" cy="1139826"/>
                <a:chOff x="1368786" y="1195986"/>
                <a:chExt cx="1009650" cy="1139826"/>
              </a:xfrm>
              <a:grpFill/>
            </p:grpSpPr>
            <p:sp>
              <p:nvSpPr>
                <p:cNvPr id="7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7" name="文本框 76"/>
          <p:cNvSpPr txBox="1"/>
          <p:nvPr/>
        </p:nvSpPr>
        <p:spPr>
          <a:xfrm>
            <a:off x="6866605" y="3725899"/>
            <a:ext cx="1282050" cy="584775"/>
          </a:xfrm>
          <a:prstGeom prst="rect">
            <a:avLst/>
          </a:prstGeom>
          <a:noFill/>
        </p:spPr>
        <p:txBody>
          <a:bodyPr wrap="square" rtlCol="0">
            <a:spAutoFit/>
          </a:bodyPr>
          <a:lstStyle/>
          <a:p>
            <a:r>
              <a:rPr lang="en-US" altLang="zh-CN" sz="3200" dirty="0" smtClean="0">
                <a:solidFill>
                  <a:schemeClr val="bg1"/>
                </a:solidFill>
                <a:latin typeface="HelveticaNeueLT Pro 67 MdCn" panose="020B0606030502030204" pitchFamily="34" charset="0"/>
              </a:rPr>
              <a:t>43,890</a:t>
            </a:r>
            <a:endParaRPr lang="zh-CN" altLang="en-US" sz="3200" dirty="0">
              <a:solidFill>
                <a:schemeClr val="bg1"/>
              </a:solidFill>
              <a:latin typeface="HelveticaNeueLT Pro 67 MdCn" panose="020B0606030502030204" pitchFamily="34" charset="0"/>
            </a:endParaRPr>
          </a:p>
        </p:txBody>
      </p:sp>
      <p:sp>
        <p:nvSpPr>
          <p:cNvPr id="81" name="矩形 39"/>
          <p:cNvSpPr/>
          <p:nvPr/>
        </p:nvSpPr>
        <p:spPr>
          <a:xfrm>
            <a:off x="1036721" y="2433083"/>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2" name="矩形 81"/>
          <p:cNvSpPr/>
          <p:nvPr/>
        </p:nvSpPr>
        <p:spPr>
          <a:xfrm>
            <a:off x="1036721" y="277008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3" name="矩形 39"/>
          <p:cNvSpPr/>
          <p:nvPr/>
        </p:nvSpPr>
        <p:spPr>
          <a:xfrm>
            <a:off x="3695135" y="2433083"/>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4" name="矩形 83"/>
          <p:cNvSpPr/>
          <p:nvPr/>
        </p:nvSpPr>
        <p:spPr>
          <a:xfrm>
            <a:off x="3695135" y="277008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5" name="矩形 39"/>
          <p:cNvSpPr/>
          <p:nvPr/>
        </p:nvSpPr>
        <p:spPr>
          <a:xfrm>
            <a:off x="6356644" y="2433083"/>
            <a:ext cx="1874937"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6" name="矩形 85"/>
          <p:cNvSpPr/>
          <p:nvPr/>
        </p:nvSpPr>
        <p:spPr>
          <a:xfrm>
            <a:off x="6356644" y="2770080"/>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79" name="矩形 78"/>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05</a:t>
            </a:r>
            <a:endParaRPr lang="zh-CN" altLang="en-US" dirty="0"/>
          </a:p>
        </p:txBody>
      </p:sp>
      <p:sp>
        <p:nvSpPr>
          <p:cNvPr id="89"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90"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81"/>
                                        </p:tgtEl>
                                      </p:cBhvr>
                                    </p:animEffect>
                                    <p:animScale>
                                      <p:cBhvr>
                                        <p:cTn id="16" dur="250" autoRev="1" fill="hold"/>
                                        <p:tgtEl>
                                          <p:spTgt spid="81"/>
                                        </p:tgtEl>
                                      </p:cBhvr>
                                      <p:by x="105000" y="105000"/>
                                    </p:animScale>
                                  </p:childTnLst>
                                </p:cTn>
                              </p:par>
                              <p:par>
                                <p:cTn id="17" presetID="10" presetClass="entr" presetSubtype="0" fill="hold" grpId="0" nodeType="withEffect">
                                  <p:stCondLst>
                                    <p:cond delay="10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26" presetClass="emph" presetSubtype="0" fill="hold" grpId="1" nodeType="withEffect">
                                  <p:stCondLst>
                                    <p:cond delay="0"/>
                                  </p:stCondLst>
                                  <p:childTnLst>
                                    <p:animEffect transition="out" filter="fade">
                                      <p:cBhvr>
                                        <p:cTn id="21" dur="500" tmFilter="0, 0; .2, .5; .8, .5; 1, 0"/>
                                        <p:tgtEl>
                                          <p:spTgt spid="82"/>
                                        </p:tgtEl>
                                      </p:cBhvr>
                                    </p:animEffect>
                                    <p:animScale>
                                      <p:cBhvr>
                                        <p:cTn id="22" dur="250" autoRev="1" fill="hold"/>
                                        <p:tgtEl>
                                          <p:spTgt spid="82"/>
                                        </p:tgtEl>
                                      </p:cBhvr>
                                      <p:by x="105000" y="105000"/>
                                    </p:animScale>
                                  </p:childTnLst>
                                </p:cTn>
                              </p:par>
                            </p:childTnLst>
                          </p:cTn>
                        </p:par>
                        <p:par>
                          <p:cTn id="23" fill="hold">
                            <p:stCondLst>
                              <p:cond delay="10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p:cTn id="26" dur="50" fill="hold"/>
                                        <p:tgtEl>
                                          <p:spTgt spid="12">
                                            <p:txEl>
                                              <p:pRg st="0" end="0"/>
                                            </p:txEl>
                                          </p:spTgt>
                                        </p:tgtEl>
                                        <p:attrNameLst>
                                          <p:attrName>ppt_w</p:attrName>
                                        </p:attrNameLst>
                                      </p:cBhvr>
                                      <p:tavLst>
                                        <p:tav tm="0">
                                          <p:val>
                                            <p:strVal val="#ppt_w+.3"/>
                                          </p:val>
                                        </p:tav>
                                        <p:tav tm="100000">
                                          <p:val>
                                            <p:strVal val="#ppt_w"/>
                                          </p:val>
                                        </p:tav>
                                      </p:tavLst>
                                    </p:anim>
                                    <p:anim calcmode="lin" valueType="num">
                                      <p:cBhvr>
                                        <p:cTn id="27" dur="5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8" dur="50"/>
                                        <p:tgtEl>
                                          <p:spTgt spid="12">
                                            <p:txEl>
                                              <p:pRg st="0" end="0"/>
                                            </p:txEl>
                                          </p:spTgt>
                                        </p:tgtEl>
                                      </p:cBhvr>
                                    </p:animEffect>
                                  </p:childTnLst>
                                </p:cTn>
                              </p:par>
                              <p:par>
                                <p:cTn id="29" presetID="50" presetClass="entr" presetSubtype="0" decel="100000" fill="hold" grpId="0" nodeType="with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p:cTn id="31" dur="50" fill="hold"/>
                                        <p:tgtEl>
                                          <p:spTgt spid="12">
                                            <p:txEl>
                                              <p:pRg st="1" end="1"/>
                                            </p:txEl>
                                          </p:spTgt>
                                        </p:tgtEl>
                                        <p:attrNameLst>
                                          <p:attrName>ppt_w</p:attrName>
                                        </p:attrNameLst>
                                      </p:cBhvr>
                                      <p:tavLst>
                                        <p:tav tm="0">
                                          <p:val>
                                            <p:strVal val="#ppt_w+.3"/>
                                          </p:val>
                                        </p:tav>
                                        <p:tav tm="100000">
                                          <p:val>
                                            <p:strVal val="#ppt_w"/>
                                          </p:val>
                                        </p:tav>
                                      </p:tavLst>
                                    </p:anim>
                                    <p:anim calcmode="lin" valueType="num">
                                      <p:cBhvr>
                                        <p:cTn id="32" dur="5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33" dur="50"/>
                                        <p:tgtEl>
                                          <p:spTgt spid="12">
                                            <p:txEl>
                                              <p:pRg st="1" end="1"/>
                                            </p:txEl>
                                          </p:spTgt>
                                        </p:tgtEl>
                                      </p:cBhvr>
                                    </p:animEffect>
                                  </p:childTnLst>
                                </p:cTn>
                              </p:par>
                              <p:par>
                                <p:cTn id="34" presetID="50" presetClass="entr" presetSubtype="0" decel="100000" fill="hold" grpId="0" nodeType="withEffect">
                                  <p:stCondLst>
                                    <p:cond delay="0"/>
                                  </p:stCondLst>
                                  <p:iterate type="lt">
                                    <p:tmPct val="10000"/>
                                  </p:iterate>
                                  <p:childTnLst>
                                    <p:set>
                                      <p:cBhvr>
                                        <p:cTn id="35" dur="1" fill="hold">
                                          <p:stCondLst>
                                            <p:cond delay="0"/>
                                          </p:stCondLst>
                                        </p:cTn>
                                        <p:tgtEl>
                                          <p:spTgt spid="12">
                                            <p:txEl>
                                              <p:pRg st="2" end="2"/>
                                            </p:txEl>
                                          </p:spTgt>
                                        </p:tgtEl>
                                        <p:attrNameLst>
                                          <p:attrName>style.visibility</p:attrName>
                                        </p:attrNameLst>
                                      </p:cBhvr>
                                      <p:to>
                                        <p:strVal val="visible"/>
                                      </p:to>
                                    </p:set>
                                    <p:anim calcmode="lin" valueType="num">
                                      <p:cBhvr>
                                        <p:cTn id="36" dur="50" fill="hold"/>
                                        <p:tgtEl>
                                          <p:spTgt spid="12">
                                            <p:txEl>
                                              <p:pRg st="2" end="2"/>
                                            </p:txEl>
                                          </p:spTgt>
                                        </p:tgtEl>
                                        <p:attrNameLst>
                                          <p:attrName>ppt_w</p:attrName>
                                        </p:attrNameLst>
                                      </p:cBhvr>
                                      <p:tavLst>
                                        <p:tav tm="0">
                                          <p:val>
                                            <p:strVal val="#ppt_w+.3"/>
                                          </p:val>
                                        </p:tav>
                                        <p:tav tm="100000">
                                          <p:val>
                                            <p:strVal val="#ppt_w"/>
                                          </p:val>
                                        </p:tav>
                                      </p:tavLst>
                                    </p:anim>
                                    <p:anim calcmode="lin" valueType="num">
                                      <p:cBhvr>
                                        <p:cTn id="37" dur="5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38" dur="50"/>
                                        <p:tgtEl>
                                          <p:spTgt spid="12">
                                            <p:txEl>
                                              <p:pRg st="2" end="2"/>
                                            </p:txEl>
                                          </p:spTgt>
                                        </p:tgtEl>
                                      </p:cBhvr>
                                    </p:animEffect>
                                  </p:childTnLst>
                                </p:cTn>
                              </p:par>
                            </p:childTnLst>
                          </p:cTn>
                        </p:par>
                        <p:par>
                          <p:cTn id="39" fill="hold">
                            <p:stCondLst>
                              <p:cond delay="845"/>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1345"/>
                            </p:stCondLst>
                            <p:childTnLst>
                              <p:par>
                                <p:cTn id="46" presetID="10" presetClass="entr" presetSubtype="0"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10" presetClass="entr" presetSubtype="0" fill="hold" grpId="0" nodeType="withEffect">
                                  <p:stCondLst>
                                    <p:cond delay="10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par>
                                <p:cTn id="55" presetID="26" presetClass="emph" presetSubtype="0" fill="hold" grpId="1" nodeType="withEffect">
                                  <p:stCondLst>
                                    <p:cond delay="0"/>
                                  </p:stCondLst>
                                  <p:childTnLst>
                                    <p:animEffect transition="out" filter="fade">
                                      <p:cBhvr>
                                        <p:cTn id="56" dur="500" tmFilter="0, 0; .2, .5; .8, .5; 1, 0"/>
                                        <p:tgtEl>
                                          <p:spTgt spid="84"/>
                                        </p:tgtEl>
                                      </p:cBhvr>
                                    </p:animEffect>
                                    <p:animScale>
                                      <p:cBhvr>
                                        <p:cTn id="57" dur="250" autoRev="1" fill="hold"/>
                                        <p:tgtEl>
                                          <p:spTgt spid="84"/>
                                        </p:tgtEl>
                                      </p:cBhvr>
                                      <p:by x="105000" y="105000"/>
                                    </p:animScale>
                                  </p:childTnLst>
                                </p:cTn>
                              </p:par>
                            </p:childTnLst>
                          </p:cTn>
                        </p:par>
                        <p:par>
                          <p:cTn id="58" fill="hold">
                            <p:stCondLst>
                              <p:cond delay="1845"/>
                            </p:stCondLst>
                            <p:childTnLst>
                              <p:par>
                                <p:cTn id="59" presetID="50" presetClass="entr" presetSubtype="0" decel="100000" fill="hold" grpId="0" nodeType="afterEffect">
                                  <p:stCondLst>
                                    <p:cond delay="0"/>
                                  </p:stCondLst>
                                  <p:iterate type="lt">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p:cTn id="61" dur="50" fill="hold"/>
                                        <p:tgtEl>
                                          <p:spTgt spid="41">
                                            <p:txEl>
                                              <p:pRg st="0" end="0"/>
                                            </p:txEl>
                                          </p:spTgt>
                                        </p:tgtEl>
                                        <p:attrNameLst>
                                          <p:attrName>ppt_w</p:attrName>
                                        </p:attrNameLst>
                                      </p:cBhvr>
                                      <p:tavLst>
                                        <p:tav tm="0">
                                          <p:val>
                                            <p:strVal val="#ppt_w+.3"/>
                                          </p:val>
                                        </p:tav>
                                        <p:tav tm="100000">
                                          <p:val>
                                            <p:strVal val="#ppt_w"/>
                                          </p:val>
                                        </p:tav>
                                      </p:tavLst>
                                    </p:anim>
                                    <p:anim calcmode="lin" valueType="num">
                                      <p:cBhvr>
                                        <p:cTn id="62" dur="50" fill="hold"/>
                                        <p:tgtEl>
                                          <p:spTgt spid="41">
                                            <p:txEl>
                                              <p:pRg st="0" end="0"/>
                                            </p:txEl>
                                          </p:spTgt>
                                        </p:tgtEl>
                                        <p:attrNameLst>
                                          <p:attrName>ppt_h</p:attrName>
                                        </p:attrNameLst>
                                      </p:cBhvr>
                                      <p:tavLst>
                                        <p:tav tm="0">
                                          <p:val>
                                            <p:strVal val="#ppt_h"/>
                                          </p:val>
                                        </p:tav>
                                        <p:tav tm="100000">
                                          <p:val>
                                            <p:strVal val="#ppt_h"/>
                                          </p:val>
                                        </p:tav>
                                      </p:tavLst>
                                    </p:anim>
                                    <p:animEffect transition="in" filter="fade">
                                      <p:cBhvr>
                                        <p:cTn id="63" dur="50"/>
                                        <p:tgtEl>
                                          <p:spTgt spid="41">
                                            <p:txEl>
                                              <p:pRg st="0" end="0"/>
                                            </p:txEl>
                                          </p:spTgt>
                                        </p:tgtEl>
                                      </p:cBhvr>
                                    </p:animEffect>
                                  </p:childTnLst>
                                </p:cTn>
                              </p:par>
                              <p:par>
                                <p:cTn id="64" presetID="50" presetClass="entr" presetSubtype="0" decel="100000" fill="hold" grpId="0" nodeType="withEffect">
                                  <p:stCondLst>
                                    <p:cond delay="0"/>
                                  </p:stCondLst>
                                  <p:iterate type="lt">
                                    <p:tmPct val="10000"/>
                                  </p:iterate>
                                  <p:childTnLst>
                                    <p:set>
                                      <p:cBhvr>
                                        <p:cTn id="65" dur="1" fill="hold">
                                          <p:stCondLst>
                                            <p:cond delay="0"/>
                                          </p:stCondLst>
                                        </p:cTn>
                                        <p:tgtEl>
                                          <p:spTgt spid="41">
                                            <p:txEl>
                                              <p:pRg st="1" end="1"/>
                                            </p:txEl>
                                          </p:spTgt>
                                        </p:tgtEl>
                                        <p:attrNameLst>
                                          <p:attrName>style.visibility</p:attrName>
                                        </p:attrNameLst>
                                      </p:cBhvr>
                                      <p:to>
                                        <p:strVal val="visible"/>
                                      </p:to>
                                    </p:set>
                                    <p:anim calcmode="lin" valueType="num">
                                      <p:cBhvr>
                                        <p:cTn id="66" dur="50" fill="hold"/>
                                        <p:tgtEl>
                                          <p:spTgt spid="41">
                                            <p:txEl>
                                              <p:pRg st="1" end="1"/>
                                            </p:txEl>
                                          </p:spTgt>
                                        </p:tgtEl>
                                        <p:attrNameLst>
                                          <p:attrName>ppt_w</p:attrName>
                                        </p:attrNameLst>
                                      </p:cBhvr>
                                      <p:tavLst>
                                        <p:tav tm="0">
                                          <p:val>
                                            <p:strVal val="#ppt_w+.3"/>
                                          </p:val>
                                        </p:tav>
                                        <p:tav tm="100000">
                                          <p:val>
                                            <p:strVal val="#ppt_w"/>
                                          </p:val>
                                        </p:tav>
                                      </p:tavLst>
                                    </p:anim>
                                    <p:anim calcmode="lin" valueType="num">
                                      <p:cBhvr>
                                        <p:cTn id="67" dur="50" fill="hold"/>
                                        <p:tgtEl>
                                          <p:spTgt spid="41">
                                            <p:txEl>
                                              <p:pRg st="1" end="1"/>
                                            </p:txEl>
                                          </p:spTgt>
                                        </p:tgtEl>
                                        <p:attrNameLst>
                                          <p:attrName>ppt_h</p:attrName>
                                        </p:attrNameLst>
                                      </p:cBhvr>
                                      <p:tavLst>
                                        <p:tav tm="0">
                                          <p:val>
                                            <p:strVal val="#ppt_h"/>
                                          </p:val>
                                        </p:tav>
                                        <p:tav tm="100000">
                                          <p:val>
                                            <p:strVal val="#ppt_h"/>
                                          </p:val>
                                        </p:tav>
                                      </p:tavLst>
                                    </p:anim>
                                    <p:animEffect transition="in" filter="fade">
                                      <p:cBhvr>
                                        <p:cTn id="68" dur="50"/>
                                        <p:tgtEl>
                                          <p:spTgt spid="41">
                                            <p:txEl>
                                              <p:pRg st="1" end="1"/>
                                            </p:txEl>
                                          </p:spTgt>
                                        </p:tgtEl>
                                      </p:cBhvr>
                                    </p:animEffect>
                                  </p:childTnLst>
                                </p:cTn>
                              </p:par>
                              <p:par>
                                <p:cTn id="69" presetID="50" presetClass="entr" presetSubtype="0" decel="100000" fill="hold" grpId="0" nodeType="withEffect">
                                  <p:stCondLst>
                                    <p:cond delay="0"/>
                                  </p:stCondLst>
                                  <p:iterate type="lt">
                                    <p:tmPct val="10000"/>
                                  </p:iterate>
                                  <p:childTnLst>
                                    <p:set>
                                      <p:cBhvr>
                                        <p:cTn id="70" dur="1" fill="hold">
                                          <p:stCondLst>
                                            <p:cond delay="0"/>
                                          </p:stCondLst>
                                        </p:cTn>
                                        <p:tgtEl>
                                          <p:spTgt spid="41">
                                            <p:txEl>
                                              <p:pRg st="2" end="2"/>
                                            </p:txEl>
                                          </p:spTgt>
                                        </p:tgtEl>
                                        <p:attrNameLst>
                                          <p:attrName>style.visibility</p:attrName>
                                        </p:attrNameLst>
                                      </p:cBhvr>
                                      <p:to>
                                        <p:strVal val="visible"/>
                                      </p:to>
                                    </p:set>
                                    <p:anim calcmode="lin" valueType="num">
                                      <p:cBhvr>
                                        <p:cTn id="71" dur="50" fill="hold"/>
                                        <p:tgtEl>
                                          <p:spTgt spid="41">
                                            <p:txEl>
                                              <p:pRg st="2" end="2"/>
                                            </p:txEl>
                                          </p:spTgt>
                                        </p:tgtEl>
                                        <p:attrNameLst>
                                          <p:attrName>ppt_w</p:attrName>
                                        </p:attrNameLst>
                                      </p:cBhvr>
                                      <p:tavLst>
                                        <p:tav tm="0">
                                          <p:val>
                                            <p:strVal val="#ppt_w+.3"/>
                                          </p:val>
                                        </p:tav>
                                        <p:tav tm="100000">
                                          <p:val>
                                            <p:strVal val="#ppt_w"/>
                                          </p:val>
                                        </p:tav>
                                      </p:tavLst>
                                    </p:anim>
                                    <p:anim calcmode="lin" valueType="num">
                                      <p:cBhvr>
                                        <p:cTn id="72" dur="50" fill="hold"/>
                                        <p:tgtEl>
                                          <p:spTgt spid="41">
                                            <p:txEl>
                                              <p:pRg st="2" end="2"/>
                                            </p:txEl>
                                          </p:spTgt>
                                        </p:tgtEl>
                                        <p:attrNameLst>
                                          <p:attrName>ppt_h</p:attrName>
                                        </p:attrNameLst>
                                      </p:cBhvr>
                                      <p:tavLst>
                                        <p:tav tm="0">
                                          <p:val>
                                            <p:strVal val="#ppt_h"/>
                                          </p:val>
                                        </p:tav>
                                        <p:tav tm="100000">
                                          <p:val>
                                            <p:strVal val="#ppt_h"/>
                                          </p:val>
                                        </p:tav>
                                      </p:tavLst>
                                    </p:anim>
                                    <p:animEffect transition="in" filter="fade">
                                      <p:cBhvr>
                                        <p:cTn id="73" dur="50"/>
                                        <p:tgtEl>
                                          <p:spTgt spid="41">
                                            <p:txEl>
                                              <p:pRg st="2" end="2"/>
                                            </p:txEl>
                                          </p:spTgt>
                                        </p:tgtEl>
                                      </p:cBhvr>
                                    </p:animEffect>
                                  </p:childTnLst>
                                </p:cTn>
                              </p:par>
                            </p:childTnLst>
                          </p:cTn>
                        </p:par>
                        <p:par>
                          <p:cTn id="74" fill="hold">
                            <p:stCondLst>
                              <p:cond delay="2190"/>
                            </p:stCondLst>
                            <p:childTnLst>
                              <p:par>
                                <p:cTn id="75" presetID="53" presetClass="entr" presetSubtype="16"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childTnLst>
                          </p:cTn>
                        </p:par>
                        <p:par>
                          <p:cTn id="80" fill="hold">
                            <p:stCondLst>
                              <p:cond delay="2690"/>
                            </p:stCondLst>
                            <p:childTnLst>
                              <p:par>
                                <p:cTn id="81" presetID="10" presetClass="entr" presetSubtype="0" fill="hold" grpId="0" nodeType="after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par>
                                <p:cTn id="84" presetID="26" presetClass="emph" presetSubtype="0" fill="hold" grpId="1" nodeType="withEffect">
                                  <p:stCondLst>
                                    <p:cond delay="0"/>
                                  </p:stCondLst>
                                  <p:childTnLst>
                                    <p:animEffect transition="out" filter="fade">
                                      <p:cBhvr>
                                        <p:cTn id="85" dur="500" tmFilter="0, 0; .2, .5; .8, .5; 1, 0"/>
                                        <p:tgtEl>
                                          <p:spTgt spid="85"/>
                                        </p:tgtEl>
                                      </p:cBhvr>
                                    </p:animEffect>
                                    <p:animScale>
                                      <p:cBhvr>
                                        <p:cTn id="86" dur="250" autoRev="1" fill="hold"/>
                                        <p:tgtEl>
                                          <p:spTgt spid="85"/>
                                        </p:tgtEl>
                                      </p:cBhvr>
                                      <p:by x="105000" y="105000"/>
                                    </p:animScale>
                                  </p:childTnLst>
                                </p:cTn>
                              </p:par>
                              <p:par>
                                <p:cTn id="87" presetID="10" presetClass="entr" presetSubtype="0" fill="hold" grpId="0" nodeType="withEffect">
                                  <p:stCondLst>
                                    <p:cond delay="10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par>
                                <p:cTn id="90" presetID="26" presetClass="emph" presetSubtype="0" fill="hold" grpId="1" nodeType="withEffect">
                                  <p:stCondLst>
                                    <p:cond delay="0"/>
                                  </p:stCondLst>
                                  <p:childTnLst>
                                    <p:animEffect transition="out" filter="fade">
                                      <p:cBhvr>
                                        <p:cTn id="91" dur="500" tmFilter="0, 0; .2, .5; .8, .5; 1, 0"/>
                                        <p:tgtEl>
                                          <p:spTgt spid="86"/>
                                        </p:tgtEl>
                                      </p:cBhvr>
                                    </p:animEffect>
                                    <p:animScale>
                                      <p:cBhvr>
                                        <p:cTn id="92" dur="250" autoRev="1" fill="hold"/>
                                        <p:tgtEl>
                                          <p:spTgt spid="86"/>
                                        </p:tgtEl>
                                      </p:cBhvr>
                                      <p:by x="105000" y="105000"/>
                                    </p:animScale>
                                  </p:childTnLst>
                                </p:cTn>
                              </p:par>
                            </p:childTnLst>
                          </p:cTn>
                        </p:par>
                        <p:par>
                          <p:cTn id="93" fill="hold">
                            <p:stCondLst>
                              <p:cond delay="3190"/>
                            </p:stCondLst>
                            <p:childTnLst>
                              <p:par>
                                <p:cTn id="94" presetID="50" presetClass="entr" presetSubtype="0" decel="100000" fill="hold" grpId="0" nodeType="afterEffect">
                                  <p:stCondLst>
                                    <p:cond delay="0"/>
                                  </p:stCondLst>
                                  <p:iterate type="lt">
                                    <p:tmPct val="10000"/>
                                  </p:iterate>
                                  <p:childTnLst>
                                    <p:set>
                                      <p:cBhvr>
                                        <p:cTn id="95" dur="1" fill="hold">
                                          <p:stCondLst>
                                            <p:cond delay="0"/>
                                          </p:stCondLst>
                                        </p:cTn>
                                        <p:tgtEl>
                                          <p:spTgt spid="67">
                                            <p:txEl>
                                              <p:pRg st="0" end="0"/>
                                            </p:txEl>
                                          </p:spTgt>
                                        </p:tgtEl>
                                        <p:attrNameLst>
                                          <p:attrName>style.visibility</p:attrName>
                                        </p:attrNameLst>
                                      </p:cBhvr>
                                      <p:to>
                                        <p:strVal val="visible"/>
                                      </p:to>
                                    </p:set>
                                    <p:anim calcmode="lin" valueType="num">
                                      <p:cBhvr>
                                        <p:cTn id="96" dur="5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97" dur="5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98" dur="50"/>
                                        <p:tgtEl>
                                          <p:spTgt spid="67">
                                            <p:txEl>
                                              <p:pRg st="0" end="0"/>
                                            </p:txEl>
                                          </p:spTgt>
                                        </p:tgtEl>
                                      </p:cBhvr>
                                    </p:animEffect>
                                  </p:childTnLst>
                                </p:cTn>
                              </p:par>
                              <p:par>
                                <p:cTn id="99" presetID="50" presetClass="entr" presetSubtype="0" decel="100000" fill="hold" grpId="0" nodeType="withEffect">
                                  <p:stCondLst>
                                    <p:cond delay="0"/>
                                  </p:stCondLst>
                                  <p:iterate type="lt">
                                    <p:tmPct val="10000"/>
                                  </p:iterate>
                                  <p:childTnLst>
                                    <p:set>
                                      <p:cBhvr>
                                        <p:cTn id="100" dur="1" fill="hold">
                                          <p:stCondLst>
                                            <p:cond delay="0"/>
                                          </p:stCondLst>
                                        </p:cTn>
                                        <p:tgtEl>
                                          <p:spTgt spid="67">
                                            <p:txEl>
                                              <p:pRg st="1" end="1"/>
                                            </p:txEl>
                                          </p:spTgt>
                                        </p:tgtEl>
                                        <p:attrNameLst>
                                          <p:attrName>style.visibility</p:attrName>
                                        </p:attrNameLst>
                                      </p:cBhvr>
                                      <p:to>
                                        <p:strVal val="visible"/>
                                      </p:to>
                                    </p:set>
                                    <p:anim calcmode="lin" valueType="num">
                                      <p:cBhvr>
                                        <p:cTn id="101" dur="50" fill="hold"/>
                                        <p:tgtEl>
                                          <p:spTgt spid="67">
                                            <p:txEl>
                                              <p:pRg st="1" end="1"/>
                                            </p:txEl>
                                          </p:spTgt>
                                        </p:tgtEl>
                                        <p:attrNameLst>
                                          <p:attrName>ppt_w</p:attrName>
                                        </p:attrNameLst>
                                      </p:cBhvr>
                                      <p:tavLst>
                                        <p:tav tm="0">
                                          <p:val>
                                            <p:strVal val="#ppt_w+.3"/>
                                          </p:val>
                                        </p:tav>
                                        <p:tav tm="100000">
                                          <p:val>
                                            <p:strVal val="#ppt_w"/>
                                          </p:val>
                                        </p:tav>
                                      </p:tavLst>
                                    </p:anim>
                                    <p:anim calcmode="lin" valueType="num">
                                      <p:cBhvr>
                                        <p:cTn id="102" dur="50" fill="hold"/>
                                        <p:tgtEl>
                                          <p:spTgt spid="67">
                                            <p:txEl>
                                              <p:pRg st="1" end="1"/>
                                            </p:txEl>
                                          </p:spTgt>
                                        </p:tgtEl>
                                        <p:attrNameLst>
                                          <p:attrName>ppt_h</p:attrName>
                                        </p:attrNameLst>
                                      </p:cBhvr>
                                      <p:tavLst>
                                        <p:tav tm="0">
                                          <p:val>
                                            <p:strVal val="#ppt_h"/>
                                          </p:val>
                                        </p:tav>
                                        <p:tav tm="100000">
                                          <p:val>
                                            <p:strVal val="#ppt_h"/>
                                          </p:val>
                                        </p:tav>
                                      </p:tavLst>
                                    </p:anim>
                                    <p:animEffect transition="in" filter="fade">
                                      <p:cBhvr>
                                        <p:cTn id="103" dur="50"/>
                                        <p:tgtEl>
                                          <p:spTgt spid="67">
                                            <p:txEl>
                                              <p:pRg st="1" end="1"/>
                                            </p:txEl>
                                          </p:spTgt>
                                        </p:tgtEl>
                                      </p:cBhvr>
                                    </p:animEffect>
                                  </p:childTnLst>
                                </p:cTn>
                              </p:par>
                              <p:par>
                                <p:cTn id="104" presetID="50" presetClass="entr" presetSubtype="0" decel="100000" fill="hold" grpId="0" nodeType="withEffect">
                                  <p:stCondLst>
                                    <p:cond delay="0"/>
                                  </p:stCondLst>
                                  <p:iterate type="lt">
                                    <p:tmPct val="10000"/>
                                  </p:iterate>
                                  <p:childTnLst>
                                    <p:set>
                                      <p:cBhvr>
                                        <p:cTn id="105" dur="1" fill="hold">
                                          <p:stCondLst>
                                            <p:cond delay="0"/>
                                          </p:stCondLst>
                                        </p:cTn>
                                        <p:tgtEl>
                                          <p:spTgt spid="67">
                                            <p:txEl>
                                              <p:pRg st="2" end="2"/>
                                            </p:txEl>
                                          </p:spTgt>
                                        </p:tgtEl>
                                        <p:attrNameLst>
                                          <p:attrName>style.visibility</p:attrName>
                                        </p:attrNameLst>
                                      </p:cBhvr>
                                      <p:to>
                                        <p:strVal val="visible"/>
                                      </p:to>
                                    </p:set>
                                    <p:anim calcmode="lin" valueType="num">
                                      <p:cBhvr>
                                        <p:cTn id="106" dur="50" fill="hold"/>
                                        <p:tgtEl>
                                          <p:spTgt spid="67">
                                            <p:txEl>
                                              <p:pRg st="2" end="2"/>
                                            </p:txEl>
                                          </p:spTgt>
                                        </p:tgtEl>
                                        <p:attrNameLst>
                                          <p:attrName>ppt_w</p:attrName>
                                        </p:attrNameLst>
                                      </p:cBhvr>
                                      <p:tavLst>
                                        <p:tav tm="0">
                                          <p:val>
                                            <p:strVal val="#ppt_w+.3"/>
                                          </p:val>
                                        </p:tav>
                                        <p:tav tm="100000">
                                          <p:val>
                                            <p:strVal val="#ppt_w"/>
                                          </p:val>
                                        </p:tav>
                                      </p:tavLst>
                                    </p:anim>
                                    <p:anim calcmode="lin" valueType="num">
                                      <p:cBhvr>
                                        <p:cTn id="107" dur="50" fill="hold"/>
                                        <p:tgtEl>
                                          <p:spTgt spid="67">
                                            <p:txEl>
                                              <p:pRg st="2" end="2"/>
                                            </p:txEl>
                                          </p:spTgt>
                                        </p:tgtEl>
                                        <p:attrNameLst>
                                          <p:attrName>ppt_h</p:attrName>
                                        </p:attrNameLst>
                                      </p:cBhvr>
                                      <p:tavLst>
                                        <p:tav tm="0">
                                          <p:val>
                                            <p:strVal val="#ppt_h"/>
                                          </p:val>
                                        </p:tav>
                                        <p:tav tm="100000">
                                          <p:val>
                                            <p:strVal val="#ppt_h"/>
                                          </p:val>
                                        </p:tav>
                                      </p:tavLst>
                                    </p:anim>
                                    <p:animEffect transition="in" filter="fade">
                                      <p:cBhvr>
                                        <p:cTn id="108" dur="50"/>
                                        <p:tgtEl>
                                          <p:spTgt spid="67">
                                            <p:txEl>
                                              <p:pRg st="2" end="2"/>
                                            </p:txEl>
                                          </p:spTgt>
                                        </p:tgtEl>
                                      </p:cBhvr>
                                    </p:animEffect>
                                  </p:childTnLst>
                                </p:cTn>
                              </p:par>
                              <p:par>
                                <p:cTn id="109" presetID="16" presetClass="entr" presetSubtype="37" fill="hold" nodeType="withEffect">
                                  <p:stCondLst>
                                    <p:cond delay="250"/>
                                  </p:stCondLst>
                                  <p:childTnLst>
                                    <p:set>
                                      <p:cBhvr>
                                        <p:cTn id="110" dur="1" fill="hold">
                                          <p:stCondLst>
                                            <p:cond delay="0"/>
                                          </p:stCondLst>
                                        </p:cTn>
                                        <p:tgtEl>
                                          <p:spTgt spid="13"/>
                                        </p:tgtEl>
                                        <p:attrNameLst>
                                          <p:attrName>style.visibility</p:attrName>
                                        </p:attrNameLst>
                                      </p:cBhvr>
                                      <p:to>
                                        <p:strVal val="visible"/>
                                      </p:to>
                                    </p:set>
                                    <p:animEffect transition="in" filter="barn(outVertical)">
                                      <p:cBhvr>
                                        <p:cTn id="111" dur="500"/>
                                        <p:tgtEl>
                                          <p:spTgt spid="13"/>
                                        </p:tgtEl>
                                      </p:cBhvr>
                                    </p:animEffect>
                                  </p:childTnLst>
                                </p:cTn>
                              </p:par>
                              <p:par>
                                <p:cTn id="112" presetID="16" presetClass="entr" presetSubtype="37" fill="hold" nodeType="withEffect">
                                  <p:stCondLst>
                                    <p:cond delay="250"/>
                                  </p:stCondLst>
                                  <p:childTnLst>
                                    <p:set>
                                      <p:cBhvr>
                                        <p:cTn id="113" dur="1" fill="hold">
                                          <p:stCondLst>
                                            <p:cond delay="0"/>
                                          </p:stCondLst>
                                        </p:cTn>
                                        <p:tgtEl>
                                          <p:spTgt spid="42"/>
                                        </p:tgtEl>
                                        <p:attrNameLst>
                                          <p:attrName>style.visibility</p:attrName>
                                        </p:attrNameLst>
                                      </p:cBhvr>
                                      <p:to>
                                        <p:strVal val="visible"/>
                                      </p:to>
                                    </p:set>
                                    <p:animEffect transition="in" filter="barn(outVertical)">
                                      <p:cBhvr>
                                        <p:cTn id="114" dur="500"/>
                                        <p:tgtEl>
                                          <p:spTgt spid="42"/>
                                        </p:tgtEl>
                                      </p:cBhvr>
                                    </p:animEffect>
                                  </p:childTnLst>
                                </p:cTn>
                              </p:par>
                              <p:par>
                                <p:cTn id="115" presetID="16" presetClass="entr" presetSubtype="37" fill="hold" nodeType="withEffect">
                                  <p:stCondLst>
                                    <p:cond delay="250"/>
                                  </p:stCondLst>
                                  <p:childTnLst>
                                    <p:set>
                                      <p:cBhvr>
                                        <p:cTn id="116" dur="1" fill="hold">
                                          <p:stCondLst>
                                            <p:cond delay="0"/>
                                          </p:stCondLst>
                                        </p:cTn>
                                        <p:tgtEl>
                                          <p:spTgt spid="68"/>
                                        </p:tgtEl>
                                        <p:attrNameLst>
                                          <p:attrName>style.visibility</p:attrName>
                                        </p:attrNameLst>
                                      </p:cBhvr>
                                      <p:to>
                                        <p:strVal val="visible"/>
                                      </p:to>
                                    </p:set>
                                    <p:animEffect transition="in" filter="barn(outVertical)">
                                      <p:cBhvr>
                                        <p:cTn id="117" dur="500"/>
                                        <p:tgtEl>
                                          <p:spTgt spid="68"/>
                                        </p:tgtEl>
                                      </p:cBhvr>
                                    </p:animEffect>
                                  </p:childTnLst>
                                </p:cTn>
                              </p:par>
                            </p:childTnLst>
                          </p:cTn>
                        </p:par>
                        <p:par>
                          <p:cTn id="118" fill="hold">
                            <p:stCondLst>
                              <p:cond delay="4039"/>
                            </p:stCondLst>
                            <p:childTnLst>
                              <p:par>
                                <p:cTn id="119" presetID="45" presetClass="entr" presetSubtype="0" fill="hold"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anim calcmode="lin" valueType="num">
                                      <p:cBhvr>
                                        <p:cTn id="122" dur="500" fill="hold"/>
                                        <p:tgtEl>
                                          <p:spTgt spid="11"/>
                                        </p:tgtEl>
                                        <p:attrNameLst>
                                          <p:attrName>ppt_w</p:attrName>
                                        </p:attrNameLst>
                                      </p:cBhvr>
                                      <p:tavLst>
                                        <p:tav tm="0" fmla="#ppt_w*sin(2.5*pi*$)">
                                          <p:val>
                                            <p:fltVal val="0"/>
                                          </p:val>
                                        </p:tav>
                                        <p:tav tm="100000">
                                          <p:val>
                                            <p:fltVal val="1"/>
                                          </p:val>
                                        </p:tav>
                                      </p:tavLst>
                                    </p:anim>
                                    <p:anim calcmode="lin" valueType="num">
                                      <p:cBhvr>
                                        <p:cTn id="123" dur="500" fill="hold"/>
                                        <p:tgtEl>
                                          <p:spTgt spid="11"/>
                                        </p:tgtEl>
                                        <p:attrNameLst>
                                          <p:attrName>ppt_h</p:attrName>
                                        </p:attrNameLst>
                                      </p:cBhvr>
                                      <p:tavLst>
                                        <p:tav tm="0">
                                          <p:val>
                                            <p:strVal val="#ppt_h"/>
                                          </p:val>
                                        </p:tav>
                                        <p:tav tm="100000">
                                          <p:val>
                                            <p:strVal val="#ppt_h"/>
                                          </p:val>
                                        </p:tav>
                                      </p:tavLst>
                                    </p:anim>
                                  </p:childTnLst>
                                </p:cTn>
                              </p:par>
                              <p:par>
                                <p:cTn id="124" presetID="45" presetClass="entr" presetSubtype="0" fill="hold"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anim calcmode="lin" valueType="num">
                                      <p:cBhvr>
                                        <p:cTn id="127" dur="500" fill="hold"/>
                                        <p:tgtEl>
                                          <p:spTgt spid="14"/>
                                        </p:tgtEl>
                                        <p:attrNameLst>
                                          <p:attrName>ppt_w</p:attrName>
                                        </p:attrNameLst>
                                      </p:cBhvr>
                                      <p:tavLst>
                                        <p:tav tm="0" fmla="#ppt_w*sin(2.5*pi*$)">
                                          <p:val>
                                            <p:fltVal val="0"/>
                                          </p:val>
                                        </p:tav>
                                        <p:tav tm="100000">
                                          <p:val>
                                            <p:fltVal val="1"/>
                                          </p:val>
                                        </p:tav>
                                      </p:tavLst>
                                    </p:anim>
                                    <p:anim calcmode="lin" valueType="num">
                                      <p:cBhvr>
                                        <p:cTn id="128" dur="500" fill="hold"/>
                                        <p:tgtEl>
                                          <p:spTgt spid="14"/>
                                        </p:tgtEl>
                                        <p:attrNameLst>
                                          <p:attrName>ppt_h</p:attrName>
                                        </p:attrNameLst>
                                      </p:cBhvr>
                                      <p:tavLst>
                                        <p:tav tm="0">
                                          <p:val>
                                            <p:strVal val="#ppt_h"/>
                                          </p:val>
                                        </p:tav>
                                        <p:tav tm="100000">
                                          <p:val>
                                            <p:strVal val="#ppt_h"/>
                                          </p:val>
                                        </p:tav>
                                      </p:tavLst>
                                    </p:anim>
                                  </p:childTnLst>
                                </p:cTn>
                              </p:par>
                              <p:par>
                                <p:cTn id="129" presetID="45" presetClass="entr" presetSubtype="0"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anim calcmode="lin" valueType="num">
                                      <p:cBhvr>
                                        <p:cTn id="132" dur="500" fill="hold"/>
                                        <p:tgtEl>
                                          <p:spTgt spid="39"/>
                                        </p:tgtEl>
                                        <p:attrNameLst>
                                          <p:attrName>ppt_w</p:attrName>
                                        </p:attrNameLst>
                                      </p:cBhvr>
                                      <p:tavLst>
                                        <p:tav tm="0" fmla="#ppt_w*sin(2.5*pi*$)">
                                          <p:val>
                                            <p:fltVal val="0"/>
                                          </p:val>
                                        </p:tav>
                                        <p:tav tm="100000">
                                          <p:val>
                                            <p:fltVal val="1"/>
                                          </p:val>
                                        </p:tav>
                                      </p:tavLst>
                                    </p:anim>
                                    <p:anim calcmode="lin" valueType="num">
                                      <p:cBhvr>
                                        <p:cTn id="133" dur="500" fill="hold"/>
                                        <p:tgtEl>
                                          <p:spTgt spid="39"/>
                                        </p:tgtEl>
                                        <p:attrNameLst>
                                          <p:attrName>ppt_h</p:attrName>
                                        </p:attrNameLst>
                                      </p:cBhvr>
                                      <p:tavLst>
                                        <p:tav tm="0">
                                          <p:val>
                                            <p:strVal val="#ppt_h"/>
                                          </p:val>
                                        </p:tav>
                                        <p:tav tm="100000">
                                          <p:val>
                                            <p:strVal val="#ppt_h"/>
                                          </p:val>
                                        </p:tav>
                                      </p:tavLst>
                                    </p:anim>
                                  </p:childTnLst>
                                </p:cTn>
                              </p:par>
                              <p:par>
                                <p:cTn id="134" presetID="10" presetClass="entr" presetSubtype="0" fill="hold" grpId="0" nodeType="withEffect">
                                  <p:stCondLst>
                                    <p:cond delay="50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1000"/>
                                        <p:tgtEl>
                                          <p:spTgt spid="22"/>
                                        </p:tgtEl>
                                      </p:cBhvr>
                                    </p:animEffect>
                                  </p:childTnLst>
                                </p:cTn>
                              </p:par>
                              <p:par>
                                <p:cTn id="137" presetID="10" presetClass="entr" presetSubtype="0" fill="hold" grpId="0" nodeType="withEffect">
                                  <p:stCondLst>
                                    <p:cond delay="50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1000"/>
                                        <p:tgtEl>
                                          <p:spTgt spid="51"/>
                                        </p:tgtEl>
                                      </p:cBhvr>
                                    </p:animEffect>
                                  </p:childTnLst>
                                </p:cTn>
                              </p:par>
                              <p:par>
                                <p:cTn id="140" presetID="10" presetClass="entr" presetSubtype="0" fill="hold" grpId="0" nodeType="withEffect">
                                  <p:stCondLst>
                                    <p:cond delay="50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22" grpId="0"/>
      <p:bldP spid="41" grpId="0" uiExpand="1" build="allAtOnce"/>
      <p:bldP spid="51" grpId="0"/>
      <p:bldP spid="67" grpId="0" uiExpand="1" build="allAtOnce"/>
      <p:bldP spid="77" grpId="0"/>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06</a:t>
            </a:r>
            <a:endParaRPr lang="zh-CN" altLang="en-US" dirty="0"/>
          </a:p>
        </p:txBody>
      </p:sp>
      <p:grpSp>
        <p:nvGrpSpPr>
          <p:cNvPr id="9" name="组合 8"/>
          <p:cNvGrpSpPr/>
          <p:nvPr/>
        </p:nvGrpSpPr>
        <p:grpSpPr>
          <a:xfrm>
            <a:off x="589237" y="1418796"/>
            <a:ext cx="872891" cy="993808"/>
            <a:chOff x="727309" y="3451411"/>
            <a:chExt cx="872891" cy="993808"/>
          </a:xfrm>
        </p:grpSpPr>
        <p:sp>
          <p:nvSpPr>
            <p:cNvPr id="10"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11" name="任意多边形 10"/>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440869" y="1418796"/>
            <a:ext cx="872891" cy="993808"/>
            <a:chOff x="3440869" y="1418796"/>
            <a:chExt cx="872891" cy="993808"/>
          </a:xfrm>
        </p:grpSpPr>
        <p:grpSp>
          <p:nvGrpSpPr>
            <p:cNvPr id="14" name="Group 44"/>
            <p:cNvGrpSpPr>
              <a:grpSpLocks noChangeAspect="1"/>
            </p:cNvGrpSpPr>
            <p:nvPr/>
          </p:nvGrpSpPr>
          <p:grpSpPr bwMode="auto">
            <a:xfrm>
              <a:off x="3585330" y="1570041"/>
              <a:ext cx="583968" cy="567090"/>
              <a:chOff x="3202" y="1607"/>
              <a:chExt cx="1730" cy="1680"/>
            </a:xfrm>
            <a:solidFill>
              <a:schemeClr val="bg1"/>
            </a:solidFill>
          </p:grpSpPr>
          <p:sp>
            <p:nvSpPr>
              <p:cNvPr id="16"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sp>
          <p:nvSpPr>
            <p:cNvPr id="15" name="任意多边形 14"/>
            <p:cNvSpPr/>
            <p:nvPr/>
          </p:nvSpPr>
          <p:spPr>
            <a:xfrm rot="10800000">
              <a:off x="3440869" y="1418796"/>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961137" y="1418796"/>
            <a:ext cx="936375" cy="993808"/>
            <a:chOff x="3181806" y="3451411"/>
            <a:chExt cx="936375" cy="993808"/>
          </a:xfrm>
        </p:grpSpPr>
        <p:sp>
          <p:nvSpPr>
            <p:cNvPr id="21" name="任意多边形 20"/>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181806" y="3466753"/>
              <a:ext cx="936375" cy="722777"/>
              <a:chOff x="4984441" y="3312181"/>
              <a:chExt cx="1282050" cy="989600"/>
            </a:xfrm>
          </p:grpSpPr>
          <p:sp>
            <p:nvSpPr>
              <p:cNvPr id="23" name="文本框 22"/>
              <p:cNvSpPr txBox="1"/>
              <p:nvPr/>
            </p:nvSpPr>
            <p:spPr>
              <a:xfrm>
                <a:off x="4984441" y="3312181"/>
                <a:ext cx="1282050" cy="584775"/>
              </a:xfrm>
              <a:prstGeom prst="rect">
                <a:avLst/>
              </a:prstGeom>
              <a:noFill/>
            </p:spPr>
            <p:txBody>
              <a:bodyPr wrap="square" rtlCol="0">
                <a:spAutoFit/>
              </a:bodyPr>
              <a:lstStyle/>
              <a:p>
                <a:pPr algn="ctr"/>
                <a:r>
                  <a:rPr lang="en-US" altLang="zh-CN" sz="3200" dirty="0" smtClean="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24" name="直接连接符 23"/>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984441" y="4024782"/>
                <a:ext cx="1282050" cy="276999"/>
              </a:xfrm>
              <a:prstGeom prst="rect">
                <a:avLst/>
              </a:prstGeom>
              <a:noFill/>
            </p:spPr>
            <p:txBody>
              <a:bodyPr wrap="square" rtlCol="0">
                <a:spAutoFit/>
              </a:bodyPr>
              <a:lstStyle/>
              <a:p>
                <a:pPr algn="ctr"/>
                <a:r>
                  <a:rPr lang="en-US" altLang="zh-CN" sz="1200" dirty="0" smtClean="0">
                    <a:solidFill>
                      <a:schemeClr val="bg1"/>
                    </a:solidFill>
                    <a:latin typeface="HelveticaNeueLT Pro 67 MdCn" panose="020B0606030502030204" pitchFamily="34" charset="0"/>
                  </a:rPr>
                  <a:t>From 2014 </a:t>
                </a:r>
                <a:endParaRPr lang="zh-CN" altLang="en-US" sz="1200" dirty="0">
                  <a:solidFill>
                    <a:schemeClr val="bg1"/>
                  </a:solidFill>
                  <a:latin typeface="HelveticaNeueLT Pro 67 MdCn" panose="020B0606030502030204" pitchFamily="34" charset="0"/>
                </a:endParaRPr>
              </a:p>
            </p:txBody>
          </p:sp>
        </p:grpSp>
      </p:grpSp>
      <p:sp>
        <p:nvSpPr>
          <p:cNvPr id="35" name="矩形 55"/>
          <p:cNvSpPr/>
          <p:nvPr/>
        </p:nvSpPr>
        <p:spPr>
          <a:xfrm>
            <a:off x="295508" y="4185577"/>
            <a:ext cx="4401566" cy="683264"/>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endPar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amet, consectetur adipisicing elit, sed do eiusmod tempor incididunt ut labore et dolore magna </a:t>
            </a:r>
            <a:endPar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endParaRPr>
          </a:p>
          <a:p>
            <a:pPr>
              <a:lnSpc>
                <a:spcPct val="120000"/>
              </a:lnSpc>
            </a:pPr>
            <a:r>
              <a:rPr lang="zh-CN"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consectetur adipisicing elit, sed do eiusmod tempor incididunt </a:t>
            </a:r>
            <a:r>
              <a:rPr lang="en-US" altLang="zh-CN"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a:t>
            </a:r>
            <a:endParaRPr lang="zh-CN" altLang="en-US" sz="800" dirty="0" smtClean="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6" name="矩形 39"/>
          <p:cNvSpPr/>
          <p:nvPr/>
        </p:nvSpPr>
        <p:spPr>
          <a:xfrm>
            <a:off x="369541" y="3334210"/>
            <a:ext cx="300607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7" name="矩形 36"/>
          <p:cNvSpPr/>
          <p:nvPr/>
        </p:nvSpPr>
        <p:spPr>
          <a:xfrm>
            <a:off x="369541" y="3781841"/>
            <a:ext cx="2108269" cy="400110"/>
          </a:xfrm>
          <a:prstGeom prst="rect">
            <a:avLst/>
          </a:prstGeom>
          <a:solidFill>
            <a:srgbClr val="FFC000"/>
          </a:solidFill>
        </p:spPr>
        <p:txBody>
          <a:bodyPr wrap="none">
            <a:spAutoFit/>
          </a:bodyPr>
          <a:lstStyle/>
          <a:p>
            <a:r>
              <a:rPr lang="zh-CN" altLang="zh-CN" sz="20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5" name="组合 4"/>
          <p:cNvGrpSpPr/>
          <p:nvPr/>
        </p:nvGrpSpPr>
        <p:grpSpPr>
          <a:xfrm>
            <a:off x="5280957" y="1336962"/>
            <a:ext cx="3376368" cy="4268194"/>
            <a:chOff x="5280957" y="1336962"/>
            <a:chExt cx="3376368" cy="4268194"/>
          </a:xfrm>
        </p:grpSpPr>
        <p:grpSp>
          <p:nvGrpSpPr>
            <p:cNvPr id="51" name="组合 50"/>
            <p:cNvGrpSpPr/>
            <p:nvPr/>
          </p:nvGrpSpPr>
          <p:grpSpPr>
            <a:xfrm>
              <a:off x="5524500" y="1779101"/>
              <a:ext cx="2905125" cy="3364399"/>
              <a:chOff x="5524500" y="1779101"/>
              <a:chExt cx="2905125" cy="3364399"/>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3527" r="20684"/>
              <a:stretch>
                <a:fillRect/>
              </a:stretch>
            </p:blipFill>
            <p:spPr>
              <a:xfrm>
                <a:off x="5524500" y="1779101"/>
                <a:ext cx="2905125" cy="3364399"/>
              </a:xfrm>
              <a:prstGeom prst="rect">
                <a:avLst/>
              </a:prstGeom>
            </p:spPr>
          </p:pic>
          <p:sp>
            <p:nvSpPr>
              <p:cNvPr id="38" name="矩形 37"/>
              <p:cNvSpPr/>
              <p:nvPr/>
            </p:nvSpPr>
            <p:spPr>
              <a:xfrm>
                <a:off x="5556242" y="1779102"/>
                <a:ext cx="2873383" cy="1354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828028" y="1875096"/>
                <a:ext cx="1282050" cy="1081933"/>
                <a:chOff x="4984441" y="3312181"/>
                <a:chExt cx="1282050" cy="1081933"/>
              </a:xfrm>
            </p:grpSpPr>
            <p:sp>
              <p:nvSpPr>
                <p:cNvPr id="40" name="文本框 39"/>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52%</a:t>
                  </a:r>
                  <a:endParaRPr lang="zh-CN" altLang="en-US" sz="4400" dirty="0">
                    <a:solidFill>
                      <a:schemeClr val="bg1"/>
                    </a:solidFill>
                    <a:latin typeface="HelveticaNeueLT Pro 67 MdCn" panose="020B0606030502030204" pitchFamily="34" charset="0"/>
                  </a:endParaRPr>
                </a:p>
              </p:txBody>
            </p:sp>
            <p:cxnSp>
              <p:nvCxnSpPr>
                <p:cNvPr id="41" name="直接连接符 40"/>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2"/>
                  <a:ext cx="1282050" cy="369332"/>
                </a:xfrm>
                <a:prstGeom prst="rect">
                  <a:avLst/>
                </a:prstGeom>
                <a:noFill/>
              </p:spPr>
              <p:txBody>
                <a:bodyPr wrap="square" rtlCol="0">
                  <a:spAutoFit/>
                </a:bodyPr>
                <a:lstStyle/>
                <a:p>
                  <a:pPr algn="ctr"/>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5" name="组合 44"/>
              <p:cNvGrpSpPr>
                <a:grpSpLocks noChangeAspect="1"/>
              </p:cNvGrpSpPr>
              <p:nvPr/>
            </p:nvGrpSpPr>
            <p:grpSpPr>
              <a:xfrm>
                <a:off x="5966656" y="2113975"/>
                <a:ext cx="777487" cy="687441"/>
                <a:chOff x="3676115" y="1160462"/>
                <a:chExt cx="5659574" cy="5004107"/>
              </a:xfrm>
              <a:solidFill>
                <a:schemeClr val="bg1"/>
              </a:solidFill>
            </p:grpSpPr>
            <p:sp>
              <p:nvSpPr>
                <p:cNvPr id="47" name="任意多边形 46"/>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圆角矩形 47"/>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任意多边形 48"/>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任意多边形 49"/>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53909" t="10520" r="5430" b="17484"/>
            <a:stretch>
              <a:fillRect/>
            </a:stretch>
          </p:blipFill>
          <p:spPr>
            <a:xfrm>
              <a:off x="5280957" y="1336962"/>
              <a:ext cx="3376368" cy="4268194"/>
            </a:xfrm>
            <a:prstGeom prst="rect">
              <a:avLst/>
            </a:prstGeom>
          </p:spPr>
        </p:pic>
      </p:grpSp>
      <p:sp>
        <p:nvSpPr>
          <p:cNvPr id="52"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53"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14:window dir="vert"/>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28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4/3*#ppt_w"/>
                                          </p:val>
                                        </p:tav>
                                        <p:tav tm="100000">
                                          <p:val>
                                            <p:strVal val="#ppt_w"/>
                                          </p:val>
                                        </p:tav>
                                      </p:tavLst>
                                    </p:anim>
                                    <p:anim calcmode="lin" valueType="num">
                                      <p:cBhvr>
                                        <p:cTn id="15" dur="500" fill="hold"/>
                                        <p:tgtEl>
                                          <p:spTgt spid="9"/>
                                        </p:tgtEl>
                                        <p:attrNameLst>
                                          <p:attrName>ppt_h</p:attrName>
                                        </p:attrNameLst>
                                      </p:cBhvr>
                                      <p:tavLst>
                                        <p:tav tm="0">
                                          <p:val>
                                            <p:strVal val="4/3*#ppt_h"/>
                                          </p:val>
                                        </p:tav>
                                        <p:tav tm="100000">
                                          <p:val>
                                            <p:strVal val="#ppt_h"/>
                                          </p:val>
                                        </p:tav>
                                      </p:tavLst>
                                    </p:anim>
                                  </p:childTnLst>
                                </p:cTn>
                              </p:par>
                            </p:childTnLst>
                          </p:cTn>
                        </p:par>
                        <p:par>
                          <p:cTn id="16" fill="hold">
                            <p:stCondLst>
                              <p:cond delay="1500"/>
                            </p:stCondLst>
                            <p:childTnLst>
                              <p:par>
                                <p:cTn id="17" presetID="23" presetClass="entr" presetSubtype="28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4/3*#ppt_w"/>
                                          </p:val>
                                        </p:tav>
                                        <p:tav tm="100000">
                                          <p:val>
                                            <p:strVal val="#ppt_w"/>
                                          </p:val>
                                        </p:tav>
                                      </p:tavLst>
                                    </p:anim>
                                    <p:anim calcmode="lin" valueType="num">
                                      <p:cBhvr>
                                        <p:cTn id="25" dur="500" fill="hold"/>
                                        <p:tgtEl>
                                          <p:spTgt spid="2"/>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750" fill="hold"/>
                                        <p:tgtEl>
                                          <p:spTgt spid="36"/>
                                        </p:tgtEl>
                                        <p:attrNameLst>
                                          <p:attrName>ppt_w</p:attrName>
                                        </p:attrNameLst>
                                      </p:cBhvr>
                                      <p:tavLst>
                                        <p:tav tm="0">
                                          <p:val>
                                            <p:fltVal val="0"/>
                                          </p:val>
                                        </p:tav>
                                        <p:tav tm="100000">
                                          <p:val>
                                            <p:strVal val="#ppt_w"/>
                                          </p:val>
                                        </p:tav>
                                      </p:tavLst>
                                    </p:anim>
                                    <p:anim calcmode="lin" valueType="num">
                                      <p:cBhvr>
                                        <p:cTn id="30" dur="750" fill="hold"/>
                                        <p:tgtEl>
                                          <p:spTgt spid="36"/>
                                        </p:tgtEl>
                                        <p:attrNameLst>
                                          <p:attrName>ppt_h</p:attrName>
                                        </p:attrNameLst>
                                      </p:cBhvr>
                                      <p:tavLst>
                                        <p:tav tm="0">
                                          <p:val>
                                            <p:fltVal val="0"/>
                                          </p:val>
                                        </p:tav>
                                        <p:tav tm="100000">
                                          <p:val>
                                            <p:strVal val="#ppt_h"/>
                                          </p:val>
                                        </p:tav>
                                      </p:tavLst>
                                    </p:anim>
                                    <p:animEffect transition="in" filter="fade">
                                      <p:cBhvr>
                                        <p:cTn id="31" dur="750"/>
                                        <p:tgtEl>
                                          <p:spTgt spid="36"/>
                                        </p:tgtEl>
                                      </p:cBhvr>
                                    </p:animEffect>
                                  </p:childTnLst>
                                </p:cTn>
                              </p:par>
                              <p:par>
                                <p:cTn id="32" presetID="35" presetClass="path" presetSubtype="0" accel="50000" decel="50000" fill="hold" grpId="1" nodeType="withEffect">
                                  <p:stCondLst>
                                    <p:cond delay="0"/>
                                  </p:stCondLst>
                                  <p:childTnLst>
                                    <p:animMotion origin="layout" path="M 2.77778E-7 -2.83951E-6 L -0.25 -2.83951E-6 " pathEditMode="relative" rAng="0" ptsTypes="AA">
                                      <p:cBhvr>
                                        <p:cTn id="33" dur="1250" spd="-100000" fill="hold"/>
                                        <p:tgtEl>
                                          <p:spTgt spid="36"/>
                                        </p:tgtEl>
                                        <p:attrNameLst>
                                          <p:attrName>ppt_x</p:attrName>
                                          <p:attrName>ppt_y</p:attrName>
                                        </p:attrNameLst>
                                      </p:cBhvr>
                                      <p:rCtr x="-12500" y="0"/>
                                    </p:animMotion>
                                  </p:childTnLst>
                                </p:cTn>
                              </p:par>
                              <p:par>
                                <p:cTn id="34" presetID="53" presetClass="entr" presetSubtype="16"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750" fill="hold"/>
                                        <p:tgtEl>
                                          <p:spTgt spid="37"/>
                                        </p:tgtEl>
                                        <p:attrNameLst>
                                          <p:attrName>ppt_w</p:attrName>
                                        </p:attrNameLst>
                                      </p:cBhvr>
                                      <p:tavLst>
                                        <p:tav tm="0">
                                          <p:val>
                                            <p:fltVal val="0"/>
                                          </p:val>
                                        </p:tav>
                                        <p:tav tm="100000">
                                          <p:val>
                                            <p:strVal val="#ppt_w"/>
                                          </p:val>
                                        </p:tav>
                                      </p:tavLst>
                                    </p:anim>
                                    <p:anim calcmode="lin" valueType="num">
                                      <p:cBhvr>
                                        <p:cTn id="37" dur="750" fill="hold"/>
                                        <p:tgtEl>
                                          <p:spTgt spid="37"/>
                                        </p:tgtEl>
                                        <p:attrNameLst>
                                          <p:attrName>ppt_h</p:attrName>
                                        </p:attrNameLst>
                                      </p:cBhvr>
                                      <p:tavLst>
                                        <p:tav tm="0">
                                          <p:val>
                                            <p:fltVal val="0"/>
                                          </p:val>
                                        </p:tav>
                                        <p:tav tm="100000">
                                          <p:val>
                                            <p:strVal val="#ppt_h"/>
                                          </p:val>
                                        </p:tav>
                                      </p:tavLst>
                                    </p:anim>
                                    <p:animEffect transition="in" filter="fade">
                                      <p:cBhvr>
                                        <p:cTn id="38" dur="750"/>
                                        <p:tgtEl>
                                          <p:spTgt spid="37"/>
                                        </p:tgtEl>
                                      </p:cBhvr>
                                    </p:animEffect>
                                  </p:childTnLst>
                                </p:cTn>
                              </p:par>
                              <p:par>
                                <p:cTn id="39" presetID="35" presetClass="path" presetSubtype="0" accel="50000" decel="50000" fill="hold" grpId="1" nodeType="withEffect">
                                  <p:stCondLst>
                                    <p:cond delay="500"/>
                                  </p:stCondLst>
                                  <p:childTnLst>
                                    <p:animMotion origin="layout" path="M 1.38889E-6 -2.46914E-7 L -0.25 -2.46914E-7 " pathEditMode="relative" rAng="0" ptsTypes="AA">
                                      <p:cBhvr>
                                        <p:cTn id="40" dur="1250" spd="-100000" fill="hold"/>
                                        <p:tgtEl>
                                          <p:spTgt spid="37"/>
                                        </p:tgtEl>
                                        <p:attrNameLst>
                                          <p:attrName>ppt_x</p:attrName>
                                          <p:attrName>ppt_y</p:attrName>
                                        </p:attrNameLst>
                                      </p:cBhvr>
                                      <p:rCtr x="-12500" y="0"/>
                                    </p:animMotion>
                                  </p:childTnLst>
                                </p:cTn>
                              </p:par>
                            </p:childTnLst>
                          </p:cTn>
                        </p:par>
                        <p:par>
                          <p:cTn id="41" fill="hold">
                            <p:stCondLst>
                              <p:cond delay="3500"/>
                            </p:stCondLst>
                            <p:childTnLst>
                              <p:par>
                                <p:cTn id="42" presetID="50" presetClass="entr" presetSubtype="0" decel="100000" fill="hold" grpId="0" nodeType="afterEffect">
                                  <p:stCondLst>
                                    <p:cond delay="0"/>
                                  </p:stCondLst>
                                  <p:iterate type="lt">
                                    <p:tmPct val="10000"/>
                                  </p:iterate>
                                  <p:childTnLst>
                                    <p:set>
                                      <p:cBhvr>
                                        <p:cTn id="43" dur="1" fill="hold">
                                          <p:stCondLst>
                                            <p:cond delay="0"/>
                                          </p:stCondLst>
                                        </p:cTn>
                                        <p:tgtEl>
                                          <p:spTgt spid="35">
                                            <p:txEl>
                                              <p:pRg st="0" end="0"/>
                                            </p:txEl>
                                          </p:spTgt>
                                        </p:tgtEl>
                                        <p:attrNameLst>
                                          <p:attrName>style.visibility</p:attrName>
                                        </p:attrNameLst>
                                      </p:cBhvr>
                                      <p:to>
                                        <p:strVal val="visible"/>
                                      </p:to>
                                    </p:set>
                                    <p:anim calcmode="lin" valueType="num">
                                      <p:cBhvr>
                                        <p:cTn id="44" dur="50" fill="hold"/>
                                        <p:tgtEl>
                                          <p:spTgt spid="35">
                                            <p:txEl>
                                              <p:pRg st="0" end="0"/>
                                            </p:txEl>
                                          </p:spTgt>
                                        </p:tgtEl>
                                        <p:attrNameLst>
                                          <p:attrName>ppt_w</p:attrName>
                                        </p:attrNameLst>
                                      </p:cBhvr>
                                      <p:tavLst>
                                        <p:tav tm="0">
                                          <p:val>
                                            <p:strVal val="#ppt_w+.3"/>
                                          </p:val>
                                        </p:tav>
                                        <p:tav tm="100000">
                                          <p:val>
                                            <p:strVal val="#ppt_w"/>
                                          </p:val>
                                        </p:tav>
                                      </p:tavLst>
                                    </p:anim>
                                    <p:anim calcmode="lin" valueType="num">
                                      <p:cBhvr>
                                        <p:cTn id="45" dur="5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46" dur="50"/>
                                        <p:tgtEl>
                                          <p:spTgt spid="35">
                                            <p:txEl>
                                              <p:pRg st="0" end="0"/>
                                            </p:txEl>
                                          </p:spTgt>
                                        </p:tgtEl>
                                      </p:cBhvr>
                                    </p:animEffect>
                                  </p:childTnLst>
                                </p:cTn>
                              </p:par>
                              <p:par>
                                <p:cTn id="47" presetID="50" presetClass="entr" presetSubtype="0" decel="100000" fill="hold" grpId="0" nodeType="withEffect">
                                  <p:stCondLst>
                                    <p:cond delay="0"/>
                                  </p:stCondLst>
                                  <p:iterate type="lt">
                                    <p:tmPct val="10000"/>
                                  </p:iterate>
                                  <p:childTnLst>
                                    <p:set>
                                      <p:cBhvr>
                                        <p:cTn id="48" dur="1" fill="hold">
                                          <p:stCondLst>
                                            <p:cond delay="0"/>
                                          </p:stCondLst>
                                        </p:cTn>
                                        <p:tgtEl>
                                          <p:spTgt spid="35">
                                            <p:txEl>
                                              <p:pRg st="1" end="1"/>
                                            </p:txEl>
                                          </p:spTgt>
                                        </p:tgtEl>
                                        <p:attrNameLst>
                                          <p:attrName>style.visibility</p:attrName>
                                        </p:attrNameLst>
                                      </p:cBhvr>
                                      <p:to>
                                        <p:strVal val="visible"/>
                                      </p:to>
                                    </p:set>
                                    <p:anim calcmode="lin" valueType="num">
                                      <p:cBhvr>
                                        <p:cTn id="49" dur="50" fill="hold"/>
                                        <p:tgtEl>
                                          <p:spTgt spid="35">
                                            <p:txEl>
                                              <p:pRg st="1" end="1"/>
                                            </p:txEl>
                                          </p:spTgt>
                                        </p:tgtEl>
                                        <p:attrNameLst>
                                          <p:attrName>ppt_w</p:attrName>
                                        </p:attrNameLst>
                                      </p:cBhvr>
                                      <p:tavLst>
                                        <p:tav tm="0">
                                          <p:val>
                                            <p:strVal val="#ppt_w+.3"/>
                                          </p:val>
                                        </p:tav>
                                        <p:tav tm="100000">
                                          <p:val>
                                            <p:strVal val="#ppt_w"/>
                                          </p:val>
                                        </p:tav>
                                      </p:tavLst>
                                    </p:anim>
                                    <p:anim calcmode="lin" valueType="num">
                                      <p:cBhvr>
                                        <p:cTn id="50" dur="50" fill="hold"/>
                                        <p:tgtEl>
                                          <p:spTgt spid="35">
                                            <p:txEl>
                                              <p:pRg st="1" end="1"/>
                                            </p:txEl>
                                          </p:spTgt>
                                        </p:tgtEl>
                                        <p:attrNameLst>
                                          <p:attrName>ppt_h</p:attrName>
                                        </p:attrNameLst>
                                      </p:cBhvr>
                                      <p:tavLst>
                                        <p:tav tm="0">
                                          <p:val>
                                            <p:strVal val="#ppt_h"/>
                                          </p:val>
                                        </p:tav>
                                        <p:tav tm="100000">
                                          <p:val>
                                            <p:strVal val="#ppt_h"/>
                                          </p:val>
                                        </p:tav>
                                      </p:tavLst>
                                    </p:anim>
                                    <p:animEffect transition="in" filter="fade">
                                      <p:cBhvr>
                                        <p:cTn id="51" dur="50"/>
                                        <p:tgtEl>
                                          <p:spTgt spid="35">
                                            <p:txEl>
                                              <p:pRg st="1" end="1"/>
                                            </p:txEl>
                                          </p:spTgt>
                                        </p:tgtEl>
                                      </p:cBhvr>
                                    </p:animEffect>
                                  </p:childTnLst>
                                </p:cTn>
                              </p:par>
                              <p:par>
                                <p:cTn id="52" presetID="50" presetClass="entr" presetSubtype="0" decel="100000" fill="hold" grpId="0" nodeType="withEffect">
                                  <p:stCondLst>
                                    <p:cond delay="0"/>
                                  </p:stCondLst>
                                  <p:iterate type="lt">
                                    <p:tmPct val="10000"/>
                                  </p:iterate>
                                  <p:childTnLst>
                                    <p:set>
                                      <p:cBhvr>
                                        <p:cTn id="53" dur="1" fill="hold">
                                          <p:stCondLst>
                                            <p:cond delay="0"/>
                                          </p:stCondLst>
                                        </p:cTn>
                                        <p:tgtEl>
                                          <p:spTgt spid="35">
                                            <p:txEl>
                                              <p:pRg st="2" end="2"/>
                                            </p:txEl>
                                          </p:spTgt>
                                        </p:tgtEl>
                                        <p:attrNameLst>
                                          <p:attrName>style.visibility</p:attrName>
                                        </p:attrNameLst>
                                      </p:cBhvr>
                                      <p:to>
                                        <p:strVal val="visible"/>
                                      </p:to>
                                    </p:set>
                                    <p:anim calcmode="lin" valueType="num">
                                      <p:cBhvr>
                                        <p:cTn id="54" dur="50" fill="hold"/>
                                        <p:tgtEl>
                                          <p:spTgt spid="35">
                                            <p:txEl>
                                              <p:pRg st="2" end="2"/>
                                            </p:txEl>
                                          </p:spTgt>
                                        </p:tgtEl>
                                        <p:attrNameLst>
                                          <p:attrName>ppt_w</p:attrName>
                                        </p:attrNameLst>
                                      </p:cBhvr>
                                      <p:tavLst>
                                        <p:tav tm="0">
                                          <p:val>
                                            <p:strVal val="#ppt_w+.3"/>
                                          </p:val>
                                        </p:tav>
                                        <p:tav tm="100000">
                                          <p:val>
                                            <p:strVal val="#ppt_w"/>
                                          </p:val>
                                        </p:tav>
                                      </p:tavLst>
                                    </p:anim>
                                    <p:anim calcmode="lin" valueType="num">
                                      <p:cBhvr>
                                        <p:cTn id="55" dur="50" fill="hold"/>
                                        <p:tgtEl>
                                          <p:spTgt spid="35">
                                            <p:txEl>
                                              <p:pRg st="2" end="2"/>
                                            </p:txEl>
                                          </p:spTgt>
                                        </p:tgtEl>
                                        <p:attrNameLst>
                                          <p:attrName>ppt_h</p:attrName>
                                        </p:attrNameLst>
                                      </p:cBhvr>
                                      <p:tavLst>
                                        <p:tav tm="0">
                                          <p:val>
                                            <p:strVal val="#ppt_h"/>
                                          </p:val>
                                        </p:tav>
                                        <p:tav tm="100000">
                                          <p:val>
                                            <p:strVal val="#ppt_h"/>
                                          </p:val>
                                        </p:tav>
                                      </p:tavLst>
                                    </p:anim>
                                    <p:animEffect transition="in" filter="fade">
                                      <p:cBhvr>
                                        <p:cTn id="56" dur="5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6" grpId="0" animBg="1"/>
      <p:bldP spid="36" grpId="1" animBg="1"/>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4"/>
          <p:cNvGrpSpPr>
            <a:grpSpLocks noChangeAspect="1"/>
          </p:cNvGrpSpPr>
          <p:nvPr/>
        </p:nvGrpSpPr>
        <p:grpSpPr bwMode="auto">
          <a:xfrm>
            <a:off x="1181433" y="3427858"/>
            <a:ext cx="583969" cy="567091"/>
            <a:chOff x="3202" y="1607"/>
            <a:chExt cx="1730" cy="1680"/>
          </a:xfrm>
          <a:solidFill>
            <a:schemeClr val="bg1"/>
          </a:solidFill>
        </p:grpSpPr>
        <p:sp>
          <p:nvSpPr>
            <p:cNvPr id="12" name="Freeform 45"/>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3"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4" name="Freeform 47"/>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15" name="Group 58"/>
          <p:cNvGrpSpPr>
            <a:grpSpLocks noChangeAspect="1"/>
          </p:cNvGrpSpPr>
          <p:nvPr/>
        </p:nvGrpSpPr>
        <p:grpSpPr bwMode="auto">
          <a:xfrm>
            <a:off x="5186474" y="3429103"/>
            <a:ext cx="469459" cy="564601"/>
            <a:chOff x="4372" y="1753"/>
            <a:chExt cx="676" cy="813"/>
          </a:xfrm>
          <a:solidFill>
            <a:schemeClr val="bg1"/>
          </a:solidFill>
        </p:grpSpPr>
        <p:sp>
          <p:nvSpPr>
            <p:cNvPr id="16" name="Freeform 59"/>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7" name="Freeform 60"/>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
          <p:nvSpPr>
            <p:cNvPr id="18" name="Freeform 61"/>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grpSp>
      <p:grpSp>
        <p:nvGrpSpPr>
          <p:cNvPr id="6" name="组合 5"/>
          <p:cNvGrpSpPr>
            <a:grpSpLocks noChangeAspect="1"/>
          </p:cNvGrpSpPr>
          <p:nvPr/>
        </p:nvGrpSpPr>
        <p:grpSpPr>
          <a:xfrm>
            <a:off x="5115328" y="1527140"/>
            <a:ext cx="638555" cy="564600"/>
            <a:chOff x="3676115" y="1160462"/>
            <a:chExt cx="5659574" cy="5004107"/>
          </a:xfrm>
          <a:solidFill>
            <a:schemeClr val="bg1"/>
          </a:solidFill>
        </p:grpSpPr>
        <p:sp>
          <p:nvSpPr>
            <p:cNvPr id="7" name="任意多边形 6"/>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圆角矩形 7"/>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任意多边形 8"/>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任意多边形 9"/>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 name="Freeform 63"/>
          <p:cNvSpPr>
            <a:spLocks noChangeAspect="1"/>
          </p:cNvSpPr>
          <p:nvPr/>
        </p:nvSpPr>
        <p:spPr bwMode="auto">
          <a:xfrm>
            <a:off x="1161466" y="152589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grpSp>
        <p:nvGrpSpPr>
          <p:cNvPr id="4" name="组合 3"/>
          <p:cNvGrpSpPr/>
          <p:nvPr/>
        </p:nvGrpSpPr>
        <p:grpSpPr>
          <a:xfrm>
            <a:off x="2134865" y="3206452"/>
            <a:ext cx="2077540" cy="1089391"/>
            <a:chOff x="2134865" y="3206452"/>
            <a:chExt cx="2077540" cy="1089391"/>
          </a:xfrm>
        </p:grpSpPr>
        <p:sp>
          <p:nvSpPr>
            <p:cNvPr id="36" name="矩形 55"/>
            <p:cNvSpPr/>
            <p:nvPr/>
          </p:nvSpPr>
          <p:spPr>
            <a:xfrm>
              <a:off x="2134865" y="3464846"/>
              <a:ext cx="2077540" cy="830997"/>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8" name="矩形 37"/>
            <p:cNvSpPr/>
            <p:nvPr/>
          </p:nvSpPr>
          <p:spPr>
            <a:xfrm>
              <a:off x="2213732" y="3206452"/>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3" name="组合 2"/>
          <p:cNvGrpSpPr/>
          <p:nvPr/>
        </p:nvGrpSpPr>
        <p:grpSpPr>
          <a:xfrm>
            <a:off x="6149733" y="1324188"/>
            <a:ext cx="2077540" cy="1089391"/>
            <a:chOff x="6149733" y="1324188"/>
            <a:chExt cx="2077540" cy="1089391"/>
          </a:xfrm>
        </p:grpSpPr>
        <p:sp>
          <p:nvSpPr>
            <p:cNvPr id="53" name="矩形 55"/>
            <p:cNvSpPr/>
            <p:nvPr/>
          </p:nvSpPr>
          <p:spPr>
            <a:xfrm>
              <a:off x="6149733" y="1582582"/>
              <a:ext cx="2077540" cy="830997"/>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5" name="矩形 54"/>
            <p:cNvSpPr/>
            <p:nvPr/>
          </p:nvSpPr>
          <p:spPr>
            <a:xfrm>
              <a:off x="6228600" y="1324188"/>
              <a:ext cx="1337226" cy="276999"/>
            </a:xfrm>
            <a:prstGeom prst="rect">
              <a:avLst/>
            </a:prstGeom>
            <a:solidFill>
              <a:srgbClr val="FFC000"/>
            </a:solidFill>
          </p:spPr>
          <p:txBody>
            <a:bodyPr wrap="none">
              <a:spAutoFit/>
            </a:bodyPr>
            <a:lstStyle/>
            <a:p>
              <a:r>
                <a:rPr lang="zh-CN" altLang="zh-CN" sz="1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8" name="任意多边形 57"/>
          <p:cNvSpPr/>
          <p:nvPr/>
        </p:nvSpPr>
        <p:spPr>
          <a:xfrm rot="5400000">
            <a:off x="1015582" y="1234541"/>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5400000">
            <a:off x="1015582" y="3136504"/>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4983335" y="3136504"/>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5400000">
            <a:off x="4983335" y="1234541"/>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81981" y="1260751"/>
            <a:ext cx="1282050" cy="1081933"/>
            <a:chOff x="2181981" y="1260751"/>
            <a:chExt cx="1282050" cy="1081933"/>
          </a:xfrm>
        </p:grpSpPr>
        <p:sp>
          <p:nvSpPr>
            <p:cNvPr id="62" name="文本框 61"/>
            <p:cNvSpPr txBox="1"/>
            <p:nvPr/>
          </p:nvSpPr>
          <p:spPr>
            <a:xfrm>
              <a:off x="2181981" y="1260751"/>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48%</a:t>
              </a:r>
              <a:endParaRPr lang="zh-CN" altLang="en-US" sz="4400" dirty="0">
                <a:solidFill>
                  <a:srgbClr val="FFC000"/>
                </a:solidFill>
                <a:latin typeface="HelveticaNeueLT Pro 67 MdCn" panose="020B0606030502030204" pitchFamily="34" charset="0"/>
              </a:endParaRPr>
            </a:p>
          </p:txBody>
        </p:sp>
        <p:cxnSp>
          <p:nvCxnSpPr>
            <p:cNvPr id="63" name="直接连接符 62"/>
            <p:cNvCxnSpPr/>
            <p:nvPr/>
          </p:nvCxnSpPr>
          <p:spPr>
            <a:xfrm>
              <a:off x="2261518"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181981" y="1973352"/>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5" name="组合 4"/>
          <p:cNvGrpSpPr/>
          <p:nvPr/>
        </p:nvGrpSpPr>
        <p:grpSpPr>
          <a:xfrm>
            <a:off x="6227087" y="3198749"/>
            <a:ext cx="1282050" cy="1081933"/>
            <a:chOff x="6227087" y="3198749"/>
            <a:chExt cx="1282050" cy="1081933"/>
          </a:xfrm>
        </p:grpSpPr>
        <p:sp>
          <p:nvSpPr>
            <p:cNvPr id="65" name="文本框 64"/>
            <p:cNvSpPr txBox="1"/>
            <p:nvPr/>
          </p:nvSpPr>
          <p:spPr>
            <a:xfrm>
              <a:off x="6227087" y="3198749"/>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34%</a:t>
              </a:r>
              <a:endParaRPr lang="zh-CN" altLang="en-US" sz="4400" dirty="0">
                <a:solidFill>
                  <a:srgbClr val="FFC000"/>
                </a:solidFill>
                <a:latin typeface="HelveticaNeueLT Pro 67 MdCn" panose="020B0606030502030204" pitchFamily="34" charset="0"/>
              </a:endParaRPr>
            </a:p>
          </p:txBody>
        </p:sp>
        <p:cxnSp>
          <p:nvCxnSpPr>
            <p:cNvPr id="66" name="直接连接符 65"/>
            <p:cNvCxnSpPr/>
            <p:nvPr/>
          </p:nvCxnSpPr>
          <p:spPr>
            <a:xfrm>
              <a:off x="6306624" y="3900694"/>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227087" y="3911350"/>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sp>
        <p:nvSpPr>
          <p:cNvPr id="68"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69"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70" name="矩形 69"/>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07</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600" advClick="0" advTm="1000">
        <p14:conveyor dir="l"/>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750" fill="hold"/>
                                        <p:tgtEl>
                                          <p:spTgt spid="58"/>
                                        </p:tgtEl>
                                        <p:attrNameLst>
                                          <p:attrName>ppt_w</p:attrName>
                                        </p:attrNameLst>
                                      </p:cBhvr>
                                      <p:tavLst>
                                        <p:tav tm="0">
                                          <p:val>
                                            <p:fltVal val="0"/>
                                          </p:val>
                                        </p:tav>
                                        <p:tav tm="100000">
                                          <p:val>
                                            <p:strVal val="#ppt_w"/>
                                          </p:val>
                                        </p:tav>
                                      </p:tavLst>
                                    </p:anim>
                                    <p:anim calcmode="lin" valueType="num">
                                      <p:cBhvr>
                                        <p:cTn id="8" dur="750" fill="hold"/>
                                        <p:tgtEl>
                                          <p:spTgt spid="58"/>
                                        </p:tgtEl>
                                        <p:attrNameLst>
                                          <p:attrName>ppt_h</p:attrName>
                                        </p:attrNameLst>
                                      </p:cBhvr>
                                      <p:tavLst>
                                        <p:tav tm="0">
                                          <p:val>
                                            <p:fltVal val="0"/>
                                          </p:val>
                                        </p:tav>
                                        <p:tav tm="100000">
                                          <p:val>
                                            <p:strVal val="#ppt_h"/>
                                          </p:val>
                                        </p:tav>
                                      </p:tavLst>
                                    </p:anim>
                                    <p:animEffect transition="in" filter="fade">
                                      <p:cBhvr>
                                        <p:cTn id="9" dur="750"/>
                                        <p:tgtEl>
                                          <p:spTgt spid="58"/>
                                        </p:tgtEl>
                                      </p:cBhvr>
                                    </p:animEffect>
                                  </p:childTnLst>
                                </p:cTn>
                              </p:par>
                              <p:par>
                                <p:cTn id="10" presetID="35" presetClass="path" presetSubtype="0" accel="50000" decel="50000" fill="hold" grpId="1" nodeType="withEffect">
                                  <p:stCondLst>
                                    <p:cond delay="0"/>
                                  </p:stCondLst>
                                  <p:childTnLst>
                                    <p:animMotion origin="layout" path="M 2.77778E-7 -2.83951E-6 L -0.25 -2.83951E-6 " pathEditMode="relative" rAng="0" ptsTypes="AA">
                                      <p:cBhvr>
                                        <p:cTn id="11" dur="750" spd="-100000" fill="hold"/>
                                        <p:tgtEl>
                                          <p:spTgt spid="58"/>
                                        </p:tgtEl>
                                        <p:attrNameLst>
                                          <p:attrName>ppt_x</p:attrName>
                                          <p:attrName>ppt_y</p:attrName>
                                        </p:attrNameLst>
                                      </p:cBhvr>
                                      <p:rCtr x="-12500" y="0"/>
                                    </p:animMotion>
                                  </p:childTnLst>
                                </p:cTn>
                              </p:par>
                              <p:par>
                                <p:cTn id="12" presetID="53" presetClass="entr" presetSubtype="16" fill="hold" grpId="0" nodeType="withEffect">
                                  <p:stCondLst>
                                    <p:cond delay="85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750" fill="hold"/>
                                        <p:tgtEl>
                                          <p:spTgt spid="61"/>
                                        </p:tgtEl>
                                        <p:attrNameLst>
                                          <p:attrName>ppt_w</p:attrName>
                                        </p:attrNameLst>
                                      </p:cBhvr>
                                      <p:tavLst>
                                        <p:tav tm="0">
                                          <p:val>
                                            <p:fltVal val="0"/>
                                          </p:val>
                                        </p:tav>
                                        <p:tav tm="100000">
                                          <p:val>
                                            <p:strVal val="#ppt_w"/>
                                          </p:val>
                                        </p:tav>
                                      </p:tavLst>
                                    </p:anim>
                                    <p:anim calcmode="lin" valueType="num">
                                      <p:cBhvr>
                                        <p:cTn id="25" dur="750" fill="hold"/>
                                        <p:tgtEl>
                                          <p:spTgt spid="61"/>
                                        </p:tgtEl>
                                        <p:attrNameLst>
                                          <p:attrName>ppt_h</p:attrName>
                                        </p:attrNameLst>
                                      </p:cBhvr>
                                      <p:tavLst>
                                        <p:tav tm="0">
                                          <p:val>
                                            <p:fltVal val="0"/>
                                          </p:val>
                                        </p:tav>
                                        <p:tav tm="100000">
                                          <p:val>
                                            <p:strVal val="#ppt_h"/>
                                          </p:val>
                                        </p:tav>
                                      </p:tavLst>
                                    </p:anim>
                                    <p:animEffect transition="in" filter="fade">
                                      <p:cBhvr>
                                        <p:cTn id="26" dur="750"/>
                                        <p:tgtEl>
                                          <p:spTgt spid="61"/>
                                        </p:tgtEl>
                                      </p:cBhvr>
                                    </p:animEffect>
                                  </p:childTnLst>
                                </p:cTn>
                              </p:par>
                              <p:par>
                                <p:cTn id="27" presetID="35" presetClass="path" presetSubtype="0" accel="50000" decel="50000" fill="hold" grpId="1" nodeType="withEffect">
                                  <p:stCondLst>
                                    <p:cond delay="0"/>
                                  </p:stCondLst>
                                  <p:childTnLst>
                                    <p:animMotion origin="layout" path="M -3.61111E-6 -1.85185E-6 L -0.19757 -1.85185E-6 " pathEditMode="relative" rAng="0" ptsTypes="AA">
                                      <p:cBhvr>
                                        <p:cTn id="28" dur="750" spd="-100000" fill="hold"/>
                                        <p:tgtEl>
                                          <p:spTgt spid="61"/>
                                        </p:tgtEl>
                                        <p:attrNameLst>
                                          <p:attrName>ppt_x</p:attrName>
                                          <p:attrName>ppt_y</p:attrName>
                                        </p:attrNameLst>
                                      </p:cBhvr>
                                      <p:rCtr x="-9878" y="0"/>
                                    </p:animMotion>
                                  </p:childTnLst>
                                </p:cTn>
                              </p:par>
                              <p:par>
                                <p:cTn id="29" presetID="53" presetClass="entr" presetSubtype="16" fill="hold" nodeType="withEffect">
                                  <p:stCondLst>
                                    <p:cond delay="8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750" fill="hold"/>
                                        <p:tgtEl>
                                          <p:spTgt spid="59"/>
                                        </p:tgtEl>
                                        <p:attrNameLst>
                                          <p:attrName>ppt_w</p:attrName>
                                        </p:attrNameLst>
                                      </p:cBhvr>
                                      <p:tavLst>
                                        <p:tav tm="0">
                                          <p:val>
                                            <p:fltVal val="0"/>
                                          </p:val>
                                        </p:tav>
                                        <p:tav tm="100000">
                                          <p:val>
                                            <p:strVal val="#ppt_w"/>
                                          </p:val>
                                        </p:tav>
                                      </p:tavLst>
                                    </p:anim>
                                    <p:anim calcmode="lin" valueType="num">
                                      <p:cBhvr>
                                        <p:cTn id="42" dur="750" fill="hold"/>
                                        <p:tgtEl>
                                          <p:spTgt spid="59"/>
                                        </p:tgtEl>
                                        <p:attrNameLst>
                                          <p:attrName>ppt_h</p:attrName>
                                        </p:attrNameLst>
                                      </p:cBhvr>
                                      <p:tavLst>
                                        <p:tav tm="0">
                                          <p:val>
                                            <p:fltVal val="0"/>
                                          </p:val>
                                        </p:tav>
                                        <p:tav tm="100000">
                                          <p:val>
                                            <p:strVal val="#ppt_h"/>
                                          </p:val>
                                        </p:tav>
                                      </p:tavLst>
                                    </p:anim>
                                    <p:animEffect transition="in" filter="fade">
                                      <p:cBhvr>
                                        <p:cTn id="43" dur="750"/>
                                        <p:tgtEl>
                                          <p:spTgt spid="59"/>
                                        </p:tgtEl>
                                      </p:cBhvr>
                                    </p:animEffect>
                                  </p:childTnLst>
                                </p:cTn>
                              </p:par>
                              <p:par>
                                <p:cTn id="44" presetID="35" presetClass="path" presetSubtype="0" accel="50000" decel="50000" fill="hold" grpId="1" nodeType="withEffect">
                                  <p:stCondLst>
                                    <p:cond delay="0"/>
                                  </p:stCondLst>
                                  <p:childTnLst>
                                    <p:animMotion origin="layout" path="M 2.77778E-7 -2.83951E-6 L -0.25 -2.83951E-6 " pathEditMode="relative" rAng="0" ptsTypes="AA">
                                      <p:cBhvr>
                                        <p:cTn id="45" dur="750" spd="-100000" fill="hold"/>
                                        <p:tgtEl>
                                          <p:spTgt spid="59"/>
                                        </p:tgtEl>
                                        <p:attrNameLst>
                                          <p:attrName>ppt_x</p:attrName>
                                          <p:attrName>ppt_y</p:attrName>
                                        </p:attrNameLst>
                                      </p:cBhvr>
                                      <p:rCtr x="-12500" y="0"/>
                                    </p:animMotion>
                                  </p:childTnLst>
                                </p:cTn>
                              </p:par>
                              <p:par>
                                <p:cTn id="46" presetID="53" presetClass="entr" presetSubtype="16" fill="hold" nodeType="withEffect">
                                  <p:stCondLst>
                                    <p:cond delay="8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750" fill="hold"/>
                                        <p:tgtEl>
                                          <p:spTgt spid="60"/>
                                        </p:tgtEl>
                                        <p:attrNameLst>
                                          <p:attrName>ppt_w</p:attrName>
                                        </p:attrNameLst>
                                      </p:cBhvr>
                                      <p:tavLst>
                                        <p:tav tm="0">
                                          <p:val>
                                            <p:fltVal val="0"/>
                                          </p:val>
                                        </p:tav>
                                        <p:tav tm="100000">
                                          <p:val>
                                            <p:strVal val="#ppt_w"/>
                                          </p:val>
                                        </p:tav>
                                      </p:tavLst>
                                    </p:anim>
                                    <p:anim calcmode="lin" valueType="num">
                                      <p:cBhvr>
                                        <p:cTn id="59" dur="750" fill="hold"/>
                                        <p:tgtEl>
                                          <p:spTgt spid="60"/>
                                        </p:tgtEl>
                                        <p:attrNameLst>
                                          <p:attrName>ppt_h</p:attrName>
                                        </p:attrNameLst>
                                      </p:cBhvr>
                                      <p:tavLst>
                                        <p:tav tm="0">
                                          <p:val>
                                            <p:fltVal val="0"/>
                                          </p:val>
                                        </p:tav>
                                        <p:tav tm="100000">
                                          <p:val>
                                            <p:strVal val="#ppt_h"/>
                                          </p:val>
                                        </p:tav>
                                      </p:tavLst>
                                    </p:anim>
                                    <p:animEffect transition="in" filter="fade">
                                      <p:cBhvr>
                                        <p:cTn id="60" dur="750"/>
                                        <p:tgtEl>
                                          <p:spTgt spid="60"/>
                                        </p:tgtEl>
                                      </p:cBhvr>
                                    </p:animEffect>
                                  </p:childTnLst>
                                </p:cTn>
                              </p:par>
                              <p:par>
                                <p:cTn id="61" presetID="35" presetClass="path" presetSubtype="0" accel="50000" decel="50000" fill="hold" grpId="1" nodeType="withEffect">
                                  <p:stCondLst>
                                    <p:cond delay="0"/>
                                  </p:stCondLst>
                                  <p:childTnLst>
                                    <p:animMotion origin="layout" path="M -3.61111E-6 -4.93827E-6 L -0.196 -4.93827E-6 " pathEditMode="relative" rAng="0" ptsTypes="AA">
                                      <p:cBhvr>
                                        <p:cTn id="62" dur="750" spd="-100000" fill="hold"/>
                                        <p:tgtEl>
                                          <p:spTgt spid="60"/>
                                        </p:tgtEl>
                                        <p:attrNameLst>
                                          <p:attrName>ppt_x</p:attrName>
                                          <p:attrName>ppt_y</p:attrName>
                                        </p:attrNameLst>
                                      </p:cBhvr>
                                      <p:rCtr x="-9809" y="0"/>
                                    </p:animMotion>
                                  </p:childTnLst>
                                </p:cTn>
                              </p:par>
                              <p:par>
                                <p:cTn id="63" presetID="53" presetClass="entr" presetSubtype="16" fill="hold" nodeType="withEffect">
                                  <p:stCondLst>
                                    <p:cond delay="85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5500"/>
                            </p:stCondLst>
                            <p:childTnLst>
                              <p:par>
                                <p:cTn id="69" presetID="10"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8" grpId="0" animBg="1"/>
      <p:bldP spid="58" grpId="1" animBg="1"/>
      <p:bldP spid="59" grpId="0" animBg="1"/>
      <p:bldP spid="59" grpId="1" animBg="1"/>
      <p:bldP spid="60" grpId="0" animBg="1"/>
      <p:bldP spid="60" grpId="1" animBg="1"/>
      <p:bldP spid="61" grpId="0" animBg="1"/>
      <p:bldP spid="6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3963" y="286243"/>
            <a:ext cx="357790" cy="307777"/>
          </a:xfrm>
          <a:prstGeom prst="rect">
            <a:avLst/>
          </a:prstGeom>
        </p:spPr>
        <p:txBody>
          <a:bodyPr wrap="none">
            <a:spAutoFit/>
          </a:bodyPr>
          <a:lstStyle/>
          <a:p>
            <a:pPr algn="ctr"/>
            <a:r>
              <a:rPr lang="en-US" altLang="zh-CN" sz="1400" dirty="0" smtClean="0">
                <a:solidFill>
                  <a:schemeClr val="bg1"/>
                </a:solidFill>
                <a:latin typeface="HelveticaNeueLT Pro 77 BdCn" panose="020B0706030502030204" pitchFamily="34" charset="0"/>
              </a:rPr>
              <a:t>08</a:t>
            </a:r>
            <a:endParaRPr lang="zh-CN" altLang="en-US" dirty="0"/>
          </a:p>
        </p:txBody>
      </p:sp>
      <p:grpSp>
        <p:nvGrpSpPr>
          <p:cNvPr id="32" name="组合 31"/>
          <p:cNvGrpSpPr/>
          <p:nvPr/>
        </p:nvGrpSpPr>
        <p:grpSpPr>
          <a:xfrm>
            <a:off x="1032731" y="1218645"/>
            <a:ext cx="380273" cy="1135650"/>
            <a:chOff x="1130115" y="1231708"/>
            <a:chExt cx="380273" cy="1135650"/>
          </a:xfrm>
          <a:solidFill>
            <a:schemeClr val="bg1"/>
          </a:solidFill>
        </p:grpSpPr>
        <p:sp>
          <p:nvSpPr>
            <p:cNvPr id="7" name="圆角矩形 6"/>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1"/>
            <p:cNvGrpSpPr/>
            <p:nvPr/>
          </p:nvGrpSpPr>
          <p:grpSpPr>
            <a:xfrm>
              <a:off x="1143760" y="1231708"/>
              <a:ext cx="347391" cy="392181"/>
              <a:chOff x="1368788" y="1195980"/>
              <a:chExt cx="1009651" cy="1139821"/>
            </a:xfrm>
            <a:grpFill/>
          </p:grpSpPr>
          <p:sp>
            <p:nvSpPr>
              <p:cNvPr id="13"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圆角矩形 8"/>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076649" y="1218641"/>
            <a:ext cx="361995" cy="1137830"/>
            <a:chOff x="2319652" y="1231704"/>
            <a:chExt cx="361995" cy="1137830"/>
          </a:xfrm>
          <a:solidFill>
            <a:schemeClr val="bg1"/>
          </a:solidFill>
        </p:grpSpPr>
        <p:sp>
          <p:nvSpPr>
            <p:cNvPr id="17" name="圆角矩形 1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2373129" y="1784512"/>
              <a:ext cx="251524" cy="585022"/>
              <a:chOff x="2373129" y="1782336"/>
              <a:chExt cx="251524" cy="585022"/>
            </a:xfrm>
            <a:grpFill/>
          </p:grpSpPr>
          <p:sp>
            <p:nvSpPr>
              <p:cNvPr id="21" name="圆角矩形 2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 name="组合 1"/>
          <p:cNvGrpSpPr/>
          <p:nvPr/>
        </p:nvGrpSpPr>
        <p:grpSpPr>
          <a:xfrm>
            <a:off x="1579168" y="1260751"/>
            <a:ext cx="1282050" cy="1081933"/>
            <a:chOff x="1579168" y="1260751"/>
            <a:chExt cx="1282050" cy="1081933"/>
          </a:xfrm>
        </p:grpSpPr>
        <p:sp>
          <p:nvSpPr>
            <p:cNvPr id="33" name="文本框 32"/>
            <p:cNvSpPr txBox="1"/>
            <p:nvPr/>
          </p:nvSpPr>
          <p:spPr>
            <a:xfrm>
              <a:off x="1579168" y="1260751"/>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48%</a:t>
              </a:r>
              <a:endParaRPr lang="zh-CN" altLang="en-US" sz="4400" dirty="0">
                <a:solidFill>
                  <a:srgbClr val="FFC000"/>
                </a:solidFill>
                <a:latin typeface="HelveticaNeueLT Pro 67 MdCn" panose="020B0606030502030204" pitchFamily="34" charset="0"/>
              </a:endParaRPr>
            </a:p>
          </p:txBody>
        </p:sp>
        <p:cxnSp>
          <p:nvCxnSpPr>
            <p:cNvPr id="35" name="直接连接符 34"/>
            <p:cNvCxnSpPr/>
            <p:nvPr/>
          </p:nvCxnSpPr>
          <p:spPr>
            <a:xfrm>
              <a:off x="1658705"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579168" y="1973352"/>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 name="组合 3"/>
          <p:cNvGrpSpPr/>
          <p:nvPr/>
        </p:nvGrpSpPr>
        <p:grpSpPr>
          <a:xfrm>
            <a:off x="5576249" y="1260751"/>
            <a:ext cx="1282050" cy="1081933"/>
            <a:chOff x="5576249" y="1260751"/>
            <a:chExt cx="1282050" cy="1081933"/>
          </a:xfrm>
        </p:grpSpPr>
        <p:sp>
          <p:nvSpPr>
            <p:cNvPr id="38" name="文本框 37"/>
            <p:cNvSpPr txBox="1"/>
            <p:nvPr/>
          </p:nvSpPr>
          <p:spPr>
            <a:xfrm>
              <a:off x="5576249" y="1260751"/>
              <a:ext cx="1282050" cy="769441"/>
            </a:xfrm>
            <a:prstGeom prst="rect">
              <a:avLst/>
            </a:prstGeom>
            <a:noFill/>
          </p:spPr>
          <p:txBody>
            <a:bodyPr wrap="square" rtlCol="0">
              <a:spAutoFit/>
            </a:bodyPr>
            <a:lstStyle/>
            <a:p>
              <a:r>
                <a:rPr lang="en-US" altLang="zh-CN" sz="4400" dirty="0" smtClean="0">
                  <a:solidFill>
                    <a:srgbClr val="FFC000"/>
                  </a:solidFill>
                  <a:latin typeface="HelveticaNeueLT Pro 67 MdCn" panose="020B0606030502030204" pitchFamily="34" charset="0"/>
                </a:rPr>
                <a:t>52%</a:t>
              </a:r>
              <a:endParaRPr lang="zh-CN" altLang="en-US" sz="4400" dirty="0">
                <a:solidFill>
                  <a:srgbClr val="FFC000"/>
                </a:solidFill>
                <a:latin typeface="HelveticaNeueLT Pro 67 MdCn" panose="020B0606030502030204" pitchFamily="34" charset="0"/>
              </a:endParaRPr>
            </a:p>
          </p:txBody>
        </p:sp>
        <p:cxnSp>
          <p:nvCxnSpPr>
            <p:cNvPr id="39" name="直接连接符 38"/>
            <p:cNvCxnSpPr/>
            <p:nvPr/>
          </p:nvCxnSpPr>
          <p:spPr>
            <a:xfrm>
              <a:off x="5655786"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576249" y="1973352"/>
              <a:ext cx="1282050" cy="369332"/>
            </a:xfrm>
            <a:prstGeom prst="rect">
              <a:avLst/>
            </a:prstGeom>
            <a:noFill/>
          </p:spPr>
          <p:txBody>
            <a:bodyPr wrap="square" rtlCol="0">
              <a:spAutoFit/>
            </a:bodyPr>
            <a:lstStyle/>
            <a:p>
              <a:r>
                <a:rPr lang="en-US" altLang="zh-CN" sz="1800" dirty="0" smtClean="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1" name="组合 40"/>
          <p:cNvGrpSpPr/>
          <p:nvPr/>
        </p:nvGrpSpPr>
        <p:grpSpPr>
          <a:xfrm>
            <a:off x="1032731" y="2570417"/>
            <a:ext cx="167677" cy="500752"/>
            <a:chOff x="1130115" y="1231708"/>
            <a:chExt cx="380273" cy="1135650"/>
          </a:xfrm>
          <a:solidFill>
            <a:srgbClr val="FFC000"/>
          </a:solidFill>
        </p:grpSpPr>
        <p:sp>
          <p:nvSpPr>
            <p:cNvPr id="42" name="圆角矩形 4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61"/>
            <p:cNvGrpSpPr/>
            <p:nvPr/>
          </p:nvGrpSpPr>
          <p:grpSpPr>
            <a:xfrm>
              <a:off x="1143760" y="1231708"/>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4" name="圆角矩形 4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344610" y="2570417"/>
            <a:ext cx="167677" cy="500752"/>
            <a:chOff x="1130115" y="1231708"/>
            <a:chExt cx="380273" cy="1135650"/>
          </a:xfrm>
          <a:solidFill>
            <a:srgbClr val="FFC000"/>
          </a:solidFill>
        </p:grpSpPr>
        <p:sp>
          <p:nvSpPr>
            <p:cNvPr id="52" name="圆角矩形 5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61"/>
            <p:cNvGrpSpPr/>
            <p:nvPr/>
          </p:nvGrpSpPr>
          <p:grpSpPr>
            <a:xfrm>
              <a:off x="1143760" y="1231708"/>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圆角矩形 5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656489" y="2570417"/>
            <a:ext cx="167677" cy="500752"/>
            <a:chOff x="1130115" y="1231708"/>
            <a:chExt cx="380273" cy="1135650"/>
          </a:xfrm>
          <a:solidFill>
            <a:srgbClr val="FFC000"/>
          </a:solidFill>
        </p:grpSpPr>
        <p:sp>
          <p:nvSpPr>
            <p:cNvPr id="62" name="圆角矩形 6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Group 61"/>
            <p:cNvGrpSpPr/>
            <p:nvPr/>
          </p:nvGrpSpPr>
          <p:grpSpPr>
            <a:xfrm>
              <a:off x="1143760" y="1231708"/>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4" name="圆角矩形 6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968368" y="2570417"/>
            <a:ext cx="167677" cy="500752"/>
            <a:chOff x="1130115" y="1231708"/>
            <a:chExt cx="380273" cy="1135650"/>
          </a:xfrm>
          <a:solidFill>
            <a:srgbClr val="FFC000"/>
          </a:solidFill>
        </p:grpSpPr>
        <p:sp>
          <p:nvSpPr>
            <p:cNvPr id="72" name="圆角矩形 7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61"/>
            <p:cNvGrpSpPr/>
            <p:nvPr/>
          </p:nvGrpSpPr>
          <p:grpSpPr>
            <a:xfrm>
              <a:off x="1143760" y="1231708"/>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4" name="圆角矩形 7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2280247" y="2570417"/>
            <a:ext cx="167677" cy="500752"/>
            <a:chOff x="1130115" y="1231708"/>
            <a:chExt cx="380273" cy="1135650"/>
          </a:xfrm>
          <a:solidFill>
            <a:srgbClr val="FFC000"/>
          </a:solidFill>
        </p:grpSpPr>
        <p:sp>
          <p:nvSpPr>
            <p:cNvPr id="82" name="圆角矩形 8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61"/>
            <p:cNvGrpSpPr/>
            <p:nvPr/>
          </p:nvGrpSpPr>
          <p:grpSpPr>
            <a:xfrm>
              <a:off x="1143760" y="1231708"/>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圆角矩形 8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2592126" y="2570417"/>
            <a:ext cx="167677" cy="500752"/>
            <a:chOff x="1130115" y="1231708"/>
            <a:chExt cx="380273" cy="1135650"/>
          </a:xfrm>
          <a:solidFill>
            <a:srgbClr val="FFC000"/>
          </a:solidFill>
        </p:grpSpPr>
        <p:sp>
          <p:nvSpPr>
            <p:cNvPr id="92" name="圆角矩形 9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Group 61"/>
            <p:cNvGrpSpPr/>
            <p:nvPr/>
          </p:nvGrpSpPr>
          <p:grpSpPr>
            <a:xfrm>
              <a:off x="1143760" y="1231708"/>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4" name="圆角矩形 9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2904005" y="2570417"/>
            <a:ext cx="167677" cy="500752"/>
            <a:chOff x="1130115" y="1231708"/>
            <a:chExt cx="380273" cy="1135650"/>
          </a:xfrm>
          <a:solidFill>
            <a:srgbClr val="FFC000"/>
          </a:solidFill>
        </p:grpSpPr>
        <p:sp>
          <p:nvSpPr>
            <p:cNvPr id="102" name="圆角矩形 10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Group 61"/>
            <p:cNvGrpSpPr/>
            <p:nvPr/>
          </p:nvGrpSpPr>
          <p:grpSpPr>
            <a:xfrm>
              <a:off x="1143760" y="1231708"/>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4" name="圆角矩形 10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3215884" y="2570417"/>
            <a:ext cx="167677" cy="500752"/>
            <a:chOff x="1130115" y="1231708"/>
            <a:chExt cx="380273" cy="1135650"/>
          </a:xfrm>
          <a:solidFill>
            <a:srgbClr val="FFC000"/>
          </a:solidFill>
        </p:grpSpPr>
        <p:sp>
          <p:nvSpPr>
            <p:cNvPr id="112" name="圆角矩形 11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roup 61"/>
            <p:cNvGrpSpPr/>
            <p:nvPr/>
          </p:nvGrpSpPr>
          <p:grpSpPr>
            <a:xfrm>
              <a:off x="1143760" y="1231708"/>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4" name="圆角矩形 11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3527763" y="2570417"/>
            <a:ext cx="167677" cy="500752"/>
            <a:chOff x="1130115" y="1231708"/>
            <a:chExt cx="380273" cy="1135650"/>
          </a:xfrm>
          <a:solidFill>
            <a:srgbClr val="FFC000"/>
          </a:solidFill>
        </p:grpSpPr>
        <p:sp>
          <p:nvSpPr>
            <p:cNvPr id="122" name="圆角矩形 12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1"/>
            <p:cNvGrpSpPr/>
            <p:nvPr/>
          </p:nvGrpSpPr>
          <p:grpSpPr>
            <a:xfrm>
              <a:off x="1143760" y="1231708"/>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4" name="圆角矩形 12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3839643" y="2570417"/>
            <a:ext cx="167677" cy="500752"/>
            <a:chOff x="1130115" y="1231708"/>
            <a:chExt cx="380273" cy="1135650"/>
          </a:xfrm>
          <a:solidFill>
            <a:srgbClr val="FFC000"/>
          </a:solidFill>
        </p:grpSpPr>
        <p:sp>
          <p:nvSpPr>
            <p:cNvPr id="132" name="圆角矩形 13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61"/>
            <p:cNvGrpSpPr/>
            <p:nvPr/>
          </p:nvGrpSpPr>
          <p:grpSpPr>
            <a:xfrm>
              <a:off x="1143760" y="1231708"/>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4" name="圆角矩形 13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32731" y="3227963"/>
            <a:ext cx="167677" cy="500752"/>
            <a:chOff x="1130115" y="1231708"/>
            <a:chExt cx="380273" cy="1135650"/>
          </a:xfrm>
          <a:solidFill>
            <a:srgbClr val="FFC000"/>
          </a:solidFill>
        </p:grpSpPr>
        <p:sp>
          <p:nvSpPr>
            <p:cNvPr id="142" name="圆角矩形 14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61"/>
            <p:cNvGrpSpPr/>
            <p:nvPr/>
          </p:nvGrpSpPr>
          <p:grpSpPr>
            <a:xfrm>
              <a:off x="1143760" y="1231708"/>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4" name="圆角矩形 14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344610" y="3227963"/>
            <a:ext cx="167677" cy="500752"/>
            <a:chOff x="1130115" y="1231708"/>
            <a:chExt cx="380273" cy="1135650"/>
          </a:xfrm>
          <a:solidFill>
            <a:srgbClr val="FFC000"/>
          </a:solidFill>
        </p:grpSpPr>
        <p:sp>
          <p:nvSpPr>
            <p:cNvPr id="152" name="圆角矩形 15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61"/>
            <p:cNvGrpSpPr/>
            <p:nvPr/>
          </p:nvGrpSpPr>
          <p:grpSpPr>
            <a:xfrm>
              <a:off x="1143760" y="1231708"/>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4" name="圆角矩形 15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1656489" y="3227963"/>
            <a:ext cx="167677" cy="500752"/>
            <a:chOff x="1130115" y="1231708"/>
            <a:chExt cx="380273" cy="1135650"/>
          </a:xfrm>
          <a:solidFill>
            <a:srgbClr val="FFC000"/>
          </a:solidFill>
        </p:grpSpPr>
        <p:sp>
          <p:nvSpPr>
            <p:cNvPr id="162" name="圆角矩形 16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Group 61"/>
            <p:cNvGrpSpPr/>
            <p:nvPr/>
          </p:nvGrpSpPr>
          <p:grpSpPr>
            <a:xfrm>
              <a:off x="1143760" y="1231708"/>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4" name="圆角矩形 16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1968368" y="3227963"/>
            <a:ext cx="167677" cy="500752"/>
            <a:chOff x="1130115" y="1231708"/>
            <a:chExt cx="380273" cy="1135650"/>
          </a:xfrm>
          <a:solidFill>
            <a:srgbClr val="FFC000"/>
          </a:solidFill>
        </p:grpSpPr>
        <p:sp>
          <p:nvSpPr>
            <p:cNvPr id="172" name="圆角矩形 17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Group 61"/>
            <p:cNvGrpSpPr/>
            <p:nvPr/>
          </p:nvGrpSpPr>
          <p:grpSpPr>
            <a:xfrm>
              <a:off x="1143760" y="1231708"/>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4" name="圆角矩形 17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2280247" y="3227963"/>
            <a:ext cx="167677" cy="500752"/>
            <a:chOff x="1130115" y="1231708"/>
            <a:chExt cx="380273" cy="1135650"/>
          </a:xfrm>
          <a:solidFill>
            <a:schemeClr val="bg1"/>
          </a:solidFill>
        </p:grpSpPr>
        <p:sp>
          <p:nvSpPr>
            <p:cNvPr id="182" name="圆角矩形 18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Group 61"/>
            <p:cNvGrpSpPr/>
            <p:nvPr/>
          </p:nvGrpSpPr>
          <p:grpSpPr>
            <a:xfrm>
              <a:off x="1143760" y="1231708"/>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4" name="圆角矩形 18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2592126" y="3227963"/>
            <a:ext cx="167677" cy="500752"/>
            <a:chOff x="1130115" y="1231708"/>
            <a:chExt cx="380273" cy="1135650"/>
          </a:xfrm>
          <a:solidFill>
            <a:schemeClr val="bg1"/>
          </a:solidFill>
        </p:grpSpPr>
        <p:sp>
          <p:nvSpPr>
            <p:cNvPr id="192" name="圆角矩形 19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61"/>
            <p:cNvGrpSpPr/>
            <p:nvPr/>
          </p:nvGrpSpPr>
          <p:grpSpPr>
            <a:xfrm>
              <a:off x="1143760" y="1231708"/>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4" name="圆角矩形 19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2904005" y="3227963"/>
            <a:ext cx="167677" cy="500752"/>
            <a:chOff x="1130115" y="1231708"/>
            <a:chExt cx="380273" cy="1135650"/>
          </a:xfrm>
          <a:solidFill>
            <a:schemeClr val="bg1"/>
          </a:solidFill>
        </p:grpSpPr>
        <p:sp>
          <p:nvSpPr>
            <p:cNvPr id="202" name="圆角矩形 20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3" name="Group 61"/>
            <p:cNvGrpSpPr/>
            <p:nvPr/>
          </p:nvGrpSpPr>
          <p:grpSpPr>
            <a:xfrm>
              <a:off x="1143760" y="1231708"/>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4" name="圆角矩形 20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3215884" y="3227963"/>
            <a:ext cx="167677" cy="500752"/>
            <a:chOff x="1130115" y="1231708"/>
            <a:chExt cx="380273" cy="1135650"/>
          </a:xfrm>
          <a:solidFill>
            <a:schemeClr val="bg1"/>
          </a:solidFill>
        </p:grpSpPr>
        <p:sp>
          <p:nvSpPr>
            <p:cNvPr id="212" name="圆角矩形 21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Group 61"/>
            <p:cNvGrpSpPr/>
            <p:nvPr/>
          </p:nvGrpSpPr>
          <p:grpSpPr>
            <a:xfrm>
              <a:off x="1143760" y="1231708"/>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4" name="圆角矩形 21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3527763" y="3227963"/>
            <a:ext cx="167677" cy="500752"/>
            <a:chOff x="1130115" y="1231708"/>
            <a:chExt cx="380273" cy="1135650"/>
          </a:xfrm>
          <a:solidFill>
            <a:schemeClr val="bg1"/>
          </a:solidFill>
        </p:grpSpPr>
        <p:sp>
          <p:nvSpPr>
            <p:cNvPr id="222" name="圆角矩形 22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Group 61"/>
            <p:cNvGrpSpPr/>
            <p:nvPr/>
          </p:nvGrpSpPr>
          <p:grpSpPr>
            <a:xfrm>
              <a:off x="1143760" y="1231708"/>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4" name="圆角矩形 22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圆角矩形 22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3839643" y="3227963"/>
            <a:ext cx="167677" cy="500752"/>
            <a:chOff x="1130115" y="1231708"/>
            <a:chExt cx="380273" cy="1135650"/>
          </a:xfrm>
          <a:solidFill>
            <a:schemeClr val="bg1"/>
          </a:solidFill>
        </p:grpSpPr>
        <p:sp>
          <p:nvSpPr>
            <p:cNvPr id="232" name="圆角矩形 23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3" name="Group 61"/>
            <p:cNvGrpSpPr/>
            <p:nvPr/>
          </p:nvGrpSpPr>
          <p:grpSpPr>
            <a:xfrm>
              <a:off x="1143760" y="1231708"/>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4" name="圆角矩形 23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5052592" y="2570553"/>
            <a:ext cx="159574" cy="501576"/>
            <a:chOff x="2319652" y="1231704"/>
            <a:chExt cx="361995" cy="1137830"/>
          </a:xfrm>
          <a:solidFill>
            <a:srgbClr val="FFC000"/>
          </a:solidFill>
        </p:grpSpPr>
        <p:sp>
          <p:nvSpPr>
            <p:cNvPr id="242" name="圆角矩形 24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圆角矩形 24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5" name="组合 244"/>
            <p:cNvGrpSpPr/>
            <p:nvPr/>
          </p:nvGrpSpPr>
          <p:grpSpPr>
            <a:xfrm>
              <a:off x="2373129" y="1784512"/>
              <a:ext cx="251524" cy="585022"/>
              <a:chOff x="2373129" y="1782336"/>
              <a:chExt cx="251524" cy="585022"/>
            </a:xfrm>
            <a:grpFill/>
          </p:grpSpPr>
          <p:sp>
            <p:nvSpPr>
              <p:cNvPr id="247" name="圆角矩形 24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圆角矩形 24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49" name="组合 248"/>
          <p:cNvGrpSpPr/>
          <p:nvPr/>
        </p:nvGrpSpPr>
        <p:grpSpPr>
          <a:xfrm>
            <a:off x="5365371" y="2570553"/>
            <a:ext cx="159574" cy="501576"/>
            <a:chOff x="2319652" y="1231704"/>
            <a:chExt cx="361995" cy="1137830"/>
          </a:xfrm>
          <a:solidFill>
            <a:srgbClr val="FFC000"/>
          </a:solidFill>
        </p:grpSpPr>
        <p:sp>
          <p:nvSpPr>
            <p:cNvPr id="250" name="圆角矩形 24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圆角矩形 25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圆角矩形 25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组合 252"/>
            <p:cNvGrpSpPr/>
            <p:nvPr/>
          </p:nvGrpSpPr>
          <p:grpSpPr>
            <a:xfrm>
              <a:off x="2373129" y="1784512"/>
              <a:ext cx="251524" cy="585022"/>
              <a:chOff x="2373129" y="1782336"/>
              <a:chExt cx="251524" cy="585022"/>
            </a:xfrm>
            <a:grpFill/>
          </p:grpSpPr>
          <p:sp>
            <p:nvSpPr>
              <p:cNvPr id="255" name="圆角矩形 25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57" name="组合 256"/>
          <p:cNvGrpSpPr/>
          <p:nvPr/>
        </p:nvGrpSpPr>
        <p:grpSpPr>
          <a:xfrm>
            <a:off x="5678150" y="2570553"/>
            <a:ext cx="159574" cy="501576"/>
            <a:chOff x="2319652" y="1231704"/>
            <a:chExt cx="361995" cy="1137830"/>
          </a:xfrm>
          <a:solidFill>
            <a:srgbClr val="FFC000"/>
          </a:solidFill>
        </p:grpSpPr>
        <p:sp>
          <p:nvSpPr>
            <p:cNvPr id="258" name="圆角矩形 25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圆角矩形 25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圆角矩形 25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1" name="组合 260"/>
            <p:cNvGrpSpPr/>
            <p:nvPr/>
          </p:nvGrpSpPr>
          <p:grpSpPr>
            <a:xfrm>
              <a:off x="2373129" y="1784512"/>
              <a:ext cx="251524" cy="585022"/>
              <a:chOff x="2373129" y="1782336"/>
              <a:chExt cx="251524" cy="585022"/>
            </a:xfrm>
            <a:grpFill/>
          </p:grpSpPr>
          <p:sp>
            <p:nvSpPr>
              <p:cNvPr id="263" name="圆角矩形 26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65" name="组合 264"/>
          <p:cNvGrpSpPr/>
          <p:nvPr/>
        </p:nvGrpSpPr>
        <p:grpSpPr>
          <a:xfrm>
            <a:off x="5990929" y="2570553"/>
            <a:ext cx="159574" cy="501576"/>
            <a:chOff x="2319652" y="1231704"/>
            <a:chExt cx="361995" cy="1137830"/>
          </a:xfrm>
          <a:solidFill>
            <a:srgbClr val="FFC000"/>
          </a:solidFill>
        </p:grpSpPr>
        <p:sp>
          <p:nvSpPr>
            <p:cNvPr id="266" name="圆角矩形 26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圆角矩形 26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9" name="组合 268"/>
            <p:cNvGrpSpPr/>
            <p:nvPr/>
          </p:nvGrpSpPr>
          <p:grpSpPr>
            <a:xfrm>
              <a:off x="2373129" y="1784512"/>
              <a:ext cx="251524" cy="585022"/>
              <a:chOff x="2373129" y="1782336"/>
              <a:chExt cx="251524" cy="585022"/>
            </a:xfrm>
            <a:grpFill/>
          </p:grpSpPr>
          <p:sp>
            <p:nvSpPr>
              <p:cNvPr id="271" name="圆角矩形 27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圆角矩形 27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73" name="组合 272"/>
          <p:cNvGrpSpPr/>
          <p:nvPr/>
        </p:nvGrpSpPr>
        <p:grpSpPr>
          <a:xfrm>
            <a:off x="6303708" y="2570553"/>
            <a:ext cx="159574" cy="501576"/>
            <a:chOff x="2319652" y="1231704"/>
            <a:chExt cx="361995" cy="1137830"/>
          </a:xfrm>
          <a:solidFill>
            <a:srgbClr val="FFC000"/>
          </a:solidFill>
        </p:grpSpPr>
        <p:sp>
          <p:nvSpPr>
            <p:cNvPr id="274" name="圆角矩形 27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7" name="组合 276"/>
            <p:cNvGrpSpPr/>
            <p:nvPr/>
          </p:nvGrpSpPr>
          <p:grpSpPr>
            <a:xfrm>
              <a:off x="2373129" y="1784512"/>
              <a:ext cx="251524" cy="585022"/>
              <a:chOff x="2373129" y="1782336"/>
              <a:chExt cx="251524" cy="585022"/>
            </a:xfrm>
            <a:grpFill/>
          </p:grpSpPr>
          <p:sp>
            <p:nvSpPr>
              <p:cNvPr id="279" name="圆角矩形 27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圆角矩形 27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81" name="组合 280"/>
          <p:cNvGrpSpPr/>
          <p:nvPr/>
        </p:nvGrpSpPr>
        <p:grpSpPr>
          <a:xfrm>
            <a:off x="6616487" y="2570553"/>
            <a:ext cx="159574" cy="501576"/>
            <a:chOff x="2319652" y="1231704"/>
            <a:chExt cx="361995" cy="1137830"/>
          </a:xfrm>
          <a:solidFill>
            <a:srgbClr val="FFC000"/>
          </a:solidFill>
        </p:grpSpPr>
        <p:sp>
          <p:nvSpPr>
            <p:cNvPr id="282" name="圆角矩形 28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5" name="组合 284"/>
            <p:cNvGrpSpPr/>
            <p:nvPr/>
          </p:nvGrpSpPr>
          <p:grpSpPr>
            <a:xfrm>
              <a:off x="2373129" y="1784512"/>
              <a:ext cx="251524" cy="585022"/>
              <a:chOff x="2373129" y="1782336"/>
              <a:chExt cx="251524" cy="585022"/>
            </a:xfrm>
            <a:grpFill/>
          </p:grpSpPr>
          <p:sp>
            <p:nvSpPr>
              <p:cNvPr id="287" name="圆角矩形 28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圆角矩形 28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89" name="组合 288"/>
          <p:cNvGrpSpPr/>
          <p:nvPr/>
        </p:nvGrpSpPr>
        <p:grpSpPr>
          <a:xfrm>
            <a:off x="6929266" y="2570553"/>
            <a:ext cx="159574" cy="501576"/>
            <a:chOff x="2319652" y="1231704"/>
            <a:chExt cx="361995" cy="1137830"/>
          </a:xfrm>
          <a:solidFill>
            <a:srgbClr val="FFC000"/>
          </a:solidFill>
        </p:grpSpPr>
        <p:sp>
          <p:nvSpPr>
            <p:cNvPr id="290" name="圆角矩形 28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圆角矩形 29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3" name="组合 292"/>
            <p:cNvGrpSpPr/>
            <p:nvPr/>
          </p:nvGrpSpPr>
          <p:grpSpPr>
            <a:xfrm>
              <a:off x="2373129" y="1784512"/>
              <a:ext cx="251524" cy="585022"/>
              <a:chOff x="2373129" y="1782336"/>
              <a:chExt cx="251524" cy="585022"/>
            </a:xfrm>
            <a:grpFill/>
          </p:grpSpPr>
          <p:sp>
            <p:nvSpPr>
              <p:cNvPr id="295" name="圆角矩形 29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297" name="组合 296"/>
          <p:cNvGrpSpPr/>
          <p:nvPr/>
        </p:nvGrpSpPr>
        <p:grpSpPr>
          <a:xfrm>
            <a:off x="7242045" y="2570553"/>
            <a:ext cx="159574" cy="501576"/>
            <a:chOff x="2319652" y="1231704"/>
            <a:chExt cx="361995" cy="1137830"/>
          </a:xfrm>
          <a:solidFill>
            <a:srgbClr val="FFC000"/>
          </a:solidFill>
        </p:grpSpPr>
        <p:sp>
          <p:nvSpPr>
            <p:cNvPr id="298" name="圆角矩形 29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圆角矩形 29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圆角矩形 29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1" name="组合 300"/>
            <p:cNvGrpSpPr/>
            <p:nvPr/>
          </p:nvGrpSpPr>
          <p:grpSpPr>
            <a:xfrm>
              <a:off x="2373129" y="1784512"/>
              <a:ext cx="251524" cy="585022"/>
              <a:chOff x="2373129" y="1782336"/>
              <a:chExt cx="251524" cy="585022"/>
            </a:xfrm>
            <a:grpFill/>
          </p:grpSpPr>
          <p:sp>
            <p:nvSpPr>
              <p:cNvPr id="303" name="圆角矩形 30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05" name="组合 304"/>
          <p:cNvGrpSpPr/>
          <p:nvPr/>
        </p:nvGrpSpPr>
        <p:grpSpPr>
          <a:xfrm>
            <a:off x="7554824" y="2570553"/>
            <a:ext cx="159574" cy="501576"/>
            <a:chOff x="2319652" y="1231704"/>
            <a:chExt cx="361995" cy="1137830"/>
          </a:xfrm>
          <a:solidFill>
            <a:srgbClr val="FFC000"/>
          </a:solidFill>
        </p:grpSpPr>
        <p:sp>
          <p:nvSpPr>
            <p:cNvPr id="306" name="圆角矩形 30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圆角矩形 30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圆角矩形 30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9" name="组合 308"/>
            <p:cNvGrpSpPr/>
            <p:nvPr/>
          </p:nvGrpSpPr>
          <p:grpSpPr>
            <a:xfrm>
              <a:off x="2373129" y="1784512"/>
              <a:ext cx="251524" cy="585022"/>
              <a:chOff x="2373129" y="1782336"/>
              <a:chExt cx="251524" cy="585022"/>
            </a:xfrm>
            <a:grpFill/>
          </p:grpSpPr>
          <p:sp>
            <p:nvSpPr>
              <p:cNvPr id="311" name="圆角矩形 31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13" name="组合 312"/>
          <p:cNvGrpSpPr/>
          <p:nvPr/>
        </p:nvGrpSpPr>
        <p:grpSpPr>
          <a:xfrm>
            <a:off x="7867607" y="2570553"/>
            <a:ext cx="159574" cy="501576"/>
            <a:chOff x="2319652" y="1231704"/>
            <a:chExt cx="361995" cy="1137830"/>
          </a:xfrm>
          <a:solidFill>
            <a:srgbClr val="FFC000"/>
          </a:solidFill>
        </p:grpSpPr>
        <p:sp>
          <p:nvSpPr>
            <p:cNvPr id="314" name="圆角矩形 31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圆角矩形 31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圆角矩形 31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7" name="组合 316"/>
            <p:cNvGrpSpPr/>
            <p:nvPr/>
          </p:nvGrpSpPr>
          <p:grpSpPr>
            <a:xfrm>
              <a:off x="2373129" y="1784512"/>
              <a:ext cx="251524" cy="585022"/>
              <a:chOff x="2373129" y="1782336"/>
              <a:chExt cx="251524" cy="585022"/>
            </a:xfrm>
            <a:grpFill/>
          </p:grpSpPr>
          <p:sp>
            <p:nvSpPr>
              <p:cNvPr id="319" name="圆角矩形 31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1" name="组合 320"/>
          <p:cNvGrpSpPr/>
          <p:nvPr/>
        </p:nvGrpSpPr>
        <p:grpSpPr>
          <a:xfrm>
            <a:off x="5052592" y="3228099"/>
            <a:ext cx="159574" cy="501576"/>
            <a:chOff x="2319652" y="1231704"/>
            <a:chExt cx="361995" cy="1137830"/>
          </a:xfrm>
          <a:solidFill>
            <a:srgbClr val="FFC000"/>
          </a:solidFill>
        </p:grpSpPr>
        <p:sp>
          <p:nvSpPr>
            <p:cNvPr id="322" name="圆角矩形 32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圆角矩形 32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5" name="组合 324"/>
            <p:cNvGrpSpPr/>
            <p:nvPr/>
          </p:nvGrpSpPr>
          <p:grpSpPr>
            <a:xfrm>
              <a:off x="2373129" y="1784512"/>
              <a:ext cx="251524" cy="585022"/>
              <a:chOff x="2373129" y="1782336"/>
              <a:chExt cx="251524" cy="585022"/>
            </a:xfrm>
            <a:grpFill/>
          </p:grpSpPr>
          <p:sp>
            <p:nvSpPr>
              <p:cNvPr id="327" name="圆角矩形 32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9" name="组合 328"/>
          <p:cNvGrpSpPr/>
          <p:nvPr/>
        </p:nvGrpSpPr>
        <p:grpSpPr>
          <a:xfrm>
            <a:off x="5365371" y="3228099"/>
            <a:ext cx="159574" cy="501576"/>
            <a:chOff x="2319652" y="1231704"/>
            <a:chExt cx="361995" cy="1137830"/>
          </a:xfrm>
          <a:solidFill>
            <a:srgbClr val="FFC000"/>
          </a:solidFill>
        </p:grpSpPr>
        <p:sp>
          <p:nvSpPr>
            <p:cNvPr id="330" name="圆角矩形 32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圆角矩形 33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3" name="组合 332"/>
            <p:cNvGrpSpPr/>
            <p:nvPr/>
          </p:nvGrpSpPr>
          <p:grpSpPr>
            <a:xfrm>
              <a:off x="2373129" y="1784512"/>
              <a:ext cx="251524" cy="585022"/>
              <a:chOff x="2373129" y="1782336"/>
              <a:chExt cx="251524" cy="585022"/>
            </a:xfrm>
            <a:grpFill/>
          </p:grpSpPr>
          <p:sp>
            <p:nvSpPr>
              <p:cNvPr id="335" name="圆角矩形 33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37" name="组合 336"/>
          <p:cNvGrpSpPr/>
          <p:nvPr/>
        </p:nvGrpSpPr>
        <p:grpSpPr>
          <a:xfrm>
            <a:off x="5678150" y="3228099"/>
            <a:ext cx="159574" cy="501576"/>
            <a:chOff x="2319652" y="1231704"/>
            <a:chExt cx="361995" cy="1137830"/>
          </a:xfrm>
          <a:solidFill>
            <a:srgbClr val="FFC000"/>
          </a:solidFill>
        </p:grpSpPr>
        <p:sp>
          <p:nvSpPr>
            <p:cNvPr id="338" name="圆角矩形 33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圆角矩形 33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圆角矩形 33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1" name="组合 340"/>
            <p:cNvGrpSpPr/>
            <p:nvPr/>
          </p:nvGrpSpPr>
          <p:grpSpPr>
            <a:xfrm>
              <a:off x="2373129" y="1784512"/>
              <a:ext cx="251524" cy="585022"/>
              <a:chOff x="2373129" y="1782336"/>
              <a:chExt cx="251524" cy="585022"/>
            </a:xfrm>
            <a:grpFill/>
          </p:grpSpPr>
          <p:sp>
            <p:nvSpPr>
              <p:cNvPr id="343" name="圆角矩形 34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45" name="组合 344"/>
          <p:cNvGrpSpPr/>
          <p:nvPr/>
        </p:nvGrpSpPr>
        <p:grpSpPr>
          <a:xfrm>
            <a:off x="5990929" y="3228099"/>
            <a:ext cx="159574" cy="501576"/>
            <a:chOff x="2319652" y="1231704"/>
            <a:chExt cx="361995" cy="1137830"/>
          </a:xfrm>
          <a:solidFill>
            <a:srgbClr val="FFC000"/>
          </a:solidFill>
        </p:grpSpPr>
        <p:sp>
          <p:nvSpPr>
            <p:cNvPr id="346" name="圆角矩形 34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圆角矩形 34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圆角矩形 34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9" name="组合 348"/>
            <p:cNvGrpSpPr/>
            <p:nvPr/>
          </p:nvGrpSpPr>
          <p:grpSpPr>
            <a:xfrm>
              <a:off x="2373129" y="1784512"/>
              <a:ext cx="251524" cy="585022"/>
              <a:chOff x="2373129" y="1782336"/>
              <a:chExt cx="251524" cy="585022"/>
            </a:xfrm>
            <a:grpFill/>
          </p:grpSpPr>
          <p:sp>
            <p:nvSpPr>
              <p:cNvPr id="351" name="圆角矩形 35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3" name="组合 352"/>
          <p:cNvGrpSpPr/>
          <p:nvPr/>
        </p:nvGrpSpPr>
        <p:grpSpPr>
          <a:xfrm>
            <a:off x="6303708" y="3228099"/>
            <a:ext cx="159574" cy="501576"/>
            <a:chOff x="2319652" y="1231704"/>
            <a:chExt cx="361995" cy="1137830"/>
          </a:xfrm>
          <a:solidFill>
            <a:srgbClr val="FFC000"/>
          </a:solidFill>
        </p:grpSpPr>
        <p:sp>
          <p:nvSpPr>
            <p:cNvPr id="354" name="圆角矩形 35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圆角矩形 35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圆角矩形 35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7" name="组合 356"/>
            <p:cNvGrpSpPr/>
            <p:nvPr/>
          </p:nvGrpSpPr>
          <p:grpSpPr>
            <a:xfrm>
              <a:off x="2373129" y="1784512"/>
              <a:ext cx="251524" cy="585022"/>
              <a:chOff x="2373129" y="1782336"/>
              <a:chExt cx="251524" cy="585022"/>
            </a:xfrm>
            <a:grpFill/>
          </p:grpSpPr>
          <p:sp>
            <p:nvSpPr>
              <p:cNvPr id="359" name="圆角矩形 35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1" name="组合 360"/>
          <p:cNvGrpSpPr/>
          <p:nvPr/>
        </p:nvGrpSpPr>
        <p:grpSpPr>
          <a:xfrm>
            <a:off x="6616487" y="3228099"/>
            <a:ext cx="159574" cy="501576"/>
            <a:chOff x="2319652" y="1231704"/>
            <a:chExt cx="361995" cy="1137830"/>
          </a:xfrm>
          <a:solidFill>
            <a:srgbClr val="FFC000"/>
          </a:solidFill>
        </p:grpSpPr>
        <p:sp>
          <p:nvSpPr>
            <p:cNvPr id="362" name="圆角矩形 36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圆角矩形 36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圆角矩形 36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5" name="组合 364"/>
            <p:cNvGrpSpPr/>
            <p:nvPr/>
          </p:nvGrpSpPr>
          <p:grpSpPr>
            <a:xfrm>
              <a:off x="2373129" y="1784512"/>
              <a:ext cx="251524" cy="585022"/>
              <a:chOff x="2373129" y="1782336"/>
              <a:chExt cx="251524" cy="585022"/>
            </a:xfrm>
            <a:grpFill/>
          </p:grpSpPr>
          <p:sp>
            <p:nvSpPr>
              <p:cNvPr id="367" name="圆角矩形 36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9" name="组合 368"/>
          <p:cNvGrpSpPr/>
          <p:nvPr/>
        </p:nvGrpSpPr>
        <p:grpSpPr>
          <a:xfrm>
            <a:off x="6929266" y="3228099"/>
            <a:ext cx="159574" cy="501576"/>
            <a:chOff x="2319652" y="1231704"/>
            <a:chExt cx="361995" cy="1137830"/>
          </a:xfrm>
          <a:solidFill>
            <a:schemeClr val="bg1"/>
          </a:solidFill>
        </p:grpSpPr>
        <p:sp>
          <p:nvSpPr>
            <p:cNvPr id="370" name="圆角矩形 36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圆角矩形 37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圆角矩形 37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3" name="组合 372"/>
            <p:cNvGrpSpPr/>
            <p:nvPr/>
          </p:nvGrpSpPr>
          <p:grpSpPr>
            <a:xfrm>
              <a:off x="2373129" y="1784512"/>
              <a:ext cx="251524" cy="585022"/>
              <a:chOff x="2373129" y="1782336"/>
              <a:chExt cx="251524" cy="585022"/>
            </a:xfrm>
            <a:grpFill/>
          </p:grpSpPr>
          <p:sp>
            <p:nvSpPr>
              <p:cNvPr id="375" name="圆角矩形 37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77" name="组合 376"/>
          <p:cNvGrpSpPr/>
          <p:nvPr/>
        </p:nvGrpSpPr>
        <p:grpSpPr>
          <a:xfrm>
            <a:off x="7242045" y="3228099"/>
            <a:ext cx="159574" cy="501576"/>
            <a:chOff x="2319652" y="1231704"/>
            <a:chExt cx="361995" cy="1137830"/>
          </a:xfrm>
          <a:solidFill>
            <a:schemeClr val="bg1"/>
          </a:solidFill>
        </p:grpSpPr>
        <p:sp>
          <p:nvSpPr>
            <p:cNvPr id="378" name="圆角矩形 37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圆角矩形 37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圆角矩形 37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1" name="组合 380"/>
            <p:cNvGrpSpPr/>
            <p:nvPr/>
          </p:nvGrpSpPr>
          <p:grpSpPr>
            <a:xfrm>
              <a:off x="2373129" y="1784512"/>
              <a:ext cx="251524" cy="585022"/>
              <a:chOff x="2373129" y="1782336"/>
              <a:chExt cx="251524" cy="585022"/>
            </a:xfrm>
            <a:grpFill/>
          </p:grpSpPr>
          <p:sp>
            <p:nvSpPr>
              <p:cNvPr id="383" name="圆角矩形 38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85" name="组合 384"/>
          <p:cNvGrpSpPr/>
          <p:nvPr/>
        </p:nvGrpSpPr>
        <p:grpSpPr>
          <a:xfrm>
            <a:off x="7554824" y="3228099"/>
            <a:ext cx="159574" cy="501576"/>
            <a:chOff x="2319652" y="1231704"/>
            <a:chExt cx="361995" cy="1137830"/>
          </a:xfrm>
          <a:solidFill>
            <a:schemeClr val="bg1"/>
          </a:solidFill>
        </p:grpSpPr>
        <p:sp>
          <p:nvSpPr>
            <p:cNvPr id="386" name="圆角矩形 38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圆角矩形 38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圆角矩形 38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9" name="组合 388"/>
            <p:cNvGrpSpPr/>
            <p:nvPr/>
          </p:nvGrpSpPr>
          <p:grpSpPr>
            <a:xfrm>
              <a:off x="2373129" y="1784512"/>
              <a:ext cx="251524" cy="585022"/>
              <a:chOff x="2373129" y="1782336"/>
              <a:chExt cx="251524" cy="585022"/>
            </a:xfrm>
            <a:grpFill/>
          </p:grpSpPr>
          <p:sp>
            <p:nvSpPr>
              <p:cNvPr id="391" name="圆角矩形 39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3" name="组合 392"/>
          <p:cNvGrpSpPr/>
          <p:nvPr/>
        </p:nvGrpSpPr>
        <p:grpSpPr>
          <a:xfrm>
            <a:off x="7867607" y="3228099"/>
            <a:ext cx="159574" cy="501576"/>
            <a:chOff x="2319652" y="1231704"/>
            <a:chExt cx="361995" cy="1137830"/>
          </a:xfrm>
          <a:solidFill>
            <a:schemeClr val="bg1"/>
          </a:solidFill>
        </p:grpSpPr>
        <p:sp>
          <p:nvSpPr>
            <p:cNvPr id="394" name="圆角矩形 39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圆角矩形 39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圆角矩形 39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7" name="组合 396"/>
            <p:cNvGrpSpPr/>
            <p:nvPr/>
          </p:nvGrpSpPr>
          <p:grpSpPr>
            <a:xfrm>
              <a:off x="2373129" y="1784512"/>
              <a:ext cx="251524" cy="585022"/>
              <a:chOff x="2373129" y="1782336"/>
              <a:chExt cx="251524" cy="585022"/>
            </a:xfrm>
            <a:grpFill/>
          </p:grpSpPr>
          <p:sp>
            <p:nvSpPr>
              <p:cNvPr id="399" name="圆角矩形 39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sp>
        <p:nvSpPr>
          <p:cNvPr id="401" name="矩形 55"/>
          <p:cNvSpPr/>
          <p:nvPr/>
        </p:nvSpPr>
        <p:spPr>
          <a:xfrm>
            <a:off x="923174" y="3865235"/>
            <a:ext cx="3224871" cy="522194"/>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402" name="矩形 55"/>
          <p:cNvSpPr/>
          <p:nvPr/>
        </p:nvSpPr>
        <p:spPr>
          <a:xfrm>
            <a:off x="4995955" y="3865235"/>
            <a:ext cx="3224871" cy="522194"/>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Lorem ipsum dolor sit amet, consectetur adipisicing elit, sed do eiusmod tempor incididunt ut labore et dolore </a:t>
            </a:r>
            <a:r>
              <a:rPr lang="zh-CN" altLang="zh-CN"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panose="02010600030101010101" charset="-122"/>
              </a:rPr>
              <a:t>magnaLorem ipsum dolor sit amet, consectetur adipisicing elit, sed do eiusmod tempor incididunt ut labore et dolore magna</a:t>
            </a:r>
            <a:endParaRPr lang="zh-CN" altLang="en-US" sz="800" dirty="0" smtClean="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404" name="矩形 39"/>
          <p:cNvSpPr/>
          <p:nvPr/>
        </p:nvSpPr>
        <p:spPr>
          <a:xfrm>
            <a:off x="293627" y="101796"/>
            <a:ext cx="4147226" cy="584775"/>
          </a:xfrm>
          <a:prstGeom prst="rect">
            <a:avLst/>
          </a:prstGeom>
        </p:spPr>
        <p:txBody>
          <a:bodyPr wrap="none">
            <a:spAutoFit/>
          </a:bodyPr>
          <a:lstStyle/>
          <a:p>
            <a:r>
              <a:rPr lang="en-US" altLang="zh-CN" sz="3200" dirty="0"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a:t>
            </a:r>
            <a:r>
              <a:rPr lang="en-US" altLang="zh-CN" sz="3200" dirty="0" err="1" smtClean="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Coolsummer</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05"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panose="02010600030101010101" charset="-122"/>
              </a:rPr>
              <a:t>Welcome To The Cool Summer Studio: https://www.Coolsummer.Org</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advClick="0" advTm="1000">
        <p14:flythrough/>
      </p:transition>
    </mc:Choice>
    <mc:Fallback>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35" presetClass="path" presetSubtype="0" accel="50000" decel="50000" fill="hold" nodeType="withEffect">
                                  <p:stCondLst>
                                    <p:cond delay="0"/>
                                  </p:stCondLst>
                                  <p:childTnLst>
                                    <p:animMotion origin="layout" path="M 1.66667E-6 1.35802E-6 L 0.22396 1.35802E-6 " pathEditMode="relative" rAng="0" ptsTypes="AA">
                                      <p:cBhvr>
                                        <p:cTn id="15" dur="1250" spd="-100000" fill="hold"/>
                                        <p:tgtEl>
                                          <p:spTgt spid="2"/>
                                        </p:tgtEl>
                                        <p:attrNameLst>
                                          <p:attrName>ppt_x</p:attrName>
                                          <p:attrName>ppt_y</p:attrName>
                                        </p:attrNameLst>
                                      </p:cBhvr>
                                      <p:rCtr x="11198" y="0"/>
                                    </p:animMotion>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35" presetClass="path" presetSubtype="0" accel="50000" decel="50000" fill="hold" nodeType="withEffect">
                                  <p:stCondLst>
                                    <p:cond delay="0"/>
                                  </p:stCondLst>
                                  <p:childTnLst>
                                    <p:animMotion origin="layout" path="M 1.66667E-6 1.35802E-6 L 0.22396 1.35802E-6 " pathEditMode="relative" rAng="0" ptsTypes="AA">
                                      <p:cBhvr>
                                        <p:cTn id="27" dur="1250" spd="-100000" fill="hold"/>
                                        <p:tgtEl>
                                          <p:spTgt spid="4"/>
                                        </p:tgtEl>
                                        <p:attrNameLst>
                                          <p:attrName>ppt_x</p:attrName>
                                          <p:attrName>ppt_y</p:attrName>
                                        </p:attrNameLst>
                                      </p:cBhvr>
                                      <p:rCtr x="11198" y="0"/>
                                    </p:animMotion>
                                  </p:childTnLst>
                                </p:cTn>
                              </p:par>
                            </p:childTnLst>
                          </p:cTn>
                        </p:par>
                        <p:par>
                          <p:cTn id="28" fill="hold">
                            <p:stCondLst>
                              <p:cond delay="3000"/>
                            </p:stCondLst>
                            <p:childTnLst>
                              <p:par>
                                <p:cTn id="29" presetID="5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anim calcmode="lin" valueType="num">
                                      <p:cBhvr>
                                        <p:cTn id="34" dur="500" fill="hold"/>
                                        <p:tgtEl>
                                          <p:spTgt spid="51"/>
                                        </p:tgtEl>
                                        <p:attrNameLst>
                                          <p:attrName>ppt_x</p:attrName>
                                        </p:attrNameLst>
                                      </p:cBhvr>
                                      <p:tavLst>
                                        <p:tav tm="0">
                                          <p:val>
                                            <p:fltVal val="0.5"/>
                                          </p:val>
                                        </p:tav>
                                        <p:tav tm="100000">
                                          <p:val>
                                            <p:strVal val="#ppt_x"/>
                                          </p:val>
                                        </p:tav>
                                      </p:tavLst>
                                    </p:anim>
                                    <p:anim calcmode="lin" valueType="num">
                                      <p:cBhvr>
                                        <p:cTn id="35" dur="500" fill="hold"/>
                                        <p:tgtEl>
                                          <p:spTgt spid="51"/>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541"/>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anim calcmode="lin" valueType="num">
                                      <p:cBhvr>
                                        <p:cTn id="41" dur="500" fill="hold"/>
                                        <p:tgtEl>
                                          <p:spTgt spid="61"/>
                                        </p:tgtEl>
                                        <p:attrNameLst>
                                          <p:attrName>ppt_x</p:attrName>
                                        </p:attrNameLst>
                                      </p:cBhvr>
                                      <p:tavLst>
                                        <p:tav tm="0">
                                          <p:val>
                                            <p:fltVal val="0.5"/>
                                          </p:val>
                                        </p:tav>
                                        <p:tav tm="100000">
                                          <p:val>
                                            <p:strVal val="#ppt_x"/>
                                          </p:val>
                                        </p:tav>
                                      </p:tavLst>
                                    </p:anim>
                                    <p:anim calcmode="lin" valueType="num">
                                      <p:cBhvr>
                                        <p:cTn id="42" dur="500" fill="hold"/>
                                        <p:tgtEl>
                                          <p:spTgt spid="61"/>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541"/>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13"/>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anim calcmode="lin" valueType="num">
                                      <p:cBhvr>
                                        <p:cTn id="55" dur="500" fill="hold"/>
                                        <p:tgtEl>
                                          <p:spTgt spid="71"/>
                                        </p:tgtEl>
                                        <p:attrNameLst>
                                          <p:attrName>ppt_x</p:attrName>
                                        </p:attrNameLst>
                                      </p:cBhvr>
                                      <p:tavLst>
                                        <p:tav tm="0">
                                          <p:val>
                                            <p:fltVal val="0.5"/>
                                          </p:val>
                                        </p:tav>
                                        <p:tav tm="100000">
                                          <p:val>
                                            <p:strVal val="#ppt_x"/>
                                          </p:val>
                                        </p:tav>
                                      </p:tavLst>
                                    </p:anim>
                                    <p:anim calcmode="lin" valueType="num">
                                      <p:cBhvr>
                                        <p:cTn id="56" dur="500" fill="hold"/>
                                        <p:tgtEl>
                                          <p:spTgt spid="71"/>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460"/>
                                  </p:stCondLst>
                                  <p:childTnLst>
                                    <p:set>
                                      <p:cBhvr>
                                        <p:cTn id="58" dur="1" fill="hold">
                                          <p:stCondLst>
                                            <p:cond delay="0"/>
                                          </p:stCondLst>
                                        </p:cTn>
                                        <p:tgtEl>
                                          <p:spTgt spid="81"/>
                                        </p:tgtEl>
                                        <p:attrNameLst>
                                          <p:attrName>style.visibility</p:attrName>
                                        </p:attrNameLst>
                                      </p:cBhvr>
                                      <p:to>
                                        <p:strVal val="visible"/>
                                      </p:to>
                                    </p:set>
                                    <p:anim calcmode="lin" valueType="num">
                                      <p:cBhvr>
                                        <p:cTn id="59" dur="500" fill="hold"/>
                                        <p:tgtEl>
                                          <p:spTgt spid="81"/>
                                        </p:tgtEl>
                                        <p:attrNameLst>
                                          <p:attrName>ppt_w</p:attrName>
                                        </p:attrNameLst>
                                      </p:cBhvr>
                                      <p:tavLst>
                                        <p:tav tm="0">
                                          <p:val>
                                            <p:fltVal val="0"/>
                                          </p:val>
                                        </p:tav>
                                        <p:tav tm="100000">
                                          <p:val>
                                            <p:strVal val="#ppt_w"/>
                                          </p:val>
                                        </p:tav>
                                      </p:tavLst>
                                    </p:anim>
                                    <p:anim calcmode="lin" valueType="num">
                                      <p:cBhvr>
                                        <p:cTn id="60" dur="500" fill="hold"/>
                                        <p:tgtEl>
                                          <p:spTgt spid="81"/>
                                        </p:tgtEl>
                                        <p:attrNameLst>
                                          <p:attrName>ppt_h</p:attrName>
                                        </p:attrNameLst>
                                      </p:cBhvr>
                                      <p:tavLst>
                                        <p:tav tm="0">
                                          <p:val>
                                            <p:fltVal val="0"/>
                                          </p:val>
                                        </p:tav>
                                        <p:tav tm="100000">
                                          <p:val>
                                            <p:strVal val="#ppt_h"/>
                                          </p:val>
                                        </p:tav>
                                      </p:tavLst>
                                    </p:anim>
                                    <p:animEffect transition="in" filter="fade">
                                      <p:cBhvr>
                                        <p:cTn id="61" dur="500"/>
                                        <p:tgtEl>
                                          <p:spTgt spid="81"/>
                                        </p:tgtEl>
                                      </p:cBhvr>
                                    </p:animEffect>
                                    <p:anim calcmode="lin" valueType="num">
                                      <p:cBhvr>
                                        <p:cTn id="62" dur="500" fill="hold"/>
                                        <p:tgtEl>
                                          <p:spTgt spid="81"/>
                                        </p:tgtEl>
                                        <p:attrNameLst>
                                          <p:attrName>ppt_x</p:attrName>
                                        </p:attrNameLst>
                                      </p:cBhvr>
                                      <p:tavLst>
                                        <p:tav tm="0">
                                          <p:val>
                                            <p:fltVal val="0.5"/>
                                          </p:val>
                                        </p:tav>
                                        <p:tav tm="100000">
                                          <p:val>
                                            <p:strVal val="#ppt_x"/>
                                          </p:val>
                                        </p:tav>
                                      </p:tavLst>
                                    </p:anim>
                                    <p:anim calcmode="lin" valueType="num">
                                      <p:cBhvr>
                                        <p:cTn id="63" dur="500" fill="hold"/>
                                        <p:tgtEl>
                                          <p:spTgt spid="81"/>
                                        </p:tgtEl>
                                        <p:attrNameLst>
                                          <p:attrName>ppt_y</p:attrName>
                                        </p:attrNameLst>
                                      </p:cBhvr>
                                      <p:tavLst>
                                        <p:tav tm="0">
                                          <p:val>
                                            <p:fltVal val="0.5"/>
                                          </p:val>
                                        </p:tav>
                                        <p:tav tm="100000">
                                          <p:val>
                                            <p:strVal val="#ppt_y"/>
                                          </p:val>
                                        </p:tav>
                                      </p:tavLst>
                                    </p:anim>
                                  </p:childTnLst>
                                </p:cTn>
                              </p:par>
                              <p:par>
                                <p:cTn id="64" presetID="53" presetClass="entr" presetSubtype="528" fill="hold" nodeType="withEffect">
                                  <p:stCondLst>
                                    <p:cond delay="80"/>
                                  </p:stCondLst>
                                  <p:childTnLst>
                                    <p:set>
                                      <p:cBhvr>
                                        <p:cTn id="65" dur="1" fill="hold">
                                          <p:stCondLst>
                                            <p:cond delay="0"/>
                                          </p:stCondLst>
                                        </p:cTn>
                                        <p:tgtEl>
                                          <p:spTgt spid="91"/>
                                        </p:tgtEl>
                                        <p:attrNameLst>
                                          <p:attrName>style.visibility</p:attrName>
                                        </p:attrNameLst>
                                      </p:cBhvr>
                                      <p:to>
                                        <p:strVal val="visible"/>
                                      </p:to>
                                    </p:set>
                                    <p:anim calcmode="lin" valueType="num">
                                      <p:cBhvr>
                                        <p:cTn id="66" dur="500" fill="hold"/>
                                        <p:tgtEl>
                                          <p:spTgt spid="91"/>
                                        </p:tgtEl>
                                        <p:attrNameLst>
                                          <p:attrName>ppt_w</p:attrName>
                                        </p:attrNameLst>
                                      </p:cBhvr>
                                      <p:tavLst>
                                        <p:tav tm="0">
                                          <p:val>
                                            <p:fltVal val="0"/>
                                          </p:val>
                                        </p:tav>
                                        <p:tav tm="100000">
                                          <p:val>
                                            <p:strVal val="#ppt_w"/>
                                          </p:val>
                                        </p:tav>
                                      </p:tavLst>
                                    </p:anim>
                                    <p:anim calcmode="lin" valueType="num">
                                      <p:cBhvr>
                                        <p:cTn id="67" dur="500" fill="hold"/>
                                        <p:tgtEl>
                                          <p:spTgt spid="91"/>
                                        </p:tgtEl>
                                        <p:attrNameLst>
                                          <p:attrName>ppt_h</p:attrName>
                                        </p:attrNameLst>
                                      </p:cBhvr>
                                      <p:tavLst>
                                        <p:tav tm="0">
                                          <p:val>
                                            <p:fltVal val="0"/>
                                          </p:val>
                                        </p:tav>
                                        <p:tav tm="100000">
                                          <p:val>
                                            <p:strVal val="#ppt_h"/>
                                          </p:val>
                                        </p:tav>
                                      </p:tavLst>
                                    </p:anim>
                                    <p:animEffect transition="in" filter="fade">
                                      <p:cBhvr>
                                        <p:cTn id="68" dur="500"/>
                                        <p:tgtEl>
                                          <p:spTgt spid="91"/>
                                        </p:tgtEl>
                                      </p:cBhvr>
                                    </p:animEffect>
                                    <p:anim calcmode="lin" valueType="num">
                                      <p:cBhvr>
                                        <p:cTn id="69" dur="500" fill="hold"/>
                                        <p:tgtEl>
                                          <p:spTgt spid="91"/>
                                        </p:tgtEl>
                                        <p:attrNameLst>
                                          <p:attrName>ppt_x</p:attrName>
                                        </p:attrNameLst>
                                      </p:cBhvr>
                                      <p:tavLst>
                                        <p:tav tm="0">
                                          <p:val>
                                            <p:fltVal val="0.5"/>
                                          </p:val>
                                        </p:tav>
                                        <p:tav tm="100000">
                                          <p:val>
                                            <p:strVal val="#ppt_x"/>
                                          </p:val>
                                        </p:tav>
                                      </p:tavLst>
                                    </p:anim>
                                    <p:anim calcmode="lin" valueType="num">
                                      <p:cBhvr>
                                        <p:cTn id="70" dur="500" fill="hold"/>
                                        <p:tgtEl>
                                          <p:spTgt spid="91"/>
                                        </p:tgtEl>
                                        <p:attrNameLst>
                                          <p:attrName>ppt_y</p:attrName>
                                        </p:attrNameLst>
                                      </p:cBhvr>
                                      <p:tavLst>
                                        <p:tav tm="0">
                                          <p:val>
                                            <p:fltVal val="0.5"/>
                                          </p:val>
                                        </p:tav>
                                        <p:tav tm="100000">
                                          <p:val>
                                            <p:strVal val="#ppt_y"/>
                                          </p:val>
                                        </p:tav>
                                      </p:tavLst>
                                    </p:anim>
                                  </p:childTnLst>
                                </p:cTn>
                              </p:par>
                              <p:par>
                                <p:cTn id="71" presetID="53" presetClass="entr" presetSubtype="528" fill="hold" nodeType="withEffect">
                                  <p:stCondLst>
                                    <p:cond delay="82"/>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anim calcmode="lin" valueType="num">
                                      <p:cBhvr>
                                        <p:cTn id="76" dur="500" fill="hold"/>
                                        <p:tgtEl>
                                          <p:spTgt spid="101"/>
                                        </p:tgtEl>
                                        <p:attrNameLst>
                                          <p:attrName>ppt_x</p:attrName>
                                        </p:attrNameLst>
                                      </p:cBhvr>
                                      <p:tavLst>
                                        <p:tav tm="0">
                                          <p:val>
                                            <p:fltVal val="0.5"/>
                                          </p:val>
                                        </p:tav>
                                        <p:tav tm="100000">
                                          <p:val>
                                            <p:strVal val="#ppt_x"/>
                                          </p:val>
                                        </p:tav>
                                      </p:tavLst>
                                    </p:anim>
                                    <p:anim calcmode="lin" valueType="num">
                                      <p:cBhvr>
                                        <p:cTn id="77" dur="500" fill="hold"/>
                                        <p:tgtEl>
                                          <p:spTgt spid="101"/>
                                        </p:tgtEl>
                                        <p:attrNameLst>
                                          <p:attrName>ppt_y</p:attrName>
                                        </p:attrNameLst>
                                      </p:cBhvr>
                                      <p:tavLst>
                                        <p:tav tm="0">
                                          <p:val>
                                            <p:fltVal val="0.5"/>
                                          </p:val>
                                        </p:tav>
                                        <p:tav tm="100000">
                                          <p:val>
                                            <p:strVal val="#ppt_y"/>
                                          </p:val>
                                        </p:tav>
                                      </p:tavLst>
                                    </p:anim>
                                  </p:childTnLst>
                                </p:cTn>
                              </p:par>
                              <p:par>
                                <p:cTn id="78" presetID="53" presetClass="entr" presetSubtype="528" fill="hold" nodeType="withEffect">
                                  <p:stCondLst>
                                    <p:cond delay="639"/>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anim calcmode="lin" valueType="num">
                                      <p:cBhvr>
                                        <p:cTn id="83" dur="500" fill="hold"/>
                                        <p:tgtEl>
                                          <p:spTgt spid="111"/>
                                        </p:tgtEl>
                                        <p:attrNameLst>
                                          <p:attrName>ppt_x</p:attrName>
                                        </p:attrNameLst>
                                      </p:cBhvr>
                                      <p:tavLst>
                                        <p:tav tm="0">
                                          <p:val>
                                            <p:fltVal val="0.5"/>
                                          </p:val>
                                        </p:tav>
                                        <p:tav tm="100000">
                                          <p:val>
                                            <p:strVal val="#ppt_x"/>
                                          </p:val>
                                        </p:tav>
                                      </p:tavLst>
                                    </p:anim>
                                    <p:anim calcmode="lin" valueType="num">
                                      <p:cBhvr>
                                        <p:cTn id="84" dur="500" fill="hold"/>
                                        <p:tgtEl>
                                          <p:spTgt spid="111"/>
                                        </p:tgtEl>
                                        <p:attrNameLst>
                                          <p:attrName>ppt_y</p:attrName>
                                        </p:attrNameLst>
                                      </p:cBhvr>
                                      <p:tavLst>
                                        <p:tav tm="0">
                                          <p:val>
                                            <p:fltVal val="0.5"/>
                                          </p:val>
                                        </p:tav>
                                        <p:tav tm="100000">
                                          <p:val>
                                            <p:strVal val="#ppt_y"/>
                                          </p:val>
                                        </p:tav>
                                      </p:tavLst>
                                    </p:anim>
                                  </p:childTnLst>
                                </p:cTn>
                              </p:par>
                              <p:par>
                                <p:cTn id="85" presetID="53" presetClass="entr" presetSubtype="528" fill="hold" nodeType="withEffect">
                                  <p:stCondLst>
                                    <p:cond delay="228"/>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anim calcmode="lin" valueType="num">
                                      <p:cBhvr>
                                        <p:cTn id="90" dur="500" fill="hold"/>
                                        <p:tgtEl>
                                          <p:spTgt spid="121"/>
                                        </p:tgtEl>
                                        <p:attrNameLst>
                                          <p:attrName>ppt_x</p:attrName>
                                        </p:attrNameLst>
                                      </p:cBhvr>
                                      <p:tavLst>
                                        <p:tav tm="0">
                                          <p:val>
                                            <p:fltVal val="0.5"/>
                                          </p:val>
                                        </p:tav>
                                        <p:tav tm="100000">
                                          <p:val>
                                            <p:strVal val="#ppt_x"/>
                                          </p:val>
                                        </p:tav>
                                      </p:tavLst>
                                    </p:anim>
                                    <p:anim calcmode="lin" valueType="num">
                                      <p:cBhvr>
                                        <p:cTn id="91" dur="500" fill="hold"/>
                                        <p:tgtEl>
                                          <p:spTgt spid="121"/>
                                        </p:tgtEl>
                                        <p:attrNameLst>
                                          <p:attrName>ppt_y</p:attrName>
                                        </p:attrNameLst>
                                      </p:cBhvr>
                                      <p:tavLst>
                                        <p:tav tm="0">
                                          <p:val>
                                            <p:fltVal val="0.5"/>
                                          </p:val>
                                        </p:tav>
                                        <p:tav tm="100000">
                                          <p:val>
                                            <p:strVal val="#ppt_y"/>
                                          </p:val>
                                        </p:tav>
                                      </p:tavLst>
                                    </p:anim>
                                  </p:childTnLst>
                                </p:cTn>
                              </p:par>
                              <p:par>
                                <p:cTn id="92" presetID="53" presetClass="entr" presetSubtype="528" fill="hold" nodeType="withEffect">
                                  <p:stCondLst>
                                    <p:cond delay="37"/>
                                  </p:stCondLst>
                                  <p:childTnLst>
                                    <p:set>
                                      <p:cBhvr>
                                        <p:cTn id="93" dur="1" fill="hold">
                                          <p:stCondLst>
                                            <p:cond delay="0"/>
                                          </p:stCondLst>
                                        </p:cTn>
                                        <p:tgtEl>
                                          <p:spTgt spid="131"/>
                                        </p:tgtEl>
                                        <p:attrNameLst>
                                          <p:attrName>style.visibility</p:attrName>
                                        </p:attrNameLst>
                                      </p:cBhvr>
                                      <p:to>
                                        <p:strVal val="visible"/>
                                      </p:to>
                                    </p:set>
                                    <p:anim calcmode="lin" valueType="num">
                                      <p:cBhvr>
                                        <p:cTn id="94" dur="500" fill="hold"/>
                                        <p:tgtEl>
                                          <p:spTgt spid="131"/>
                                        </p:tgtEl>
                                        <p:attrNameLst>
                                          <p:attrName>ppt_w</p:attrName>
                                        </p:attrNameLst>
                                      </p:cBhvr>
                                      <p:tavLst>
                                        <p:tav tm="0">
                                          <p:val>
                                            <p:fltVal val="0"/>
                                          </p:val>
                                        </p:tav>
                                        <p:tav tm="100000">
                                          <p:val>
                                            <p:strVal val="#ppt_w"/>
                                          </p:val>
                                        </p:tav>
                                      </p:tavLst>
                                    </p:anim>
                                    <p:anim calcmode="lin" valueType="num">
                                      <p:cBhvr>
                                        <p:cTn id="95" dur="500" fill="hold"/>
                                        <p:tgtEl>
                                          <p:spTgt spid="131"/>
                                        </p:tgtEl>
                                        <p:attrNameLst>
                                          <p:attrName>ppt_h</p:attrName>
                                        </p:attrNameLst>
                                      </p:cBhvr>
                                      <p:tavLst>
                                        <p:tav tm="0">
                                          <p:val>
                                            <p:fltVal val="0"/>
                                          </p:val>
                                        </p:tav>
                                        <p:tav tm="100000">
                                          <p:val>
                                            <p:strVal val="#ppt_h"/>
                                          </p:val>
                                        </p:tav>
                                      </p:tavLst>
                                    </p:anim>
                                    <p:animEffect transition="in" filter="fade">
                                      <p:cBhvr>
                                        <p:cTn id="96" dur="500"/>
                                        <p:tgtEl>
                                          <p:spTgt spid="131"/>
                                        </p:tgtEl>
                                      </p:cBhvr>
                                    </p:animEffect>
                                    <p:anim calcmode="lin" valueType="num">
                                      <p:cBhvr>
                                        <p:cTn id="97" dur="500" fill="hold"/>
                                        <p:tgtEl>
                                          <p:spTgt spid="131"/>
                                        </p:tgtEl>
                                        <p:attrNameLst>
                                          <p:attrName>ppt_x</p:attrName>
                                        </p:attrNameLst>
                                      </p:cBhvr>
                                      <p:tavLst>
                                        <p:tav tm="0">
                                          <p:val>
                                            <p:fltVal val="0.5"/>
                                          </p:val>
                                        </p:tav>
                                        <p:tav tm="100000">
                                          <p:val>
                                            <p:strVal val="#ppt_x"/>
                                          </p:val>
                                        </p:tav>
                                      </p:tavLst>
                                    </p:anim>
                                    <p:anim calcmode="lin" valueType="num">
                                      <p:cBhvr>
                                        <p:cTn id="98" dur="500" fill="hold"/>
                                        <p:tgtEl>
                                          <p:spTgt spid="131"/>
                                        </p:tgtEl>
                                        <p:attrNameLst>
                                          <p:attrName>ppt_y</p:attrName>
                                        </p:attrNameLst>
                                      </p:cBhvr>
                                      <p:tavLst>
                                        <p:tav tm="0">
                                          <p:val>
                                            <p:fltVal val="0.5"/>
                                          </p:val>
                                        </p:tav>
                                        <p:tav tm="100000">
                                          <p:val>
                                            <p:strVal val="#ppt_y"/>
                                          </p:val>
                                        </p:tav>
                                      </p:tavLst>
                                    </p:anim>
                                  </p:childTnLst>
                                </p:cTn>
                              </p:par>
                              <p:par>
                                <p:cTn id="99" presetID="53" presetClass="entr" presetSubtype="528" fill="hold" nodeType="withEffect">
                                  <p:stCondLst>
                                    <p:cond delay="237"/>
                                  </p:stCondLst>
                                  <p:childTnLst>
                                    <p:set>
                                      <p:cBhvr>
                                        <p:cTn id="100" dur="1" fill="hold">
                                          <p:stCondLst>
                                            <p:cond delay="0"/>
                                          </p:stCondLst>
                                        </p:cTn>
                                        <p:tgtEl>
                                          <p:spTgt spid="141"/>
                                        </p:tgtEl>
                                        <p:attrNameLst>
                                          <p:attrName>style.visibility</p:attrName>
                                        </p:attrNameLst>
                                      </p:cBhvr>
                                      <p:to>
                                        <p:strVal val="visible"/>
                                      </p:to>
                                    </p:set>
                                    <p:anim calcmode="lin" valueType="num">
                                      <p:cBhvr>
                                        <p:cTn id="101" dur="500" fill="hold"/>
                                        <p:tgtEl>
                                          <p:spTgt spid="141"/>
                                        </p:tgtEl>
                                        <p:attrNameLst>
                                          <p:attrName>ppt_w</p:attrName>
                                        </p:attrNameLst>
                                      </p:cBhvr>
                                      <p:tavLst>
                                        <p:tav tm="0">
                                          <p:val>
                                            <p:fltVal val="0"/>
                                          </p:val>
                                        </p:tav>
                                        <p:tav tm="100000">
                                          <p:val>
                                            <p:strVal val="#ppt_w"/>
                                          </p:val>
                                        </p:tav>
                                      </p:tavLst>
                                    </p:anim>
                                    <p:anim calcmode="lin" valueType="num">
                                      <p:cBhvr>
                                        <p:cTn id="102" dur="500" fill="hold"/>
                                        <p:tgtEl>
                                          <p:spTgt spid="141"/>
                                        </p:tgtEl>
                                        <p:attrNameLst>
                                          <p:attrName>ppt_h</p:attrName>
                                        </p:attrNameLst>
                                      </p:cBhvr>
                                      <p:tavLst>
                                        <p:tav tm="0">
                                          <p:val>
                                            <p:fltVal val="0"/>
                                          </p:val>
                                        </p:tav>
                                        <p:tav tm="100000">
                                          <p:val>
                                            <p:strVal val="#ppt_h"/>
                                          </p:val>
                                        </p:tav>
                                      </p:tavLst>
                                    </p:anim>
                                    <p:animEffect transition="in" filter="fade">
                                      <p:cBhvr>
                                        <p:cTn id="103" dur="500"/>
                                        <p:tgtEl>
                                          <p:spTgt spid="141"/>
                                        </p:tgtEl>
                                      </p:cBhvr>
                                    </p:animEffect>
                                    <p:anim calcmode="lin" valueType="num">
                                      <p:cBhvr>
                                        <p:cTn id="104" dur="500" fill="hold"/>
                                        <p:tgtEl>
                                          <p:spTgt spid="141"/>
                                        </p:tgtEl>
                                        <p:attrNameLst>
                                          <p:attrName>ppt_x</p:attrName>
                                        </p:attrNameLst>
                                      </p:cBhvr>
                                      <p:tavLst>
                                        <p:tav tm="0">
                                          <p:val>
                                            <p:fltVal val="0.5"/>
                                          </p:val>
                                        </p:tav>
                                        <p:tav tm="100000">
                                          <p:val>
                                            <p:strVal val="#ppt_x"/>
                                          </p:val>
                                        </p:tav>
                                      </p:tavLst>
                                    </p:anim>
                                    <p:anim calcmode="lin" valueType="num">
                                      <p:cBhvr>
                                        <p:cTn id="105" dur="500" fill="hold"/>
                                        <p:tgtEl>
                                          <p:spTgt spid="14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306"/>
                                  </p:stCondLst>
                                  <p:childTnLst>
                                    <p:set>
                                      <p:cBhvr>
                                        <p:cTn id="107" dur="1" fill="hold">
                                          <p:stCondLst>
                                            <p:cond delay="0"/>
                                          </p:stCondLst>
                                        </p:cTn>
                                        <p:tgtEl>
                                          <p:spTgt spid="151"/>
                                        </p:tgtEl>
                                        <p:attrNameLst>
                                          <p:attrName>style.visibility</p:attrName>
                                        </p:attrNameLst>
                                      </p:cBhvr>
                                      <p:to>
                                        <p:strVal val="visible"/>
                                      </p:to>
                                    </p:set>
                                    <p:anim calcmode="lin" valueType="num">
                                      <p:cBhvr>
                                        <p:cTn id="108" dur="500" fill="hold"/>
                                        <p:tgtEl>
                                          <p:spTgt spid="151"/>
                                        </p:tgtEl>
                                        <p:attrNameLst>
                                          <p:attrName>ppt_w</p:attrName>
                                        </p:attrNameLst>
                                      </p:cBhvr>
                                      <p:tavLst>
                                        <p:tav tm="0">
                                          <p:val>
                                            <p:fltVal val="0"/>
                                          </p:val>
                                        </p:tav>
                                        <p:tav tm="100000">
                                          <p:val>
                                            <p:strVal val="#ppt_w"/>
                                          </p:val>
                                        </p:tav>
                                      </p:tavLst>
                                    </p:anim>
                                    <p:anim calcmode="lin" valueType="num">
                                      <p:cBhvr>
                                        <p:cTn id="109" dur="500" fill="hold"/>
                                        <p:tgtEl>
                                          <p:spTgt spid="151"/>
                                        </p:tgtEl>
                                        <p:attrNameLst>
                                          <p:attrName>ppt_h</p:attrName>
                                        </p:attrNameLst>
                                      </p:cBhvr>
                                      <p:tavLst>
                                        <p:tav tm="0">
                                          <p:val>
                                            <p:fltVal val="0"/>
                                          </p:val>
                                        </p:tav>
                                        <p:tav tm="100000">
                                          <p:val>
                                            <p:strVal val="#ppt_h"/>
                                          </p:val>
                                        </p:tav>
                                      </p:tavLst>
                                    </p:anim>
                                    <p:animEffect transition="in" filter="fade">
                                      <p:cBhvr>
                                        <p:cTn id="110" dur="500"/>
                                        <p:tgtEl>
                                          <p:spTgt spid="151"/>
                                        </p:tgtEl>
                                      </p:cBhvr>
                                    </p:animEffect>
                                    <p:anim calcmode="lin" valueType="num">
                                      <p:cBhvr>
                                        <p:cTn id="111" dur="500" fill="hold"/>
                                        <p:tgtEl>
                                          <p:spTgt spid="151"/>
                                        </p:tgtEl>
                                        <p:attrNameLst>
                                          <p:attrName>ppt_x</p:attrName>
                                        </p:attrNameLst>
                                      </p:cBhvr>
                                      <p:tavLst>
                                        <p:tav tm="0">
                                          <p:val>
                                            <p:fltVal val="0.5"/>
                                          </p:val>
                                        </p:tav>
                                        <p:tav tm="100000">
                                          <p:val>
                                            <p:strVal val="#ppt_x"/>
                                          </p:val>
                                        </p:tav>
                                      </p:tavLst>
                                    </p:anim>
                                    <p:anim calcmode="lin" valueType="num">
                                      <p:cBhvr>
                                        <p:cTn id="112" dur="500" fill="hold"/>
                                        <p:tgtEl>
                                          <p:spTgt spid="151"/>
                                        </p:tgtEl>
                                        <p:attrNameLst>
                                          <p:attrName>ppt_y</p:attrName>
                                        </p:attrNameLst>
                                      </p:cBhvr>
                                      <p:tavLst>
                                        <p:tav tm="0">
                                          <p:val>
                                            <p:fltVal val="0.5"/>
                                          </p:val>
                                        </p:tav>
                                        <p:tav tm="100000">
                                          <p:val>
                                            <p:strVal val="#ppt_y"/>
                                          </p:val>
                                        </p:tav>
                                      </p:tavLst>
                                    </p:anim>
                                  </p:childTnLst>
                                </p:cTn>
                              </p:par>
                              <p:par>
                                <p:cTn id="113" presetID="53" presetClass="entr" presetSubtype="528" fill="hold" nodeType="withEffect">
                                  <p:stCondLst>
                                    <p:cond delay="241"/>
                                  </p:stCondLst>
                                  <p:childTnLst>
                                    <p:set>
                                      <p:cBhvr>
                                        <p:cTn id="114" dur="1" fill="hold">
                                          <p:stCondLst>
                                            <p:cond delay="0"/>
                                          </p:stCondLst>
                                        </p:cTn>
                                        <p:tgtEl>
                                          <p:spTgt spid="161"/>
                                        </p:tgtEl>
                                        <p:attrNameLst>
                                          <p:attrName>style.visibility</p:attrName>
                                        </p:attrNameLst>
                                      </p:cBhvr>
                                      <p:to>
                                        <p:strVal val="visible"/>
                                      </p:to>
                                    </p:set>
                                    <p:anim calcmode="lin" valueType="num">
                                      <p:cBhvr>
                                        <p:cTn id="115" dur="500" fill="hold"/>
                                        <p:tgtEl>
                                          <p:spTgt spid="161"/>
                                        </p:tgtEl>
                                        <p:attrNameLst>
                                          <p:attrName>ppt_w</p:attrName>
                                        </p:attrNameLst>
                                      </p:cBhvr>
                                      <p:tavLst>
                                        <p:tav tm="0">
                                          <p:val>
                                            <p:fltVal val="0"/>
                                          </p:val>
                                        </p:tav>
                                        <p:tav tm="100000">
                                          <p:val>
                                            <p:strVal val="#ppt_w"/>
                                          </p:val>
                                        </p:tav>
                                      </p:tavLst>
                                    </p:anim>
                                    <p:anim calcmode="lin" valueType="num">
                                      <p:cBhvr>
                                        <p:cTn id="116" dur="500" fill="hold"/>
                                        <p:tgtEl>
                                          <p:spTgt spid="161"/>
                                        </p:tgtEl>
                                        <p:attrNameLst>
                                          <p:attrName>ppt_h</p:attrName>
                                        </p:attrNameLst>
                                      </p:cBhvr>
                                      <p:tavLst>
                                        <p:tav tm="0">
                                          <p:val>
                                            <p:fltVal val="0"/>
                                          </p:val>
                                        </p:tav>
                                        <p:tav tm="100000">
                                          <p:val>
                                            <p:strVal val="#ppt_h"/>
                                          </p:val>
                                        </p:tav>
                                      </p:tavLst>
                                    </p:anim>
                                    <p:animEffect transition="in" filter="fade">
                                      <p:cBhvr>
                                        <p:cTn id="117" dur="500"/>
                                        <p:tgtEl>
                                          <p:spTgt spid="161"/>
                                        </p:tgtEl>
                                      </p:cBhvr>
                                    </p:animEffect>
                                    <p:anim calcmode="lin" valueType="num">
                                      <p:cBhvr>
                                        <p:cTn id="118" dur="500" fill="hold"/>
                                        <p:tgtEl>
                                          <p:spTgt spid="161"/>
                                        </p:tgtEl>
                                        <p:attrNameLst>
                                          <p:attrName>ppt_x</p:attrName>
                                        </p:attrNameLst>
                                      </p:cBhvr>
                                      <p:tavLst>
                                        <p:tav tm="0">
                                          <p:val>
                                            <p:fltVal val="0.5"/>
                                          </p:val>
                                        </p:tav>
                                        <p:tav tm="100000">
                                          <p:val>
                                            <p:strVal val="#ppt_x"/>
                                          </p:val>
                                        </p:tav>
                                      </p:tavLst>
                                    </p:anim>
                                    <p:anim calcmode="lin" valueType="num">
                                      <p:cBhvr>
                                        <p:cTn id="119" dur="500" fill="hold"/>
                                        <p:tgtEl>
                                          <p:spTgt spid="161"/>
                                        </p:tgtEl>
                                        <p:attrNameLst>
                                          <p:attrName>ppt_y</p:attrName>
                                        </p:attrNameLst>
                                      </p:cBhvr>
                                      <p:tavLst>
                                        <p:tav tm="0">
                                          <p:val>
                                            <p:fltVal val="0.5"/>
                                          </p:val>
                                        </p:tav>
                                        <p:tav tm="100000">
                                          <p:val>
                                            <p:strVal val="#ppt_y"/>
                                          </p:val>
                                        </p:tav>
                                      </p:tavLst>
                                    </p:anim>
                                  </p:childTnLst>
                                </p:cTn>
                              </p:par>
                              <p:par>
                                <p:cTn id="120" presetID="53" presetClass="entr" presetSubtype="528" fill="hold" nodeType="withEffect">
                                  <p:stCondLst>
                                    <p:cond delay="759"/>
                                  </p:stCondLst>
                                  <p:childTnLst>
                                    <p:set>
                                      <p:cBhvr>
                                        <p:cTn id="121" dur="1" fill="hold">
                                          <p:stCondLst>
                                            <p:cond delay="0"/>
                                          </p:stCondLst>
                                        </p:cTn>
                                        <p:tgtEl>
                                          <p:spTgt spid="171"/>
                                        </p:tgtEl>
                                        <p:attrNameLst>
                                          <p:attrName>style.visibility</p:attrName>
                                        </p:attrNameLst>
                                      </p:cBhvr>
                                      <p:to>
                                        <p:strVal val="visible"/>
                                      </p:to>
                                    </p:set>
                                    <p:anim calcmode="lin" valueType="num">
                                      <p:cBhvr>
                                        <p:cTn id="122" dur="500" fill="hold"/>
                                        <p:tgtEl>
                                          <p:spTgt spid="171"/>
                                        </p:tgtEl>
                                        <p:attrNameLst>
                                          <p:attrName>ppt_w</p:attrName>
                                        </p:attrNameLst>
                                      </p:cBhvr>
                                      <p:tavLst>
                                        <p:tav tm="0">
                                          <p:val>
                                            <p:fltVal val="0"/>
                                          </p:val>
                                        </p:tav>
                                        <p:tav tm="100000">
                                          <p:val>
                                            <p:strVal val="#ppt_w"/>
                                          </p:val>
                                        </p:tav>
                                      </p:tavLst>
                                    </p:anim>
                                    <p:anim calcmode="lin" valueType="num">
                                      <p:cBhvr>
                                        <p:cTn id="123" dur="500" fill="hold"/>
                                        <p:tgtEl>
                                          <p:spTgt spid="171"/>
                                        </p:tgtEl>
                                        <p:attrNameLst>
                                          <p:attrName>ppt_h</p:attrName>
                                        </p:attrNameLst>
                                      </p:cBhvr>
                                      <p:tavLst>
                                        <p:tav tm="0">
                                          <p:val>
                                            <p:fltVal val="0"/>
                                          </p:val>
                                        </p:tav>
                                        <p:tav tm="100000">
                                          <p:val>
                                            <p:strVal val="#ppt_h"/>
                                          </p:val>
                                        </p:tav>
                                      </p:tavLst>
                                    </p:anim>
                                    <p:animEffect transition="in" filter="fade">
                                      <p:cBhvr>
                                        <p:cTn id="124" dur="500"/>
                                        <p:tgtEl>
                                          <p:spTgt spid="171"/>
                                        </p:tgtEl>
                                      </p:cBhvr>
                                    </p:animEffect>
                                    <p:anim calcmode="lin" valueType="num">
                                      <p:cBhvr>
                                        <p:cTn id="125" dur="500" fill="hold"/>
                                        <p:tgtEl>
                                          <p:spTgt spid="171"/>
                                        </p:tgtEl>
                                        <p:attrNameLst>
                                          <p:attrName>ppt_x</p:attrName>
                                        </p:attrNameLst>
                                      </p:cBhvr>
                                      <p:tavLst>
                                        <p:tav tm="0">
                                          <p:val>
                                            <p:fltVal val="0.5"/>
                                          </p:val>
                                        </p:tav>
                                        <p:tav tm="100000">
                                          <p:val>
                                            <p:strVal val="#ppt_x"/>
                                          </p:val>
                                        </p:tav>
                                      </p:tavLst>
                                    </p:anim>
                                    <p:anim calcmode="lin" valueType="num">
                                      <p:cBhvr>
                                        <p:cTn id="126" dur="500" fill="hold"/>
                                        <p:tgtEl>
                                          <p:spTgt spid="171"/>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784"/>
                                  </p:stCondLst>
                                  <p:childTnLst>
                                    <p:set>
                                      <p:cBhvr>
                                        <p:cTn id="128" dur="1" fill="hold">
                                          <p:stCondLst>
                                            <p:cond delay="0"/>
                                          </p:stCondLst>
                                        </p:cTn>
                                        <p:tgtEl>
                                          <p:spTgt spid="181"/>
                                        </p:tgtEl>
                                        <p:attrNameLst>
                                          <p:attrName>style.visibility</p:attrName>
                                        </p:attrNameLst>
                                      </p:cBhvr>
                                      <p:to>
                                        <p:strVal val="visible"/>
                                      </p:to>
                                    </p:set>
                                    <p:anim calcmode="lin" valueType="num">
                                      <p:cBhvr>
                                        <p:cTn id="129" dur="500" fill="hold"/>
                                        <p:tgtEl>
                                          <p:spTgt spid="181"/>
                                        </p:tgtEl>
                                        <p:attrNameLst>
                                          <p:attrName>ppt_w</p:attrName>
                                        </p:attrNameLst>
                                      </p:cBhvr>
                                      <p:tavLst>
                                        <p:tav tm="0">
                                          <p:val>
                                            <p:fltVal val="0"/>
                                          </p:val>
                                        </p:tav>
                                        <p:tav tm="100000">
                                          <p:val>
                                            <p:strVal val="#ppt_w"/>
                                          </p:val>
                                        </p:tav>
                                      </p:tavLst>
                                    </p:anim>
                                    <p:anim calcmode="lin" valueType="num">
                                      <p:cBhvr>
                                        <p:cTn id="130" dur="500" fill="hold"/>
                                        <p:tgtEl>
                                          <p:spTgt spid="181"/>
                                        </p:tgtEl>
                                        <p:attrNameLst>
                                          <p:attrName>ppt_h</p:attrName>
                                        </p:attrNameLst>
                                      </p:cBhvr>
                                      <p:tavLst>
                                        <p:tav tm="0">
                                          <p:val>
                                            <p:fltVal val="0"/>
                                          </p:val>
                                        </p:tav>
                                        <p:tav tm="100000">
                                          <p:val>
                                            <p:strVal val="#ppt_h"/>
                                          </p:val>
                                        </p:tav>
                                      </p:tavLst>
                                    </p:anim>
                                    <p:animEffect transition="in" filter="fade">
                                      <p:cBhvr>
                                        <p:cTn id="131" dur="500"/>
                                        <p:tgtEl>
                                          <p:spTgt spid="181"/>
                                        </p:tgtEl>
                                      </p:cBhvr>
                                    </p:animEffect>
                                    <p:anim calcmode="lin" valueType="num">
                                      <p:cBhvr>
                                        <p:cTn id="132" dur="500" fill="hold"/>
                                        <p:tgtEl>
                                          <p:spTgt spid="181"/>
                                        </p:tgtEl>
                                        <p:attrNameLst>
                                          <p:attrName>ppt_x</p:attrName>
                                        </p:attrNameLst>
                                      </p:cBhvr>
                                      <p:tavLst>
                                        <p:tav tm="0">
                                          <p:val>
                                            <p:fltVal val="0.5"/>
                                          </p:val>
                                        </p:tav>
                                        <p:tav tm="100000">
                                          <p:val>
                                            <p:strVal val="#ppt_x"/>
                                          </p:val>
                                        </p:tav>
                                      </p:tavLst>
                                    </p:anim>
                                    <p:anim calcmode="lin" valueType="num">
                                      <p:cBhvr>
                                        <p:cTn id="133" dur="500" fill="hold"/>
                                        <p:tgtEl>
                                          <p:spTgt spid="181"/>
                                        </p:tgtEl>
                                        <p:attrNameLst>
                                          <p:attrName>ppt_y</p:attrName>
                                        </p:attrNameLst>
                                      </p:cBhvr>
                                      <p:tavLst>
                                        <p:tav tm="0">
                                          <p:val>
                                            <p:fltVal val="0.5"/>
                                          </p:val>
                                        </p:tav>
                                        <p:tav tm="100000">
                                          <p:val>
                                            <p:strVal val="#ppt_y"/>
                                          </p:val>
                                        </p:tav>
                                      </p:tavLst>
                                    </p:anim>
                                  </p:childTnLst>
                                </p:cTn>
                              </p:par>
                              <p:par>
                                <p:cTn id="134" presetID="53" presetClass="entr" presetSubtype="528" fill="hold" nodeType="withEffect">
                                  <p:stCondLst>
                                    <p:cond delay="321"/>
                                  </p:stCondLst>
                                  <p:childTnLst>
                                    <p:set>
                                      <p:cBhvr>
                                        <p:cTn id="135" dur="1" fill="hold">
                                          <p:stCondLst>
                                            <p:cond delay="0"/>
                                          </p:stCondLst>
                                        </p:cTn>
                                        <p:tgtEl>
                                          <p:spTgt spid="191"/>
                                        </p:tgtEl>
                                        <p:attrNameLst>
                                          <p:attrName>style.visibility</p:attrName>
                                        </p:attrNameLst>
                                      </p:cBhvr>
                                      <p:to>
                                        <p:strVal val="visible"/>
                                      </p:to>
                                    </p:set>
                                    <p:anim calcmode="lin" valueType="num">
                                      <p:cBhvr>
                                        <p:cTn id="136" dur="500" fill="hold"/>
                                        <p:tgtEl>
                                          <p:spTgt spid="191"/>
                                        </p:tgtEl>
                                        <p:attrNameLst>
                                          <p:attrName>ppt_w</p:attrName>
                                        </p:attrNameLst>
                                      </p:cBhvr>
                                      <p:tavLst>
                                        <p:tav tm="0">
                                          <p:val>
                                            <p:fltVal val="0"/>
                                          </p:val>
                                        </p:tav>
                                        <p:tav tm="100000">
                                          <p:val>
                                            <p:strVal val="#ppt_w"/>
                                          </p:val>
                                        </p:tav>
                                      </p:tavLst>
                                    </p:anim>
                                    <p:anim calcmode="lin" valueType="num">
                                      <p:cBhvr>
                                        <p:cTn id="137" dur="500" fill="hold"/>
                                        <p:tgtEl>
                                          <p:spTgt spid="191"/>
                                        </p:tgtEl>
                                        <p:attrNameLst>
                                          <p:attrName>ppt_h</p:attrName>
                                        </p:attrNameLst>
                                      </p:cBhvr>
                                      <p:tavLst>
                                        <p:tav tm="0">
                                          <p:val>
                                            <p:fltVal val="0"/>
                                          </p:val>
                                        </p:tav>
                                        <p:tav tm="100000">
                                          <p:val>
                                            <p:strVal val="#ppt_h"/>
                                          </p:val>
                                        </p:tav>
                                      </p:tavLst>
                                    </p:anim>
                                    <p:animEffect transition="in" filter="fade">
                                      <p:cBhvr>
                                        <p:cTn id="138" dur="500"/>
                                        <p:tgtEl>
                                          <p:spTgt spid="191"/>
                                        </p:tgtEl>
                                      </p:cBhvr>
                                    </p:animEffect>
                                    <p:anim calcmode="lin" valueType="num">
                                      <p:cBhvr>
                                        <p:cTn id="139" dur="500" fill="hold"/>
                                        <p:tgtEl>
                                          <p:spTgt spid="191"/>
                                        </p:tgtEl>
                                        <p:attrNameLst>
                                          <p:attrName>ppt_x</p:attrName>
                                        </p:attrNameLst>
                                      </p:cBhvr>
                                      <p:tavLst>
                                        <p:tav tm="0">
                                          <p:val>
                                            <p:fltVal val="0.5"/>
                                          </p:val>
                                        </p:tav>
                                        <p:tav tm="100000">
                                          <p:val>
                                            <p:strVal val="#ppt_x"/>
                                          </p:val>
                                        </p:tav>
                                      </p:tavLst>
                                    </p:anim>
                                    <p:anim calcmode="lin" valueType="num">
                                      <p:cBhvr>
                                        <p:cTn id="140" dur="500" fill="hold"/>
                                        <p:tgtEl>
                                          <p:spTgt spid="191"/>
                                        </p:tgtEl>
                                        <p:attrNameLst>
                                          <p:attrName>ppt_y</p:attrName>
                                        </p:attrNameLst>
                                      </p:cBhvr>
                                      <p:tavLst>
                                        <p:tav tm="0">
                                          <p:val>
                                            <p:fltVal val="0.5"/>
                                          </p:val>
                                        </p:tav>
                                        <p:tav tm="100000">
                                          <p:val>
                                            <p:strVal val="#ppt_y"/>
                                          </p:val>
                                        </p:tav>
                                      </p:tavLst>
                                    </p:anim>
                                  </p:childTnLst>
                                </p:cTn>
                              </p:par>
                              <p:par>
                                <p:cTn id="141" presetID="53" presetClass="entr" presetSubtype="528" fill="hold" nodeType="withEffect">
                                  <p:stCondLst>
                                    <p:cond delay="223"/>
                                  </p:stCondLst>
                                  <p:childTnLst>
                                    <p:set>
                                      <p:cBhvr>
                                        <p:cTn id="142" dur="1" fill="hold">
                                          <p:stCondLst>
                                            <p:cond delay="0"/>
                                          </p:stCondLst>
                                        </p:cTn>
                                        <p:tgtEl>
                                          <p:spTgt spid="201"/>
                                        </p:tgtEl>
                                        <p:attrNameLst>
                                          <p:attrName>style.visibility</p:attrName>
                                        </p:attrNameLst>
                                      </p:cBhvr>
                                      <p:to>
                                        <p:strVal val="visible"/>
                                      </p:to>
                                    </p:set>
                                    <p:anim calcmode="lin" valueType="num">
                                      <p:cBhvr>
                                        <p:cTn id="143" dur="500" fill="hold"/>
                                        <p:tgtEl>
                                          <p:spTgt spid="201"/>
                                        </p:tgtEl>
                                        <p:attrNameLst>
                                          <p:attrName>ppt_w</p:attrName>
                                        </p:attrNameLst>
                                      </p:cBhvr>
                                      <p:tavLst>
                                        <p:tav tm="0">
                                          <p:val>
                                            <p:fltVal val="0"/>
                                          </p:val>
                                        </p:tav>
                                        <p:tav tm="100000">
                                          <p:val>
                                            <p:strVal val="#ppt_w"/>
                                          </p:val>
                                        </p:tav>
                                      </p:tavLst>
                                    </p:anim>
                                    <p:anim calcmode="lin" valueType="num">
                                      <p:cBhvr>
                                        <p:cTn id="144" dur="500" fill="hold"/>
                                        <p:tgtEl>
                                          <p:spTgt spid="201"/>
                                        </p:tgtEl>
                                        <p:attrNameLst>
                                          <p:attrName>ppt_h</p:attrName>
                                        </p:attrNameLst>
                                      </p:cBhvr>
                                      <p:tavLst>
                                        <p:tav tm="0">
                                          <p:val>
                                            <p:fltVal val="0"/>
                                          </p:val>
                                        </p:tav>
                                        <p:tav tm="100000">
                                          <p:val>
                                            <p:strVal val="#ppt_h"/>
                                          </p:val>
                                        </p:tav>
                                      </p:tavLst>
                                    </p:anim>
                                    <p:animEffect transition="in" filter="fade">
                                      <p:cBhvr>
                                        <p:cTn id="145" dur="500"/>
                                        <p:tgtEl>
                                          <p:spTgt spid="201"/>
                                        </p:tgtEl>
                                      </p:cBhvr>
                                    </p:animEffect>
                                    <p:anim calcmode="lin" valueType="num">
                                      <p:cBhvr>
                                        <p:cTn id="146" dur="500" fill="hold"/>
                                        <p:tgtEl>
                                          <p:spTgt spid="201"/>
                                        </p:tgtEl>
                                        <p:attrNameLst>
                                          <p:attrName>ppt_x</p:attrName>
                                        </p:attrNameLst>
                                      </p:cBhvr>
                                      <p:tavLst>
                                        <p:tav tm="0">
                                          <p:val>
                                            <p:fltVal val="0.5"/>
                                          </p:val>
                                        </p:tav>
                                        <p:tav tm="100000">
                                          <p:val>
                                            <p:strVal val="#ppt_x"/>
                                          </p:val>
                                        </p:tav>
                                      </p:tavLst>
                                    </p:anim>
                                    <p:anim calcmode="lin" valueType="num">
                                      <p:cBhvr>
                                        <p:cTn id="147" dur="500" fill="hold"/>
                                        <p:tgtEl>
                                          <p:spTgt spid="201"/>
                                        </p:tgtEl>
                                        <p:attrNameLst>
                                          <p:attrName>ppt_y</p:attrName>
                                        </p:attrNameLst>
                                      </p:cBhvr>
                                      <p:tavLst>
                                        <p:tav tm="0">
                                          <p:val>
                                            <p:fltVal val="0.5"/>
                                          </p:val>
                                        </p:tav>
                                        <p:tav tm="100000">
                                          <p:val>
                                            <p:strVal val="#ppt_y"/>
                                          </p:val>
                                        </p:tav>
                                      </p:tavLst>
                                    </p:anim>
                                  </p:childTnLst>
                                </p:cTn>
                              </p:par>
                              <p:par>
                                <p:cTn id="148" presetID="53" presetClass="entr" presetSubtype="528" fill="hold" nodeType="withEffect">
                                  <p:stCondLst>
                                    <p:cond delay="128"/>
                                  </p:stCondLst>
                                  <p:childTnLst>
                                    <p:set>
                                      <p:cBhvr>
                                        <p:cTn id="149" dur="1" fill="hold">
                                          <p:stCondLst>
                                            <p:cond delay="0"/>
                                          </p:stCondLst>
                                        </p:cTn>
                                        <p:tgtEl>
                                          <p:spTgt spid="211"/>
                                        </p:tgtEl>
                                        <p:attrNameLst>
                                          <p:attrName>style.visibility</p:attrName>
                                        </p:attrNameLst>
                                      </p:cBhvr>
                                      <p:to>
                                        <p:strVal val="visible"/>
                                      </p:to>
                                    </p:set>
                                    <p:anim calcmode="lin" valueType="num">
                                      <p:cBhvr>
                                        <p:cTn id="150" dur="500" fill="hold"/>
                                        <p:tgtEl>
                                          <p:spTgt spid="211"/>
                                        </p:tgtEl>
                                        <p:attrNameLst>
                                          <p:attrName>ppt_w</p:attrName>
                                        </p:attrNameLst>
                                      </p:cBhvr>
                                      <p:tavLst>
                                        <p:tav tm="0">
                                          <p:val>
                                            <p:fltVal val="0"/>
                                          </p:val>
                                        </p:tav>
                                        <p:tav tm="100000">
                                          <p:val>
                                            <p:strVal val="#ppt_w"/>
                                          </p:val>
                                        </p:tav>
                                      </p:tavLst>
                                    </p:anim>
                                    <p:anim calcmode="lin" valueType="num">
                                      <p:cBhvr>
                                        <p:cTn id="151" dur="500" fill="hold"/>
                                        <p:tgtEl>
                                          <p:spTgt spid="211"/>
                                        </p:tgtEl>
                                        <p:attrNameLst>
                                          <p:attrName>ppt_h</p:attrName>
                                        </p:attrNameLst>
                                      </p:cBhvr>
                                      <p:tavLst>
                                        <p:tav tm="0">
                                          <p:val>
                                            <p:fltVal val="0"/>
                                          </p:val>
                                        </p:tav>
                                        <p:tav tm="100000">
                                          <p:val>
                                            <p:strVal val="#ppt_h"/>
                                          </p:val>
                                        </p:tav>
                                      </p:tavLst>
                                    </p:anim>
                                    <p:animEffect transition="in" filter="fade">
                                      <p:cBhvr>
                                        <p:cTn id="152" dur="500"/>
                                        <p:tgtEl>
                                          <p:spTgt spid="211"/>
                                        </p:tgtEl>
                                      </p:cBhvr>
                                    </p:animEffect>
                                    <p:anim calcmode="lin" valueType="num">
                                      <p:cBhvr>
                                        <p:cTn id="153" dur="500" fill="hold"/>
                                        <p:tgtEl>
                                          <p:spTgt spid="211"/>
                                        </p:tgtEl>
                                        <p:attrNameLst>
                                          <p:attrName>ppt_x</p:attrName>
                                        </p:attrNameLst>
                                      </p:cBhvr>
                                      <p:tavLst>
                                        <p:tav tm="0">
                                          <p:val>
                                            <p:fltVal val="0.5"/>
                                          </p:val>
                                        </p:tav>
                                        <p:tav tm="100000">
                                          <p:val>
                                            <p:strVal val="#ppt_x"/>
                                          </p:val>
                                        </p:tav>
                                      </p:tavLst>
                                    </p:anim>
                                    <p:anim calcmode="lin" valueType="num">
                                      <p:cBhvr>
                                        <p:cTn id="154" dur="500" fill="hold"/>
                                        <p:tgtEl>
                                          <p:spTgt spid="211"/>
                                        </p:tgtEl>
                                        <p:attrNameLst>
                                          <p:attrName>ppt_y</p:attrName>
                                        </p:attrNameLst>
                                      </p:cBhvr>
                                      <p:tavLst>
                                        <p:tav tm="0">
                                          <p:val>
                                            <p:fltVal val="0.5"/>
                                          </p:val>
                                        </p:tav>
                                        <p:tav tm="100000">
                                          <p:val>
                                            <p:strVal val="#ppt_y"/>
                                          </p:val>
                                        </p:tav>
                                      </p:tavLst>
                                    </p:anim>
                                  </p:childTnLst>
                                </p:cTn>
                              </p:par>
                              <p:par>
                                <p:cTn id="155" presetID="53" presetClass="entr" presetSubtype="528" fill="hold" nodeType="withEffect">
                                  <p:stCondLst>
                                    <p:cond delay="130"/>
                                  </p:stCondLst>
                                  <p:childTnLst>
                                    <p:set>
                                      <p:cBhvr>
                                        <p:cTn id="156" dur="1" fill="hold">
                                          <p:stCondLst>
                                            <p:cond delay="0"/>
                                          </p:stCondLst>
                                        </p:cTn>
                                        <p:tgtEl>
                                          <p:spTgt spid="221"/>
                                        </p:tgtEl>
                                        <p:attrNameLst>
                                          <p:attrName>style.visibility</p:attrName>
                                        </p:attrNameLst>
                                      </p:cBhvr>
                                      <p:to>
                                        <p:strVal val="visible"/>
                                      </p:to>
                                    </p:set>
                                    <p:anim calcmode="lin" valueType="num">
                                      <p:cBhvr>
                                        <p:cTn id="157" dur="500" fill="hold"/>
                                        <p:tgtEl>
                                          <p:spTgt spid="221"/>
                                        </p:tgtEl>
                                        <p:attrNameLst>
                                          <p:attrName>ppt_w</p:attrName>
                                        </p:attrNameLst>
                                      </p:cBhvr>
                                      <p:tavLst>
                                        <p:tav tm="0">
                                          <p:val>
                                            <p:fltVal val="0"/>
                                          </p:val>
                                        </p:tav>
                                        <p:tav tm="100000">
                                          <p:val>
                                            <p:strVal val="#ppt_w"/>
                                          </p:val>
                                        </p:tav>
                                      </p:tavLst>
                                    </p:anim>
                                    <p:anim calcmode="lin" valueType="num">
                                      <p:cBhvr>
                                        <p:cTn id="158" dur="500" fill="hold"/>
                                        <p:tgtEl>
                                          <p:spTgt spid="221"/>
                                        </p:tgtEl>
                                        <p:attrNameLst>
                                          <p:attrName>ppt_h</p:attrName>
                                        </p:attrNameLst>
                                      </p:cBhvr>
                                      <p:tavLst>
                                        <p:tav tm="0">
                                          <p:val>
                                            <p:fltVal val="0"/>
                                          </p:val>
                                        </p:tav>
                                        <p:tav tm="100000">
                                          <p:val>
                                            <p:strVal val="#ppt_h"/>
                                          </p:val>
                                        </p:tav>
                                      </p:tavLst>
                                    </p:anim>
                                    <p:animEffect transition="in" filter="fade">
                                      <p:cBhvr>
                                        <p:cTn id="159" dur="500"/>
                                        <p:tgtEl>
                                          <p:spTgt spid="221"/>
                                        </p:tgtEl>
                                      </p:cBhvr>
                                    </p:animEffect>
                                    <p:anim calcmode="lin" valueType="num">
                                      <p:cBhvr>
                                        <p:cTn id="160" dur="500" fill="hold"/>
                                        <p:tgtEl>
                                          <p:spTgt spid="221"/>
                                        </p:tgtEl>
                                        <p:attrNameLst>
                                          <p:attrName>ppt_x</p:attrName>
                                        </p:attrNameLst>
                                      </p:cBhvr>
                                      <p:tavLst>
                                        <p:tav tm="0">
                                          <p:val>
                                            <p:fltVal val="0.5"/>
                                          </p:val>
                                        </p:tav>
                                        <p:tav tm="100000">
                                          <p:val>
                                            <p:strVal val="#ppt_x"/>
                                          </p:val>
                                        </p:tav>
                                      </p:tavLst>
                                    </p:anim>
                                    <p:anim calcmode="lin" valueType="num">
                                      <p:cBhvr>
                                        <p:cTn id="161" dur="500" fill="hold"/>
                                        <p:tgtEl>
                                          <p:spTgt spid="221"/>
                                        </p:tgtEl>
                                        <p:attrNameLst>
                                          <p:attrName>ppt_y</p:attrName>
                                        </p:attrNameLst>
                                      </p:cBhvr>
                                      <p:tavLst>
                                        <p:tav tm="0">
                                          <p:val>
                                            <p:fltVal val="0.5"/>
                                          </p:val>
                                        </p:tav>
                                        <p:tav tm="100000">
                                          <p:val>
                                            <p:strVal val="#ppt_y"/>
                                          </p:val>
                                        </p:tav>
                                      </p:tavLst>
                                    </p:anim>
                                  </p:childTnLst>
                                </p:cTn>
                              </p:par>
                              <p:par>
                                <p:cTn id="162" presetID="53" presetClass="entr" presetSubtype="528" fill="hold" nodeType="withEffect">
                                  <p:stCondLst>
                                    <p:cond delay="517"/>
                                  </p:stCondLst>
                                  <p:childTnLst>
                                    <p:set>
                                      <p:cBhvr>
                                        <p:cTn id="163" dur="1" fill="hold">
                                          <p:stCondLst>
                                            <p:cond delay="0"/>
                                          </p:stCondLst>
                                        </p:cTn>
                                        <p:tgtEl>
                                          <p:spTgt spid="231"/>
                                        </p:tgtEl>
                                        <p:attrNameLst>
                                          <p:attrName>style.visibility</p:attrName>
                                        </p:attrNameLst>
                                      </p:cBhvr>
                                      <p:to>
                                        <p:strVal val="visible"/>
                                      </p:to>
                                    </p:set>
                                    <p:anim calcmode="lin" valueType="num">
                                      <p:cBhvr>
                                        <p:cTn id="164" dur="500" fill="hold"/>
                                        <p:tgtEl>
                                          <p:spTgt spid="231"/>
                                        </p:tgtEl>
                                        <p:attrNameLst>
                                          <p:attrName>ppt_w</p:attrName>
                                        </p:attrNameLst>
                                      </p:cBhvr>
                                      <p:tavLst>
                                        <p:tav tm="0">
                                          <p:val>
                                            <p:fltVal val="0"/>
                                          </p:val>
                                        </p:tav>
                                        <p:tav tm="100000">
                                          <p:val>
                                            <p:strVal val="#ppt_w"/>
                                          </p:val>
                                        </p:tav>
                                      </p:tavLst>
                                    </p:anim>
                                    <p:anim calcmode="lin" valueType="num">
                                      <p:cBhvr>
                                        <p:cTn id="165" dur="500" fill="hold"/>
                                        <p:tgtEl>
                                          <p:spTgt spid="231"/>
                                        </p:tgtEl>
                                        <p:attrNameLst>
                                          <p:attrName>ppt_h</p:attrName>
                                        </p:attrNameLst>
                                      </p:cBhvr>
                                      <p:tavLst>
                                        <p:tav tm="0">
                                          <p:val>
                                            <p:fltVal val="0"/>
                                          </p:val>
                                        </p:tav>
                                        <p:tav tm="100000">
                                          <p:val>
                                            <p:strVal val="#ppt_h"/>
                                          </p:val>
                                        </p:tav>
                                      </p:tavLst>
                                    </p:anim>
                                    <p:animEffect transition="in" filter="fade">
                                      <p:cBhvr>
                                        <p:cTn id="166" dur="500"/>
                                        <p:tgtEl>
                                          <p:spTgt spid="231"/>
                                        </p:tgtEl>
                                      </p:cBhvr>
                                    </p:animEffect>
                                    <p:anim calcmode="lin" valueType="num">
                                      <p:cBhvr>
                                        <p:cTn id="167" dur="500" fill="hold"/>
                                        <p:tgtEl>
                                          <p:spTgt spid="231"/>
                                        </p:tgtEl>
                                        <p:attrNameLst>
                                          <p:attrName>ppt_x</p:attrName>
                                        </p:attrNameLst>
                                      </p:cBhvr>
                                      <p:tavLst>
                                        <p:tav tm="0">
                                          <p:val>
                                            <p:fltVal val="0.5"/>
                                          </p:val>
                                        </p:tav>
                                        <p:tav tm="100000">
                                          <p:val>
                                            <p:strVal val="#ppt_x"/>
                                          </p:val>
                                        </p:tav>
                                      </p:tavLst>
                                    </p:anim>
                                    <p:anim calcmode="lin" valueType="num">
                                      <p:cBhvr>
                                        <p:cTn id="168" dur="500" fill="hold"/>
                                        <p:tgtEl>
                                          <p:spTgt spid="231"/>
                                        </p:tgtEl>
                                        <p:attrNameLst>
                                          <p:attrName>ppt_y</p:attrName>
                                        </p:attrNameLst>
                                      </p:cBhvr>
                                      <p:tavLst>
                                        <p:tav tm="0">
                                          <p:val>
                                            <p:fltVal val="0.5"/>
                                          </p:val>
                                        </p:tav>
                                        <p:tav tm="100000">
                                          <p:val>
                                            <p:strVal val="#ppt_y"/>
                                          </p:val>
                                        </p:tav>
                                      </p:tavLst>
                                    </p:anim>
                                  </p:childTnLst>
                                </p:cTn>
                              </p:par>
                              <p:par>
                                <p:cTn id="169" presetID="53" presetClass="entr" presetSubtype="528" fill="hold" nodeType="withEffect">
                                  <p:stCondLst>
                                    <p:cond delay="328"/>
                                  </p:stCondLst>
                                  <p:childTnLst>
                                    <p:set>
                                      <p:cBhvr>
                                        <p:cTn id="170" dur="1" fill="hold">
                                          <p:stCondLst>
                                            <p:cond delay="0"/>
                                          </p:stCondLst>
                                        </p:cTn>
                                        <p:tgtEl>
                                          <p:spTgt spid="241"/>
                                        </p:tgtEl>
                                        <p:attrNameLst>
                                          <p:attrName>style.visibility</p:attrName>
                                        </p:attrNameLst>
                                      </p:cBhvr>
                                      <p:to>
                                        <p:strVal val="visible"/>
                                      </p:to>
                                    </p:set>
                                    <p:anim calcmode="lin" valueType="num">
                                      <p:cBhvr>
                                        <p:cTn id="171" dur="500" fill="hold"/>
                                        <p:tgtEl>
                                          <p:spTgt spid="241"/>
                                        </p:tgtEl>
                                        <p:attrNameLst>
                                          <p:attrName>ppt_w</p:attrName>
                                        </p:attrNameLst>
                                      </p:cBhvr>
                                      <p:tavLst>
                                        <p:tav tm="0">
                                          <p:val>
                                            <p:fltVal val="0"/>
                                          </p:val>
                                        </p:tav>
                                        <p:tav tm="100000">
                                          <p:val>
                                            <p:strVal val="#ppt_w"/>
                                          </p:val>
                                        </p:tav>
                                      </p:tavLst>
                                    </p:anim>
                                    <p:anim calcmode="lin" valueType="num">
                                      <p:cBhvr>
                                        <p:cTn id="172" dur="500" fill="hold"/>
                                        <p:tgtEl>
                                          <p:spTgt spid="241"/>
                                        </p:tgtEl>
                                        <p:attrNameLst>
                                          <p:attrName>ppt_h</p:attrName>
                                        </p:attrNameLst>
                                      </p:cBhvr>
                                      <p:tavLst>
                                        <p:tav tm="0">
                                          <p:val>
                                            <p:fltVal val="0"/>
                                          </p:val>
                                        </p:tav>
                                        <p:tav tm="100000">
                                          <p:val>
                                            <p:strVal val="#ppt_h"/>
                                          </p:val>
                                        </p:tav>
                                      </p:tavLst>
                                    </p:anim>
                                    <p:animEffect transition="in" filter="fade">
                                      <p:cBhvr>
                                        <p:cTn id="173" dur="500"/>
                                        <p:tgtEl>
                                          <p:spTgt spid="241"/>
                                        </p:tgtEl>
                                      </p:cBhvr>
                                    </p:animEffect>
                                    <p:anim calcmode="lin" valueType="num">
                                      <p:cBhvr>
                                        <p:cTn id="174" dur="500" fill="hold"/>
                                        <p:tgtEl>
                                          <p:spTgt spid="241"/>
                                        </p:tgtEl>
                                        <p:attrNameLst>
                                          <p:attrName>ppt_x</p:attrName>
                                        </p:attrNameLst>
                                      </p:cBhvr>
                                      <p:tavLst>
                                        <p:tav tm="0">
                                          <p:val>
                                            <p:fltVal val="0.5"/>
                                          </p:val>
                                        </p:tav>
                                        <p:tav tm="100000">
                                          <p:val>
                                            <p:strVal val="#ppt_x"/>
                                          </p:val>
                                        </p:tav>
                                      </p:tavLst>
                                    </p:anim>
                                    <p:anim calcmode="lin" valueType="num">
                                      <p:cBhvr>
                                        <p:cTn id="175" dur="500" fill="hold"/>
                                        <p:tgtEl>
                                          <p:spTgt spid="241"/>
                                        </p:tgtEl>
                                        <p:attrNameLst>
                                          <p:attrName>ppt_y</p:attrName>
                                        </p:attrNameLst>
                                      </p:cBhvr>
                                      <p:tavLst>
                                        <p:tav tm="0">
                                          <p:val>
                                            <p:fltVal val="0.5"/>
                                          </p:val>
                                        </p:tav>
                                        <p:tav tm="100000">
                                          <p:val>
                                            <p:strVal val="#ppt_y"/>
                                          </p:val>
                                        </p:tav>
                                      </p:tavLst>
                                    </p:anim>
                                  </p:childTnLst>
                                </p:cTn>
                              </p:par>
                              <p:par>
                                <p:cTn id="176" presetID="53" presetClass="entr" presetSubtype="528" fill="hold" nodeType="withEffect">
                                  <p:stCondLst>
                                    <p:cond delay="330"/>
                                  </p:stCondLst>
                                  <p:childTnLst>
                                    <p:set>
                                      <p:cBhvr>
                                        <p:cTn id="177" dur="1" fill="hold">
                                          <p:stCondLst>
                                            <p:cond delay="0"/>
                                          </p:stCondLst>
                                        </p:cTn>
                                        <p:tgtEl>
                                          <p:spTgt spid="249"/>
                                        </p:tgtEl>
                                        <p:attrNameLst>
                                          <p:attrName>style.visibility</p:attrName>
                                        </p:attrNameLst>
                                      </p:cBhvr>
                                      <p:to>
                                        <p:strVal val="visible"/>
                                      </p:to>
                                    </p:set>
                                    <p:anim calcmode="lin" valueType="num">
                                      <p:cBhvr>
                                        <p:cTn id="178" dur="500" fill="hold"/>
                                        <p:tgtEl>
                                          <p:spTgt spid="249"/>
                                        </p:tgtEl>
                                        <p:attrNameLst>
                                          <p:attrName>ppt_w</p:attrName>
                                        </p:attrNameLst>
                                      </p:cBhvr>
                                      <p:tavLst>
                                        <p:tav tm="0">
                                          <p:val>
                                            <p:fltVal val="0"/>
                                          </p:val>
                                        </p:tav>
                                        <p:tav tm="100000">
                                          <p:val>
                                            <p:strVal val="#ppt_w"/>
                                          </p:val>
                                        </p:tav>
                                      </p:tavLst>
                                    </p:anim>
                                    <p:anim calcmode="lin" valueType="num">
                                      <p:cBhvr>
                                        <p:cTn id="179" dur="500" fill="hold"/>
                                        <p:tgtEl>
                                          <p:spTgt spid="249"/>
                                        </p:tgtEl>
                                        <p:attrNameLst>
                                          <p:attrName>ppt_h</p:attrName>
                                        </p:attrNameLst>
                                      </p:cBhvr>
                                      <p:tavLst>
                                        <p:tav tm="0">
                                          <p:val>
                                            <p:fltVal val="0"/>
                                          </p:val>
                                        </p:tav>
                                        <p:tav tm="100000">
                                          <p:val>
                                            <p:strVal val="#ppt_h"/>
                                          </p:val>
                                        </p:tav>
                                      </p:tavLst>
                                    </p:anim>
                                    <p:animEffect transition="in" filter="fade">
                                      <p:cBhvr>
                                        <p:cTn id="180" dur="500"/>
                                        <p:tgtEl>
                                          <p:spTgt spid="249"/>
                                        </p:tgtEl>
                                      </p:cBhvr>
                                    </p:animEffect>
                                    <p:anim calcmode="lin" valueType="num">
                                      <p:cBhvr>
                                        <p:cTn id="181" dur="500" fill="hold"/>
                                        <p:tgtEl>
                                          <p:spTgt spid="249"/>
                                        </p:tgtEl>
                                        <p:attrNameLst>
                                          <p:attrName>ppt_x</p:attrName>
                                        </p:attrNameLst>
                                      </p:cBhvr>
                                      <p:tavLst>
                                        <p:tav tm="0">
                                          <p:val>
                                            <p:fltVal val="0.5"/>
                                          </p:val>
                                        </p:tav>
                                        <p:tav tm="100000">
                                          <p:val>
                                            <p:strVal val="#ppt_x"/>
                                          </p:val>
                                        </p:tav>
                                      </p:tavLst>
                                    </p:anim>
                                    <p:anim calcmode="lin" valueType="num">
                                      <p:cBhvr>
                                        <p:cTn id="182" dur="500" fill="hold"/>
                                        <p:tgtEl>
                                          <p:spTgt spid="249"/>
                                        </p:tgtEl>
                                        <p:attrNameLst>
                                          <p:attrName>ppt_y</p:attrName>
                                        </p:attrNameLst>
                                      </p:cBhvr>
                                      <p:tavLst>
                                        <p:tav tm="0">
                                          <p:val>
                                            <p:fltVal val="0.5"/>
                                          </p:val>
                                        </p:tav>
                                        <p:tav tm="100000">
                                          <p:val>
                                            <p:strVal val="#ppt_y"/>
                                          </p:val>
                                        </p:tav>
                                      </p:tavLst>
                                    </p:anim>
                                  </p:childTnLst>
                                </p:cTn>
                              </p:par>
                              <p:par>
                                <p:cTn id="183" presetID="53" presetClass="entr" presetSubtype="528" fill="hold" nodeType="withEffect">
                                  <p:stCondLst>
                                    <p:cond delay="570"/>
                                  </p:stCondLst>
                                  <p:childTnLst>
                                    <p:set>
                                      <p:cBhvr>
                                        <p:cTn id="184" dur="1" fill="hold">
                                          <p:stCondLst>
                                            <p:cond delay="0"/>
                                          </p:stCondLst>
                                        </p:cTn>
                                        <p:tgtEl>
                                          <p:spTgt spid="257"/>
                                        </p:tgtEl>
                                        <p:attrNameLst>
                                          <p:attrName>style.visibility</p:attrName>
                                        </p:attrNameLst>
                                      </p:cBhvr>
                                      <p:to>
                                        <p:strVal val="visible"/>
                                      </p:to>
                                    </p:set>
                                    <p:anim calcmode="lin" valueType="num">
                                      <p:cBhvr>
                                        <p:cTn id="185" dur="500" fill="hold"/>
                                        <p:tgtEl>
                                          <p:spTgt spid="257"/>
                                        </p:tgtEl>
                                        <p:attrNameLst>
                                          <p:attrName>ppt_w</p:attrName>
                                        </p:attrNameLst>
                                      </p:cBhvr>
                                      <p:tavLst>
                                        <p:tav tm="0">
                                          <p:val>
                                            <p:fltVal val="0"/>
                                          </p:val>
                                        </p:tav>
                                        <p:tav tm="100000">
                                          <p:val>
                                            <p:strVal val="#ppt_w"/>
                                          </p:val>
                                        </p:tav>
                                      </p:tavLst>
                                    </p:anim>
                                    <p:anim calcmode="lin" valueType="num">
                                      <p:cBhvr>
                                        <p:cTn id="186" dur="500" fill="hold"/>
                                        <p:tgtEl>
                                          <p:spTgt spid="257"/>
                                        </p:tgtEl>
                                        <p:attrNameLst>
                                          <p:attrName>ppt_h</p:attrName>
                                        </p:attrNameLst>
                                      </p:cBhvr>
                                      <p:tavLst>
                                        <p:tav tm="0">
                                          <p:val>
                                            <p:fltVal val="0"/>
                                          </p:val>
                                        </p:tav>
                                        <p:tav tm="100000">
                                          <p:val>
                                            <p:strVal val="#ppt_h"/>
                                          </p:val>
                                        </p:tav>
                                      </p:tavLst>
                                    </p:anim>
                                    <p:animEffect transition="in" filter="fade">
                                      <p:cBhvr>
                                        <p:cTn id="187" dur="500"/>
                                        <p:tgtEl>
                                          <p:spTgt spid="257"/>
                                        </p:tgtEl>
                                      </p:cBhvr>
                                    </p:animEffect>
                                    <p:anim calcmode="lin" valueType="num">
                                      <p:cBhvr>
                                        <p:cTn id="188" dur="500" fill="hold"/>
                                        <p:tgtEl>
                                          <p:spTgt spid="257"/>
                                        </p:tgtEl>
                                        <p:attrNameLst>
                                          <p:attrName>ppt_x</p:attrName>
                                        </p:attrNameLst>
                                      </p:cBhvr>
                                      <p:tavLst>
                                        <p:tav tm="0">
                                          <p:val>
                                            <p:fltVal val="0.5"/>
                                          </p:val>
                                        </p:tav>
                                        <p:tav tm="100000">
                                          <p:val>
                                            <p:strVal val="#ppt_x"/>
                                          </p:val>
                                        </p:tav>
                                      </p:tavLst>
                                    </p:anim>
                                    <p:anim calcmode="lin" valueType="num">
                                      <p:cBhvr>
                                        <p:cTn id="189" dur="500" fill="hold"/>
                                        <p:tgtEl>
                                          <p:spTgt spid="257"/>
                                        </p:tgtEl>
                                        <p:attrNameLst>
                                          <p:attrName>ppt_y</p:attrName>
                                        </p:attrNameLst>
                                      </p:cBhvr>
                                      <p:tavLst>
                                        <p:tav tm="0">
                                          <p:val>
                                            <p:fltVal val="0.5"/>
                                          </p:val>
                                        </p:tav>
                                        <p:tav tm="100000">
                                          <p:val>
                                            <p:strVal val="#ppt_y"/>
                                          </p:val>
                                        </p:tav>
                                      </p:tavLst>
                                    </p:anim>
                                  </p:childTnLst>
                                </p:cTn>
                              </p:par>
                              <p:par>
                                <p:cTn id="190" presetID="53" presetClass="entr" presetSubtype="528" fill="hold" nodeType="withEffect">
                                  <p:stCondLst>
                                    <p:cond delay="261"/>
                                  </p:stCondLst>
                                  <p:childTnLst>
                                    <p:set>
                                      <p:cBhvr>
                                        <p:cTn id="191" dur="1" fill="hold">
                                          <p:stCondLst>
                                            <p:cond delay="0"/>
                                          </p:stCondLst>
                                        </p:cTn>
                                        <p:tgtEl>
                                          <p:spTgt spid="265"/>
                                        </p:tgtEl>
                                        <p:attrNameLst>
                                          <p:attrName>style.visibility</p:attrName>
                                        </p:attrNameLst>
                                      </p:cBhvr>
                                      <p:to>
                                        <p:strVal val="visible"/>
                                      </p:to>
                                    </p:set>
                                    <p:anim calcmode="lin" valueType="num">
                                      <p:cBhvr>
                                        <p:cTn id="192" dur="500" fill="hold"/>
                                        <p:tgtEl>
                                          <p:spTgt spid="265"/>
                                        </p:tgtEl>
                                        <p:attrNameLst>
                                          <p:attrName>ppt_w</p:attrName>
                                        </p:attrNameLst>
                                      </p:cBhvr>
                                      <p:tavLst>
                                        <p:tav tm="0">
                                          <p:val>
                                            <p:fltVal val="0"/>
                                          </p:val>
                                        </p:tav>
                                        <p:tav tm="100000">
                                          <p:val>
                                            <p:strVal val="#ppt_w"/>
                                          </p:val>
                                        </p:tav>
                                      </p:tavLst>
                                    </p:anim>
                                    <p:anim calcmode="lin" valueType="num">
                                      <p:cBhvr>
                                        <p:cTn id="193" dur="500" fill="hold"/>
                                        <p:tgtEl>
                                          <p:spTgt spid="265"/>
                                        </p:tgtEl>
                                        <p:attrNameLst>
                                          <p:attrName>ppt_h</p:attrName>
                                        </p:attrNameLst>
                                      </p:cBhvr>
                                      <p:tavLst>
                                        <p:tav tm="0">
                                          <p:val>
                                            <p:fltVal val="0"/>
                                          </p:val>
                                        </p:tav>
                                        <p:tav tm="100000">
                                          <p:val>
                                            <p:strVal val="#ppt_h"/>
                                          </p:val>
                                        </p:tav>
                                      </p:tavLst>
                                    </p:anim>
                                    <p:animEffect transition="in" filter="fade">
                                      <p:cBhvr>
                                        <p:cTn id="194" dur="500"/>
                                        <p:tgtEl>
                                          <p:spTgt spid="265"/>
                                        </p:tgtEl>
                                      </p:cBhvr>
                                    </p:animEffect>
                                    <p:anim calcmode="lin" valueType="num">
                                      <p:cBhvr>
                                        <p:cTn id="195" dur="500" fill="hold"/>
                                        <p:tgtEl>
                                          <p:spTgt spid="265"/>
                                        </p:tgtEl>
                                        <p:attrNameLst>
                                          <p:attrName>ppt_x</p:attrName>
                                        </p:attrNameLst>
                                      </p:cBhvr>
                                      <p:tavLst>
                                        <p:tav tm="0">
                                          <p:val>
                                            <p:fltVal val="0.5"/>
                                          </p:val>
                                        </p:tav>
                                        <p:tav tm="100000">
                                          <p:val>
                                            <p:strVal val="#ppt_x"/>
                                          </p:val>
                                        </p:tav>
                                      </p:tavLst>
                                    </p:anim>
                                    <p:anim calcmode="lin" valueType="num">
                                      <p:cBhvr>
                                        <p:cTn id="196" dur="500" fill="hold"/>
                                        <p:tgtEl>
                                          <p:spTgt spid="265"/>
                                        </p:tgtEl>
                                        <p:attrNameLst>
                                          <p:attrName>ppt_y</p:attrName>
                                        </p:attrNameLst>
                                      </p:cBhvr>
                                      <p:tavLst>
                                        <p:tav tm="0">
                                          <p:val>
                                            <p:fltVal val="0.5"/>
                                          </p:val>
                                        </p:tav>
                                        <p:tav tm="100000">
                                          <p:val>
                                            <p:strVal val="#ppt_y"/>
                                          </p:val>
                                        </p:tav>
                                      </p:tavLst>
                                    </p:anim>
                                  </p:childTnLst>
                                </p:cTn>
                              </p:par>
                              <p:par>
                                <p:cTn id="197" presetID="53" presetClass="entr" presetSubtype="528" fill="hold" nodeType="withEffect">
                                  <p:stCondLst>
                                    <p:cond delay="507"/>
                                  </p:stCondLst>
                                  <p:childTnLst>
                                    <p:set>
                                      <p:cBhvr>
                                        <p:cTn id="198" dur="1" fill="hold">
                                          <p:stCondLst>
                                            <p:cond delay="0"/>
                                          </p:stCondLst>
                                        </p:cTn>
                                        <p:tgtEl>
                                          <p:spTgt spid="273"/>
                                        </p:tgtEl>
                                        <p:attrNameLst>
                                          <p:attrName>style.visibility</p:attrName>
                                        </p:attrNameLst>
                                      </p:cBhvr>
                                      <p:to>
                                        <p:strVal val="visible"/>
                                      </p:to>
                                    </p:set>
                                    <p:anim calcmode="lin" valueType="num">
                                      <p:cBhvr>
                                        <p:cTn id="199" dur="500" fill="hold"/>
                                        <p:tgtEl>
                                          <p:spTgt spid="273"/>
                                        </p:tgtEl>
                                        <p:attrNameLst>
                                          <p:attrName>ppt_w</p:attrName>
                                        </p:attrNameLst>
                                      </p:cBhvr>
                                      <p:tavLst>
                                        <p:tav tm="0">
                                          <p:val>
                                            <p:fltVal val="0"/>
                                          </p:val>
                                        </p:tav>
                                        <p:tav tm="100000">
                                          <p:val>
                                            <p:strVal val="#ppt_w"/>
                                          </p:val>
                                        </p:tav>
                                      </p:tavLst>
                                    </p:anim>
                                    <p:anim calcmode="lin" valueType="num">
                                      <p:cBhvr>
                                        <p:cTn id="200" dur="500" fill="hold"/>
                                        <p:tgtEl>
                                          <p:spTgt spid="273"/>
                                        </p:tgtEl>
                                        <p:attrNameLst>
                                          <p:attrName>ppt_h</p:attrName>
                                        </p:attrNameLst>
                                      </p:cBhvr>
                                      <p:tavLst>
                                        <p:tav tm="0">
                                          <p:val>
                                            <p:fltVal val="0"/>
                                          </p:val>
                                        </p:tav>
                                        <p:tav tm="100000">
                                          <p:val>
                                            <p:strVal val="#ppt_h"/>
                                          </p:val>
                                        </p:tav>
                                      </p:tavLst>
                                    </p:anim>
                                    <p:animEffect transition="in" filter="fade">
                                      <p:cBhvr>
                                        <p:cTn id="201" dur="500"/>
                                        <p:tgtEl>
                                          <p:spTgt spid="273"/>
                                        </p:tgtEl>
                                      </p:cBhvr>
                                    </p:animEffect>
                                    <p:anim calcmode="lin" valueType="num">
                                      <p:cBhvr>
                                        <p:cTn id="202" dur="500" fill="hold"/>
                                        <p:tgtEl>
                                          <p:spTgt spid="273"/>
                                        </p:tgtEl>
                                        <p:attrNameLst>
                                          <p:attrName>ppt_x</p:attrName>
                                        </p:attrNameLst>
                                      </p:cBhvr>
                                      <p:tavLst>
                                        <p:tav tm="0">
                                          <p:val>
                                            <p:fltVal val="0.5"/>
                                          </p:val>
                                        </p:tav>
                                        <p:tav tm="100000">
                                          <p:val>
                                            <p:strVal val="#ppt_x"/>
                                          </p:val>
                                        </p:tav>
                                      </p:tavLst>
                                    </p:anim>
                                    <p:anim calcmode="lin" valueType="num">
                                      <p:cBhvr>
                                        <p:cTn id="203" dur="500" fill="hold"/>
                                        <p:tgtEl>
                                          <p:spTgt spid="273"/>
                                        </p:tgtEl>
                                        <p:attrNameLst>
                                          <p:attrName>ppt_y</p:attrName>
                                        </p:attrNameLst>
                                      </p:cBhvr>
                                      <p:tavLst>
                                        <p:tav tm="0">
                                          <p:val>
                                            <p:fltVal val="0.5"/>
                                          </p:val>
                                        </p:tav>
                                        <p:tav tm="100000">
                                          <p:val>
                                            <p:strVal val="#ppt_y"/>
                                          </p:val>
                                        </p:tav>
                                      </p:tavLst>
                                    </p:anim>
                                  </p:childTnLst>
                                </p:cTn>
                              </p:par>
                              <p:par>
                                <p:cTn id="204" presetID="53" presetClass="entr" presetSubtype="528" fill="hold" nodeType="withEffect">
                                  <p:stCondLst>
                                    <p:cond delay="166"/>
                                  </p:stCondLst>
                                  <p:childTnLst>
                                    <p:set>
                                      <p:cBhvr>
                                        <p:cTn id="205" dur="1" fill="hold">
                                          <p:stCondLst>
                                            <p:cond delay="0"/>
                                          </p:stCondLst>
                                        </p:cTn>
                                        <p:tgtEl>
                                          <p:spTgt spid="281"/>
                                        </p:tgtEl>
                                        <p:attrNameLst>
                                          <p:attrName>style.visibility</p:attrName>
                                        </p:attrNameLst>
                                      </p:cBhvr>
                                      <p:to>
                                        <p:strVal val="visible"/>
                                      </p:to>
                                    </p:set>
                                    <p:anim calcmode="lin" valueType="num">
                                      <p:cBhvr>
                                        <p:cTn id="206" dur="500" fill="hold"/>
                                        <p:tgtEl>
                                          <p:spTgt spid="281"/>
                                        </p:tgtEl>
                                        <p:attrNameLst>
                                          <p:attrName>ppt_w</p:attrName>
                                        </p:attrNameLst>
                                      </p:cBhvr>
                                      <p:tavLst>
                                        <p:tav tm="0">
                                          <p:val>
                                            <p:fltVal val="0"/>
                                          </p:val>
                                        </p:tav>
                                        <p:tav tm="100000">
                                          <p:val>
                                            <p:strVal val="#ppt_w"/>
                                          </p:val>
                                        </p:tav>
                                      </p:tavLst>
                                    </p:anim>
                                    <p:anim calcmode="lin" valueType="num">
                                      <p:cBhvr>
                                        <p:cTn id="207" dur="500" fill="hold"/>
                                        <p:tgtEl>
                                          <p:spTgt spid="281"/>
                                        </p:tgtEl>
                                        <p:attrNameLst>
                                          <p:attrName>ppt_h</p:attrName>
                                        </p:attrNameLst>
                                      </p:cBhvr>
                                      <p:tavLst>
                                        <p:tav tm="0">
                                          <p:val>
                                            <p:fltVal val="0"/>
                                          </p:val>
                                        </p:tav>
                                        <p:tav tm="100000">
                                          <p:val>
                                            <p:strVal val="#ppt_h"/>
                                          </p:val>
                                        </p:tav>
                                      </p:tavLst>
                                    </p:anim>
                                    <p:animEffect transition="in" filter="fade">
                                      <p:cBhvr>
                                        <p:cTn id="208" dur="500"/>
                                        <p:tgtEl>
                                          <p:spTgt spid="281"/>
                                        </p:tgtEl>
                                      </p:cBhvr>
                                    </p:animEffect>
                                    <p:anim calcmode="lin" valueType="num">
                                      <p:cBhvr>
                                        <p:cTn id="209" dur="500" fill="hold"/>
                                        <p:tgtEl>
                                          <p:spTgt spid="281"/>
                                        </p:tgtEl>
                                        <p:attrNameLst>
                                          <p:attrName>ppt_x</p:attrName>
                                        </p:attrNameLst>
                                      </p:cBhvr>
                                      <p:tavLst>
                                        <p:tav tm="0">
                                          <p:val>
                                            <p:fltVal val="0.5"/>
                                          </p:val>
                                        </p:tav>
                                        <p:tav tm="100000">
                                          <p:val>
                                            <p:strVal val="#ppt_x"/>
                                          </p:val>
                                        </p:tav>
                                      </p:tavLst>
                                    </p:anim>
                                    <p:anim calcmode="lin" valueType="num">
                                      <p:cBhvr>
                                        <p:cTn id="210" dur="500" fill="hold"/>
                                        <p:tgtEl>
                                          <p:spTgt spid="281"/>
                                        </p:tgtEl>
                                        <p:attrNameLst>
                                          <p:attrName>ppt_y</p:attrName>
                                        </p:attrNameLst>
                                      </p:cBhvr>
                                      <p:tavLst>
                                        <p:tav tm="0">
                                          <p:val>
                                            <p:fltVal val="0.5"/>
                                          </p:val>
                                        </p:tav>
                                        <p:tav tm="100000">
                                          <p:val>
                                            <p:strVal val="#ppt_y"/>
                                          </p:val>
                                        </p:tav>
                                      </p:tavLst>
                                    </p:anim>
                                  </p:childTnLst>
                                </p:cTn>
                              </p:par>
                              <p:par>
                                <p:cTn id="211" presetID="53" presetClass="entr" presetSubtype="528" fill="hold" nodeType="withEffect">
                                  <p:stCondLst>
                                    <p:cond delay="149"/>
                                  </p:stCondLst>
                                  <p:childTnLst>
                                    <p:set>
                                      <p:cBhvr>
                                        <p:cTn id="212" dur="1" fill="hold">
                                          <p:stCondLst>
                                            <p:cond delay="0"/>
                                          </p:stCondLst>
                                        </p:cTn>
                                        <p:tgtEl>
                                          <p:spTgt spid="289"/>
                                        </p:tgtEl>
                                        <p:attrNameLst>
                                          <p:attrName>style.visibility</p:attrName>
                                        </p:attrNameLst>
                                      </p:cBhvr>
                                      <p:to>
                                        <p:strVal val="visible"/>
                                      </p:to>
                                    </p:set>
                                    <p:anim calcmode="lin" valueType="num">
                                      <p:cBhvr>
                                        <p:cTn id="213" dur="500" fill="hold"/>
                                        <p:tgtEl>
                                          <p:spTgt spid="289"/>
                                        </p:tgtEl>
                                        <p:attrNameLst>
                                          <p:attrName>ppt_w</p:attrName>
                                        </p:attrNameLst>
                                      </p:cBhvr>
                                      <p:tavLst>
                                        <p:tav tm="0">
                                          <p:val>
                                            <p:fltVal val="0"/>
                                          </p:val>
                                        </p:tav>
                                        <p:tav tm="100000">
                                          <p:val>
                                            <p:strVal val="#ppt_w"/>
                                          </p:val>
                                        </p:tav>
                                      </p:tavLst>
                                    </p:anim>
                                    <p:anim calcmode="lin" valueType="num">
                                      <p:cBhvr>
                                        <p:cTn id="214" dur="500" fill="hold"/>
                                        <p:tgtEl>
                                          <p:spTgt spid="289"/>
                                        </p:tgtEl>
                                        <p:attrNameLst>
                                          <p:attrName>ppt_h</p:attrName>
                                        </p:attrNameLst>
                                      </p:cBhvr>
                                      <p:tavLst>
                                        <p:tav tm="0">
                                          <p:val>
                                            <p:fltVal val="0"/>
                                          </p:val>
                                        </p:tav>
                                        <p:tav tm="100000">
                                          <p:val>
                                            <p:strVal val="#ppt_h"/>
                                          </p:val>
                                        </p:tav>
                                      </p:tavLst>
                                    </p:anim>
                                    <p:animEffect transition="in" filter="fade">
                                      <p:cBhvr>
                                        <p:cTn id="215" dur="500"/>
                                        <p:tgtEl>
                                          <p:spTgt spid="289"/>
                                        </p:tgtEl>
                                      </p:cBhvr>
                                    </p:animEffect>
                                    <p:anim calcmode="lin" valueType="num">
                                      <p:cBhvr>
                                        <p:cTn id="216" dur="500" fill="hold"/>
                                        <p:tgtEl>
                                          <p:spTgt spid="289"/>
                                        </p:tgtEl>
                                        <p:attrNameLst>
                                          <p:attrName>ppt_x</p:attrName>
                                        </p:attrNameLst>
                                      </p:cBhvr>
                                      <p:tavLst>
                                        <p:tav tm="0">
                                          <p:val>
                                            <p:fltVal val="0.5"/>
                                          </p:val>
                                        </p:tav>
                                        <p:tav tm="100000">
                                          <p:val>
                                            <p:strVal val="#ppt_x"/>
                                          </p:val>
                                        </p:tav>
                                      </p:tavLst>
                                    </p:anim>
                                    <p:anim calcmode="lin" valueType="num">
                                      <p:cBhvr>
                                        <p:cTn id="217" dur="500" fill="hold"/>
                                        <p:tgtEl>
                                          <p:spTgt spid="289"/>
                                        </p:tgtEl>
                                        <p:attrNameLst>
                                          <p:attrName>ppt_y</p:attrName>
                                        </p:attrNameLst>
                                      </p:cBhvr>
                                      <p:tavLst>
                                        <p:tav tm="0">
                                          <p:val>
                                            <p:fltVal val="0.5"/>
                                          </p:val>
                                        </p:tav>
                                        <p:tav tm="100000">
                                          <p:val>
                                            <p:strVal val="#ppt_y"/>
                                          </p:val>
                                        </p:tav>
                                      </p:tavLst>
                                    </p:anim>
                                  </p:childTnLst>
                                </p:cTn>
                              </p:par>
                              <p:par>
                                <p:cTn id="218" presetID="53" presetClass="entr" presetSubtype="528" fill="hold" nodeType="withEffect">
                                  <p:stCondLst>
                                    <p:cond delay="467"/>
                                  </p:stCondLst>
                                  <p:childTnLst>
                                    <p:set>
                                      <p:cBhvr>
                                        <p:cTn id="219" dur="1" fill="hold">
                                          <p:stCondLst>
                                            <p:cond delay="0"/>
                                          </p:stCondLst>
                                        </p:cTn>
                                        <p:tgtEl>
                                          <p:spTgt spid="297"/>
                                        </p:tgtEl>
                                        <p:attrNameLst>
                                          <p:attrName>style.visibility</p:attrName>
                                        </p:attrNameLst>
                                      </p:cBhvr>
                                      <p:to>
                                        <p:strVal val="visible"/>
                                      </p:to>
                                    </p:set>
                                    <p:anim calcmode="lin" valueType="num">
                                      <p:cBhvr>
                                        <p:cTn id="220" dur="500" fill="hold"/>
                                        <p:tgtEl>
                                          <p:spTgt spid="297"/>
                                        </p:tgtEl>
                                        <p:attrNameLst>
                                          <p:attrName>ppt_w</p:attrName>
                                        </p:attrNameLst>
                                      </p:cBhvr>
                                      <p:tavLst>
                                        <p:tav tm="0">
                                          <p:val>
                                            <p:fltVal val="0"/>
                                          </p:val>
                                        </p:tav>
                                        <p:tav tm="100000">
                                          <p:val>
                                            <p:strVal val="#ppt_w"/>
                                          </p:val>
                                        </p:tav>
                                      </p:tavLst>
                                    </p:anim>
                                    <p:anim calcmode="lin" valueType="num">
                                      <p:cBhvr>
                                        <p:cTn id="221" dur="500" fill="hold"/>
                                        <p:tgtEl>
                                          <p:spTgt spid="297"/>
                                        </p:tgtEl>
                                        <p:attrNameLst>
                                          <p:attrName>ppt_h</p:attrName>
                                        </p:attrNameLst>
                                      </p:cBhvr>
                                      <p:tavLst>
                                        <p:tav tm="0">
                                          <p:val>
                                            <p:fltVal val="0"/>
                                          </p:val>
                                        </p:tav>
                                        <p:tav tm="100000">
                                          <p:val>
                                            <p:strVal val="#ppt_h"/>
                                          </p:val>
                                        </p:tav>
                                      </p:tavLst>
                                    </p:anim>
                                    <p:animEffect transition="in" filter="fade">
                                      <p:cBhvr>
                                        <p:cTn id="222" dur="500"/>
                                        <p:tgtEl>
                                          <p:spTgt spid="297"/>
                                        </p:tgtEl>
                                      </p:cBhvr>
                                    </p:animEffect>
                                    <p:anim calcmode="lin" valueType="num">
                                      <p:cBhvr>
                                        <p:cTn id="223" dur="500" fill="hold"/>
                                        <p:tgtEl>
                                          <p:spTgt spid="297"/>
                                        </p:tgtEl>
                                        <p:attrNameLst>
                                          <p:attrName>ppt_x</p:attrName>
                                        </p:attrNameLst>
                                      </p:cBhvr>
                                      <p:tavLst>
                                        <p:tav tm="0">
                                          <p:val>
                                            <p:fltVal val="0.5"/>
                                          </p:val>
                                        </p:tav>
                                        <p:tav tm="100000">
                                          <p:val>
                                            <p:strVal val="#ppt_x"/>
                                          </p:val>
                                        </p:tav>
                                      </p:tavLst>
                                    </p:anim>
                                    <p:anim calcmode="lin" valueType="num">
                                      <p:cBhvr>
                                        <p:cTn id="224" dur="500" fill="hold"/>
                                        <p:tgtEl>
                                          <p:spTgt spid="297"/>
                                        </p:tgtEl>
                                        <p:attrNameLst>
                                          <p:attrName>ppt_y</p:attrName>
                                        </p:attrNameLst>
                                      </p:cBhvr>
                                      <p:tavLst>
                                        <p:tav tm="0">
                                          <p:val>
                                            <p:fltVal val="0.5"/>
                                          </p:val>
                                        </p:tav>
                                        <p:tav tm="100000">
                                          <p:val>
                                            <p:strVal val="#ppt_y"/>
                                          </p:val>
                                        </p:tav>
                                      </p:tavLst>
                                    </p:anim>
                                  </p:childTnLst>
                                </p:cTn>
                              </p:par>
                              <p:par>
                                <p:cTn id="225" presetID="53" presetClass="entr" presetSubtype="528" fill="hold" nodeType="withEffect">
                                  <p:stCondLst>
                                    <p:cond delay="65"/>
                                  </p:stCondLst>
                                  <p:childTnLst>
                                    <p:set>
                                      <p:cBhvr>
                                        <p:cTn id="226" dur="1" fill="hold">
                                          <p:stCondLst>
                                            <p:cond delay="0"/>
                                          </p:stCondLst>
                                        </p:cTn>
                                        <p:tgtEl>
                                          <p:spTgt spid="305"/>
                                        </p:tgtEl>
                                        <p:attrNameLst>
                                          <p:attrName>style.visibility</p:attrName>
                                        </p:attrNameLst>
                                      </p:cBhvr>
                                      <p:to>
                                        <p:strVal val="visible"/>
                                      </p:to>
                                    </p:set>
                                    <p:anim calcmode="lin" valueType="num">
                                      <p:cBhvr>
                                        <p:cTn id="227" dur="500" fill="hold"/>
                                        <p:tgtEl>
                                          <p:spTgt spid="305"/>
                                        </p:tgtEl>
                                        <p:attrNameLst>
                                          <p:attrName>ppt_w</p:attrName>
                                        </p:attrNameLst>
                                      </p:cBhvr>
                                      <p:tavLst>
                                        <p:tav tm="0">
                                          <p:val>
                                            <p:fltVal val="0"/>
                                          </p:val>
                                        </p:tav>
                                        <p:tav tm="100000">
                                          <p:val>
                                            <p:strVal val="#ppt_w"/>
                                          </p:val>
                                        </p:tav>
                                      </p:tavLst>
                                    </p:anim>
                                    <p:anim calcmode="lin" valueType="num">
                                      <p:cBhvr>
                                        <p:cTn id="228" dur="500" fill="hold"/>
                                        <p:tgtEl>
                                          <p:spTgt spid="305"/>
                                        </p:tgtEl>
                                        <p:attrNameLst>
                                          <p:attrName>ppt_h</p:attrName>
                                        </p:attrNameLst>
                                      </p:cBhvr>
                                      <p:tavLst>
                                        <p:tav tm="0">
                                          <p:val>
                                            <p:fltVal val="0"/>
                                          </p:val>
                                        </p:tav>
                                        <p:tav tm="100000">
                                          <p:val>
                                            <p:strVal val="#ppt_h"/>
                                          </p:val>
                                        </p:tav>
                                      </p:tavLst>
                                    </p:anim>
                                    <p:animEffect transition="in" filter="fade">
                                      <p:cBhvr>
                                        <p:cTn id="229" dur="500"/>
                                        <p:tgtEl>
                                          <p:spTgt spid="305"/>
                                        </p:tgtEl>
                                      </p:cBhvr>
                                    </p:animEffect>
                                    <p:anim calcmode="lin" valueType="num">
                                      <p:cBhvr>
                                        <p:cTn id="230" dur="500" fill="hold"/>
                                        <p:tgtEl>
                                          <p:spTgt spid="305"/>
                                        </p:tgtEl>
                                        <p:attrNameLst>
                                          <p:attrName>ppt_x</p:attrName>
                                        </p:attrNameLst>
                                      </p:cBhvr>
                                      <p:tavLst>
                                        <p:tav tm="0">
                                          <p:val>
                                            <p:fltVal val="0.5"/>
                                          </p:val>
                                        </p:tav>
                                        <p:tav tm="100000">
                                          <p:val>
                                            <p:strVal val="#ppt_x"/>
                                          </p:val>
                                        </p:tav>
                                      </p:tavLst>
                                    </p:anim>
                                    <p:anim calcmode="lin" valueType="num">
                                      <p:cBhvr>
                                        <p:cTn id="231" dur="500" fill="hold"/>
                                        <p:tgtEl>
                                          <p:spTgt spid="305"/>
                                        </p:tgtEl>
                                        <p:attrNameLst>
                                          <p:attrName>ppt_y</p:attrName>
                                        </p:attrNameLst>
                                      </p:cBhvr>
                                      <p:tavLst>
                                        <p:tav tm="0">
                                          <p:val>
                                            <p:fltVal val="0.5"/>
                                          </p:val>
                                        </p:tav>
                                        <p:tav tm="100000">
                                          <p:val>
                                            <p:strVal val="#ppt_y"/>
                                          </p:val>
                                        </p:tav>
                                      </p:tavLst>
                                    </p:anim>
                                  </p:childTnLst>
                                </p:cTn>
                              </p:par>
                              <p:par>
                                <p:cTn id="232" presetID="53" presetClass="entr" presetSubtype="528" fill="hold" nodeType="withEffect">
                                  <p:stCondLst>
                                    <p:cond delay="366"/>
                                  </p:stCondLst>
                                  <p:childTnLst>
                                    <p:set>
                                      <p:cBhvr>
                                        <p:cTn id="233" dur="1" fill="hold">
                                          <p:stCondLst>
                                            <p:cond delay="0"/>
                                          </p:stCondLst>
                                        </p:cTn>
                                        <p:tgtEl>
                                          <p:spTgt spid="313"/>
                                        </p:tgtEl>
                                        <p:attrNameLst>
                                          <p:attrName>style.visibility</p:attrName>
                                        </p:attrNameLst>
                                      </p:cBhvr>
                                      <p:to>
                                        <p:strVal val="visible"/>
                                      </p:to>
                                    </p:set>
                                    <p:anim calcmode="lin" valueType="num">
                                      <p:cBhvr>
                                        <p:cTn id="234" dur="500" fill="hold"/>
                                        <p:tgtEl>
                                          <p:spTgt spid="313"/>
                                        </p:tgtEl>
                                        <p:attrNameLst>
                                          <p:attrName>ppt_w</p:attrName>
                                        </p:attrNameLst>
                                      </p:cBhvr>
                                      <p:tavLst>
                                        <p:tav tm="0">
                                          <p:val>
                                            <p:fltVal val="0"/>
                                          </p:val>
                                        </p:tav>
                                        <p:tav tm="100000">
                                          <p:val>
                                            <p:strVal val="#ppt_w"/>
                                          </p:val>
                                        </p:tav>
                                      </p:tavLst>
                                    </p:anim>
                                    <p:anim calcmode="lin" valueType="num">
                                      <p:cBhvr>
                                        <p:cTn id="235" dur="500" fill="hold"/>
                                        <p:tgtEl>
                                          <p:spTgt spid="313"/>
                                        </p:tgtEl>
                                        <p:attrNameLst>
                                          <p:attrName>ppt_h</p:attrName>
                                        </p:attrNameLst>
                                      </p:cBhvr>
                                      <p:tavLst>
                                        <p:tav tm="0">
                                          <p:val>
                                            <p:fltVal val="0"/>
                                          </p:val>
                                        </p:tav>
                                        <p:tav tm="100000">
                                          <p:val>
                                            <p:strVal val="#ppt_h"/>
                                          </p:val>
                                        </p:tav>
                                      </p:tavLst>
                                    </p:anim>
                                    <p:animEffect transition="in" filter="fade">
                                      <p:cBhvr>
                                        <p:cTn id="236" dur="500"/>
                                        <p:tgtEl>
                                          <p:spTgt spid="313"/>
                                        </p:tgtEl>
                                      </p:cBhvr>
                                    </p:animEffect>
                                    <p:anim calcmode="lin" valueType="num">
                                      <p:cBhvr>
                                        <p:cTn id="237" dur="500" fill="hold"/>
                                        <p:tgtEl>
                                          <p:spTgt spid="313"/>
                                        </p:tgtEl>
                                        <p:attrNameLst>
                                          <p:attrName>ppt_x</p:attrName>
                                        </p:attrNameLst>
                                      </p:cBhvr>
                                      <p:tavLst>
                                        <p:tav tm="0">
                                          <p:val>
                                            <p:fltVal val="0.5"/>
                                          </p:val>
                                        </p:tav>
                                        <p:tav tm="100000">
                                          <p:val>
                                            <p:strVal val="#ppt_x"/>
                                          </p:val>
                                        </p:tav>
                                      </p:tavLst>
                                    </p:anim>
                                    <p:anim calcmode="lin" valueType="num">
                                      <p:cBhvr>
                                        <p:cTn id="238" dur="500" fill="hold"/>
                                        <p:tgtEl>
                                          <p:spTgt spid="313"/>
                                        </p:tgtEl>
                                        <p:attrNameLst>
                                          <p:attrName>ppt_y</p:attrName>
                                        </p:attrNameLst>
                                      </p:cBhvr>
                                      <p:tavLst>
                                        <p:tav tm="0">
                                          <p:val>
                                            <p:fltVal val="0.5"/>
                                          </p:val>
                                        </p:tav>
                                        <p:tav tm="100000">
                                          <p:val>
                                            <p:strVal val="#ppt_y"/>
                                          </p:val>
                                        </p:tav>
                                      </p:tavLst>
                                    </p:anim>
                                  </p:childTnLst>
                                </p:cTn>
                              </p:par>
                              <p:par>
                                <p:cTn id="239" presetID="53" presetClass="entr" presetSubtype="528" fill="hold" nodeType="withEffect">
                                  <p:stCondLst>
                                    <p:cond delay="725"/>
                                  </p:stCondLst>
                                  <p:childTnLst>
                                    <p:set>
                                      <p:cBhvr>
                                        <p:cTn id="240" dur="1" fill="hold">
                                          <p:stCondLst>
                                            <p:cond delay="0"/>
                                          </p:stCondLst>
                                        </p:cTn>
                                        <p:tgtEl>
                                          <p:spTgt spid="321"/>
                                        </p:tgtEl>
                                        <p:attrNameLst>
                                          <p:attrName>style.visibility</p:attrName>
                                        </p:attrNameLst>
                                      </p:cBhvr>
                                      <p:to>
                                        <p:strVal val="visible"/>
                                      </p:to>
                                    </p:set>
                                    <p:anim calcmode="lin" valueType="num">
                                      <p:cBhvr>
                                        <p:cTn id="241" dur="500" fill="hold"/>
                                        <p:tgtEl>
                                          <p:spTgt spid="321"/>
                                        </p:tgtEl>
                                        <p:attrNameLst>
                                          <p:attrName>ppt_w</p:attrName>
                                        </p:attrNameLst>
                                      </p:cBhvr>
                                      <p:tavLst>
                                        <p:tav tm="0">
                                          <p:val>
                                            <p:fltVal val="0"/>
                                          </p:val>
                                        </p:tav>
                                        <p:tav tm="100000">
                                          <p:val>
                                            <p:strVal val="#ppt_w"/>
                                          </p:val>
                                        </p:tav>
                                      </p:tavLst>
                                    </p:anim>
                                    <p:anim calcmode="lin" valueType="num">
                                      <p:cBhvr>
                                        <p:cTn id="242" dur="500" fill="hold"/>
                                        <p:tgtEl>
                                          <p:spTgt spid="321"/>
                                        </p:tgtEl>
                                        <p:attrNameLst>
                                          <p:attrName>ppt_h</p:attrName>
                                        </p:attrNameLst>
                                      </p:cBhvr>
                                      <p:tavLst>
                                        <p:tav tm="0">
                                          <p:val>
                                            <p:fltVal val="0"/>
                                          </p:val>
                                        </p:tav>
                                        <p:tav tm="100000">
                                          <p:val>
                                            <p:strVal val="#ppt_h"/>
                                          </p:val>
                                        </p:tav>
                                      </p:tavLst>
                                    </p:anim>
                                    <p:animEffect transition="in" filter="fade">
                                      <p:cBhvr>
                                        <p:cTn id="243" dur="500"/>
                                        <p:tgtEl>
                                          <p:spTgt spid="321"/>
                                        </p:tgtEl>
                                      </p:cBhvr>
                                    </p:animEffect>
                                    <p:anim calcmode="lin" valueType="num">
                                      <p:cBhvr>
                                        <p:cTn id="244" dur="500" fill="hold"/>
                                        <p:tgtEl>
                                          <p:spTgt spid="321"/>
                                        </p:tgtEl>
                                        <p:attrNameLst>
                                          <p:attrName>ppt_x</p:attrName>
                                        </p:attrNameLst>
                                      </p:cBhvr>
                                      <p:tavLst>
                                        <p:tav tm="0">
                                          <p:val>
                                            <p:fltVal val="0.5"/>
                                          </p:val>
                                        </p:tav>
                                        <p:tav tm="100000">
                                          <p:val>
                                            <p:strVal val="#ppt_x"/>
                                          </p:val>
                                        </p:tav>
                                      </p:tavLst>
                                    </p:anim>
                                    <p:anim calcmode="lin" valueType="num">
                                      <p:cBhvr>
                                        <p:cTn id="245" dur="500" fill="hold"/>
                                        <p:tgtEl>
                                          <p:spTgt spid="321"/>
                                        </p:tgtEl>
                                        <p:attrNameLst>
                                          <p:attrName>ppt_y</p:attrName>
                                        </p:attrNameLst>
                                      </p:cBhvr>
                                      <p:tavLst>
                                        <p:tav tm="0">
                                          <p:val>
                                            <p:fltVal val="0.5"/>
                                          </p:val>
                                        </p:tav>
                                        <p:tav tm="100000">
                                          <p:val>
                                            <p:strVal val="#ppt_y"/>
                                          </p:val>
                                        </p:tav>
                                      </p:tavLst>
                                    </p:anim>
                                  </p:childTnLst>
                                </p:cTn>
                              </p:par>
                              <p:par>
                                <p:cTn id="246" presetID="53" presetClass="entr" presetSubtype="528" fill="hold" nodeType="withEffect">
                                  <p:stCondLst>
                                    <p:cond delay="209"/>
                                  </p:stCondLst>
                                  <p:childTnLst>
                                    <p:set>
                                      <p:cBhvr>
                                        <p:cTn id="247" dur="1" fill="hold">
                                          <p:stCondLst>
                                            <p:cond delay="0"/>
                                          </p:stCondLst>
                                        </p:cTn>
                                        <p:tgtEl>
                                          <p:spTgt spid="329"/>
                                        </p:tgtEl>
                                        <p:attrNameLst>
                                          <p:attrName>style.visibility</p:attrName>
                                        </p:attrNameLst>
                                      </p:cBhvr>
                                      <p:to>
                                        <p:strVal val="visible"/>
                                      </p:to>
                                    </p:set>
                                    <p:anim calcmode="lin" valueType="num">
                                      <p:cBhvr>
                                        <p:cTn id="248" dur="500" fill="hold"/>
                                        <p:tgtEl>
                                          <p:spTgt spid="329"/>
                                        </p:tgtEl>
                                        <p:attrNameLst>
                                          <p:attrName>ppt_w</p:attrName>
                                        </p:attrNameLst>
                                      </p:cBhvr>
                                      <p:tavLst>
                                        <p:tav tm="0">
                                          <p:val>
                                            <p:fltVal val="0"/>
                                          </p:val>
                                        </p:tav>
                                        <p:tav tm="100000">
                                          <p:val>
                                            <p:strVal val="#ppt_w"/>
                                          </p:val>
                                        </p:tav>
                                      </p:tavLst>
                                    </p:anim>
                                    <p:anim calcmode="lin" valueType="num">
                                      <p:cBhvr>
                                        <p:cTn id="249" dur="500" fill="hold"/>
                                        <p:tgtEl>
                                          <p:spTgt spid="329"/>
                                        </p:tgtEl>
                                        <p:attrNameLst>
                                          <p:attrName>ppt_h</p:attrName>
                                        </p:attrNameLst>
                                      </p:cBhvr>
                                      <p:tavLst>
                                        <p:tav tm="0">
                                          <p:val>
                                            <p:fltVal val="0"/>
                                          </p:val>
                                        </p:tav>
                                        <p:tav tm="100000">
                                          <p:val>
                                            <p:strVal val="#ppt_h"/>
                                          </p:val>
                                        </p:tav>
                                      </p:tavLst>
                                    </p:anim>
                                    <p:animEffect transition="in" filter="fade">
                                      <p:cBhvr>
                                        <p:cTn id="250" dur="500"/>
                                        <p:tgtEl>
                                          <p:spTgt spid="329"/>
                                        </p:tgtEl>
                                      </p:cBhvr>
                                    </p:animEffect>
                                    <p:anim calcmode="lin" valueType="num">
                                      <p:cBhvr>
                                        <p:cTn id="251" dur="500" fill="hold"/>
                                        <p:tgtEl>
                                          <p:spTgt spid="329"/>
                                        </p:tgtEl>
                                        <p:attrNameLst>
                                          <p:attrName>ppt_x</p:attrName>
                                        </p:attrNameLst>
                                      </p:cBhvr>
                                      <p:tavLst>
                                        <p:tav tm="0">
                                          <p:val>
                                            <p:fltVal val="0.5"/>
                                          </p:val>
                                        </p:tav>
                                        <p:tav tm="100000">
                                          <p:val>
                                            <p:strVal val="#ppt_x"/>
                                          </p:val>
                                        </p:tav>
                                      </p:tavLst>
                                    </p:anim>
                                    <p:anim calcmode="lin" valueType="num">
                                      <p:cBhvr>
                                        <p:cTn id="252" dur="500" fill="hold"/>
                                        <p:tgtEl>
                                          <p:spTgt spid="329"/>
                                        </p:tgtEl>
                                        <p:attrNameLst>
                                          <p:attrName>ppt_y</p:attrName>
                                        </p:attrNameLst>
                                      </p:cBhvr>
                                      <p:tavLst>
                                        <p:tav tm="0">
                                          <p:val>
                                            <p:fltVal val="0.5"/>
                                          </p:val>
                                        </p:tav>
                                        <p:tav tm="100000">
                                          <p:val>
                                            <p:strVal val="#ppt_y"/>
                                          </p:val>
                                        </p:tav>
                                      </p:tavLst>
                                    </p:anim>
                                  </p:childTnLst>
                                </p:cTn>
                              </p:par>
                              <p:par>
                                <p:cTn id="253" presetID="53" presetClass="entr" presetSubtype="528" fill="hold" nodeType="withEffect">
                                  <p:stCondLst>
                                    <p:cond delay="628"/>
                                  </p:stCondLst>
                                  <p:childTnLst>
                                    <p:set>
                                      <p:cBhvr>
                                        <p:cTn id="254" dur="1" fill="hold">
                                          <p:stCondLst>
                                            <p:cond delay="0"/>
                                          </p:stCondLst>
                                        </p:cTn>
                                        <p:tgtEl>
                                          <p:spTgt spid="337"/>
                                        </p:tgtEl>
                                        <p:attrNameLst>
                                          <p:attrName>style.visibility</p:attrName>
                                        </p:attrNameLst>
                                      </p:cBhvr>
                                      <p:to>
                                        <p:strVal val="visible"/>
                                      </p:to>
                                    </p:set>
                                    <p:anim calcmode="lin" valueType="num">
                                      <p:cBhvr>
                                        <p:cTn id="255" dur="500" fill="hold"/>
                                        <p:tgtEl>
                                          <p:spTgt spid="337"/>
                                        </p:tgtEl>
                                        <p:attrNameLst>
                                          <p:attrName>ppt_w</p:attrName>
                                        </p:attrNameLst>
                                      </p:cBhvr>
                                      <p:tavLst>
                                        <p:tav tm="0">
                                          <p:val>
                                            <p:fltVal val="0"/>
                                          </p:val>
                                        </p:tav>
                                        <p:tav tm="100000">
                                          <p:val>
                                            <p:strVal val="#ppt_w"/>
                                          </p:val>
                                        </p:tav>
                                      </p:tavLst>
                                    </p:anim>
                                    <p:anim calcmode="lin" valueType="num">
                                      <p:cBhvr>
                                        <p:cTn id="256" dur="500" fill="hold"/>
                                        <p:tgtEl>
                                          <p:spTgt spid="337"/>
                                        </p:tgtEl>
                                        <p:attrNameLst>
                                          <p:attrName>ppt_h</p:attrName>
                                        </p:attrNameLst>
                                      </p:cBhvr>
                                      <p:tavLst>
                                        <p:tav tm="0">
                                          <p:val>
                                            <p:fltVal val="0"/>
                                          </p:val>
                                        </p:tav>
                                        <p:tav tm="100000">
                                          <p:val>
                                            <p:strVal val="#ppt_h"/>
                                          </p:val>
                                        </p:tav>
                                      </p:tavLst>
                                    </p:anim>
                                    <p:animEffect transition="in" filter="fade">
                                      <p:cBhvr>
                                        <p:cTn id="257" dur="500"/>
                                        <p:tgtEl>
                                          <p:spTgt spid="337"/>
                                        </p:tgtEl>
                                      </p:cBhvr>
                                    </p:animEffect>
                                    <p:anim calcmode="lin" valueType="num">
                                      <p:cBhvr>
                                        <p:cTn id="258" dur="500" fill="hold"/>
                                        <p:tgtEl>
                                          <p:spTgt spid="337"/>
                                        </p:tgtEl>
                                        <p:attrNameLst>
                                          <p:attrName>ppt_x</p:attrName>
                                        </p:attrNameLst>
                                      </p:cBhvr>
                                      <p:tavLst>
                                        <p:tav tm="0">
                                          <p:val>
                                            <p:fltVal val="0.5"/>
                                          </p:val>
                                        </p:tav>
                                        <p:tav tm="100000">
                                          <p:val>
                                            <p:strVal val="#ppt_x"/>
                                          </p:val>
                                        </p:tav>
                                      </p:tavLst>
                                    </p:anim>
                                    <p:anim calcmode="lin" valueType="num">
                                      <p:cBhvr>
                                        <p:cTn id="259" dur="500" fill="hold"/>
                                        <p:tgtEl>
                                          <p:spTgt spid="337"/>
                                        </p:tgtEl>
                                        <p:attrNameLst>
                                          <p:attrName>ppt_y</p:attrName>
                                        </p:attrNameLst>
                                      </p:cBhvr>
                                      <p:tavLst>
                                        <p:tav tm="0">
                                          <p:val>
                                            <p:fltVal val="0.5"/>
                                          </p:val>
                                        </p:tav>
                                        <p:tav tm="100000">
                                          <p:val>
                                            <p:strVal val="#ppt_y"/>
                                          </p:val>
                                        </p:tav>
                                      </p:tavLst>
                                    </p:anim>
                                  </p:childTnLst>
                                </p:cTn>
                              </p:par>
                              <p:par>
                                <p:cTn id="260" presetID="53" presetClass="entr" presetSubtype="528" fill="hold" nodeType="withEffect">
                                  <p:stCondLst>
                                    <p:cond delay="303"/>
                                  </p:stCondLst>
                                  <p:childTnLst>
                                    <p:set>
                                      <p:cBhvr>
                                        <p:cTn id="261" dur="1" fill="hold">
                                          <p:stCondLst>
                                            <p:cond delay="0"/>
                                          </p:stCondLst>
                                        </p:cTn>
                                        <p:tgtEl>
                                          <p:spTgt spid="345"/>
                                        </p:tgtEl>
                                        <p:attrNameLst>
                                          <p:attrName>style.visibility</p:attrName>
                                        </p:attrNameLst>
                                      </p:cBhvr>
                                      <p:to>
                                        <p:strVal val="visible"/>
                                      </p:to>
                                    </p:set>
                                    <p:anim calcmode="lin" valueType="num">
                                      <p:cBhvr>
                                        <p:cTn id="262" dur="500" fill="hold"/>
                                        <p:tgtEl>
                                          <p:spTgt spid="345"/>
                                        </p:tgtEl>
                                        <p:attrNameLst>
                                          <p:attrName>ppt_w</p:attrName>
                                        </p:attrNameLst>
                                      </p:cBhvr>
                                      <p:tavLst>
                                        <p:tav tm="0">
                                          <p:val>
                                            <p:fltVal val="0"/>
                                          </p:val>
                                        </p:tav>
                                        <p:tav tm="100000">
                                          <p:val>
                                            <p:strVal val="#ppt_w"/>
                                          </p:val>
                                        </p:tav>
                                      </p:tavLst>
                                    </p:anim>
                                    <p:anim calcmode="lin" valueType="num">
                                      <p:cBhvr>
                                        <p:cTn id="263" dur="500" fill="hold"/>
                                        <p:tgtEl>
                                          <p:spTgt spid="345"/>
                                        </p:tgtEl>
                                        <p:attrNameLst>
                                          <p:attrName>ppt_h</p:attrName>
                                        </p:attrNameLst>
                                      </p:cBhvr>
                                      <p:tavLst>
                                        <p:tav tm="0">
                                          <p:val>
                                            <p:fltVal val="0"/>
                                          </p:val>
                                        </p:tav>
                                        <p:tav tm="100000">
                                          <p:val>
                                            <p:strVal val="#ppt_h"/>
                                          </p:val>
                                        </p:tav>
                                      </p:tavLst>
                                    </p:anim>
                                    <p:animEffect transition="in" filter="fade">
                                      <p:cBhvr>
                                        <p:cTn id="264" dur="500"/>
                                        <p:tgtEl>
                                          <p:spTgt spid="345"/>
                                        </p:tgtEl>
                                      </p:cBhvr>
                                    </p:animEffect>
                                    <p:anim calcmode="lin" valueType="num">
                                      <p:cBhvr>
                                        <p:cTn id="265" dur="500" fill="hold"/>
                                        <p:tgtEl>
                                          <p:spTgt spid="345"/>
                                        </p:tgtEl>
                                        <p:attrNameLst>
                                          <p:attrName>ppt_x</p:attrName>
                                        </p:attrNameLst>
                                      </p:cBhvr>
                                      <p:tavLst>
                                        <p:tav tm="0">
                                          <p:val>
                                            <p:fltVal val="0.5"/>
                                          </p:val>
                                        </p:tav>
                                        <p:tav tm="100000">
                                          <p:val>
                                            <p:strVal val="#ppt_x"/>
                                          </p:val>
                                        </p:tav>
                                      </p:tavLst>
                                    </p:anim>
                                    <p:anim calcmode="lin" valueType="num">
                                      <p:cBhvr>
                                        <p:cTn id="266" dur="500" fill="hold"/>
                                        <p:tgtEl>
                                          <p:spTgt spid="345"/>
                                        </p:tgtEl>
                                        <p:attrNameLst>
                                          <p:attrName>ppt_y</p:attrName>
                                        </p:attrNameLst>
                                      </p:cBhvr>
                                      <p:tavLst>
                                        <p:tav tm="0">
                                          <p:val>
                                            <p:fltVal val="0.5"/>
                                          </p:val>
                                        </p:tav>
                                        <p:tav tm="100000">
                                          <p:val>
                                            <p:strVal val="#ppt_y"/>
                                          </p:val>
                                        </p:tav>
                                      </p:tavLst>
                                    </p:anim>
                                  </p:childTnLst>
                                </p:cTn>
                              </p:par>
                              <p:par>
                                <p:cTn id="267" presetID="53" presetClass="entr" presetSubtype="528" fill="hold" nodeType="withEffect">
                                  <p:stCondLst>
                                    <p:cond delay="232"/>
                                  </p:stCondLst>
                                  <p:childTnLst>
                                    <p:set>
                                      <p:cBhvr>
                                        <p:cTn id="268" dur="1" fill="hold">
                                          <p:stCondLst>
                                            <p:cond delay="0"/>
                                          </p:stCondLst>
                                        </p:cTn>
                                        <p:tgtEl>
                                          <p:spTgt spid="353"/>
                                        </p:tgtEl>
                                        <p:attrNameLst>
                                          <p:attrName>style.visibility</p:attrName>
                                        </p:attrNameLst>
                                      </p:cBhvr>
                                      <p:to>
                                        <p:strVal val="visible"/>
                                      </p:to>
                                    </p:set>
                                    <p:anim calcmode="lin" valueType="num">
                                      <p:cBhvr>
                                        <p:cTn id="269" dur="500" fill="hold"/>
                                        <p:tgtEl>
                                          <p:spTgt spid="353"/>
                                        </p:tgtEl>
                                        <p:attrNameLst>
                                          <p:attrName>ppt_w</p:attrName>
                                        </p:attrNameLst>
                                      </p:cBhvr>
                                      <p:tavLst>
                                        <p:tav tm="0">
                                          <p:val>
                                            <p:fltVal val="0"/>
                                          </p:val>
                                        </p:tav>
                                        <p:tav tm="100000">
                                          <p:val>
                                            <p:strVal val="#ppt_w"/>
                                          </p:val>
                                        </p:tav>
                                      </p:tavLst>
                                    </p:anim>
                                    <p:anim calcmode="lin" valueType="num">
                                      <p:cBhvr>
                                        <p:cTn id="270" dur="500" fill="hold"/>
                                        <p:tgtEl>
                                          <p:spTgt spid="353"/>
                                        </p:tgtEl>
                                        <p:attrNameLst>
                                          <p:attrName>ppt_h</p:attrName>
                                        </p:attrNameLst>
                                      </p:cBhvr>
                                      <p:tavLst>
                                        <p:tav tm="0">
                                          <p:val>
                                            <p:fltVal val="0"/>
                                          </p:val>
                                        </p:tav>
                                        <p:tav tm="100000">
                                          <p:val>
                                            <p:strVal val="#ppt_h"/>
                                          </p:val>
                                        </p:tav>
                                      </p:tavLst>
                                    </p:anim>
                                    <p:animEffect transition="in" filter="fade">
                                      <p:cBhvr>
                                        <p:cTn id="271" dur="500"/>
                                        <p:tgtEl>
                                          <p:spTgt spid="353"/>
                                        </p:tgtEl>
                                      </p:cBhvr>
                                    </p:animEffect>
                                    <p:anim calcmode="lin" valueType="num">
                                      <p:cBhvr>
                                        <p:cTn id="272" dur="500" fill="hold"/>
                                        <p:tgtEl>
                                          <p:spTgt spid="353"/>
                                        </p:tgtEl>
                                        <p:attrNameLst>
                                          <p:attrName>ppt_x</p:attrName>
                                        </p:attrNameLst>
                                      </p:cBhvr>
                                      <p:tavLst>
                                        <p:tav tm="0">
                                          <p:val>
                                            <p:fltVal val="0.5"/>
                                          </p:val>
                                        </p:tav>
                                        <p:tav tm="100000">
                                          <p:val>
                                            <p:strVal val="#ppt_x"/>
                                          </p:val>
                                        </p:tav>
                                      </p:tavLst>
                                    </p:anim>
                                    <p:anim calcmode="lin" valueType="num">
                                      <p:cBhvr>
                                        <p:cTn id="273" dur="500" fill="hold"/>
                                        <p:tgtEl>
                                          <p:spTgt spid="353"/>
                                        </p:tgtEl>
                                        <p:attrNameLst>
                                          <p:attrName>ppt_y</p:attrName>
                                        </p:attrNameLst>
                                      </p:cBhvr>
                                      <p:tavLst>
                                        <p:tav tm="0">
                                          <p:val>
                                            <p:fltVal val="0.5"/>
                                          </p:val>
                                        </p:tav>
                                        <p:tav tm="100000">
                                          <p:val>
                                            <p:strVal val="#ppt_y"/>
                                          </p:val>
                                        </p:tav>
                                      </p:tavLst>
                                    </p:anim>
                                  </p:childTnLst>
                                </p:cTn>
                              </p:par>
                              <p:par>
                                <p:cTn id="274" presetID="53" presetClass="entr" presetSubtype="528" fill="hold" nodeType="withEffect">
                                  <p:stCondLst>
                                    <p:cond delay="736"/>
                                  </p:stCondLst>
                                  <p:childTnLst>
                                    <p:set>
                                      <p:cBhvr>
                                        <p:cTn id="275" dur="1" fill="hold">
                                          <p:stCondLst>
                                            <p:cond delay="0"/>
                                          </p:stCondLst>
                                        </p:cTn>
                                        <p:tgtEl>
                                          <p:spTgt spid="361"/>
                                        </p:tgtEl>
                                        <p:attrNameLst>
                                          <p:attrName>style.visibility</p:attrName>
                                        </p:attrNameLst>
                                      </p:cBhvr>
                                      <p:to>
                                        <p:strVal val="visible"/>
                                      </p:to>
                                    </p:set>
                                    <p:anim calcmode="lin" valueType="num">
                                      <p:cBhvr>
                                        <p:cTn id="276" dur="500" fill="hold"/>
                                        <p:tgtEl>
                                          <p:spTgt spid="361"/>
                                        </p:tgtEl>
                                        <p:attrNameLst>
                                          <p:attrName>ppt_w</p:attrName>
                                        </p:attrNameLst>
                                      </p:cBhvr>
                                      <p:tavLst>
                                        <p:tav tm="0">
                                          <p:val>
                                            <p:fltVal val="0"/>
                                          </p:val>
                                        </p:tav>
                                        <p:tav tm="100000">
                                          <p:val>
                                            <p:strVal val="#ppt_w"/>
                                          </p:val>
                                        </p:tav>
                                      </p:tavLst>
                                    </p:anim>
                                    <p:anim calcmode="lin" valueType="num">
                                      <p:cBhvr>
                                        <p:cTn id="277" dur="500" fill="hold"/>
                                        <p:tgtEl>
                                          <p:spTgt spid="361"/>
                                        </p:tgtEl>
                                        <p:attrNameLst>
                                          <p:attrName>ppt_h</p:attrName>
                                        </p:attrNameLst>
                                      </p:cBhvr>
                                      <p:tavLst>
                                        <p:tav tm="0">
                                          <p:val>
                                            <p:fltVal val="0"/>
                                          </p:val>
                                        </p:tav>
                                        <p:tav tm="100000">
                                          <p:val>
                                            <p:strVal val="#ppt_h"/>
                                          </p:val>
                                        </p:tav>
                                      </p:tavLst>
                                    </p:anim>
                                    <p:animEffect transition="in" filter="fade">
                                      <p:cBhvr>
                                        <p:cTn id="278" dur="500"/>
                                        <p:tgtEl>
                                          <p:spTgt spid="361"/>
                                        </p:tgtEl>
                                      </p:cBhvr>
                                    </p:animEffect>
                                    <p:anim calcmode="lin" valueType="num">
                                      <p:cBhvr>
                                        <p:cTn id="279" dur="500" fill="hold"/>
                                        <p:tgtEl>
                                          <p:spTgt spid="361"/>
                                        </p:tgtEl>
                                        <p:attrNameLst>
                                          <p:attrName>ppt_x</p:attrName>
                                        </p:attrNameLst>
                                      </p:cBhvr>
                                      <p:tavLst>
                                        <p:tav tm="0">
                                          <p:val>
                                            <p:fltVal val="0.5"/>
                                          </p:val>
                                        </p:tav>
                                        <p:tav tm="100000">
                                          <p:val>
                                            <p:strVal val="#ppt_x"/>
                                          </p:val>
                                        </p:tav>
                                      </p:tavLst>
                                    </p:anim>
                                    <p:anim calcmode="lin" valueType="num">
                                      <p:cBhvr>
                                        <p:cTn id="280" dur="500" fill="hold"/>
                                        <p:tgtEl>
                                          <p:spTgt spid="361"/>
                                        </p:tgtEl>
                                        <p:attrNameLst>
                                          <p:attrName>ppt_y</p:attrName>
                                        </p:attrNameLst>
                                      </p:cBhvr>
                                      <p:tavLst>
                                        <p:tav tm="0">
                                          <p:val>
                                            <p:fltVal val="0.5"/>
                                          </p:val>
                                        </p:tav>
                                        <p:tav tm="100000">
                                          <p:val>
                                            <p:strVal val="#ppt_y"/>
                                          </p:val>
                                        </p:tav>
                                      </p:tavLst>
                                    </p:anim>
                                  </p:childTnLst>
                                </p:cTn>
                              </p:par>
                              <p:par>
                                <p:cTn id="281" presetID="53" presetClass="entr" presetSubtype="528" fill="hold" nodeType="withEffect">
                                  <p:stCondLst>
                                    <p:cond delay="505"/>
                                  </p:stCondLst>
                                  <p:childTnLst>
                                    <p:set>
                                      <p:cBhvr>
                                        <p:cTn id="282" dur="1" fill="hold">
                                          <p:stCondLst>
                                            <p:cond delay="0"/>
                                          </p:stCondLst>
                                        </p:cTn>
                                        <p:tgtEl>
                                          <p:spTgt spid="369"/>
                                        </p:tgtEl>
                                        <p:attrNameLst>
                                          <p:attrName>style.visibility</p:attrName>
                                        </p:attrNameLst>
                                      </p:cBhvr>
                                      <p:to>
                                        <p:strVal val="visible"/>
                                      </p:to>
                                    </p:set>
                                    <p:anim calcmode="lin" valueType="num">
                                      <p:cBhvr>
                                        <p:cTn id="283" dur="500" fill="hold"/>
                                        <p:tgtEl>
                                          <p:spTgt spid="369"/>
                                        </p:tgtEl>
                                        <p:attrNameLst>
                                          <p:attrName>ppt_w</p:attrName>
                                        </p:attrNameLst>
                                      </p:cBhvr>
                                      <p:tavLst>
                                        <p:tav tm="0">
                                          <p:val>
                                            <p:fltVal val="0"/>
                                          </p:val>
                                        </p:tav>
                                        <p:tav tm="100000">
                                          <p:val>
                                            <p:strVal val="#ppt_w"/>
                                          </p:val>
                                        </p:tav>
                                      </p:tavLst>
                                    </p:anim>
                                    <p:anim calcmode="lin" valueType="num">
                                      <p:cBhvr>
                                        <p:cTn id="284" dur="500" fill="hold"/>
                                        <p:tgtEl>
                                          <p:spTgt spid="369"/>
                                        </p:tgtEl>
                                        <p:attrNameLst>
                                          <p:attrName>ppt_h</p:attrName>
                                        </p:attrNameLst>
                                      </p:cBhvr>
                                      <p:tavLst>
                                        <p:tav tm="0">
                                          <p:val>
                                            <p:fltVal val="0"/>
                                          </p:val>
                                        </p:tav>
                                        <p:tav tm="100000">
                                          <p:val>
                                            <p:strVal val="#ppt_h"/>
                                          </p:val>
                                        </p:tav>
                                      </p:tavLst>
                                    </p:anim>
                                    <p:animEffect transition="in" filter="fade">
                                      <p:cBhvr>
                                        <p:cTn id="285" dur="500"/>
                                        <p:tgtEl>
                                          <p:spTgt spid="369"/>
                                        </p:tgtEl>
                                      </p:cBhvr>
                                    </p:animEffect>
                                    <p:anim calcmode="lin" valueType="num">
                                      <p:cBhvr>
                                        <p:cTn id="286" dur="500" fill="hold"/>
                                        <p:tgtEl>
                                          <p:spTgt spid="369"/>
                                        </p:tgtEl>
                                        <p:attrNameLst>
                                          <p:attrName>ppt_x</p:attrName>
                                        </p:attrNameLst>
                                      </p:cBhvr>
                                      <p:tavLst>
                                        <p:tav tm="0">
                                          <p:val>
                                            <p:fltVal val="0.5"/>
                                          </p:val>
                                        </p:tav>
                                        <p:tav tm="100000">
                                          <p:val>
                                            <p:strVal val="#ppt_x"/>
                                          </p:val>
                                        </p:tav>
                                      </p:tavLst>
                                    </p:anim>
                                    <p:anim calcmode="lin" valueType="num">
                                      <p:cBhvr>
                                        <p:cTn id="287" dur="500" fill="hold"/>
                                        <p:tgtEl>
                                          <p:spTgt spid="369"/>
                                        </p:tgtEl>
                                        <p:attrNameLst>
                                          <p:attrName>ppt_y</p:attrName>
                                        </p:attrNameLst>
                                      </p:cBhvr>
                                      <p:tavLst>
                                        <p:tav tm="0">
                                          <p:val>
                                            <p:fltVal val="0.5"/>
                                          </p:val>
                                        </p:tav>
                                        <p:tav tm="100000">
                                          <p:val>
                                            <p:strVal val="#ppt_y"/>
                                          </p:val>
                                        </p:tav>
                                      </p:tavLst>
                                    </p:anim>
                                  </p:childTnLst>
                                </p:cTn>
                              </p:par>
                              <p:par>
                                <p:cTn id="288" presetID="53" presetClass="entr" presetSubtype="528" fill="hold" nodeType="withEffect">
                                  <p:stCondLst>
                                    <p:cond delay="502"/>
                                  </p:stCondLst>
                                  <p:childTnLst>
                                    <p:set>
                                      <p:cBhvr>
                                        <p:cTn id="289" dur="1" fill="hold">
                                          <p:stCondLst>
                                            <p:cond delay="0"/>
                                          </p:stCondLst>
                                        </p:cTn>
                                        <p:tgtEl>
                                          <p:spTgt spid="377"/>
                                        </p:tgtEl>
                                        <p:attrNameLst>
                                          <p:attrName>style.visibility</p:attrName>
                                        </p:attrNameLst>
                                      </p:cBhvr>
                                      <p:to>
                                        <p:strVal val="visible"/>
                                      </p:to>
                                    </p:set>
                                    <p:anim calcmode="lin" valueType="num">
                                      <p:cBhvr>
                                        <p:cTn id="290" dur="500" fill="hold"/>
                                        <p:tgtEl>
                                          <p:spTgt spid="377"/>
                                        </p:tgtEl>
                                        <p:attrNameLst>
                                          <p:attrName>ppt_w</p:attrName>
                                        </p:attrNameLst>
                                      </p:cBhvr>
                                      <p:tavLst>
                                        <p:tav tm="0">
                                          <p:val>
                                            <p:fltVal val="0"/>
                                          </p:val>
                                        </p:tav>
                                        <p:tav tm="100000">
                                          <p:val>
                                            <p:strVal val="#ppt_w"/>
                                          </p:val>
                                        </p:tav>
                                      </p:tavLst>
                                    </p:anim>
                                    <p:anim calcmode="lin" valueType="num">
                                      <p:cBhvr>
                                        <p:cTn id="291" dur="500" fill="hold"/>
                                        <p:tgtEl>
                                          <p:spTgt spid="377"/>
                                        </p:tgtEl>
                                        <p:attrNameLst>
                                          <p:attrName>ppt_h</p:attrName>
                                        </p:attrNameLst>
                                      </p:cBhvr>
                                      <p:tavLst>
                                        <p:tav tm="0">
                                          <p:val>
                                            <p:fltVal val="0"/>
                                          </p:val>
                                        </p:tav>
                                        <p:tav tm="100000">
                                          <p:val>
                                            <p:strVal val="#ppt_h"/>
                                          </p:val>
                                        </p:tav>
                                      </p:tavLst>
                                    </p:anim>
                                    <p:animEffect transition="in" filter="fade">
                                      <p:cBhvr>
                                        <p:cTn id="292" dur="500"/>
                                        <p:tgtEl>
                                          <p:spTgt spid="377"/>
                                        </p:tgtEl>
                                      </p:cBhvr>
                                    </p:animEffect>
                                    <p:anim calcmode="lin" valueType="num">
                                      <p:cBhvr>
                                        <p:cTn id="293" dur="500" fill="hold"/>
                                        <p:tgtEl>
                                          <p:spTgt spid="377"/>
                                        </p:tgtEl>
                                        <p:attrNameLst>
                                          <p:attrName>ppt_x</p:attrName>
                                        </p:attrNameLst>
                                      </p:cBhvr>
                                      <p:tavLst>
                                        <p:tav tm="0">
                                          <p:val>
                                            <p:fltVal val="0.5"/>
                                          </p:val>
                                        </p:tav>
                                        <p:tav tm="100000">
                                          <p:val>
                                            <p:strVal val="#ppt_x"/>
                                          </p:val>
                                        </p:tav>
                                      </p:tavLst>
                                    </p:anim>
                                    <p:anim calcmode="lin" valueType="num">
                                      <p:cBhvr>
                                        <p:cTn id="294" dur="500" fill="hold"/>
                                        <p:tgtEl>
                                          <p:spTgt spid="377"/>
                                        </p:tgtEl>
                                        <p:attrNameLst>
                                          <p:attrName>ppt_y</p:attrName>
                                        </p:attrNameLst>
                                      </p:cBhvr>
                                      <p:tavLst>
                                        <p:tav tm="0">
                                          <p:val>
                                            <p:fltVal val="0.5"/>
                                          </p:val>
                                        </p:tav>
                                        <p:tav tm="100000">
                                          <p:val>
                                            <p:strVal val="#ppt_y"/>
                                          </p:val>
                                        </p:tav>
                                      </p:tavLst>
                                    </p:anim>
                                  </p:childTnLst>
                                </p:cTn>
                              </p:par>
                              <p:par>
                                <p:cTn id="295" presetID="53" presetClass="entr" presetSubtype="528" fill="hold" nodeType="withEffect">
                                  <p:stCondLst>
                                    <p:cond delay="343"/>
                                  </p:stCondLst>
                                  <p:childTnLst>
                                    <p:set>
                                      <p:cBhvr>
                                        <p:cTn id="296" dur="1" fill="hold">
                                          <p:stCondLst>
                                            <p:cond delay="0"/>
                                          </p:stCondLst>
                                        </p:cTn>
                                        <p:tgtEl>
                                          <p:spTgt spid="385"/>
                                        </p:tgtEl>
                                        <p:attrNameLst>
                                          <p:attrName>style.visibility</p:attrName>
                                        </p:attrNameLst>
                                      </p:cBhvr>
                                      <p:to>
                                        <p:strVal val="visible"/>
                                      </p:to>
                                    </p:set>
                                    <p:anim calcmode="lin" valueType="num">
                                      <p:cBhvr>
                                        <p:cTn id="297" dur="500" fill="hold"/>
                                        <p:tgtEl>
                                          <p:spTgt spid="385"/>
                                        </p:tgtEl>
                                        <p:attrNameLst>
                                          <p:attrName>ppt_w</p:attrName>
                                        </p:attrNameLst>
                                      </p:cBhvr>
                                      <p:tavLst>
                                        <p:tav tm="0">
                                          <p:val>
                                            <p:fltVal val="0"/>
                                          </p:val>
                                        </p:tav>
                                        <p:tav tm="100000">
                                          <p:val>
                                            <p:strVal val="#ppt_w"/>
                                          </p:val>
                                        </p:tav>
                                      </p:tavLst>
                                    </p:anim>
                                    <p:anim calcmode="lin" valueType="num">
                                      <p:cBhvr>
                                        <p:cTn id="298" dur="500" fill="hold"/>
                                        <p:tgtEl>
                                          <p:spTgt spid="385"/>
                                        </p:tgtEl>
                                        <p:attrNameLst>
                                          <p:attrName>ppt_h</p:attrName>
                                        </p:attrNameLst>
                                      </p:cBhvr>
                                      <p:tavLst>
                                        <p:tav tm="0">
                                          <p:val>
                                            <p:fltVal val="0"/>
                                          </p:val>
                                        </p:tav>
                                        <p:tav tm="100000">
                                          <p:val>
                                            <p:strVal val="#ppt_h"/>
                                          </p:val>
                                        </p:tav>
                                      </p:tavLst>
                                    </p:anim>
                                    <p:animEffect transition="in" filter="fade">
                                      <p:cBhvr>
                                        <p:cTn id="299" dur="500"/>
                                        <p:tgtEl>
                                          <p:spTgt spid="385"/>
                                        </p:tgtEl>
                                      </p:cBhvr>
                                    </p:animEffect>
                                    <p:anim calcmode="lin" valueType="num">
                                      <p:cBhvr>
                                        <p:cTn id="300" dur="500" fill="hold"/>
                                        <p:tgtEl>
                                          <p:spTgt spid="385"/>
                                        </p:tgtEl>
                                        <p:attrNameLst>
                                          <p:attrName>ppt_x</p:attrName>
                                        </p:attrNameLst>
                                      </p:cBhvr>
                                      <p:tavLst>
                                        <p:tav tm="0">
                                          <p:val>
                                            <p:fltVal val="0.5"/>
                                          </p:val>
                                        </p:tav>
                                        <p:tav tm="100000">
                                          <p:val>
                                            <p:strVal val="#ppt_x"/>
                                          </p:val>
                                        </p:tav>
                                      </p:tavLst>
                                    </p:anim>
                                    <p:anim calcmode="lin" valueType="num">
                                      <p:cBhvr>
                                        <p:cTn id="301" dur="500" fill="hold"/>
                                        <p:tgtEl>
                                          <p:spTgt spid="385"/>
                                        </p:tgtEl>
                                        <p:attrNameLst>
                                          <p:attrName>ppt_y</p:attrName>
                                        </p:attrNameLst>
                                      </p:cBhvr>
                                      <p:tavLst>
                                        <p:tav tm="0">
                                          <p:val>
                                            <p:fltVal val="0.5"/>
                                          </p:val>
                                        </p:tav>
                                        <p:tav tm="100000">
                                          <p:val>
                                            <p:strVal val="#ppt_y"/>
                                          </p:val>
                                        </p:tav>
                                      </p:tavLst>
                                    </p:anim>
                                  </p:childTnLst>
                                </p:cTn>
                              </p:par>
                              <p:par>
                                <p:cTn id="302" presetID="53" presetClass="entr" presetSubtype="528" fill="hold" nodeType="withEffect">
                                  <p:stCondLst>
                                    <p:cond delay="78"/>
                                  </p:stCondLst>
                                  <p:childTnLst>
                                    <p:set>
                                      <p:cBhvr>
                                        <p:cTn id="303" dur="1" fill="hold">
                                          <p:stCondLst>
                                            <p:cond delay="0"/>
                                          </p:stCondLst>
                                        </p:cTn>
                                        <p:tgtEl>
                                          <p:spTgt spid="393"/>
                                        </p:tgtEl>
                                        <p:attrNameLst>
                                          <p:attrName>style.visibility</p:attrName>
                                        </p:attrNameLst>
                                      </p:cBhvr>
                                      <p:to>
                                        <p:strVal val="visible"/>
                                      </p:to>
                                    </p:set>
                                    <p:anim calcmode="lin" valueType="num">
                                      <p:cBhvr>
                                        <p:cTn id="304" dur="500" fill="hold"/>
                                        <p:tgtEl>
                                          <p:spTgt spid="393"/>
                                        </p:tgtEl>
                                        <p:attrNameLst>
                                          <p:attrName>ppt_w</p:attrName>
                                        </p:attrNameLst>
                                      </p:cBhvr>
                                      <p:tavLst>
                                        <p:tav tm="0">
                                          <p:val>
                                            <p:fltVal val="0"/>
                                          </p:val>
                                        </p:tav>
                                        <p:tav tm="100000">
                                          <p:val>
                                            <p:strVal val="#ppt_w"/>
                                          </p:val>
                                        </p:tav>
                                      </p:tavLst>
                                    </p:anim>
                                    <p:anim calcmode="lin" valueType="num">
                                      <p:cBhvr>
                                        <p:cTn id="305" dur="500" fill="hold"/>
                                        <p:tgtEl>
                                          <p:spTgt spid="393"/>
                                        </p:tgtEl>
                                        <p:attrNameLst>
                                          <p:attrName>ppt_h</p:attrName>
                                        </p:attrNameLst>
                                      </p:cBhvr>
                                      <p:tavLst>
                                        <p:tav tm="0">
                                          <p:val>
                                            <p:fltVal val="0"/>
                                          </p:val>
                                        </p:tav>
                                        <p:tav tm="100000">
                                          <p:val>
                                            <p:strVal val="#ppt_h"/>
                                          </p:val>
                                        </p:tav>
                                      </p:tavLst>
                                    </p:anim>
                                    <p:animEffect transition="in" filter="fade">
                                      <p:cBhvr>
                                        <p:cTn id="306" dur="500"/>
                                        <p:tgtEl>
                                          <p:spTgt spid="393"/>
                                        </p:tgtEl>
                                      </p:cBhvr>
                                    </p:animEffect>
                                    <p:anim calcmode="lin" valueType="num">
                                      <p:cBhvr>
                                        <p:cTn id="307" dur="500" fill="hold"/>
                                        <p:tgtEl>
                                          <p:spTgt spid="393"/>
                                        </p:tgtEl>
                                        <p:attrNameLst>
                                          <p:attrName>ppt_x</p:attrName>
                                        </p:attrNameLst>
                                      </p:cBhvr>
                                      <p:tavLst>
                                        <p:tav tm="0">
                                          <p:val>
                                            <p:fltVal val="0.5"/>
                                          </p:val>
                                        </p:tav>
                                        <p:tav tm="100000">
                                          <p:val>
                                            <p:strVal val="#ppt_x"/>
                                          </p:val>
                                        </p:tav>
                                      </p:tavLst>
                                    </p:anim>
                                    <p:anim calcmode="lin" valueType="num">
                                      <p:cBhvr>
                                        <p:cTn id="308" dur="500" fill="hold"/>
                                        <p:tgtEl>
                                          <p:spTgt spid="393"/>
                                        </p:tgtEl>
                                        <p:attrNameLst>
                                          <p:attrName>ppt_y</p:attrName>
                                        </p:attrNameLst>
                                      </p:cBhvr>
                                      <p:tavLst>
                                        <p:tav tm="0">
                                          <p:val>
                                            <p:fltVal val="0.5"/>
                                          </p:val>
                                        </p:tav>
                                        <p:tav tm="100000">
                                          <p:val>
                                            <p:strVal val="#ppt_y"/>
                                          </p:val>
                                        </p:tav>
                                      </p:tavLst>
                                    </p:anim>
                                  </p:childTnLst>
                                </p:cTn>
                              </p:par>
                            </p:childTnLst>
                          </p:cTn>
                        </p:par>
                        <p:par>
                          <p:cTn id="309" fill="hold">
                            <p:stCondLst>
                              <p:cond delay="3500"/>
                            </p:stCondLst>
                            <p:childTnLst>
                              <p:par>
                                <p:cTn id="310" presetID="10" presetClass="entr" presetSubtype="0" fill="hold" grpId="0" nodeType="afterEffect">
                                  <p:stCondLst>
                                    <p:cond delay="0"/>
                                  </p:stCondLst>
                                  <p:childTnLst>
                                    <p:set>
                                      <p:cBhvr>
                                        <p:cTn id="311" dur="1" fill="hold">
                                          <p:stCondLst>
                                            <p:cond delay="0"/>
                                          </p:stCondLst>
                                        </p:cTn>
                                        <p:tgtEl>
                                          <p:spTgt spid="401"/>
                                        </p:tgtEl>
                                        <p:attrNameLst>
                                          <p:attrName>style.visibility</p:attrName>
                                        </p:attrNameLst>
                                      </p:cBhvr>
                                      <p:to>
                                        <p:strVal val="visible"/>
                                      </p:to>
                                    </p:set>
                                    <p:animEffect transition="in" filter="fade">
                                      <p:cBhvr>
                                        <p:cTn id="312" dur="500"/>
                                        <p:tgtEl>
                                          <p:spTgt spid="40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402"/>
                                        </p:tgtEl>
                                        <p:attrNameLst>
                                          <p:attrName>style.visibility</p:attrName>
                                        </p:attrNameLst>
                                      </p:cBhvr>
                                      <p:to>
                                        <p:strVal val="visible"/>
                                      </p:to>
                                    </p:set>
                                    <p:animEffect transition="in" filter="fade">
                                      <p:cBhvr>
                                        <p:cTn id="315"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P spid="402" grpId="0"/>
    </p:bldLst>
  </p:timing>
</p:sld>
</file>

<file path=ppt/tags/tag1.xml><?xml version="1.0" encoding="utf-8"?>
<p:tagLst xmlns:p="http://schemas.openxmlformats.org/presentationml/2006/main">
  <p:tag name="ISPRING_RESOURCE_PATHS_HASH_PRESENTER" val="11cfc2e384abf62c5fcb7108bba5b8bfd7a50cf"/>
  <p:tag name="commondata" val="eyJoZGlkIjoiYTQ3YTc2YjBlNWRhYjQ0NTA0MDBkN2E0YWM4YTZjZG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8944</Words>
  <Application>WPS 演示</Application>
  <PresentationFormat>全屏显示(16:9)</PresentationFormat>
  <Paragraphs>424</Paragraphs>
  <Slides>21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Arial</vt:lpstr>
      <vt:lpstr>宋体</vt:lpstr>
      <vt:lpstr>Wingdings</vt:lpstr>
      <vt:lpstr>HelveticaNeueLT Pro 67 MdCn</vt:lpstr>
      <vt:lpstr>Segoe Print</vt:lpstr>
      <vt:lpstr>Hiragino Sans GB W3</vt:lpstr>
      <vt:lpstr>News Gothic MT</vt:lpstr>
      <vt:lpstr>Franklin Gothic Medium Cond</vt:lpstr>
      <vt:lpstr>Open Sans</vt:lpstr>
      <vt:lpstr>HelveticaNeueLT Pro 77 BdCn</vt:lpstr>
      <vt:lpstr>Yu Gothic UI Semibold</vt:lpstr>
      <vt:lpstr>Calibri</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夏酷工作室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CoolSummer</dc:creator>
  <cp:lastModifiedBy>Years later</cp:lastModifiedBy>
  <cp:revision>42</cp:revision>
  <dcterms:created xsi:type="dcterms:W3CDTF">2015-03-16T03:11:00Z</dcterms:created>
  <dcterms:modified xsi:type="dcterms:W3CDTF">2024-04-14T18:34:28Z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DDE03667344C482F86027697E29ABE80_13</vt:lpwstr>
  </property>
  <property fmtid="{D5CDD505-2E9C-101B-9397-08002B2CF9AE}" pid="3" name="KSOProductBuildVer">
    <vt:lpwstr>2052-12.1.0.16417</vt:lpwstr>
  </property>
</Properties>
</file>