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1" r:id="rId7"/>
    <p:sldId id="262" r:id="rId8"/>
    <p:sldId id="263" r:id="rId9"/>
    <p:sldId id="264" r:id="rId10"/>
    <p:sldId id="265" r:id="rId11"/>
    <p:sldId id="259" r:id="rId12"/>
    <p:sldId id="266" r:id="rId13"/>
    <p:sldId id="267" r:id="rId14"/>
    <p:sldId id="268" r:id="rId15"/>
    <p:sldId id="269" r:id="rId16"/>
    <p:sldId id="270" r:id="rId17"/>
    <p:sldId id="260" r:id="rId18"/>
    <p:sldId id="271" r:id="rId19"/>
    <p:sldId id="272" r:id="rId20"/>
    <p:sldId id="273" r:id="rId21"/>
    <p:sldId id="274" r:id="rId22"/>
    <p:sldId id="275" r:id="rId23"/>
    <p:sldId id="276" r:id="rId24"/>
    <p:sldId id="277" r:id="rId25"/>
    <p:sldId id="280" r:id="rId26"/>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173" autoAdjust="0"/>
  </p:normalViewPr>
  <p:slideViewPr>
    <p:cSldViewPr showGuides="1">
      <p:cViewPr varScale="1">
        <p:scale>
          <a:sx n="137" d="100"/>
          <a:sy n="137" d="100"/>
        </p:scale>
        <p:origin x="90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E569F-17CE-47D8-A0AA-448271B0C9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624F0-09E1-425A-A52F-CC4F476DA1E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2EBCF5A-B6AD-4A1F-8A4F-E5F58C22E76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7FD5300-9F7D-4BED-8C37-55679022572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2EBCF5A-B6AD-4A1F-8A4F-E5F58C22E76F}"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FD5300-9F7D-4BED-8C37-5567902257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5700" y="2593813"/>
            <a:ext cx="4499080" cy="369332"/>
          </a:xfrm>
          <a:prstGeom prst="rect">
            <a:avLst/>
          </a:prstGeom>
          <a:noFill/>
        </p:spPr>
        <p:txBody>
          <a:bodyPr wrap="square" rtlCol="0">
            <a:spAutoFit/>
          </a:bodyPr>
          <a:lstStyle/>
          <a:p>
            <a:r>
              <a:rPr lang="en-US" altLang="zh-CN" dirty="0">
                <a:solidFill>
                  <a:schemeClr val="bg1"/>
                </a:solidFill>
                <a:latin typeface="Myriad Pro Light" pitchFamily="34" charset="0"/>
              </a:rPr>
              <a:t>Shock star business PPT template</a:t>
            </a:r>
            <a:endParaRPr lang="zh-CN" altLang="en-US" dirty="0">
              <a:solidFill>
                <a:schemeClr val="bg1"/>
              </a:solidFill>
              <a:latin typeface="Myriad Pro Light" pitchFamily="34" charset="0"/>
            </a:endParaRPr>
          </a:p>
        </p:txBody>
      </p:sp>
      <p:sp>
        <p:nvSpPr>
          <p:cNvPr id="5" name="TextBox 4"/>
          <p:cNvSpPr txBox="1"/>
          <p:nvPr/>
        </p:nvSpPr>
        <p:spPr>
          <a:xfrm>
            <a:off x="3365700" y="1270374"/>
            <a:ext cx="4027108" cy="1323439"/>
          </a:xfrm>
          <a:prstGeom prst="rect">
            <a:avLst/>
          </a:prstGeom>
          <a:noFill/>
        </p:spPr>
        <p:txBody>
          <a:bodyPr wrap="square" rtlCol="0">
            <a:spAutoFit/>
          </a:bodyPr>
          <a:lstStyle/>
          <a:p>
            <a:r>
              <a:rPr lang="zh-CN" altLang="en-US" sz="4000" dirty="0">
                <a:solidFill>
                  <a:schemeClr val="bg1"/>
                </a:solidFill>
                <a:latin typeface="MyriadSetPro-Semibold" pitchFamily="2" charset="0"/>
              </a:rPr>
              <a:t>震撼星空商务</a:t>
            </a:r>
            <a:r>
              <a:rPr lang="en-US" altLang="zh-CN" sz="4000" dirty="0">
                <a:solidFill>
                  <a:schemeClr val="bg1"/>
                </a:solidFill>
                <a:latin typeface="MyriadSetPro-Semibold" pitchFamily="2" charset="0"/>
              </a:rPr>
              <a:t>PPT</a:t>
            </a:r>
            <a:r>
              <a:rPr lang="zh-CN" altLang="en-US" sz="4000" dirty="0">
                <a:solidFill>
                  <a:schemeClr val="bg1"/>
                </a:solidFill>
                <a:latin typeface="MyriadSetPro-Semibold" pitchFamily="2" charset="0"/>
              </a:rPr>
              <a:t>模板</a:t>
            </a:r>
            <a:endParaRPr lang="zh-CN" altLang="en-US" sz="4000" dirty="0">
              <a:solidFill>
                <a:schemeClr val="accent1"/>
              </a:solidFill>
              <a:latin typeface="MyriadSetPro-Semibold" pitchFamily="2" charset="0"/>
            </a:endParaRPr>
          </a:p>
        </p:txBody>
      </p:sp>
      <p:cxnSp>
        <p:nvCxnSpPr>
          <p:cNvPr id="6" name="肘形连接符 5"/>
          <p:cNvCxnSpPr>
            <a:stCxn id="5" idx="0"/>
            <a:endCxn id="4" idx="1"/>
          </p:cNvCxnSpPr>
          <p:nvPr/>
        </p:nvCxnSpPr>
        <p:spPr>
          <a:xfrm rot="16200000" flipH="1" flipV="1">
            <a:off x="3618424" y="1017649"/>
            <a:ext cx="1508105" cy="2013554"/>
          </a:xfrm>
          <a:prstGeom prst="bentConnector4">
            <a:avLst>
              <a:gd name="adj1" fmla="val -15158"/>
              <a:gd name="adj2" fmla="val 111353"/>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bwMode="auto">
          <a:xfrm>
            <a:off x="4257101" y="3678501"/>
            <a:ext cx="588169" cy="588169"/>
            <a:chOff x="0" y="0"/>
            <a:chExt cx="784512" cy="784512"/>
          </a:xfrm>
        </p:grpSpPr>
        <p:sp>
          <p:nvSpPr>
            <p:cNvPr id="12" name="椭圆 11"/>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13" name="Freeform 129"/>
            <p:cNvSpPr>
              <a:spLocks noChangeAspect="1" noEditPoints="1" noChangeArrowheads="1"/>
            </p:cNvSpPr>
            <p:nvPr/>
          </p:nvSpPr>
          <p:spPr bwMode="auto">
            <a:xfrm>
              <a:off x="135246" y="135246"/>
              <a:ext cx="514020" cy="514020"/>
            </a:xfrm>
            <a:custGeom>
              <a:avLst/>
              <a:gdLst>
                <a:gd name="T0" fmla="*/ 254360 w 97"/>
                <a:gd name="T1" fmla="*/ 0 h 97"/>
                <a:gd name="T2" fmla="*/ 264959 w 97"/>
                <a:gd name="T3" fmla="*/ 0 h 97"/>
                <a:gd name="T4" fmla="*/ 280856 w 97"/>
                <a:gd name="T5" fmla="*/ 143078 h 97"/>
                <a:gd name="T6" fmla="*/ 259660 w 97"/>
                <a:gd name="T7" fmla="*/ 174873 h 97"/>
                <a:gd name="T8" fmla="*/ 259660 w 97"/>
                <a:gd name="T9" fmla="*/ 180172 h 97"/>
                <a:gd name="T10" fmla="*/ 196070 w 97"/>
                <a:gd name="T11" fmla="*/ 211967 h 97"/>
                <a:gd name="T12" fmla="*/ 121881 w 97"/>
                <a:gd name="T13" fmla="*/ 243762 h 97"/>
                <a:gd name="T14" fmla="*/ 95385 w 97"/>
                <a:gd name="T15" fmla="*/ 227865 h 97"/>
                <a:gd name="T16" fmla="*/ 68889 w 97"/>
                <a:gd name="T17" fmla="*/ 238463 h 97"/>
                <a:gd name="T18" fmla="*/ 5299 w 97"/>
                <a:gd name="T19" fmla="*/ 201369 h 97"/>
                <a:gd name="T20" fmla="*/ 254360 w 97"/>
                <a:gd name="T21" fmla="*/ 0 h 97"/>
                <a:gd name="T22" fmla="*/ 302053 w 97"/>
                <a:gd name="T23" fmla="*/ 5299 h 97"/>
                <a:gd name="T24" fmla="*/ 429233 w 97"/>
                <a:gd name="T25" fmla="*/ 63590 h 97"/>
                <a:gd name="T26" fmla="*/ 323250 w 97"/>
                <a:gd name="T27" fmla="*/ 143078 h 97"/>
                <a:gd name="T28" fmla="*/ 317950 w 97"/>
                <a:gd name="T29" fmla="*/ 137779 h 97"/>
                <a:gd name="T30" fmla="*/ 302053 w 97"/>
                <a:gd name="T31" fmla="*/ 5299 h 97"/>
                <a:gd name="T32" fmla="*/ 455729 w 97"/>
                <a:gd name="T33" fmla="*/ 90086 h 97"/>
                <a:gd name="T34" fmla="*/ 344446 w 97"/>
                <a:gd name="T35" fmla="*/ 174873 h 97"/>
                <a:gd name="T36" fmla="*/ 344446 w 97"/>
                <a:gd name="T37" fmla="*/ 174873 h 97"/>
                <a:gd name="T38" fmla="*/ 312651 w 97"/>
                <a:gd name="T39" fmla="*/ 211967 h 97"/>
                <a:gd name="T40" fmla="*/ 312651 w 97"/>
                <a:gd name="T41" fmla="*/ 238463 h 97"/>
                <a:gd name="T42" fmla="*/ 302053 w 97"/>
                <a:gd name="T43" fmla="*/ 333848 h 97"/>
                <a:gd name="T44" fmla="*/ 317950 w 97"/>
                <a:gd name="T45" fmla="*/ 360344 h 97"/>
                <a:gd name="T46" fmla="*/ 471627 w 97"/>
                <a:gd name="T47" fmla="*/ 397438 h 97"/>
                <a:gd name="T48" fmla="*/ 514020 w 97"/>
                <a:gd name="T49" fmla="*/ 254360 h 97"/>
                <a:gd name="T50" fmla="*/ 455729 w 97"/>
                <a:gd name="T51" fmla="*/ 90086 h 97"/>
                <a:gd name="T52" fmla="*/ 450430 w 97"/>
                <a:gd name="T53" fmla="*/ 429233 h 97"/>
                <a:gd name="T54" fmla="*/ 259660 w 97"/>
                <a:gd name="T55" fmla="*/ 514020 h 97"/>
                <a:gd name="T56" fmla="*/ 286155 w 97"/>
                <a:gd name="T57" fmla="*/ 408037 h 97"/>
                <a:gd name="T58" fmla="*/ 307352 w 97"/>
                <a:gd name="T59" fmla="*/ 392139 h 97"/>
                <a:gd name="T60" fmla="*/ 450430 w 97"/>
                <a:gd name="T61" fmla="*/ 429233 h 97"/>
                <a:gd name="T62" fmla="*/ 222565 w 97"/>
                <a:gd name="T63" fmla="*/ 514020 h 97"/>
                <a:gd name="T64" fmla="*/ 5299 w 97"/>
                <a:gd name="T65" fmla="*/ 317950 h 97"/>
                <a:gd name="T66" fmla="*/ 63590 w 97"/>
                <a:gd name="T67" fmla="*/ 302053 h 97"/>
                <a:gd name="T68" fmla="*/ 95385 w 97"/>
                <a:gd name="T69" fmla="*/ 312651 h 97"/>
                <a:gd name="T70" fmla="*/ 111283 w 97"/>
                <a:gd name="T71" fmla="*/ 307352 h 97"/>
                <a:gd name="T72" fmla="*/ 238463 w 97"/>
                <a:gd name="T73" fmla="*/ 370942 h 97"/>
                <a:gd name="T74" fmla="*/ 254360 w 97"/>
                <a:gd name="T75" fmla="*/ 397438 h 97"/>
                <a:gd name="T76" fmla="*/ 222565 w 97"/>
                <a:gd name="T77" fmla="*/ 514020 h 97"/>
                <a:gd name="T78" fmla="*/ 0 w 97"/>
                <a:gd name="T79" fmla="*/ 280856 h 97"/>
                <a:gd name="T80" fmla="*/ 42393 w 97"/>
                <a:gd name="T81" fmla="*/ 270258 h 97"/>
                <a:gd name="T82" fmla="*/ 0 w 97"/>
                <a:gd name="T83" fmla="*/ 238463 h 97"/>
                <a:gd name="T84" fmla="*/ 0 w 97"/>
                <a:gd name="T85" fmla="*/ 254360 h 97"/>
                <a:gd name="T86" fmla="*/ 0 w 97"/>
                <a:gd name="T87" fmla="*/ 280856 h 97"/>
                <a:gd name="T88" fmla="*/ 275557 w 97"/>
                <a:gd name="T89" fmla="*/ 211967 h 97"/>
                <a:gd name="T90" fmla="*/ 211967 w 97"/>
                <a:gd name="T91" fmla="*/ 243762 h 97"/>
                <a:gd name="T92" fmla="*/ 132479 w 97"/>
                <a:gd name="T93" fmla="*/ 275557 h 97"/>
                <a:gd name="T94" fmla="*/ 132479 w 97"/>
                <a:gd name="T95" fmla="*/ 275557 h 97"/>
                <a:gd name="T96" fmla="*/ 254360 w 97"/>
                <a:gd name="T97" fmla="*/ 333848 h 97"/>
                <a:gd name="T98" fmla="*/ 264959 w 97"/>
                <a:gd name="T99" fmla="*/ 328549 h 97"/>
                <a:gd name="T100" fmla="*/ 275557 w 97"/>
                <a:gd name="T101" fmla="*/ 233164 h 97"/>
                <a:gd name="T102" fmla="*/ 275557 w 97"/>
                <a:gd name="T103" fmla="*/ 211967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grpSp>
      <p:grpSp>
        <p:nvGrpSpPr>
          <p:cNvPr id="14" name="组合 13"/>
          <p:cNvGrpSpPr/>
          <p:nvPr/>
        </p:nvGrpSpPr>
        <p:grpSpPr bwMode="auto">
          <a:xfrm>
            <a:off x="5577504" y="3678501"/>
            <a:ext cx="588169" cy="588169"/>
            <a:chOff x="0" y="0"/>
            <a:chExt cx="784512" cy="784512"/>
          </a:xfrm>
        </p:grpSpPr>
        <p:sp>
          <p:nvSpPr>
            <p:cNvPr id="15" name="椭圆 14"/>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16" name="任意多边形 15"/>
            <p:cNvSpPr>
              <a:spLocks noChangeArrowheads="1"/>
            </p:cNvSpPr>
            <p:nvPr/>
          </p:nvSpPr>
          <p:spPr bwMode="auto">
            <a:xfrm>
              <a:off x="105574" y="174618"/>
              <a:ext cx="550505" cy="412416"/>
            </a:xfrm>
            <a:custGeom>
              <a:avLst/>
              <a:gdLst>
                <a:gd name="T0" fmla="*/ 0 w 574972"/>
                <a:gd name="T1" fmla="*/ 0 h 399845"/>
                <a:gd name="T2" fmla="*/ 574972 w 574972"/>
                <a:gd name="T3" fmla="*/ 399845 h 399845"/>
              </a:gdLst>
              <a:ahLst/>
              <a:cxnLst/>
              <a:rect l="T0" t="T1" r="T2" b="T3"/>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ea typeface="方正兰亭黑_GBK"/>
                <a:cs typeface="方正兰亭黑_GBK"/>
                <a:sym typeface="Arial" panose="020B0604020202020204" pitchFamily="34" charset="0"/>
              </a:endParaRPr>
            </a:p>
          </p:txBody>
        </p:sp>
      </p:grpSp>
      <p:grpSp>
        <p:nvGrpSpPr>
          <p:cNvPr id="17" name="组合 16"/>
          <p:cNvGrpSpPr/>
          <p:nvPr/>
        </p:nvGrpSpPr>
        <p:grpSpPr bwMode="auto">
          <a:xfrm>
            <a:off x="2936697" y="3678501"/>
            <a:ext cx="588169" cy="588169"/>
            <a:chOff x="0" y="0"/>
            <a:chExt cx="784512" cy="784512"/>
          </a:xfrm>
        </p:grpSpPr>
        <p:sp>
          <p:nvSpPr>
            <p:cNvPr id="18" name="椭圆 17"/>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19" name="Freeform 168"/>
            <p:cNvSpPr>
              <a:spLocks noChangeAspect="1" noEditPoints="1" noChangeArrowheads="1"/>
            </p:cNvSpPr>
            <p:nvPr/>
          </p:nvSpPr>
          <p:spPr bwMode="auto">
            <a:xfrm>
              <a:off x="145149" y="167123"/>
              <a:ext cx="494214" cy="450267"/>
            </a:xfrm>
            <a:custGeom>
              <a:avLst/>
              <a:gdLst>
                <a:gd name="T0" fmla="*/ 21030 w 94"/>
                <a:gd name="T1" fmla="*/ 105618 h 81"/>
                <a:gd name="T2" fmla="*/ 241849 w 94"/>
                <a:gd name="T3" fmla="*/ 105618 h 81"/>
                <a:gd name="T4" fmla="*/ 262880 w 94"/>
                <a:gd name="T5" fmla="*/ 88942 h 81"/>
                <a:gd name="T6" fmla="*/ 383805 w 94"/>
                <a:gd name="T7" fmla="*/ 0 h 81"/>
                <a:gd name="T8" fmla="*/ 383805 w 94"/>
                <a:gd name="T9" fmla="*/ 183442 h 81"/>
                <a:gd name="T10" fmla="*/ 383805 w 94"/>
                <a:gd name="T11" fmla="*/ 366884 h 81"/>
                <a:gd name="T12" fmla="*/ 262880 w 94"/>
                <a:gd name="T13" fmla="*/ 272384 h 81"/>
                <a:gd name="T14" fmla="*/ 241849 w 94"/>
                <a:gd name="T15" fmla="*/ 261266 h 81"/>
                <a:gd name="T16" fmla="*/ 173501 w 94"/>
                <a:gd name="T17" fmla="*/ 261266 h 81"/>
                <a:gd name="T18" fmla="*/ 210304 w 94"/>
                <a:gd name="T19" fmla="*/ 389120 h 81"/>
                <a:gd name="T20" fmla="*/ 236592 w 94"/>
                <a:gd name="T21" fmla="*/ 389120 h 81"/>
                <a:gd name="T22" fmla="*/ 236592 w 94"/>
                <a:gd name="T23" fmla="*/ 450267 h 81"/>
                <a:gd name="T24" fmla="*/ 226077 w 94"/>
                <a:gd name="T25" fmla="*/ 450267 h 81"/>
                <a:gd name="T26" fmla="*/ 110410 w 94"/>
                <a:gd name="T27" fmla="*/ 450267 h 81"/>
                <a:gd name="T28" fmla="*/ 57834 w 94"/>
                <a:gd name="T29" fmla="*/ 261266 h 81"/>
                <a:gd name="T30" fmla="*/ 21030 w 94"/>
                <a:gd name="T31" fmla="*/ 261266 h 81"/>
                <a:gd name="T32" fmla="*/ 21030 w 94"/>
                <a:gd name="T33" fmla="*/ 105618 h 81"/>
                <a:gd name="T34" fmla="*/ 457411 w 94"/>
                <a:gd name="T35" fmla="*/ 127854 h 81"/>
                <a:gd name="T36" fmla="*/ 494214 w 94"/>
                <a:gd name="T37" fmla="*/ 183442 h 81"/>
                <a:gd name="T38" fmla="*/ 457411 w 94"/>
                <a:gd name="T39" fmla="*/ 239031 h 81"/>
                <a:gd name="T40" fmla="*/ 457411 w 94"/>
                <a:gd name="T41" fmla="*/ 366884 h 81"/>
                <a:gd name="T42" fmla="*/ 410092 w 94"/>
                <a:gd name="T43" fmla="*/ 366884 h 81"/>
                <a:gd name="T44" fmla="*/ 410092 w 94"/>
                <a:gd name="T45" fmla="*/ 0 h 81"/>
                <a:gd name="T46" fmla="*/ 457411 w 94"/>
                <a:gd name="T47" fmla="*/ 0 h 81"/>
                <a:gd name="T48" fmla="*/ 457411 w 94"/>
                <a:gd name="T49" fmla="*/ 127854 h 81"/>
                <a:gd name="T50" fmla="*/ 241849 w 94"/>
                <a:gd name="T51" fmla="*/ 272384 h 81"/>
                <a:gd name="T52" fmla="*/ 194531 w 94"/>
                <a:gd name="T53" fmla="*/ 272384 h 81"/>
                <a:gd name="T54" fmla="*/ 210304 w 94"/>
                <a:gd name="T55" fmla="*/ 339090 h 81"/>
                <a:gd name="T56" fmla="*/ 226077 w 94"/>
                <a:gd name="T57" fmla="*/ 339090 h 81"/>
                <a:gd name="T58" fmla="*/ 226077 w 94"/>
                <a:gd name="T59" fmla="*/ 316855 h 81"/>
                <a:gd name="T60" fmla="*/ 241849 w 94"/>
                <a:gd name="T61" fmla="*/ 272384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ea typeface="方正兰亭黑_GBK"/>
                <a:cs typeface="方正兰亭黑_GBK"/>
                <a:sym typeface="Arial" panose="020B0604020202020204" pitchFamily="34" charset="0"/>
              </a:endParaRPr>
            </a:p>
          </p:txBody>
        </p:sp>
      </p:grpSp>
      <p:grpSp>
        <p:nvGrpSpPr>
          <p:cNvPr id="20" name="组合 19"/>
          <p:cNvGrpSpPr/>
          <p:nvPr/>
        </p:nvGrpSpPr>
        <p:grpSpPr bwMode="auto">
          <a:xfrm>
            <a:off x="1617485" y="3678501"/>
            <a:ext cx="588169" cy="588169"/>
            <a:chOff x="0" y="0"/>
            <a:chExt cx="784512" cy="784512"/>
          </a:xfrm>
        </p:grpSpPr>
        <p:sp>
          <p:nvSpPr>
            <p:cNvPr id="21" name="椭圆 20"/>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22" name="任意多边形 21"/>
            <p:cNvSpPr>
              <a:spLocks noChangeArrowheads="1"/>
            </p:cNvSpPr>
            <p:nvPr/>
          </p:nvSpPr>
          <p:spPr bwMode="auto">
            <a:xfrm>
              <a:off x="132612" y="128939"/>
              <a:ext cx="519288" cy="503774"/>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grpSp>
      <p:grpSp>
        <p:nvGrpSpPr>
          <p:cNvPr id="23" name="组合 22"/>
          <p:cNvGrpSpPr/>
          <p:nvPr/>
        </p:nvGrpSpPr>
        <p:grpSpPr bwMode="auto">
          <a:xfrm>
            <a:off x="6897907" y="3678501"/>
            <a:ext cx="588169" cy="588169"/>
            <a:chOff x="0" y="0"/>
            <a:chExt cx="784512" cy="784512"/>
          </a:xfrm>
        </p:grpSpPr>
        <p:sp>
          <p:nvSpPr>
            <p:cNvPr id="24" name="椭圆 23"/>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25" name="Freeform 228"/>
            <p:cNvSpPr>
              <a:spLocks noEditPoints="1" noChangeArrowheads="1"/>
            </p:cNvSpPr>
            <p:nvPr/>
          </p:nvSpPr>
          <p:spPr bwMode="auto">
            <a:xfrm>
              <a:off x="219554" y="163389"/>
              <a:ext cx="345405" cy="457735"/>
            </a:xfrm>
            <a:custGeom>
              <a:avLst/>
              <a:gdLst>
                <a:gd name="T0" fmla="*/ 252411 w 52"/>
                <a:gd name="T1" fmla="*/ 351593 h 69"/>
                <a:gd name="T2" fmla="*/ 212557 w 52"/>
                <a:gd name="T3" fmla="*/ 338326 h 69"/>
                <a:gd name="T4" fmla="*/ 212557 w 52"/>
                <a:gd name="T5" fmla="*/ 338326 h 69"/>
                <a:gd name="T6" fmla="*/ 179345 w 52"/>
                <a:gd name="T7" fmla="*/ 325058 h 69"/>
                <a:gd name="T8" fmla="*/ 99636 w 52"/>
                <a:gd name="T9" fmla="*/ 192381 h 69"/>
                <a:gd name="T10" fmla="*/ 106278 w 52"/>
                <a:gd name="T11" fmla="*/ 152578 h 69"/>
                <a:gd name="T12" fmla="*/ 106278 w 52"/>
                <a:gd name="T13" fmla="*/ 152578 h 69"/>
                <a:gd name="T14" fmla="*/ 119563 w 52"/>
                <a:gd name="T15" fmla="*/ 112775 h 69"/>
                <a:gd name="T16" fmla="*/ 73066 w 52"/>
                <a:gd name="T17" fmla="*/ 39803 h 69"/>
                <a:gd name="T18" fmla="*/ 46497 w 52"/>
                <a:gd name="T19" fmla="*/ 39803 h 69"/>
                <a:gd name="T20" fmla="*/ 6642 w 52"/>
                <a:gd name="T21" fmla="*/ 92874 h 69"/>
                <a:gd name="T22" fmla="*/ 0 w 52"/>
                <a:gd name="T23" fmla="*/ 139311 h 69"/>
                <a:gd name="T24" fmla="*/ 73066 w 52"/>
                <a:gd name="T25" fmla="*/ 298523 h 69"/>
                <a:gd name="T26" fmla="*/ 172703 w 52"/>
                <a:gd name="T27" fmla="*/ 437833 h 69"/>
                <a:gd name="T28" fmla="*/ 212557 w 52"/>
                <a:gd name="T29" fmla="*/ 451101 h 69"/>
                <a:gd name="T30" fmla="*/ 278981 w 52"/>
                <a:gd name="T31" fmla="*/ 451101 h 69"/>
                <a:gd name="T32" fmla="*/ 292266 w 52"/>
                <a:gd name="T33" fmla="*/ 424566 h 69"/>
                <a:gd name="T34" fmla="*/ 252411 w 52"/>
                <a:gd name="T35" fmla="*/ 351593 h 69"/>
                <a:gd name="T36" fmla="*/ 345405 w 52"/>
                <a:gd name="T37" fmla="*/ 411298 h 69"/>
                <a:gd name="T38" fmla="*/ 292266 w 52"/>
                <a:gd name="T39" fmla="*/ 325058 h 69"/>
                <a:gd name="T40" fmla="*/ 278981 w 52"/>
                <a:gd name="T41" fmla="*/ 318424 h 69"/>
                <a:gd name="T42" fmla="*/ 265696 w 52"/>
                <a:gd name="T43" fmla="*/ 318424 h 69"/>
                <a:gd name="T44" fmla="*/ 259054 w 52"/>
                <a:gd name="T45" fmla="*/ 338326 h 69"/>
                <a:gd name="T46" fmla="*/ 312193 w 52"/>
                <a:gd name="T47" fmla="*/ 424566 h 69"/>
                <a:gd name="T48" fmla="*/ 332120 w 52"/>
                <a:gd name="T49" fmla="*/ 431200 h 69"/>
                <a:gd name="T50" fmla="*/ 338763 w 52"/>
                <a:gd name="T51" fmla="*/ 424566 h 69"/>
                <a:gd name="T52" fmla="*/ 345405 w 52"/>
                <a:gd name="T53" fmla="*/ 411298 h 69"/>
                <a:gd name="T54" fmla="*/ 132848 w 52"/>
                <a:gd name="T55" fmla="*/ 112775 h 69"/>
                <a:gd name="T56" fmla="*/ 152775 w 52"/>
                <a:gd name="T57" fmla="*/ 119409 h 69"/>
                <a:gd name="T58" fmla="*/ 159418 w 52"/>
                <a:gd name="T59" fmla="*/ 112775 h 69"/>
                <a:gd name="T60" fmla="*/ 166060 w 52"/>
                <a:gd name="T61" fmla="*/ 92874 h 69"/>
                <a:gd name="T62" fmla="*/ 112921 w 52"/>
                <a:gd name="T63" fmla="*/ 6634 h 69"/>
                <a:gd name="T64" fmla="*/ 99636 w 52"/>
                <a:gd name="T65" fmla="*/ 0 h 69"/>
                <a:gd name="T66" fmla="*/ 86351 w 52"/>
                <a:gd name="T67" fmla="*/ 6634 h 69"/>
                <a:gd name="T68" fmla="*/ 86351 w 52"/>
                <a:gd name="T69" fmla="*/ 26535 h 69"/>
                <a:gd name="T70" fmla="*/ 132848 w 52"/>
                <a:gd name="T71" fmla="*/ 11277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9"/>
                <a:gd name="T110" fmla="*/ 52 w 52"/>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grpSp>
      <p:pic>
        <p:nvPicPr>
          <p:cNvPr id="26" name="Dirk Reichardt - Weekend">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704850" y="144065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par>
                                <p:cTn id="7" presetID="18" presetClass="entr" presetSubtype="12" fill="hold" nodeType="withEffect">
                                  <p:stCondLst>
                                    <p:cond delay="300"/>
                                  </p:stCondLst>
                                  <p:childTnLst>
                                    <p:set>
                                      <p:cBhvr>
                                        <p:cTn id="8" dur="1" fill="hold">
                                          <p:stCondLst>
                                            <p:cond delay="0"/>
                                          </p:stCondLst>
                                        </p:cTn>
                                        <p:tgtEl>
                                          <p:spTgt spid="6"/>
                                        </p:tgtEl>
                                        <p:attrNameLst>
                                          <p:attrName>style.visibility</p:attrName>
                                        </p:attrNameLst>
                                      </p:cBhvr>
                                      <p:to>
                                        <p:strVal val="visible"/>
                                      </p:to>
                                    </p:set>
                                    <p:animEffect transition="in" filter="strips(downLeft)">
                                      <p:cBhvr>
                                        <p:cTn id="9" dur="1502"/>
                                        <p:tgtEl>
                                          <p:spTgt spid="6"/>
                                        </p:tgtEl>
                                      </p:cBhvr>
                                    </p:animEffect>
                                  </p:childTnLst>
                                </p:cTn>
                              </p:par>
                            </p:childTnLst>
                          </p:cTn>
                        </p:par>
                        <p:par>
                          <p:cTn id="10" fill="hold">
                            <p:stCondLst>
                              <p:cond delay="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601"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601" fill="hold"/>
                                        <p:tgtEl>
                                          <p:spTgt spid="5"/>
                                        </p:tgtEl>
                                        <p:attrNameLst>
                                          <p:attrName>ppt_y</p:attrName>
                                        </p:attrNameLst>
                                      </p:cBhvr>
                                      <p:tavLst>
                                        <p:tav tm="0">
                                          <p:val>
                                            <p:strVal val="#ppt_y"/>
                                          </p:val>
                                        </p:tav>
                                        <p:tav tm="100000">
                                          <p:val>
                                            <p:strVal val="#ppt_y"/>
                                          </p:val>
                                        </p:tav>
                                      </p:tavLst>
                                    </p:anim>
                                    <p:anim calcmode="lin" valueType="num">
                                      <p:cBhvr>
                                        <p:cTn id="15" dur="601"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601"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601" tmFilter="0,0; .5, 1; 1, 1"/>
                                        <p:tgtEl>
                                          <p:spTgt spid="5"/>
                                        </p:tgtEl>
                                      </p:cBhvr>
                                    </p:animEffect>
                                  </p:childTnLst>
                                </p:cTn>
                              </p:par>
                            </p:childTnLst>
                          </p:cTn>
                        </p:par>
                        <p:par>
                          <p:cTn id="18" fill="hold">
                            <p:stCondLst>
                              <p:cond delay="3004"/>
                            </p:stCondLst>
                            <p:childTnLst>
                              <p:par>
                                <p:cTn id="19" presetID="10" presetClass="entr" presetSubtype="0" fill="hold" grpId="1" nodeType="afterEffect">
                                  <p:stCondLst>
                                    <p:cond delay="0"/>
                                  </p:stCondLst>
                                  <p:iterate type="lt">
                                    <p:tmPct val="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901"/>
                                        <p:tgtEl>
                                          <p:spTgt spid="4"/>
                                        </p:tgtEl>
                                      </p:cBhvr>
                                    </p:animEffect>
                                  </p:childTnLst>
                                </p:cTn>
                              </p:par>
                              <p:par>
                                <p:cTn id="22" presetID="34" presetClass="emph" presetSubtype="0" fill="hold" grpId="0" nodeType="withEffect">
                                  <p:stCondLst>
                                    <p:cond delay="0"/>
                                  </p:stCondLst>
                                  <p:iterate type="lt">
                                    <p:tmPct val="10000"/>
                                  </p:iterate>
                                  <p:childTnLst>
                                    <p:animMotion origin="layout" path="M 0.0 0.0 L 0.0 -0.07213" pathEditMode="relative" ptsTypes="">
                                      <p:cBhvr>
                                        <p:cTn id="23" dur="450" accel="50000" decel="50000" autoRev="1" fill="hold">
                                          <p:stCondLst>
                                            <p:cond delay="0"/>
                                          </p:stCondLst>
                                        </p:cTn>
                                        <p:tgtEl>
                                          <p:spTgt spid="4"/>
                                        </p:tgtEl>
                                        <p:attrNameLst>
                                          <p:attrName>ppt_x</p:attrName>
                                          <p:attrName>ppt_y</p:attrName>
                                        </p:attrNameLst>
                                      </p:cBhvr>
                                    </p:animMotion>
                                    <p:animRot by="1500000">
                                      <p:cBhvr>
                                        <p:cTn id="24" dur="226" fill="hold">
                                          <p:stCondLst>
                                            <p:cond delay="0"/>
                                          </p:stCondLst>
                                        </p:cTn>
                                        <p:tgtEl>
                                          <p:spTgt spid="4"/>
                                        </p:tgtEl>
                                        <p:attrNameLst>
                                          <p:attrName>r</p:attrName>
                                        </p:attrNameLst>
                                      </p:cBhvr>
                                    </p:animRot>
                                    <p:animRot by="-1500000">
                                      <p:cBhvr>
                                        <p:cTn id="25" dur="226" fill="hold">
                                          <p:stCondLst>
                                            <p:cond delay="226"/>
                                          </p:stCondLst>
                                        </p:cTn>
                                        <p:tgtEl>
                                          <p:spTgt spid="4"/>
                                        </p:tgtEl>
                                        <p:attrNameLst>
                                          <p:attrName>r</p:attrName>
                                        </p:attrNameLst>
                                      </p:cBhvr>
                                    </p:animRot>
                                    <p:animRot by="-1500000">
                                      <p:cBhvr>
                                        <p:cTn id="26" dur="226" fill="hold">
                                          <p:stCondLst>
                                            <p:cond delay="450"/>
                                          </p:stCondLst>
                                        </p:cTn>
                                        <p:tgtEl>
                                          <p:spTgt spid="4"/>
                                        </p:tgtEl>
                                        <p:attrNameLst>
                                          <p:attrName>r</p:attrName>
                                        </p:attrNameLst>
                                      </p:cBhvr>
                                    </p:animRot>
                                    <p:animRot by="1500000">
                                      <p:cBhvr>
                                        <p:cTn id="27" dur="226" fill="hold">
                                          <p:stCondLst>
                                            <p:cond delay="676"/>
                                          </p:stCondLst>
                                        </p:cTn>
                                        <p:tgtEl>
                                          <p:spTgt spid="4"/>
                                        </p:tgtEl>
                                        <p:attrNameLst>
                                          <p:attrName>r</p:attrName>
                                        </p:attrNameLst>
                                      </p:cBhvr>
                                    </p:animRot>
                                  </p:childTnLst>
                                </p:cTn>
                              </p:par>
                              <p:par>
                                <p:cTn id="28" presetID="3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p:cBhvr>
                                        <p:cTn id="30" dur="750"/>
                                        <p:tgtEl>
                                          <p:spTgt spid="20"/>
                                        </p:tgtEl>
                                      </p:cBhvr>
                                    </p:animEffect>
                                    <p:anim calcmode="lin" valueType="num">
                                      <p:cBhvr>
                                        <p:cTn id="31" dur="750" fill="hold"/>
                                        <p:tgtEl>
                                          <p:spTgt spid="20"/>
                                        </p:tgtEl>
                                        <p:attrNameLst>
                                          <p:attrName>ppt_x</p:attrName>
                                        </p:attrNameLst>
                                      </p:cBhvr>
                                      <p:tavLst>
                                        <p:tav tm="0">
                                          <p:val>
                                            <p:strVal val="#ppt_x"/>
                                          </p:val>
                                        </p:tav>
                                        <p:tav tm="100000">
                                          <p:val>
                                            <p:strVal val="#ppt_x"/>
                                          </p:val>
                                        </p:tav>
                                      </p:tavLst>
                                    </p:anim>
                                    <p:anim calcmode="lin" valueType="num">
                                      <p:cBhvr>
                                        <p:cTn id="32" dur="675" decel="100000" fill="hold"/>
                                        <p:tgtEl>
                                          <p:spTgt spid="20"/>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3250"/>
                                  </p:stCondLst>
                                  <p:childTnLst>
                                    <p:set>
                                      <p:cBhvr>
                                        <p:cTn id="35" dur="1" fill="hold">
                                          <p:stCondLst>
                                            <p:cond delay="0"/>
                                          </p:stCondLst>
                                        </p:cTn>
                                        <p:tgtEl>
                                          <p:spTgt spid="17"/>
                                        </p:tgtEl>
                                        <p:attrNameLst>
                                          <p:attrName>style.visibility</p:attrName>
                                        </p:attrNameLst>
                                      </p:cBhvr>
                                      <p:to>
                                        <p:strVal val="visible"/>
                                      </p:to>
                                    </p:set>
                                    <p:animEffect>
                                      <p:cBhvr>
                                        <p:cTn id="36" dur="750"/>
                                        <p:tgtEl>
                                          <p:spTgt spid="17"/>
                                        </p:tgtEl>
                                      </p:cBhvr>
                                    </p:animEffect>
                                    <p:anim calcmode="lin" valueType="num">
                                      <p:cBhvr>
                                        <p:cTn id="37" dur="750" fill="hold"/>
                                        <p:tgtEl>
                                          <p:spTgt spid="17"/>
                                        </p:tgtEl>
                                        <p:attrNameLst>
                                          <p:attrName>ppt_x</p:attrName>
                                        </p:attrNameLst>
                                      </p:cBhvr>
                                      <p:tavLst>
                                        <p:tav tm="0">
                                          <p:val>
                                            <p:strVal val="#ppt_x"/>
                                          </p:val>
                                        </p:tav>
                                        <p:tav tm="100000">
                                          <p:val>
                                            <p:strVal val="#ppt_x"/>
                                          </p:val>
                                        </p:tav>
                                      </p:tavLst>
                                    </p:anim>
                                    <p:anim calcmode="lin" valueType="num">
                                      <p:cBhvr>
                                        <p:cTn id="38" dur="675" decel="100000" fill="hold"/>
                                        <p:tgtEl>
                                          <p:spTgt spid="17"/>
                                        </p:tgtEl>
                                        <p:attrNameLst>
                                          <p:attrName>ppt_y</p:attrName>
                                        </p:attrNameLst>
                                      </p:cBhvr>
                                      <p:tavLst>
                                        <p:tav tm="0">
                                          <p:val>
                                            <p:strVal val="#ppt_y+1"/>
                                          </p:val>
                                        </p:tav>
                                        <p:tav tm="100000">
                                          <p:val>
                                            <p:strVal val="#ppt_y-.03"/>
                                          </p:val>
                                        </p:tav>
                                      </p:tavLst>
                                    </p:anim>
                                    <p:anim calcmode="lin" valueType="num">
                                      <p:cBhvr>
                                        <p:cTn id="39"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3500"/>
                                  </p:stCondLst>
                                  <p:childTnLst>
                                    <p:set>
                                      <p:cBhvr>
                                        <p:cTn id="41" dur="1" fill="hold">
                                          <p:stCondLst>
                                            <p:cond delay="0"/>
                                          </p:stCondLst>
                                        </p:cTn>
                                        <p:tgtEl>
                                          <p:spTgt spid="11"/>
                                        </p:tgtEl>
                                        <p:attrNameLst>
                                          <p:attrName>style.visibility</p:attrName>
                                        </p:attrNameLst>
                                      </p:cBhvr>
                                      <p:to>
                                        <p:strVal val="visible"/>
                                      </p:to>
                                    </p:set>
                                    <p:animEffect>
                                      <p:cBhvr>
                                        <p:cTn id="42" dur="750"/>
                                        <p:tgtEl>
                                          <p:spTgt spid="11"/>
                                        </p:tgtEl>
                                      </p:cBhvr>
                                    </p:animEffect>
                                    <p:anim calcmode="lin" valueType="num">
                                      <p:cBhvr>
                                        <p:cTn id="43" dur="750" fill="hold"/>
                                        <p:tgtEl>
                                          <p:spTgt spid="11"/>
                                        </p:tgtEl>
                                        <p:attrNameLst>
                                          <p:attrName>ppt_x</p:attrName>
                                        </p:attrNameLst>
                                      </p:cBhvr>
                                      <p:tavLst>
                                        <p:tav tm="0">
                                          <p:val>
                                            <p:strVal val="#ppt_x"/>
                                          </p:val>
                                        </p:tav>
                                        <p:tav tm="100000">
                                          <p:val>
                                            <p:strVal val="#ppt_x"/>
                                          </p:val>
                                        </p:tav>
                                      </p:tavLst>
                                    </p:anim>
                                    <p:anim calcmode="lin" valueType="num">
                                      <p:cBhvr>
                                        <p:cTn id="44" dur="675" decel="100000" fill="hold"/>
                                        <p:tgtEl>
                                          <p:spTgt spid="11"/>
                                        </p:tgtEl>
                                        <p:attrNameLst>
                                          <p:attrName>ppt_y</p:attrName>
                                        </p:attrNameLst>
                                      </p:cBhvr>
                                      <p:tavLst>
                                        <p:tav tm="0">
                                          <p:val>
                                            <p:strVal val="#ppt_y+1"/>
                                          </p:val>
                                        </p:tav>
                                        <p:tav tm="100000">
                                          <p:val>
                                            <p:strVal val="#ppt_y-.03"/>
                                          </p:val>
                                        </p:tav>
                                      </p:tavLst>
                                    </p:anim>
                                    <p:anim calcmode="lin" valueType="num">
                                      <p:cBhvr>
                                        <p:cTn id="45" dur="75" accel="100000" fill="hold">
                                          <p:stCondLst>
                                            <p:cond delay="675"/>
                                          </p:stCondLst>
                                        </p:cTn>
                                        <p:tgtEl>
                                          <p:spTgt spid="11"/>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3500"/>
                                  </p:stCondLst>
                                  <p:childTnLst>
                                    <p:set>
                                      <p:cBhvr>
                                        <p:cTn id="47" dur="1" fill="hold">
                                          <p:stCondLst>
                                            <p:cond delay="0"/>
                                          </p:stCondLst>
                                        </p:cTn>
                                        <p:tgtEl>
                                          <p:spTgt spid="14"/>
                                        </p:tgtEl>
                                        <p:attrNameLst>
                                          <p:attrName>style.visibility</p:attrName>
                                        </p:attrNameLst>
                                      </p:cBhvr>
                                      <p:to>
                                        <p:strVal val="visible"/>
                                      </p:to>
                                    </p:set>
                                    <p:animEffect>
                                      <p:cBhvr>
                                        <p:cTn id="48" dur="750"/>
                                        <p:tgtEl>
                                          <p:spTgt spid="14"/>
                                        </p:tgtEl>
                                      </p:cBhvr>
                                    </p:animEffect>
                                    <p:anim calcmode="lin" valueType="num">
                                      <p:cBhvr>
                                        <p:cTn id="49" dur="750" fill="hold"/>
                                        <p:tgtEl>
                                          <p:spTgt spid="14"/>
                                        </p:tgtEl>
                                        <p:attrNameLst>
                                          <p:attrName>ppt_x</p:attrName>
                                        </p:attrNameLst>
                                      </p:cBhvr>
                                      <p:tavLst>
                                        <p:tav tm="0">
                                          <p:val>
                                            <p:strVal val="#ppt_x"/>
                                          </p:val>
                                        </p:tav>
                                        <p:tav tm="100000">
                                          <p:val>
                                            <p:strVal val="#ppt_x"/>
                                          </p:val>
                                        </p:tav>
                                      </p:tavLst>
                                    </p:anim>
                                    <p:anim calcmode="lin" valueType="num">
                                      <p:cBhvr>
                                        <p:cTn id="50" dur="675" decel="100000" fill="hold"/>
                                        <p:tgtEl>
                                          <p:spTgt spid="14"/>
                                        </p:tgtEl>
                                        <p:attrNameLst>
                                          <p:attrName>ppt_y</p:attrName>
                                        </p:attrNameLst>
                                      </p:cBhvr>
                                      <p:tavLst>
                                        <p:tav tm="0">
                                          <p:val>
                                            <p:strVal val="#ppt_y+1"/>
                                          </p:val>
                                        </p:tav>
                                        <p:tav tm="100000">
                                          <p:val>
                                            <p:strVal val="#ppt_y-.03"/>
                                          </p:val>
                                        </p:tav>
                                      </p:tavLst>
                                    </p:anim>
                                    <p:anim calcmode="lin" valueType="num">
                                      <p:cBhvr>
                                        <p:cTn id="51"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3600"/>
                                  </p:stCondLst>
                                  <p:childTnLst>
                                    <p:set>
                                      <p:cBhvr>
                                        <p:cTn id="53" dur="1" fill="hold">
                                          <p:stCondLst>
                                            <p:cond delay="0"/>
                                          </p:stCondLst>
                                        </p:cTn>
                                        <p:tgtEl>
                                          <p:spTgt spid="23"/>
                                        </p:tgtEl>
                                        <p:attrNameLst>
                                          <p:attrName>style.visibility</p:attrName>
                                        </p:attrNameLst>
                                      </p:cBhvr>
                                      <p:to>
                                        <p:strVal val="visible"/>
                                      </p:to>
                                    </p:set>
                                    <p:animEffect>
                                      <p:cBhvr>
                                        <p:cTn id="54" dur="750"/>
                                        <p:tgtEl>
                                          <p:spTgt spid="23"/>
                                        </p:tgtEl>
                                      </p:cBhvr>
                                    </p:animEffect>
                                    <p:anim calcmode="lin" valueType="num">
                                      <p:cBhvr>
                                        <p:cTn id="55" dur="750" fill="hold"/>
                                        <p:tgtEl>
                                          <p:spTgt spid="23"/>
                                        </p:tgtEl>
                                        <p:attrNameLst>
                                          <p:attrName>ppt_x</p:attrName>
                                        </p:attrNameLst>
                                      </p:cBhvr>
                                      <p:tavLst>
                                        <p:tav tm="0">
                                          <p:val>
                                            <p:strVal val="#ppt_x"/>
                                          </p:val>
                                        </p:tav>
                                        <p:tav tm="100000">
                                          <p:val>
                                            <p:strVal val="#ppt_x"/>
                                          </p:val>
                                        </p:tav>
                                      </p:tavLst>
                                    </p:anim>
                                    <p:anim calcmode="lin" valueType="num">
                                      <p:cBhvr>
                                        <p:cTn id="56" dur="675" decel="100000" fill="hold"/>
                                        <p:tgtEl>
                                          <p:spTgt spid="23"/>
                                        </p:tgtEl>
                                        <p:attrNameLst>
                                          <p:attrName>ppt_y</p:attrName>
                                        </p:attrNameLst>
                                      </p:cBhvr>
                                      <p:tavLst>
                                        <p:tav tm="0">
                                          <p:val>
                                            <p:strVal val="#ppt_y+1"/>
                                          </p:val>
                                        </p:tav>
                                        <p:tav tm="100000">
                                          <p:val>
                                            <p:strVal val="#ppt_y-.03"/>
                                          </p:val>
                                        </p:tav>
                                      </p:tavLst>
                                    </p:anim>
                                    <p:anim calcmode="lin" valueType="num">
                                      <p:cBhvr>
                                        <p:cTn id="57"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8" repeatCount="indefinite" fill="remove" display="0">
                  <p:stCondLst>
                    <p:cond delay="indefinite"/>
                  </p:stCondLst>
                  <p:endCondLst>
                    <p:cond evt="onStopAudio" delay="0">
                      <p:tgtEl>
                        <p:sldTgt/>
                      </p:tgtEl>
                    </p:cond>
                  </p:endCondLst>
                </p:cTn>
                <p:tgtEl>
                  <p:spTgt spid="26"/>
                </p:tgtEl>
              </p:cMediaNode>
            </p:audio>
          </p:childTnLst>
        </p:cTn>
      </p:par>
    </p:tnLst>
    <p:bldLst>
      <p:bldP spid="4" grpId="0"/>
      <p:bldP spid="4" grpI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矩形 9"/>
          <p:cNvSpPr/>
          <p:nvPr/>
        </p:nvSpPr>
        <p:spPr>
          <a:xfrm rot="18765110">
            <a:off x="1489075" y="1620838"/>
            <a:ext cx="2160588" cy="21605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rot="18765110">
            <a:off x="1057785" y="1621468"/>
            <a:ext cx="2160240" cy="2160240"/>
          </a:xfrm>
          <a:prstGeom prst="rect">
            <a:avLst/>
          </a:prstGeom>
          <a:blipFill dpi="0" rotWithShape="0">
            <a:blip r:embed="rId1" cstate="print"/>
            <a:srcRect/>
            <a:stretch>
              <a:fillRect l="-6000" r="-51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2" name="组合 3"/>
          <p:cNvGrpSpPr/>
          <p:nvPr/>
        </p:nvGrpSpPr>
        <p:grpSpPr>
          <a:xfrm>
            <a:off x="4787900" y="1276350"/>
            <a:ext cx="1917700" cy="358775"/>
            <a:chOff x="4644008" y="1059580"/>
            <a:chExt cx="1917365" cy="360042"/>
          </a:xfrm>
        </p:grpSpPr>
        <p:sp>
          <p:nvSpPr>
            <p:cNvPr id="13" name="矩形 12"/>
            <p:cNvSpPr/>
            <p:nvPr/>
          </p:nvSpPr>
          <p:spPr>
            <a:xfrm>
              <a:off x="4644008" y="1059580"/>
              <a:ext cx="1799911" cy="3600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9"/>
            <p:cNvSpPr txBox="1"/>
            <p:nvPr/>
          </p:nvSpPr>
          <p:spPr>
            <a:xfrm>
              <a:off x="4644008" y="1080368"/>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5" name="矩形 6"/>
          <p:cNvSpPr/>
          <p:nvPr/>
        </p:nvSpPr>
        <p:spPr>
          <a:xfrm>
            <a:off x="4643438" y="2089150"/>
            <a:ext cx="3889375" cy="22844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cxnSp>
        <p:nvCxnSpPr>
          <p:cNvPr id="10" name="直接连接符 9"/>
          <p:cNvCxnSpPr/>
          <p:nvPr/>
        </p:nvCxnSpPr>
        <p:spPr>
          <a:xfrm>
            <a:off x="1453154" y="2652759"/>
            <a:ext cx="623769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249742" y="1761660"/>
            <a:ext cx="457080" cy="972108"/>
            <a:chOff x="2998862" y="2348880"/>
            <a:chExt cx="609440" cy="1296144"/>
          </a:xfrm>
          <a:solidFill>
            <a:schemeClr val="bg1"/>
          </a:solidFill>
        </p:grpSpPr>
        <p:sp>
          <p:nvSpPr>
            <p:cNvPr id="12" name="椭圆 11"/>
            <p:cNvSpPr/>
            <p:nvPr/>
          </p:nvSpPr>
          <p:spPr>
            <a:xfrm>
              <a:off x="2998862"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任意多边形 12"/>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14" name="组合 13"/>
          <p:cNvGrpSpPr/>
          <p:nvPr/>
        </p:nvGrpSpPr>
        <p:grpSpPr>
          <a:xfrm>
            <a:off x="2789802" y="2571750"/>
            <a:ext cx="456758" cy="967973"/>
            <a:chOff x="3718942" y="3429000"/>
            <a:chExt cx="609010" cy="1290630"/>
          </a:xfrm>
          <a:solidFill>
            <a:schemeClr val="bg1"/>
          </a:solidFill>
        </p:grpSpPr>
        <p:sp>
          <p:nvSpPr>
            <p:cNvPr id="15" name="椭圆 14"/>
            <p:cNvSpPr/>
            <p:nvPr/>
          </p:nvSpPr>
          <p:spPr>
            <a:xfrm>
              <a:off x="3718942"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任意多边形 15"/>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17" name="组合 16"/>
          <p:cNvGrpSpPr/>
          <p:nvPr/>
        </p:nvGrpSpPr>
        <p:grpSpPr>
          <a:xfrm>
            <a:off x="3707904" y="1761660"/>
            <a:ext cx="468224" cy="972108"/>
            <a:chOff x="4943078" y="2348880"/>
            <a:chExt cx="624298" cy="1296144"/>
          </a:xfrm>
          <a:solidFill>
            <a:schemeClr val="bg1"/>
          </a:solidFill>
        </p:grpSpPr>
        <p:sp>
          <p:nvSpPr>
            <p:cNvPr id="18" name="椭圆 17"/>
            <p:cNvSpPr/>
            <p:nvPr/>
          </p:nvSpPr>
          <p:spPr>
            <a:xfrm>
              <a:off x="4943078"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任意多边形 18"/>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20" name="组合 19"/>
          <p:cNvGrpSpPr/>
          <p:nvPr/>
        </p:nvGrpSpPr>
        <p:grpSpPr>
          <a:xfrm>
            <a:off x="4490991" y="2571750"/>
            <a:ext cx="468224" cy="967973"/>
            <a:chOff x="5987194" y="3429000"/>
            <a:chExt cx="624298" cy="1290630"/>
          </a:xfrm>
          <a:solidFill>
            <a:schemeClr val="bg1"/>
          </a:solidFill>
        </p:grpSpPr>
        <p:sp>
          <p:nvSpPr>
            <p:cNvPr id="21" name="椭圆 20"/>
            <p:cNvSpPr/>
            <p:nvPr/>
          </p:nvSpPr>
          <p:spPr>
            <a:xfrm>
              <a:off x="5987194"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任意多边形 21"/>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23" name="组合 22"/>
          <p:cNvGrpSpPr/>
          <p:nvPr/>
        </p:nvGrpSpPr>
        <p:grpSpPr>
          <a:xfrm>
            <a:off x="6354198" y="2571750"/>
            <a:ext cx="468224" cy="967973"/>
            <a:chOff x="8471470" y="3429000"/>
            <a:chExt cx="624298" cy="1290630"/>
          </a:xfrm>
          <a:solidFill>
            <a:schemeClr val="bg1"/>
          </a:solidFill>
        </p:grpSpPr>
        <p:sp>
          <p:nvSpPr>
            <p:cNvPr id="24" name="椭圆 23"/>
            <p:cNvSpPr/>
            <p:nvPr/>
          </p:nvSpPr>
          <p:spPr>
            <a:xfrm>
              <a:off x="8471470"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任意多边形 24"/>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26" name="组合 25"/>
          <p:cNvGrpSpPr/>
          <p:nvPr/>
        </p:nvGrpSpPr>
        <p:grpSpPr>
          <a:xfrm>
            <a:off x="5745249" y="1761660"/>
            <a:ext cx="442717" cy="972108"/>
            <a:chOff x="7659538" y="2348880"/>
            <a:chExt cx="590289" cy="1296144"/>
          </a:xfrm>
          <a:solidFill>
            <a:schemeClr val="bg1"/>
          </a:solidFill>
        </p:grpSpPr>
        <p:sp>
          <p:nvSpPr>
            <p:cNvPr id="27" name="椭圆 26"/>
            <p:cNvSpPr/>
            <p:nvPr/>
          </p:nvSpPr>
          <p:spPr>
            <a:xfrm>
              <a:off x="7659538" y="3429000"/>
              <a:ext cx="216024" cy="216024"/>
            </a:xfrm>
            <a:prstGeom prst="ellipse">
              <a:avLst/>
            </a:prstGeom>
            <a:grp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任意多边形 27"/>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29" name="组合 28"/>
          <p:cNvGrpSpPr/>
          <p:nvPr/>
        </p:nvGrpSpPr>
        <p:grpSpPr>
          <a:xfrm>
            <a:off x="3869922" y="1167594"/>
            <a:ext cx="594066" cy="594066"/>
            <a:chOff x="5159102" y="1556792"/>
            <a:chExt cx="792088" cy="792088"/>
          </a:xfrm>
        </p:grpSpPr>
        <p:sp>
          <p:nvSpPr>
            <p:cNvPr id="30" name="椭圆 29"/>
            <p:cNvSpPr/>
            <p:nvPr/>
          </p:nvSpPr>
          <p:spPr>
            <a:xfrm>
              <a:off x="5159102"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心形 30"/>
            <p:cNvSpPr/>
            <p:nvPr/>
          </p:nvSpPr>
          <p:spPr>
            <a:xfrm>
              <a:off x="5303118" y="1755307"/>
              <a:ext cx="504056" cy="44955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32" name="组合 31"/>
          <p:cNvGrpSpPr/>
          <p:nvPr/>
        </p:nvGrpSpPr>
        <p:grpSpPr>
          <a:xfrm>
            <a:off x="5881760" y="1167594"/>
            <a:ext cx="594066" cy="594066"/>
            <a:chOff x="7841553" y="1556792"/>
            <a:chExt cx="792088" cy="792088"/>
          </a:xfrm>
        </p:grpSpPr>
        <p:sp>
          <p:nvSpPr>
            <p:cNvPr id="33" name="椭圆 32"/>
            <p:cNvSpPr/>
            <p:nvPr/>
          </p:nvSpPr>
          <p:spPr>
            <a:xfrm>
              <a:off x="7841553"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椭圆形标注 33"/>
            <p:cNvSpPr/>
            <p:nvPr/>
          </p:nvSpPr>
          <p:spPr>
            <a:xfrm>
              <a:off x="8015954" y="1759353"/>
              <a:ext cx="443286" cy="38596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35" name="组合 34"/>
          <p:cNvGrpSpPr/>
          <p:nvPr/>
        </p:nvGrpSpPr>
        <p:grpSpPr>
          <a:xfrm>
            <a:off x="2940354" y="3539723"/>
            <a:ext cx="594066" cy="594066"/>
            <a:chOff x="3919678" y="4719630"/>
            <a:chExt cx="792088" cy="792088"/>
          </a:xfrm>
        </p:grpSpPr>
        <p:sp>
          <p:nvSpPr>
            <p:cNvPr id="36" name="椭圆 35"/>
            <p:cNvSpPr/>
            <p:nvPr/>
          </p:nvSpPr>
          <p:spPr>
            <a:xfrm flipV="1">
              <a:off x="391967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7" name="组合 36"/>
            <p:cNvGrpSpPr/>
            <p:nvPr/>
          </p:nvGrpSpPr>
          <p:grpSpPr>
            <a:xfrm>
              <a:off x="4158358" y="4886644"/>
              <a:ext cx="314729" cy="458061"/>
              <a:chOff x="5690315" y="3674507"/>
              <a:chExt cx="314729" cy="458061"/>
            </a:xfrm>
          </p:grpSpPr>
          <p:sp>
            <p:nvSpPr>
              <p:cNvPr id="38"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39"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grpSp>
        <p:nvGrpSpPr>
          <p:cNvPr id="40" name="组合 39"/>
          <p:cNvGrpSpPr/>
          <p:nvPr/>
        </p:nvGrpSpPr>
        <p:grpSpPr>
          <a:xfrm>
            <a:off x="2400617" y="1167594"/>
            <a:ext cx="594066" cy="594066"/>
            <a:chOff x="3200028" y="1556792"/>
            <a:chExt cx="792088" cy="792088"/>
          </a:xfrm>
        </p:grpSpPr>
        <p:sp>
          <p:nvSpPr>
            <p:cNvPr id="41" name="椭圆 40"/>
            <p:cNvSpPr/>
            <p:nvPr/>
          </p:nvSpPr>
          <p:spPr>
            <a:xfrm>
              <a:off x="3200028"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2" name="组合 41"/>
            <p:cNvGrpSpPr/>
            <p:nvPr/>
          </p:nvGrpSpPr>
          <p:grpSpPr>
            <a:xfrm>
              <a:off x="3360527" y="1717291"/>
              <a:ext cx="471090" cy="471090"/>
              <a:chOff x="4334131" y="1343733"/>
              <a:chExt cx="471090" cy="471090"/>
            </a:xfrm>
          </p:grpSpPr>
          <p:sp>
            <p:nvSpPr>
              <p:cNvPr id="43" name="Freeform 17"/>
              <p:cNvSpPr>
                <a:spLocks noEditPoints="1"/>
              </p:cNvSpPr>
              <p:nvPr/>
            </p:nvSpPr>
            <p:spPr bwMode="auto">
              <a:xfrm flipH="1">
                <a:off x="4468442" y="1477042"/>
                <a:ext cx="202468" cy="203471"/>
              </a:xfrm>
              <a:custGeom>
                <a:avLst/>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44" name="Freeform 18"/>
              <p:cNvSpPr>
                <a:spLocks noEditPoints="1"/>
              </p:cNvSpPr>
              <p:nvPr/>
            </p:nvSpPr>
            <p:spPr bwMode="auto">
              <a:xfrm flipH="1">
                <a:off x="4334131" y="1343733"/>
                <a:ext cx="471090" cy="47109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grpSp>
        <p:nvGrpSpPr>
          <p:cNvPr id="45" name="组合 44"/>
          <p:cNvGrpSpPr/>
          <p:nvPr/>
        </p:nvGrpSpPr>
        <p:grpSpPr>
          <a:xfrm>
            <a:off x="4653009" y="3539723"/>
            <a:ext cx="594066" cy="594066"/>
            <a:chOff x="6203218" y="4719630"/>
            <a:chExt cx="792088" cy="792088"/>
          </a:xfrm>
        </p:grpSpPr>
        <p:sp>
          <p:nvSpPr>
            <p:cNvPr id="46" name="椭圆 45"/>
            <p:cNvSpPr/>
            <p:nvPr/>
          </p:nvSpPr>
          <p:spPr>
            <a:xfrm flipV="1">
              <a:off x="620321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Freeform 45"/>
            <p:cNvSpPr/>
            <p:nvPr/>
          </p:nvSpPr>
          <p:spPr bwMode="auto">
            <a:xfrm flipH="1">
              <a:off x="6389777" y="4906189"/>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48" name="组合 47"/>
          <p:cNvGrpSpPr/>
          <p:nvPr/>
        </p:nvGrpSpPr>
        <p:grpSpPr>
          <a:xfrm>
            <a:off x="6516216" y="3539723"/>
            <a:ext cx="594066" cy="594066"/>
            <a:chOff x="8687494" y="4719630"/>
            <a:chExt cx="792088" cy="792088"/>
          </a:xfrm>
        </p:grpSpPr>
        <p:sp>
          <p:nvSpPr>
            <p:cNvPr id="49" name="椭圆 48"/>
            <p:cNvSpPr/>
            <p:nvPr/>
          </p:nvSpPr>
          <p:spPr>
            <a:xfrm flipV="1">
              <a:off x="8687494"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8847965" y="4984723"/>
              <a:ext cx="471147" cy="261902"/>
              <a:chOff x="6864264" y="1408669"/>
              <a:chExt cx="471147" cy="261902"/>
            </a:xfrm>
          </p:grpSpPr>
          <p:sp>
            <p:nvSpPr>
              <p:cNvPr id="51" name="Freeform 98"/>
              <p:cNvSpPr/>
              <p:nvPr/>
            </p:nvSpPr>
            <p:spPr bwMode="auto">
              <a:xfrm flipH="1">
                <a:off x="6968886" y="1526456"/>
                <a:ext cx="313867" cy="92151"/>
              </a:xfrm>
              <a:custGeom>
                <a:avLst/>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2" name="Freeform 99"/>
              <p:cNvSpPr>
                <a:spLocks noEditPoints="1"/>
              </p:cNvSpPr>
              <p:nvPr/>
            </p:nvSpPr>
            <p:spPr bwMode="auto">
              <a:xfrm flipH="1">
                <a:off x="6864264" y="1408669"/>
                <a:ext cx="471147" cy="261902"/>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3" name="Freeform 100"/>
              <p:cNvSpPr/>
              <p:nvPr/>
            </p:nvSpPr>
            <p:spPr bwMode="auto">
              <a:xfrm flipH="1">
                <a:off x="6968886" y="1461326"/>
                <a:ext cx="313867" cy="91458"/>
              </a:xfrm>
              <a:custGeom>
                <a:avLst/>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sp>
        <p:nvSpPr>
          <p:cNvPr id="54" name="TextBox 88"/>
          <p:cNvSpPr txBox="1"/>
          <p:nvPr/>
        </p:nvSpPr>
        <p:spPr>
          <a:xfrm>
            <a:off x="1032376" y="1485064"/>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5" name="TextBox 90"/>
          <p:cNvSpPr txBox="1"/>
          <p:nvPr/>
        </p:nvSpPr>
        <p:spPr>
          <a:xfrm>
            <a:off x="1578164" y="3519252"/>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6" name="TextBox 91"/>
          <p:cNvSpPr txBox="1"/>
          <p:nvPr/>
        </p:nvSpPr>
        <p:spPr>
          <a:xfrm>
            <a:off x="4463988" y="1538057"/>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7" name="TextBox 92"/>
          <p:cNvSpPr txBox="1"/>
          <p:nvPr/>
        </p:nvSpPr>
        <p:spPr>
          <a:xfrm>
            <a:off x="5017984" y="3080670"/>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8" name="TextBox 93"/>
          <p:cNvSpPr txBox="1"/>
          <p:nvPr/>
        </p:nvSpPr>
        <p:spPr>
          <a:xfrm>
            <a:off x="6462210" y="1538057"/>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9" name="TextBox 94"/>
          <p:cNvSpPr txBox="1"/>
          <p:nvPr/>
        </p:nvSpPr>
        <p:spPr>
          <a:xfrm>
            <a:off x="6948264" y="3080670"/>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right)">
                                      <p:cBhvr>
                                        <p:cTn id="59" dur="500"/>
                                        <p:tgtEl>
                                          <p:spTgt spid="54"/>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right)">
                                      <p:cBhvr>
                                        <p:cTn id="71" dur="500"/>
                                        <p:tgtEl>
                                          <p:spTgt spid="55"/>
                                        </p:tgtEl>
                                      </p:cBhvr>
                                    </p:animEffect>
                                  </p:childTnLst>
                                </p:cTn>
                              </p:par>
                            </p:childTnLst>
                          </p:cTn>
                        </p:par>
                        <p:par>
                          <p:cTn id="72" fill="hold">
                            <p:stCondLst>
                              <p:cond delay="6500"/>
                            </p:stCondLst>
                            <p:childTnLst>
                              <p:par>
                                <p:cTn id="73" presetID="22" presetClass="entr" presetSubtype="4"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cTn>
                              </p:par>
                            </p:childTnLst>
                          </p:cTn>
                        </p:par>
                        <p:par>
                          <p:cTn id="76" fill="hold">
                            <p:stCondLst>
                              <p:cond delay="70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left)">
                                      <p:cBhvr>
                                        <p:cTn id="83" dur="500"/>
                                        <p:tgtEl>
                                          <p:spTgt spid="56"/>
                                        </p:tgtEl>
                                      </p:cBhvr>
                                    </p:animEffect>
                                  </p:childTnLst>
                                </p:cTn>
                              </p:par>
                            </p:childTnLst>
                          </p:cTn>
                        </p:par>
                        <p:par>
                          <p:cTn id="84" fill="hold">
                            <p:stCondLst>
                              <p:cond delay="8000"/>
                            </p:stCondLst>
                            <p:childTnLst>
                              <p:par>
                                <p:cTn id="85" presetID="22" presetClass="entr" presetSubtype="1"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up)">
                                      <p:cBhvr>
                                        <p:cTn id="87" dur="500"/>
                                        <p:tgtEl>
                                          <p:spTgt spid="20"/>
                                        </p:tgtEl>
                                      </p:cBhvr>
                                    </p:animEffect>
                                  </p:childTnLst>
                                </p:cTn>
                              </p:par>
                            </p:childTnLst>
                          </p:cTn>
                        </p:par>
                        <p:par>
                          <p:cTn id="88" fill="hold">
                            <p:stCondLst>
                              <p:cond delay="8500"/>
                            </p:stCondLst>
                            <p:childTnLst>
                              <p:par>
                                <p:cTn id="89" presetID="10"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childTnLst>
                          </p:cTn>
                        </p:par>
                        <p:par>
                          <p:cTn id="92" fill="hold">
                            <p:stCondLst>
                              <p:cond delay="9000"/>
                            </p:stCondLst>
                            <p:childTnLst>
                              <p:par>
                                <p:cTn id="93" presetID="22" presetClass="entr" presetSubtype="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500"/>
                                        <p:tgtEl>
                                          <p:spTgt spid="57"/>
                                        </p:tgtEl>
                                      </p:cBhvr>
                                    </p:animEffect>
                                  </p:childTnLst>
                                </p:cTn>
                              </p:par>
                            </p:childTnLst>
                          </p:cTn>
                        </p:par>
                        <p:par>
                          <p:cTn id="96" fill="hold">
                            <p:stCondLst>
                              <p:cond delay="9500"/>
                            </p:stCondLst>
                            <p:childTnLst>
                              <p:par>
                                <p:cTn id="97" presetID="22" presetClass="entr" presetSubtype="4" fill="hold"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0000"/>
                            </p:stCondLst>
                            <p:childTnLst>
                              <p:par>
                                <p:cTn id="101" presetID="10" presetClass="entr" presetSubtype="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left)">
                                      <p:cBhvr>
                                        <p:cTn id="107" dur="500"/>
                                        <p:tgtEl>
                                          <p:spTgt spid="58"/>
                                        </p:tgtEl>
                                      </p:cBhvr>
                                    </p:animEffect>
                                  </p:childTnLst>
                                </p:cTn>
                              </p:par>
                            </p:childTnLst>
                          </p:cTn>
                        </p:par>
                        <p:par>
                          <p:cTn id="108" fill="hold">
                            <p:stCondLst>
                              <p:cond delay="11000"/>
                            </p:stCondLst>
                            <p:childTnLst>
                              <p:par>
                                <p:cTn id="109" presetID="22" presetClass="entr" presetSubtype="1" fill="hold"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up)">
                                      <p:cBhvr>
                                        <p:cTn id="111" dur="500"/>
                                        <p:tgtEl>
                                          <p:spTgt spid="23"/>
                                        </p:tgtEl>
                                      </p:cBhvr>
                                    </p:animEffect>
                                  </p:childTnLst>
                                </p:cTn>
                              </p:par>
                            </p:childTnLst>
                          </p:cTn>
                        </p:par>
                        <p:par>
                          <p:cTn id="112" fill="hold">
                            <p:stCondLst>
                              <p:cond delay="11500"/>
                            </p:stCondLst>
                            <p:childTnLst>
                              <p:par>
                                <p:cTn id="113" presetID="10" presetClass="entr" presetSubtype="0" fill="hold"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wipe(left)">
                                      <p:cBhvr>
                                        <p:cTn id="11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54"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grpSp>
        <p:nvGrpSpPr>
          <p:cNvPr id="10" name="组合 9"/>
          <p:cNvGrpSpPr/>
          <p:nvPr/>
        </p:nvGrpSpPr>
        <p:grpSpPr bwMode="auto">
          <a:xfrm>
            <a:off x="2812782" y="1514401"/>
            <a:ext cx="1918097" cy="681038"/>
            <a:chOff x="0" y="0"/>
            <a:chExt cx="2636520" cy="1447800"/>
          </a:xfrm>
        </p:grpSpPr>
        <p:sp>
          <p:nvSpPr>
            <p:cNvPr id="11" name="任意多边形 10"/>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bg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latin typeface="微软雅黑" panose="020B0503020204020204" pitchFamily="34" charset="-122"/>
                <a:ea typeface="微软雅黑" panose="020B0503020204020204" pitchFamily="34" charset="-122"/>
              </a:endParaRPr>
            </a:p>
          </p:txBody>
        </p:sp>
        <p:sp>
          <p:nvSpPr>
            <p:cNvPr id="12"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50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 name="组合 12"/>
          <p:cNvGrpSpPr/>
          <p:nvPr/>
        </p:nvGrpSpPr>
        <p:grpSpPr bwMode="auto">
          <a:xfrm>
            <a:off x="1210201" y="1514401"/>
            <a:ext cx="1918097" cy="681038"/>
            <a:chOff x="0" y="0"/>
            <a:chExt cx="2636520" cy="1447800"/>
          </a:xfrm>
        </p:grpSpPr>
        <p:sp>
          <p:nvSpPr>
            <p:cNvPr id="14" name="任意多边形 13"/>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bg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latin typeface="微软雅黑" panose="020B0503020204020204" pitchFamily="34" charset="-122"/>
                <a:ea typeface="微软雅黑" panose="020B0503020204020204" pitchFamily="34" charset="-122"/>
              </a:endParaRPr>
            </a:p>
          </p:txBody>
        </p:sp>
        <p:sp>
          <p:nvSpPr>
            <p:cNvPr id="15" name="文本框 25"/>
            <p:cNvSpPr>
              <a:spLocks noChangeArrowheads="1"/>
            </p:cNvSpPr>
            <p:nvPr/>
          </p:nvSpPr>
          <p:spPr bwMode="auto">
            <a:xfrm>
              <a:off x="272839" y="331328"/>
              <a:ext cx="2293960"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zh-CN" altLang="en-US"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 name="组合 15"/>
          <p:cNvGrpSpPr/>
          <p:nvPr/>
        </p:nvGrpSpPr>
        <p:grpSpPr bwMode="auto">
          <a:xfrm>
            <a:off x="6020326" y="1514401"/>
            <a:ext cx="1916906" cy="681038"/>
            <a:chOff x="0" y="0"/>
            <a:chExt cx="2636520" cy="1447800"/>
          </a:xfrm>
        </p:grpSpPr>
        <p:sp>
          <p:nvSpPr>
            <p:cNvPr id="17" name="任意多边形 1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bg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latin typeface="微软雅黑" panose="020B0503020204020204" pitchFamily="34" charset="-122"/>
                <a:ea typeface="微软雅黑" panose="020B0503020204020204" pitchFamily="34" charset="-122"/>
              </a:endParaRPr>
            </a:p>
          </p:txBody>
        </p:sp>
        <p:sp>
          <p:nvSpPr>
            <p:cNvPr id="18" name="文本框 26"/>
            <p:cNvSpPr>
              <a:spLocks noChangeArrowheads="1"/>
            </p:cNvSpPr>
            <p:nvPr/>
          </p:nvSpPr>
          <p:spPr bwMode="auto">
            <a:xfrm>
              <a:off x="311563" y="380399"/>
              <a:ext cx="2230359"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50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 name="组合 18"/>
          <p:cNvGrpSpPr/>
          <p:nvPr/>
        </p:nvGrpSpPr>
        <p:grpSpPr bwMode="auto">
          <a:xfrm>
            <a:off x="4416554" y="1514401"/>
            <a:ext cx="1918097" cy="681038"/>
            <a:chOff x="0" y="0"/>
            <a:chExt cx="2636520" cy="1447800"/>
          </a:xfrm>
        </p:grpSpPr>
        <p:sp>
          <p:nvSpPr>
            <p:cNvPr id="20" name="任意多边形 19"/>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noFill/>
            <a:ln w="12700" cap="flat" cmpd="sng">
              <a:solidFill>
                <a:schemeClr val="bg1"/>
              </a:solidFill>
              <a:beve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latin typeface="微软雅黑" panose="020B0503020204020204" pitchFamily="34" charset="-122"/>
                <a:ea typeface="微软雅黑" panose="020B0503020204020204" pitchFamily="34" charset="-122"/>
              </a:endParaRPr>
            </a:p>
          </p:txBody>
        </p:sp>
        <p:sp>
          <p:nvSpPr>
            <p:cNvPr id="21" name="文本框 27"/>
            <p:cNvSpPr>
              <a:spLocks noChangeArrowheads="1"/>
            </p:cNvSpPr>
            <p:nvPr/>
          </p:nvSpPr>
          <p:spPr bwMode="auto">
            <a:xfrm>
              <a:off x="330619" y="331330"/>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pPr>
              <a:r>
                <a:rPr lang="zh-CN" altLang="en-US" sz="150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2" name="矩形 21"/>
          <p:cNvSpPr>
            <a:spLocks noChangeArrowheads="1"/>
          </p:cNvSpPr>
          <p:nvPr/>
        </p:nvSpPr>
        <p:spPr bwMode="auto">
          <a:xfrm>
            <a:off x="898255" y="3999234"/>
            <a:ext cx="7219950" cy="6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800" dirty="0">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1464882"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6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4" name="矩形 23"/>
          <p:cNvSpPr>
            <a:spLocks noChangeArrowheads="1"/>
          </p:cNvSpPr>
          <p:nvPr/>
        </p:nvSpPr>
        <p:spPr bwMode="auto">
          <a:xfrm>
            <a:off x="1244730" y="2763365"/>
            <a:ext cx="1431131"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1800" dirty="0">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3144852"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6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6" name="矩形 25"/>
          <p:cNvSpPr>
            <a:spLocks noChangeArrowheads="1"/>
          </p:cNvSpPr>
          <p:nvPr/>
        </p:nvSpPr>
        <p:spPr bwMode="auto">
          <a:xfrm>
            <a:off x="2955657" y="2763365"/>
            <a:ext cx="1406129"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1800" dirty="0">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4822443"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6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8" name="矩形 27"/>
          <p:cNvSpPr>
            <a:spLocks noChangeArrowheads="1"/>
          </p:cNvSpPr>
          <p:nvPr/>
        </p:nvSpPr>
        <p:spPr bwMode="auto">
          <a:xfrm>
            <a:off x="4641581" y="2763365"/>
            <a:ext cx="1419225"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1800" dirty="0">
              <a:latin typeface="微软雅黑" panose="020B0503020204020204" pitchFamily="34" charset="-122"/>
              <a:ea typeface="微软雅黑" panose="020B0503020204020204" pitchFamily="34" charset="-122"/>
            </a:endParaRPr>
          </a:p>
        </p:txBody>
      </p:sp>
      <p:sp>
        <p:nvSpPr>
          <p:cNvPr id="29" name="矩形 28"/>
          <p:cNvSpPr>
            <a:spLocks noChangeArrowheads="1"/>
          </p:cNvSpPr>
          <p:nvPr/>
        </p:nvSpPr>
        <p:spPr bwMode="auto">
          <a:xfrm>
            <a:off x="6501819" y="2403798"/>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1650" dirty="0">
                <a:solidFill>
                  <a:schemeClr val="bg1"/>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16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30" name="矩形 29"/>
          <p:cNvSpPr>
            <a:spLocks noChangeArrowheads="1"/>
          </p:cNvSpPr>
          <p:nvPr/>
        </p:nvSpPr>
        <p:spPr bwMode="auto">
          <a:xfrm>
            <a:off x="6340602" y="2763365"/>
            <a:ext cx="1406128" cy="10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sz="1800" dirty="0">
              <a:latin typeface="微软雅黑" panose="020B0503020204020204" pitchFamily="34" charset="-122"/>
              <a:ea typeface="微软雅黑" panose="020B0503020204020204" pitchFamily="34" charset="-122"/>
            </a:endParaRPr>
          </a:p>
        </p:txBody>
      </p:sp>
      <p:sp>
        <p:nvSpPr>
          <p:cNvPr id="31" name="直接连接符 30"/>
          <p:cNvSpPr>
            <a:spLocks noChangeShapeType="1"/>
          </p:cNvSpPr>
          <p:nvPr/>
        </p:nvSpPr>
        <p:spPr bwMode="auto">
          <a:xfrm>
            <a:off x="1010174" y="3896840"/>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750"/>
                                        <p:tgtEl>
                                          <p:spTgt spid="13"/>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750"/>
                                        <p:tgtEl>
                                          <p:spTgt spid="10"/>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750"/>
                                        <p:tgtEl>
                                          <p:spTgt spid="19"/>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75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75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750"/>
                                        <p:tgtEl>
                                          <p:spTgt spid="24"/>
                                        </p:tgtEl>
                                      </p:cBhvr>
                                    </p:animEffect>
                                    <p:anim calcmode="lin" valueType="num">
                                      <p:cBhvr>
                                        <p:cTn id="70" dur="750" fill="hold"/>
                                        <p:tgtEl>
                                          <p:spTgt spid="24"/>
                                        </p:tgtEl>
                                        <p:attrNameLst>
                                          <p:attrName>ppt_x</p:attrName>
                                        </p:attrNameLst>
                                      </p:cBhvr>
                                      <p:tavLst>
                                        <p:tav tm="0">
                                          <p:val>
                                            <p:strVal val="#ppt_x"/>
                                          </p:val>
                                        </p:tav>
                                        <p:tav tm="100000">
                                          <p:val>
                                            <p:strVal val="#ppt_x"/>
                                          </p:val>
                                        </p:tav>
                                      </p:tavLst>
                                    </p:anim>
                                    <p:anim calcmode="lin" valueType="num">
                                      <p:cBhvr>
                                        <p:cTn id="71" dur="75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750"/>
                                        <p:tgtEl>
                                          <p:spTgt spid="25"/>
                                        </p:tgtEl>
                                      </p:cBhvr>
                                    </p:animEffect>
                                  </p:childTnLst>
                                </p:cTn>
                              </p:par>
                            </p:childTnLst>
                          </p:cTn>
                        </p:par>
                        <p:par>
                          <p:cTn id="76" fill="hold">
                            <p:stCondLst>
                              <p:cond delay="20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750"/>
                                        <p:tgtEl>
                                          <p:spTgt spid="26"/>
                                        </p:tgtEl>
                                      </p:cBhvr>
                                    </p:animEffect>
                                    <p:anim calcmode="lin" valueType="num">
                                      <p:cBhvr>
                                        <p:cTn id="80" dur="750" fill="hold"/>
                                        <p:tgtEl>
                                          <p:spTgt spid="26"/>
                                        </p:tgtEl>
                                        <p:attrNameLst>
                                          <p:attrName>ppt_x</p:attrName>
                                        </p:attrNameLst>
                                      </p:cBhvr>
                                      <p:tavLst>
                                        <p:tav tm="0">
                                          <p:val>
                                            <p:strVal val="#ppt_x"/>
                                          </p:val>
                                        </p:tav>
                                        <p:tav tm="100000">
                                          <p:val>
                                            <p:strVal val="#ppt_x"/>
                                          </p:val>
                                        </p:tav>
                                      </p:tavLst>
                                    </p:anim>
                                    <p:anim calcmode="lin" valueType="num">
                                      <p:cBhvr>
                                        <p:cTn id="81" dur="75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750"/>
                                        <p:tgtEl>
                                          <p:spTgt spid="27"/>
                                        </p:tgtEl>
                                      </p:cBhvr>
                                    </p:animEffect>
                                  </p:childTnLst>
                                </p:cTn>
                              </p:par>
                            </p:childTnLst>
                          </p:cTn>
                        </p:par>
                        <p:par>
                          <p:cTn id="86" fill="hold">
                            <p:stCondLst>
                              <p:cond delay="4000"/>
                            </p:stCondLst>
                            <p:childTnLst>
                              <p:par>
                                <p:cTn id="87" presetID="42"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750"/>
                                        <p:tgtEl>
                                          <p:spTgt spid="28"/>
                                        </p:tgtEl>
                                      </p:cBhvr>
                                    </p:animEffect>
                                    <p:anim calcmode="lin" valueType="num">
                                      <p:cBhvr>
                                        <p:cTn id="90" dur="750" fill="hold"/>
                                        <p:tgtEl>
                                          <p:spTgt spid="28"/>
                                        </p:tgtEl>
                                        <p:attrNameLst>
                                          <p:attrName>ppt_x</p:attrName>
                                        </p:attrNameLst>
                                      </p:cBhvr>
                                      <p:tavLst>
                                        <p:tav tm="0">
                                          <p:val>
                                            <p:strVal val="#ppt_x"/>
                                          </p:val>
                                        </p:tav>
                                        <p:tav tm="100000">
                                          <p:val>
                                            <p:strVal val="#ppt_x"/>
                                          </p:val>
                                        </p:tav>
                                      </p:tavLst>
                                    </p:anim>
                                    <p:anim calcmode="lin" valueType="num">
                                      <p:cBhvr>
                                        <p:cTn id="91" dur="750" fill="hold"/>
                                        <p:tgtEl>
                                          <p:spTgt spid="28"/>
                                        </p:tgtEl>
                                        <p:attrNameLst>
                                          <p:attrName>ppt_y</p:attrName>
                                        </p:attrNameLst>
                                      </p:cBhvr>
                                      <p:tavLst>
                                        <p:tav tm="0">
                                          <p:val>
                                            <p:strVal val="#ppt_y+.1"/>
                                          </p:val>
                                        </p:tav>
                                        <p:tav tm="100000">
                                          <p:val>
                                            <p:strVal val="#ppt_y"/>
                                          </p:val>
                                        </p:tav>
                                      </p:tavLst>
                                    </p:anim>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750"/>
                                        <p:tgtEl>
                                          <p:spTgt spid="29"/>
                                        </p:tgtEl>
                                      </p:cBhvr>
                                    </p:animEffect>
                                  </p:childTnLst>
                                </p:cTn>
                              </p:par>
                            </p:childTnLst>
                          </p:cTn>
                        </p:par>
                        <p:par>
                          <p:cTn id="96" fill="hold">
                            <p:stCondLst>
                              <p:cond delay="6000"/>
                            </p:stCondLst>
                            <p:childTnLst>
                              <p:par>
                                <p:cTn id="97" presetID="42" presetClass="entr" presetSubtype="0"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750"/>
                                        <p:tgtEl>
                                          <p:spTgt spid="30"/>
                                        </p:tgtEl>
                                      </p:cBhvr>
                                    </p:animEffect>
                                    <p:anim calcmode="lin" valueType="num">
                                      <p:cBhvr>
                                        <p:cTn id="100" dur="750" fill="hold"/>
                                        <p:tgtEl>
                                          <p:spTgt spid="30"/>
                                        </p:tgtEl>
                                        <p:attrNameLst>
                                          <p:attrName>ppt_x</p:attrName>
                                        </p:attrNameLst>
                                      </p:cBhvr>
                                      <p:tavLst>
                                        <p:tav tm="0">
                                          <p:val>
                                            <p:strVal val="#ppt_x"/>
                                          </p:val>
                                        </p:tav>
                                        <p:tav tm="100000">
                                          <p:val>
                                            <p:strVal val="#ppt_x"/>
                                          </p:val>
                                        </p:tav>
                                      </p:tavLst>
                                    </p:anim>
                                    <p:anim calcmode="lin" valueType="num">
                                      <p:cBhvr>
                                        <p:cTn id="101"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75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22">
                                            <p:txEl>
                                              <p:pRg st="0" end="0"/>
                                            </p:txEl>
                                          </p:spTgt>
                                        </p:tgtEl>
                                        <p:attrNameLst>
                                          <p:attrName>style.visibility</p:attrName>
                                        </p:attrNameLst>
                                      </p:cBhvr>
                                      <p:to>
                                        <p:strVal val="visible"/>
                                      </p:to>
                                    </p:set>
                                    <p:animEffect transition="in" filter="wipe(left)">
                                      <p:cBhvr>
                                        <p:cTn id="11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22" grpId="0" build="p"/>
      <p:bldP spid="23" grpId="0"/>
      <p:bldP spid="24" grpId="0"/>
      <p:bldP spid="25" grpId="0"/>
      <p:bldP spid="26" grpId="0"/>
      <p:bldP spid="27" grpId="0"/>
      <p:bldP spid="28" grpId="0"/>
      <p:bldP spid="29" grpId="0"/>
      <p:bldP spid="30"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文本框 9"/>
          <p:cNvSpPr txBox="1"/>
          <p:nvPr/>
        </p:nvSpPr>
        <p:spPr>
          <a:xfrm>
            <a:off x="1423889" y="242490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109486" y="306664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763112" y="242490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33419" y="306664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236639" y="2042749"/>
            <a:ext cx="897207" cy="897206"/>
            <a:chOff x="4315518" y="2723665"/>
            <a:chExt cx="1196276" cy="1196274"/>
          </a:xfrm>
        </p:grpSpPr>
        <p:sp>
          <p:nvSpPr>
            <p:cNvPr id="15" name="Teardrop 40"/>
            <p:cNvSpPr/>
            <p:nvPr/>
          </p:nvSpPr>
          <p:spPr>
            <a:xfrm>
              <a:off x="4315518" y="2723665"/>
              <a:ext cx="1196276" cy="1196274"/>
            </a:xfrm>
            <a:prstGeom prst="teardrop">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80"/>
            <p:cNvGrpSpPr>
              <a:grpSpLocks noChangeAspect="1"/>
            </p:cNvGrpSpPr>
            <p:nvPr/>
          </p:nvGrpSpPr>
          <p:grpSpPr bwMode="auto">
            <a:xfrm>
              <a:off x="4674224" y="2892590"/>
              <a:ext cx="610129" cy="647440"/>
              <a:chOff x="4738" y="3130"/>
              <a:chExt cx="551" cy="590"/>
            </a:xfrm>
            <a:solidFill>
              <a:schemeClr val="bg1"/>
            </a:solidFill>
          </p:grpSpPr>
          <p:sp>
            <p:nvSpPr>
              <p:cNvPr id="17"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8"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21" name="组合 20"/>
          <p:cNvGrpSpPr/>
          <p:nvPr/>
        </p:nvGrpSpPr>
        <p:grpSpPr>
          <a:xfrm>
            <a:off x="1600129" y="1401008"/>
            <a:ext cx="897207" cy="897206"/>
            <a:chOff x="2133505" y="1868011"/>
            <a:chExt cx="1196276" cy="1196274"/>
          </a:xfrm>
        </p:grpSpPr>
        <p:sp>
          <p:nvSpPr>
            <p:cNvPr id="22" name="Teardrop 40"/>
            <p:cNvSpPr/>
            <p:nvPr/>
          </p:nvSpPr>
          <p:spPr>
            <a:xfrm>
              <a:off x="2133505" y="1868011"/>
              <a:ext cx="1196276" cy="1196274"/>
            </a:xfrm>
            <a:prstGeom prst="teardrop">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组合 22"/>
            <p:cNvGrpSpPr/>
            <p:nvPr/>
          </p:nvGrpSpPr>
          <p:grpSpPr>
            <a:xfrm>
              <a:off x="2594152" y="2091252"/>
              <a:ext cx="489277" cy="684119"/>
              <a:chOff x="9451975" y="2613025"/>
              <a:chExt cx="538163" cy="752475"/>
            </a:xfrm>
            <a:solidFill>
              <a:schemeClr val="bg1"/>
            </a:solidFill>
          </p:grpSpPr>
          <p:sp>
            <p:nvSpPr>
              <p:cNvPr id="24"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5"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6"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27" name="组合 26"/>
          <p:cNvGrpSpPr/>
          <p:nvPr/>
        </p:nvGrpSpPr>
        <p:grpSpPr>
          <a:xfrm>
            <a:off x="4873148" y="1401008"/>
            <a:ext cx="897207" cy="897206"/>
            <a:chOff x="6497531" y="1868011"/>
            <a:chExt cx="1196276" cy="1196274"/>
          </a:xfrm>
        </p:grpSpPr>
        <p:sp>
          <p:nvSpPr>
            <p:cNvPr id="28" name="Teardrop 40"/>
            <p:cNvSpPr/>
            <p:nvPr/>
          </p:nvSpPr>
          <p:spPr>
            <a:xfrm>
              <a:off x="6497531" y="1868011"/>
              <a:ext cx="1196276" cy="1196274"/>
            </a:xfrm>
            <a:prstGeom prst="teardrop">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30"/>
            <p:cNvGrpSpPr>
              <a:grpSpLocks noChangeAspect="1"/>
            </p:cNvGrpSpPr>
            <p:nvPr/>
          </p:nvGrpSpPr>
          <p:grpSpPr bwMode="auto">
            <a:xfrm>
              <a:off x="6803608" y="2159197"/>
              <a:ext cx="671337" cy="481838"/>
              <a:chOff x="3670" y="2036"/>
              <a:chExt cx="581" cy="417"/>
            </a:xfrm>
          </p:grpSpPr>
          <p:sp>
            <p:nvSpPr>
              <p:cNvPr id="30" name="Oval 31"/>
              <p:cNvSpPr>
                <a:spLocks noChangeArrowheads="1"/>
              </p:cNvSpPr>
              <p:nvPr/>
            </p:nvSpPr>
            <p:spPr bwMode="auto">
              <a:xfrm>
                <a:off x="3919" y="2251"/>
                <a:ext cx="82" cy="82"/>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2" name="Oval 33"/>
              <p:cNvSpPr>
                <a:spLocks noChangeArrowheads="1"/>
              </p:cNvSpPr>
              <p:nvPr/>
            </p:nvSpPr>
            <p:spPr bwMode="auto">
              <a:xfrm>
                <a:off x="3707" y="2251"/>
                <a:ext cx="77" cy="82"/>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4" name="Oval 35"/>
              <p:cNvSpPr>
                <a:spLocks noChangeArrowheads="1"/>
              </p:cNvSpPr>
              <p:nvPr/>
            </p:nvSpPr>
            <p:spPr bwMode="auto">
              <a:xfrm>
                <a:off x="4136" y="2251"/>
                <a:ext cx="78" cy="82"/>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6" name="Oval 37"/>
              <p:cNvSpPr>
                <a:spLocks noChangeArrowheads="1"/>
              </p:cNvSpPr>
              <p:nvPr/>
            </p:nvSpPr>
            <p:spPr bwMode="auto">
              <a:xfrm>
                <a:off x="3813" y="2036"/>
                <a:ext cx="82" cy="82"/>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8" name="Oval 39"/>
              <p:cNvSpPr>
                <a:spLocks noChangeArrowheads="1"/>
              </p:cNvSpPr>
              <p:nvPr/>
            </p:nvSpPr>
            <p:spPr bwMode="auto">
              <a:xfrm>
                <a:off x="4026" y="2036"/>
                <a:ext cx="82" cy="82"/>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6509659" y="2042749"/>
            <a:ext cx="897207" cy="897206"/>
            <a:chOff x="8679545" y="2723665"/>
            <a:chExt cx="1196276" cy="1196274"/>
          </a:xfrm>
        </p:grpSpPr>
        <p:sp>
          <p:nvSpPr>
            <p:cNvPr id="41" name="Teardrop 40"/>
            <p:cNvSpPr/>
            <p:nvPr/>
          </p:nvSpPr>
          <p:spPr>
            <a:xfrm>
              <a:off x="8679545" y="2723665"/>
              <a:ext cx="1196276" cy="1196274"/>
            </a:xfrm>
            <a:prstGeom prst="teardrop">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组合 41"/>
            <p:cNvGrpSpPr/>
            <p:nvPr/>
          </p:nvGrpSpPr>
          <p:grpSpPr>
            <a:xfrm>
              <a:off x="9098807" y="3037776"/>
              <a:ext cx="433949" cy="491850"/>
              <a:chOff x="2471074" y="6170447"/>
              <a:chExt cx="1106488" cy="1254125"/>
            </a:xfrm>
            <a:solidFill>
              <a:schemeClr val="bg1"/>
            </a:solidFill>
          </p:grpSpPr>
          <p:sp>
            <p:nvSpPr>
              <p:cNvPr id="43"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44"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45"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46" name="Oval 14"/>
              <p:cNvSpPr>
                <a:spLocks noChangeArrowheads="1"/>
              </p:cNvSpPr>
              <p:nvPr/>
            </p:nvSpPr>
            <p:spPr bwMode="auto">
              <a:xfrm>
                <a:off x="2936212" y="6843547"/>
                <a:ext cx="146050" cy="152400"/>
              </a:xfrm>
              <a:prstGeom prst="ellipse">
                <a:avLst/>
              </a:prstGeom>
              <a:grpFill/>
              <a:ln w="9525">
                <a:solidFill>
                  <a:schemeClr val="bg1"/>
                </a:solidFill>
                <a:round/>
              </a:ln>
            </p:spPr>
            <p:txBody>
              <a:bodyPr vert="horz" wrap="square" lIns="91440" tIns="45720" rIns="91440" bIns="45720" numCol="1" anchor="t" anchorCtr="0" compatLnSpc="1"/>
              <a:lstStyle/>
              <a:p>
                <a:endParaRPr lang="zh-CN" altLang="en-US"/>
              </a:p>
            </p:txBody>
          </p:sp>
        </p:grpSp>
      </p:grpSp>
      <p:sp>
        <p:nvSpPr>
          <p:cNvPr id="47" name="文本框 46"/>
          <p:cNvSpPr txBox="1"/>
          <p:nvPr/>
        </p:nvSpPr>
        <p:spPr>
          <a:xfrm>
            <a:off x="1357125"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703716"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035916"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302200"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5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50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75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75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100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ppt_x"/>
                                          </p:val>
                                        </p:tav>
                                        <p:tav tm="100000">
                                          <p:val>
                                            <p:strVal val="#ppt_x"/>
                                          </p:val>
                                        </p:tav>
                                      </p:tavLst>
                                    </p:anim>
                                    <p:anim calcmode="lin" valueType="num">
                                      <p:cBhvr additive="base">
                                        <p:cTn id="71" dur="500" fill="hold"/>
                                        <p:tgtEl>
                                          <p:spTgt spid="2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ppt_x"/>
                                          </p:val>
                                        </p:tav>
                                        <p:tav tm="100000">
                                          <p:val>
                                            <p:strVal val="#ppt_x"/>
                                          </p:val>
                                        </p:tav>
                                      </p:tavLst>
                                    </p:anim>
                                    <p:anim calcmode="lin" valueType="num">
                                      <p:cBhvr additive="base">
                                        <p:cTn id="79" dur="500" fill="hold"/>
                                        <p:tgtEl>
                                          <p:spTgt spid="48"/>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150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ppt_x"/>
                                          </p:val>
                                        </p:tav>
                                        <p:tav tm="100000">
                                          <p:val>
                                            <p:strVal val="#ppt_x"/>
                                          </p:val>
                                        </p:tav>
                                      </p:tavLst>
                                    </p:anim>
                                    <p:anim calcmode="lin" valueType="num">
                                      <p:cBhvr additive="base">
                                        <p:cTn id="83" dur="500" fill="hold"/>
                                        <p:tgtEl>
                                          <p:spTgt spid="4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75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75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500" fill="hold"/>
                                        <p:tgtEl>
                                          <p:spTgt spid="50"/>
                                        </p:tgtEl>
                                        <p:attrNameLst>
                                          <p:attrName>ppt_x</p:attrName>
                                        </p:attrNameLst>
                                      </p:cBhvr>
                                      <p:tavLst>
                                        <p:tav tm="0">
                                          <p:val>
                                            <p:strVal val="#ppt_x"/>
                                          </p:val>
                                        </p:tav>
                                        <p:tav tm="100000">
                                          <p:val>
                                            <p:strVal val="#ppt_x"/>
                                          </p:val>
                                        </p:tav>
                                      </p:tavLst>
                                    </p:anim>
                                    <p:anim calcmode="lin" valueType="num">
                                      <p:cBhvr additive="base">
                                        <p:cTn id="9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p:bldP spid="11" grpId="0"/>
      <p:bldP spid="12" grpId="0"/>
      <p:bldP spid="13"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椭圆 9"/>
          <p:cNvSpPr/>
          <p:nvPr/>
        </p:nvSpPr>
        <p:spPr>
          <a:xfrm>
            <a:off x="1665904" y="3683341"/>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1" name="TextBox 34"/>
          <p:cNvSpPr txBox="1"/>
          <p:nvPr/>
        </p:nvSpPr>
        <p:spPr>
          <a:xfrm>
            <a:off x="1064240" y="3923665"/>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2" name="组合 11"/>
          <p:cNvGrpSpPr/>
          <p:nvPr/>
        </p:nvGrpSpPr>
        <p:grpSpPr>
          <a:xfrm>
            <a:off x="1282230" y="2439387"/>
            <a:ext cx="992188" cy="1147762"/>
            <a:chOff x="1798024" y="2281555"/>
            <a:chExt cx="1322917" cy="1530349"/>
          </a:xfrm>
        </p:grpSpPr>
        <p:sp>
          <p:nvSpPr>
            <p:cNvPr id="1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chemeClr val="bg1"/>
              </a:solid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971849" y="2651047"/>
              <a:ext cx="1037036" cy="615553"/>
            </a:xfrm>
            <a:prstGeom prst="rect">
              <a:avLst/>
            </a:prstGeom>
            <a:noFill/>
          </p:spPr>
          <p:txBody>
            <a:bodyPr wrap="none" rtlCol="0">
              <a:spAutoFit/>
            </a:bodyPr>
            <a:lstStyle/>
            <a:p>
              <a:r>
                <a:rPr lang="en-US" altLang="zh-CN" sz="2400" b="1" dirty="0">
                  <a:solidFill>
                    <a:schemeClr val="bg1"/>
                  </a:solidFill>
                </a:rPr>
                <a:t>20xx</a:t>
              </a:r>
              <a:endParaRPr lang="zh-CN" altLang="en-US" sz="2400" b="1" dirty="0">
                <a:solidFill>
                  <a:schemeClr val="bg1"/>
                </a:solidFill>
              </a:endParaRPr>
            </a:p>
          </p:txBody>
        </p:sp>
      </p:grpSp>
      <p:sp>
        <p:nvSpPr>
          <p:cNvPr id="15" name="椭圆 14"/>
          <p:cNvSpPr/>
          <p:nvPr/>
        </p:nvSpPr>
        <p:spPr>
          <a:xfrm>
            <a:off x="3109795" y="3252550"/>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6" name="TextBox 34"/>
          <p:cNvSpPr txBox="1"/>
          <p:nvPr/>
        </p:nvSpPr>
        <p:spPr>
          <a:xfrm>
            <a:off x="2508131" y="3492874"/>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17" name="组合 16"/>
          <p:cNvGrpSpPr/>
          <p:nvPr/>
        </p:nvGrpSpPr>
        <p:grpSpPr>
          <a:xfrm>
            <a:off x="2726121" y="2008596"/>
            <a:ext cx="992188" cy="1147762"/>
            <a:chOff x="1798024" y="2281555"/>
            <a:chExt cx="1322917" cy="1530349"/>
          </a:xfrm>
        </p:grpSpPr>
        <p:sp>
          <p:nvSpPr>
            <p:cNvPr id="1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chemeClr val="bg1"/>
              </a:solid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971849" y="2651047"/>
              <a:ext cx="1037036" cy="615553"/>
            </a:xfrm>
            <a:prstGeom prst="rect">
              <a:avLst/>
            </a:prstGeom>
            <a:noFill/>
          </p:spPr>
          <p:txBody>
            <a:bodyPr wrap="none" rtlCol="0">
              <a:spAutoFit/>
            </a:bodyPr>
            <a:lstStyle/>
            <a:p>
              <a:r>
                <a:rPr lang="en-US" altLang="zh-CN" sz="2400" b="1" dirty="0">
                  <a:solidFill>
                    <a:schemeClr val="bg1"/>
                  </a:solidFill>
                </a:rPr>
                <a:t>20xx</a:t>
              </a:r>
              <a:endParaRPr lang="zh-CN" altLang="en-US" sz="2400" b="1" dirty="0">
                <a:solidFill>
                  <a:schemeClr val="bg1"/>
                </a:solidFill>
              </a:endParaRPr>
            </a:p>
          </p:txBody>
        </p:sp>
      </p:grpSp>
      <p:sp>
        <p:nvSpPr>
          <p:cNvPr id="20" name="椭圆 19"/>
          <p:cNvSpPr/>
          <p:nvPr/>
        </p:nvSpPr>
        <p:spPr>
          <a:xfrm>
            <a:off x="4529020" y="2850850"/>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1" name="TextBox 34"/>
          <p:cNvSpPr txBox="1"/>
          <p:nvPr/>
        </p:nvSpPr>
        <p:spPr>
          <a:xfrm>
            <a:off x="3927356" y="3091173"/>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2" name="组合 21"/>
          <p:cNvGrpSpPr/>
          <p:nvPr/>
        </p:nvGrpSpPr>
        <p:grpSpPr>
          <a:xfrm>
            <a:off x="4145346" y="1606896"/>
            <a:ext cx="992188" cy="1147762"/>
            <a:chOff x="1798024" y="2281555"/>
            <a:chExt cx="1322917" cy="1530349"/>
          </a:xfrm>
        </p:grpSpPr>
        <p:sp>
          <p:nvSpPr>
            <p:cNvPr id="2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chemeClr val="bg1"/>
              </a:solid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971849" y="2651047"/>
              <a:ext cx="1037036" cy="615553"/>
            </a:xfrm>
            <a:prstGeom prst="rect">
              <a:avLst/>
            </a:prstGeom>
            <a:noFill/>
          </p:spPr>
          <p:txBody>
            <a:bodyPr wrap="none" rtlCol="0">
              <a:spAutoFit/>
            </a:bodyPr>
            <a:lstStyle/>
            <a:p>
              <a:r>
                <a:rPr lang="en-US" altLang="zh-CN" sz="2400" b="1" dirty="0">
                  <a:solidFill>
                    <a:schemeClr val="bg1"/>
                  </a:solidFill>
                </a:rPr>
                <a:t>20xx</a:t>
              </a:r>
              <a:endParaRPr lang="zh-CN" altLang="en-US" sz="2400" b="1" dirty="0">
                <a:solidFill>
                  <a:schemeClr val="bg1"/>
                </a:solidFill>
              </a:endParaRPr>
            </a:p>
          </p:txBody>
        </p:sp>
      </p:grpSp>
      <p:sp>
        <p:nvSpPr>
          <p:cNvPr id="25" name="椭圆 24"/>
          <p:cNvSpPr/>
          <p:nvPr/>
        </p:nvSpPr>
        <p:spPr>
          <a:xfrm>
            <a:off x="5943961" y="2441182"/>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26" name="TextBox 34"/>
          <p:cNvSpPr txBox="1"/>
          <p:nvPr/>
        </p:nvSpPr>
        <p:spPr>
          <a:xfrm>
            <a:off x="5342297" y="2681506"/>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27" name="组合 26"/>
          <p:cNvGrpSpPr/>
          <p:nvPr/>
        </p:nvGrpSpPr>
        <p:grpSpPr>
          <a:xfrm>
            <a:off x="5560287" y="1197228"/>
            <a:ext cx="992188" cy="1147762"/>
            <a:chOff x="1798024" y="2281555"/>
            <a:chExt cx="1322917" cy="1530349"/>
          </a:xfrm>
        </p:grpSpPr>
        <p:sp>
          <p:nvSpPr>
            <p:cNvPr id="28"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chemeClr val="bg1"/>
              </a:solid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971849" y="2651047"/>
              <a:ext cx="1037036" cy="615553"/>
            </a:xfrm>
            <a:prstGeom prst="rect">
              <a:avLst/>
            </a:prstGeom>
            <a:noFill/>
          </p:spPr>
          <p:txBody>
            <a:bodyPr wrap="none" rtlCol="0">
              <a:spAutoFit/>
            </a:bodyPr>
            <a:lstStyle/>
            <a:p>
              <a:r>
                <a:rPr lang="en-US" altLang="zh-CN" sz="2400" b="1" dirty="0">
                  <a:solidFill>
                    <a:schemeClr val="bg1"/>
                  </a:solidFill>
                </a:rPr>
                <a:t>20xx</a:t>
              </a:r>
              <a:endParaRPr lang="zh-CN" altLang="en-US" sz="2400" b="1" dirty="0">
                <a:solidFill>
                  <a:schemeClr val="bg1"/>
                </a:solidFill>
              </a:endParaRPr>
            </a:p>
          </p:txBody>
        </p:sp>
      </p:grpSp>
      <p:sp>
        <p:nvSpPr>
          <p:cNvPr id="30" name="椭圆 29"/>
          <p:cNvSpPr/>
          <p:nvPr/>
        </p:nvSpPr>
        <p:spPr>
          <a:xfrm>
            <a:off x="7293076" y="1992049"/>
            <a:ext cx="215900" cy="215900"/>
          </a:xfrm>
          <a:prstGeom prst="ellipse">
            <a:avLst/>
          </a:prstGeom>
          <a:solidFill>
            <a:schemeClr val="bg1"/>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1" name="TextBox 34"/>
          <p:cNvSpPr txBox="1"/>
          <p:nvPr/>
        </p:nvSpPr>
        <p:spPr>
          <a:xfrm>
            <a:off x="6691412" y="2232372"/>
            <a:ext cx="1419225" cy="553998"/>
          </a:xfrm>
          <a:prstGeom prst="rect">
            <a:avLst/>
          </a:prstGeom>
          <a:noFill/>
        </p:spPr>
        <p:txBody>
          <a:bodyPr>
            <a:spAutoFit/>
          </a:bodyPr>
          <a:lstStyle/>
          <a:p>
            <a:pPr>
              <a:defRPr/>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dirty="0">
              <a:solidFill>
                <a:schemeClr val="bg1"/>
              </a:solidFill>
            </a:endParaRPr>
          </a:p>
        </p:txBody>
      </p:sp>
      <p:grpSp>
        <p:nvGrpSpPr>
          <p:cNvPr id="32" name="组合 31"/>
          <p:cNvGrpSpPr/>
          <p:nvPr/>
        </p:nvGrpSpPr>
        <p:grpSpPr>
          <a:xfrm>
            <a:off x="6909402" y="748095"/>
            <a:ext cx="992188" cy="1147762"/>
            <a:chOff x="1798024" y="2281555"/>
            <a:chExt cx="1322917" cy="1530349"/>
          </a:xfrm>
        </p:grpSpPr>
        <p:sp>
          <p:nvSpPr>
            <p:cNvPr id="33" name="等腰三角形 2"/>
            <p:cNvSpPr/>
            <p:nvPr/>
          </p:nvSpPr>
          <p:spPr bwMode="auto">
            <a:xfrm rot="10825742">
              <a:off x="1798024" y="2281555"/>
              <a:ext cx="1322917" cy="15303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noFill/>
            <a:ln w="63500">
              <a:solidFill>
                <a:schemeClr val="bg1"/>
              </a:solidFill>
            </a:ln>
            <a:effectLst/>
          </p:spPr>
          <p:txBody>
            <a:bodyPr wrap="none" lIns="68580" tIns="34290" rIns="68580" bIns="34290" anchor="ctr"/>
            <a:lstStyle/>
            <a:p>
              <a:pPr algn="ctr">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971849" y="2651047"/>
              <a:ext cx="1037036" cy="615553"/>
            </a:xfrm>
            <a:prstGeom prst="rect">
              <a:avLst/>
            </a:prstGeom>
            <a:noFill/>
          </p:spPr>
          <p:txBody>
            <a:bodyPr wrap="none" rtlCol="0">
              <a:spAutoFit/>
            </a:bodyPr>
            <a:lstStyle/>
            <a:p>
              <a:r>
                <a:rPr lang="en-US" altLang="zh-CN" sz="2400" b="1" dirty="0">
                  <a:solidFill>
                    <a:schemeClr val="bg1"/>
                  </a:solidFill>
                </a:rPr>
                <a:t>20xx</a:t>
              </a:r>
              <a:endParaRPr lang="en-US" altLang="zh-CN" sz="24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75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75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75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75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left)">
                                      <p:cBhvr>
                                        <p:cTn id="118"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p:bldP spid="15" grpId="0" animBg="1"/>
      <p:bldP spid="16" grpId="0"/>
      <p:bldP spid="20" grpId="0" animBg="1"/>
      <p:bldP spid="21" grpId="0"/>
      <p:bldP spid="25" grpId="0" animBg="1"/>
      <p:bldP spid="26" grpId="0"/>
      <p:bldP spid="30"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492500" y="1552557"/>
            <a:ext cx="2159000" cy="584775"/>
          </a:xfrm>
          <a:prstGeom prst="rect">
            <a:avLst/>
          </a:prstGeom>
          <a:noFill/>
        </p:spPr>
        <p:txBody>
          <a:bodyPr wrap="square" rtlCol="0">
            <a:spAutoFit/>
          </a:bodyPr>
          <a:lstStyle/>
          <a:p>
            <a:pPr algn="ctr"/>
            <a:r>
              <a:rPr lang="en-US" altLang="zh-CN" sz="3200" dirty="0">
                <a:solidFill>
                  <a:schemeClr val="bg1"/>
                </a:solidFill>
                <a:latin typeface="Myriad Pro Light" pitchFamily="34" charset="0"/>
              </a:rPr>
              <a:t>Part Three</a:t>
            </a:r>
            <a:endParaRPr lang="zh-CN" altLang="en-US" sz="3200" dirty="0">
              <a:solidFill>
                <a:schemeClr val="bg1"/>
              </a:solidFill>
              <a:latin typeface="Myriad Pro Light" pitchFamily="34" charset="0"/>
            </a:endParaRPr>
          </a:p>
        </p:txBody>
      </p:sp>
      <p:sp>
        <p:nvSpPr>
          <p:cNvPr id="5" name="矩形 4"/>
          <p:cNvSpPr/>
          <p:nvPr/>
        </p:nvSpPr>
        <p:spPr>
          <a:xfrm>
            <a:off x="2366909" y="2267991"/>
            <a:ext cx="4410182" cy="461665"/>
          </a:xfrm>
          <a:prstGeom prst="rect">
            <a:avLst/>
          </a:prstGeom>
        </p:spPr>
        <p:txBody>
          <a:bodyPr wrap="none">
            <a:spAutoFit/>
          </a:bodyPr>
          <a:lstStyle/>
          <a:p>
            <a:pPr algn="ctr"/>
            <a:r>
              <a:rPr lang="en-US" altLang="zh-CN" sz="2400" dirty="0">
                <a:solidFill>
                  <a:srgbClr val="FFFFFF"/>
                </a:solidFill>
                <a:latin typeface="Myriad Pro Light" pitchFamily="34" charset="0"/>
              </a:rPr>
              <a:t>Click here to add your title text</a:t>
            </a:r>
            <a:r>
              <a:rPr lang="en-US" altLang="zh-CN" sz="2400" dirty="0">
                <a:solidFill>
                  <a:schemeClr val="bg1"/>
                </a:solidFill>
                <a:latin typeface="Myriad Pro Light" pitchFamily="34" charset="0"/>
              </a:rPr>
              <a:t>.</a:t>
            </a:r>
            <a:endParaRPr lang="en-US" altLang="zh-CN" sz="2400" dirty="0">
              <a:solidFill>
                <a:schemeClr val="bg1"/>
              </a:solidFill>
              <a:latin typeface="Myriad Pro Light" pitchFamily="34" charset="0"/>
            </a:endParaRPr>
          </a:p>
        </p:txBody>
      </p:sp>
      <p:grpSp>
        <p:nvGrpSpPr>
          <p:cNvPr id="6" name="组合 5"/>
          <p:cNvGrpSpPr/>
          <p:nvPr/>
        </p:nvGrpSpPr>
        <p:grpSpPr>
          <a:xfrm>
            <a:off x="2366910" y="1844944"/>
            <a:ext cx="4410181" cy="653880"/>
            <a:chOff x="2366910" y="1844944"/>
            <a:chExt cx="4410181" cy="653880"/>
          </a:xfrm>
        </p:grpSpPr>
        <p:cxnSp>
          <p:nvCxnSpPr>
            <p:cNvPr id="7" name="肘形连接符 6"/>
            <p:cNvCxnSpPr>
              <a:stCxn id="4" idx="3"/>
              <a:endCxn id="5" idx="3"/>
            </p:cNvCxnSpPr>
            <p:nvPr/>
          </p:nvCxnSpPr>
          <p:spPr>
            <a:xfrm>
              <a:off x="5651500" y="1844945"/>
              <a:ext cx="1125591" cy="653879"/>
            </a:xfrm>
            <a:prstGeom prst="bentConnector3">
              <a:avLst>
                <a:gd name="adj1" fmla="val 120309"/>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366910" y="1844944"/>
              <a:ext cx="1125591" cy="653879"/>
            </a:xfrm>
            <a:prstGeom prst="bentConnector3">
              <a:avLst>
                <a:gd name="adj1" fmla="val 120309"/>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2669019" y="2632597"/>
            <a:ext cx="790419" cy="79041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020079" y="2767692"/>
            <a:ext cx="1914149" cy="10610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541580" y="681540"/>
            <a:ext cx="1675193" cy="92857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922150" y="1299759"/>
            <a:ext cx="670259" cy="3715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4414483" y="4045663"/>
            <a:ext cx="315035" cy="517558"/>
          </a:xfrm>
          <a:prstGeom prst="chevron">
            <a:avLst>
              <a:gd name="adj" fmla="val 92744"/>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39"/>
          <p:cNvSpPr txBox="1"/>
          <p:nvPr/>
        </p:nvSpPr>
        <p:spPr>
          <a:xfrm>
            <a:off x="4054443" y="3832489"/>
            <a:ext cx="1035115" cy="276999"/>
          </a:xfrm>
          <a:prstGeom prst="rect">
            <a:avLst/>
          </a:prstGeom>
          <a:noFill/>
        </p:spPr>
        <p:txBody>
          <a:bodyPr wrap="square" rtlCol="0">
            <a:spAutoFit/>
          </a:bodyPr>
          <a:lstStyle/>
          <a:p>
            <a:pPr algn="ctr"/>
            <a:r>
              <a:rPr lang="en-US" altLang="zh-CN" sz="1200" dirty="0">
                <a:solidFill>
                  <a:schemeClr val="bg1"/>
                </a:solidFill>
                <a:latin typeface="Myriad Pro Light" pitchFamily="34" charset="0"/>
              </a:rPr>
              <a:t>Trust me</a:t>
            </a:r>
            <a:endParaRPr lang="zh-CN" altLang="en-US" sz="1200" dirty="0">
              <a:solidFill>
                <a:schemeClr val="bg1"/>
              </a:solidFill>
              <a:latin typeface="Myriad Pro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任意多边形 9"/>
          <p:cNvSpPr/>
          <p:nvPr/>
        </p:nvSpPr>
        <p:spPr>
          <a:xfrm>
            <a:off x="323528" y="1685206"/>
            <a:ext cx="2655887" cy="2736850"/>
          </a:xfrm>
          <a:custGeom>
            <a:avLst/>
            <a:gdLst>
              <a:gd name="connsiteX0" fmla="*/ 183541 w 2655784"/>
              <a:gd name="connsiteY0" fmla="*/ 0 h 2737024"/>
              <a:gd name="connsiteX1" fmla="*/ 607812 w 2655784"/>
              <a:gd name="connsiteY1" fmla="*/ 0 h 2737024"/>
              <a:gd name="connsiteX2" fmla="*/ 607812 w 2655784"/>
              <a:gd name="connsiteY2" fmla="*/ 151879 h 2737024"/>
              <a:gd name="connsiteX3" fmla="*/ 2047972 w 2655784"/>
              <a:gd name="connsiteY3" fmla="*/ 151879 h 2737024"/>
              <a:gd name="connsiteX4" fmla="*/ 2047972 w 2655784"/>
              <a:gd name="connsiteY4" fmla="*/ 0 h 2737024"/>
              <a:gd name="connsiteX5" fmla="*/ 2472243 w 2655784"/>
              <a:gd name="connsiteY5" fmla="*/ 0 h 2737024"/>
              <a:gd name="connsiteX6" fmla="*/ 2655784 w 2655784"/>
              <a:gd name="connsiteY6" fmla="*/ 183541 h 2737024"/>
              <a:gd name="connsiteX7" fmla="*/ 2655784 w 2655784"/>
              <a:gd name="connsiteY7" fmla="*/ 2553483 h 2737024"/>
              <a:gd name="connsiteX8" fmla="*/ 2472243 w 2655784"/>
              <a:gd name="connsiteY8" fmla="*/ 2737024 h 2737024"/>
              <a:gd name="connsiteX9" fmla="*/ 183541 w 2655784"/>
              <a:gd name="connsiteY9" fmla="*/ 2737024 h 2737024"/>
              <a:gd name="connsiteX10" fmla="*/ 0 w 2655784"/>
              <a:gd name="connsiteY10" fmla="*/ 2553483 h 2737024"/>
              <a:gd name="connsiteX11" fmla="*/ 0 w 2655784"/>
              <a:gd name="connsiteY11" fmla="*/ 183541 h 2737024"/>
              <a:gd name="connsiteX12" fmla="*/ 183541 w 2655784"/>
              <a:gd name="connsiteY12" fmla="*/ 0 h 2737024"/>
              <a:gd name="connsiteX0-1" fmla="*/ 607812 w 2655784"/>
              <a:gd name="connsiteY0-2" fmla="*/ 151879 h 2737024"/>
              <a:gd name="connsiteX1-3" fmla="*/ 2047972 w 2655784"/>
              <a:gd name="connsiteY1-4" fmla="*/ 151879 h 2737024"/>
              <a:gd name="connsiteX2-5" fmla="*/ 2047972 w 2655784"/>
              <a:gd name="connsiteY2-6" fmla="*/ 0 h 2737024"/>
              <a:gd name="connsiteX3-7" fmla="*/ 2472243 w 2655784"/>
              <a:gd name="connsiteY3-8" fmla="*/ 0 h 2737024"/>
              <a:gd name="connsiteX4-9" fmla="*/ 2655784 w 2655784"/>
              <a:gd name="connsiteY4-10" fmla="*/ 183541 h 2737024"/>
              <a:gd name="connsiteX5-11" fmla="*/ 2655784 w 2655784"/>
              <a:gd name="connsiteY5-12" fmla="*/ 2553483 h 2737024"/>
              <a:gd name="connsiteX6-13" fmla="*/ 2472243 w 2655784"/>
              <a:gd name="connsiteY6-14" fmla="*/ 2737024 h 2737024"/>
              <a:gd name="connsiteX7-15" fmla="*/ 183541 w 2655784"/>
              <a:gd name="connsiteY7-16" fmla="*/ 2737024 h 2737024"/>
              <a:gd name="connsiteX8-17" fmla="*/ 0 w 2655784"/>
              <a:gd name="connsiteY8-18" fmla="*/ 2553483 h 2737024"/>
              <a:gd name="connsiteX9-19" fmla="*/ 0 w 2655784"/>
              <a:gd name="connsiteY9-20" fmla="*/ 183541 h 2737024"/>
              <a:gd name="connsiteX10-21" fmla="*/ 183541 w 2655784"/>
              <a:gd name="connsiteY10-22" fmla="*/ 0 h 2737024"/>
              <a:gd name="connsiteX11-23" fmla="*/ 607812 w 2655784"/>
              <a:gd name="connsiteY11-24" fmla="*/ 0 h 2737024"/>
              <a:gd name="connsiteX12-25" fmla="*/ 699252 w 2655784"/>
              <a:gd name="connsiteY12-26" fmla="*/ 243319 h 2737024"/>
              <a:gd name="connsiteX0-27" fmla="*/ 607812 w 2655784"/>
              <a:gd name="connsiteY0-28" fmla="*/ 151879 h 2737024"/>
              <a:gd name="connsiteX1-29" fmla="*/ 2047972 w 2655784"/>
              <a:gd name="connsiteY1-30" fmla="*/ 151879 h 2737024"/>
              <a:gd name="connsiteX2-31" fmla="*/ 2047972 w 2655784"/>
              <a:gd name="connsiteY2-32" fmla="*/ 0 h 2737024"/>
              <a:gd name="connsiteX3-33" fmla="*/ 2472243 w 2655784"/>
              <a:gd name="connsiteY3-34" fmla="*/ 0 h 2737024"/>
              <a:gd name="connsiteX4-35" fmla="*/ 2655784 w 2655784"/>
              <a:gd name="connsiteY4-36" fmla="*/ 183541 h 2737024"/>
              <a:gd name="connsiteX5-37" fmla="*/ 2655784 w 2655784"/>
              <a:gd name="connsiteY5-38" fmla="*/ 2553483 h 2737024"/>
              <a:gd name="connsiteX6-39" fmla="*/ 2472243 w 2655784"/>
              <a:gd name="connsiteY6-40" fmla="*/ 2737024 h 2737024"/>
              <a:gd name="connsiteX7-41" fmla="*/ 183541 w 2655784"/>
              <a:gd name="connsiteY7-42" fmla="*/ 2737024 h 2737024"/>
              <a:gd name="connsiteX8-43" fmla="*/ 0 w 2655784"/>
              <a:gd name="connsiteY8-44" fmla="*/ 2553483 h 2737024"/>
              <a:gd name="connsiteX9-45" fmla="*/ 0 w 2655784"/>
              <a:gd name="connsiteY9-46" fmla="*/ 183541 h 2737024"/>
              <a:gd name="connsiteX10-47" fmla="*/ 183541 w 2655784"/>
              <a:gd name="connsiteY10-48" fmla="*/ 0 h 2737024"/>
              <a:gd name="connsiteX11-49" fmla="*/ 607812 w 2655784"/>
              <a:gd name="connsiteY11-50" fmla="*/ 0 h 2737024"/>
              <a:gd name="connsiteX0-51" fmla="*/ 2047972 w 2655784"/>
              <a:gd name="connsiteY0-52" fmla="*/ 151879 h 2737024"/>
              <a:gd name="connsiteX1-53" fmla="*/ 2047972 w 2655784"/>
              <a:gd name="connsiteY1-54" fmla="*/ 0 h 2737024"/>
              <a:gd name="connsiteX2-55" fmla="*/ 2472243 w 2655784"/>
              <a:gd name="connsiteY2-56" fmla="*/ 0 h 2737024"/>
              <a:gd name="connsiteX3-57" fmla="*/ 2655784 w 2655784"/>
              <a:gd name="connsiteY3-58" fmla="*/ 183541 h 2737024"/>
              <a:gd name="connsiteX4-59" fmla="*/ 2655784 w 2655784"/>
              <a:gd name="connsiteY4-60" fmla="*/ 2553483 h 2737024"/>
              <a:gd name="connsiteX5-61" fmla="*/ 2472243 w 2655784"/>
              <a:gd name="connsiteY5-62" fmla="*/ 2737024 h 2737024"/>
              <a:gd name="connsiteX6-63" fmla="*/ 183541 w 2655784"/>
              <a:gd name="connsiteY6-64" fmla="*/ 2737024 h 2737024"/>
              <a:gd name="connsiteX7-65" fmla="*/ 0 w 2655784"/>
              <a:gd name="connsiteY7-66" fmla="*/ 2553483 h 2737024"/>
              <a:gd name="connsiteX8-67" fmla="*/ 0 w 2655784"/>
              <a:gd name="connsiteY8-68" fmla="*/ 183541 h 2737024"/>
              <a:gd name="connsiteX9-69" fmla="*/ 183541 w 2655784"/>
              <a:gd name="connsiteY9-70" fmla="*/ 0 h 2737024"/>
              <a:gd name="connsiteX10-71" fmla="*/ 607812 w 2655784"/>
              <a:gd name="connsiteY10-72" fmla="*/ 0 h 2737024"/>
              <a:gd name="connsiteX0-73" fmla="*/ 2047972 w 2655784"/>
              <a:gd name="connsiteY0-74" fmla="*/ 0 h 2737024"/>
              <a:gd name="connsiteX1-75" fmla="*/ 2472243 w 2655784"/>
              <a:gd name="connsiteY1-76" fmla="*/ 0 h 2737024"/>
              <a:gd name="connsiteX2-77" fmla="*/ 2655784 w 2655784"/>
              <a:gd name="connsiteY2-78" fmla="*/ 183541 h 2737024"/>
              <a:gd name="connsiteX3-79" fmla="*/ 2655784 w 2655784"/>
              <a:gd name="connsiteY3-80" fmla="*/ 2553483 h 2737024"/>
              <a:gd name="connsiteX4-81" fmla="*/ 2472243 w 2655784"/>
              <a:gd name="connsiteY4-82" fmla="*/ 2737024 h 2737024"/>
              <a:gd name="connsiteX5-83" fmla="*/ 183541 w 2655784"/>
              <a:gd name="connsiteY5-84" fmla="*/ 2737024 h 2737024"/>
              <a:gd name="connsiteX6-85" fmla="*/ 0 w 2655784"/>
              <a:gd name="connsiteY6-86" fmla="*/ 2553483 h 2737024"/>
              <a:gd name="connsiteX7-87" fmla="*/ 0 w 2655784"/>
              <a:gd name="connsiteY7-88" fmla="*/ 183541 h 2737024"/>
              <a:gd name="connsiteX8-89" fmla="*/ 183541 w 2655784"/>
              <a:gd name="connsiteY8-90" fmla="*/ 0 h 2737024"/>
              <a:gd name="connsiteX9-91" fmla="*/ 607812 w 2655784"/>
              <a:gd name="connsiteY9-92" fmla="*/ 0 h 2737024"/>
            </a:gdLst>
            <a:ah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l="l" t="t" r="r" b="b"/>
            <a:pathLst>
              <a:path w="2655784" h="273702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FDFDFD"/>
            </a:solidFill>
            <a:prstDash val="solid"/>
            <a:round/>
            <a:headEnd type="oval" w="sm" len="sm"/>
            <a:tailEnd type="oval" w="sm" len="sm"/>
          </a:ln>
          <a:effectLst>
            <a:outerShdw blurRad="101600" dist="38100" dir="2700000" algn="tl" rotWithShape="0">
              <a:schemeClr val="bg1">
                <a:lumMod val="50000"/>
                <a:alpha val="40000"/>
              </a:schemeClr>
            </a:outerShdw>
          </a:effectLst>
        </p:spPr>
        <p:txBody>
          <a:bodyPr anchor="ctr"/>
          <a:lstStyle/>
          <a:p>
            <a:pPr>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499740" y="1990006"/>
            <a:ext cx="2303463" cy="1439862"/>
          </a:xfrm>
          <a:prstGeom prst="roundRect">
            <a:avLst>
              <a:gd name="adj" fmla="val 10671"/>
            </a:avLst>
          </a:prstGeom>
          <a:blipFill>
            <a:blip r:embed="rId1" cstate="email"/>
            <a:srcRect/>
            <a:stretch>
              <a:fillRect/>
            </a:stretch>
          </a:blipFill>
          <a:ln w="9525">
            <a:solidFill>
              <a:srgbClr val="FDFDFD"/>
            </a:solidFill>
            <a:round/>
          </a:ln>
          <a:effectLst>
            <a:outerShdw blurRad="114300" dist="38100" dir="5400000" algn="t" rotWithShape="0">
              <a:prstClr val="black">
                <a:alpha val="25000"/>
              </a:prstClr>
            </a:outerShdw>
          </a:effectLst>
        </p:spPr>
        <p:txBody>
          <a:bodyPr wrap="none" anchor="ctr"/>
          <a:lstStyle/>
          <a:p>
            <a:pPr>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931540" y="1491630"/>
            <a:ext cx="1439863" cy="338138"/>
          </a:xfrm>
          <a:prstGeom prst="rect">
            <a:avLst/>
          </a:prstGeom>
          <a:noFill/>
        </p:spPr>
        <p:txBody>
          <a:bodyPr>
            <a:spAutoFit/>
          </a:bodyPr>
          <a:lstStyle/>
          <a:p>
            <a:pPr>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请输入子标题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文本框 22"/>
          <p:cNvSpPr txBox="1"/>
          <p:nvPr/>
        </p:nvSpPr>
        <p:spPr>
          <a:xfrm>
            <a:off x="734690" y="3556868"/>
            <a:ext cx="1831975" cy="757130"/>
          </a:xfrm>
          <a:prstGeom prst="rect">
            <a:avLst/>
          </a:prstGeom>
          <a:noFill/>
        </p:spPr>
        <p:txBody>
          <a:bodyPr>
            <a:spAutoFit/>
          </a:bodyPr>
          <a:lstStyle/>
          <a:p>
            <a:pPr algn="dist">
              <a:lnSpc>
                <a:spcPct val="12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请输入文本请输入文本请输入文本请输入文本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dist">
              <a:lnSpc>
                <a:spcPct val="12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请输入文本请输入文本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233415" y="1685206"/>
            <a:ext cx="2654300" cy="2736850"/>
          </a:xfrm>
          <a:custGeom>
            <a:avLst/>
            <a:gdLst>
              <a:gd name="connsiteX0" fmla="*/ 183541 w 2655784"/>
              <a:gd name="connsiteY0" fmla="*/ 0 h 2737024"/>
              <a:gd name="connsiteX1" fmla="*/ 607812 w 2655784"/>
              <a:gd name="connsiteY1" fmla="*/ 0 h 2737024"/>
              <a:gd name="connsiteX2" fmla="*/ 607812 w 2655784"/>
              <a:gd name="connsiteY2" fmla="*/ 151879 h 2737024"/>
              <a:gd name="connsiteX3" fmla="*/ 2047972 w 2655784"/>
              <a:gd name="connsiteY3" fmla="*/ 151879 h 2737024"/>
              <a:gd name="connsiteX4" fmla="*/ 2047972 w 2655784"/>
              <a:gd name="connsiteY4" fmla="*/ 0 h 2737024"/>
              <a:gd name="connsiteX5" fmla="*/ 2472243 w 2655784"/>
              <a:gd name="connsiteY5" fmla="*/ 0 h 2737024"/>
              <a:gd name="connsiteX6" fmla="*/ 2655784 w 2655784"/>
              <a:gd name="connsiteY6" fmla="*/ 183541 h 2737024"/>
              <a:gd name="connsiteX7" fmla="*/ 2655784 w 2655784"/>
              <a:gd name="connsiteY7" fmla="*/ 2553483 h 2737024"/>
              <a:gd name="connsiteX8" fmla="*/ 2472243 w 2655784"/>
              <a:gd name="connsiteY8" fmla="*/ 2737024 h 2737024"/>
              <a:gd name="connsiteX9" fmla="*/ 183541 w 2655784"/>
              <a:gd name="connsiteY9" fmla="*/ 2737024 h 2737024"/>
              <a:gd name="connsiteX10" fmla="*/ 0 w 2655784"/>
              <a:gd name="connsiteY10" fmla="*/ 2553483 h 2737024"/>
              <a:gd name="connsiteX11" fmla="*/ 0 w 2655784"/>
              <a:gd name="connsiteY11" fmla="*/ 183541 h 2737024"/>
              <a:gd name="connsiteX12" fmla="*/ 183541 w 2655784"/>
              <a:gd name="connsiteY12" fmla="*/ 0 h 2737024"/>
              <a:gd name="connsiteX0-1" fmla="*/ 607812 w 2655784"/>
              <a:gd name="connsiteY0-2" fmla="*/ 151879 h 2737024"/>
              <a:gd name="connsiteX1-3" fmla="*/ 2047972 w 2655784"/>
              <a:gd name="connsiteY1-4" fmla="*/ 151879 h 2737024"/>
              <a:gd name="connsiteX2-5" fmla="*/ 2047972 w 2655784"/>
              <a:gd name="connsiteY2-6" fmla="*/ 0 h 2737024"/>
              <a:gd name="connsiteX3-7" fmla="*/ 2472243 w 2655784"/>
              <a:gd name="connsiteY3-8" fmla="*/ 0 h 2737024"/>
              <a:gd name="connsiteX4-9" fmla="*/ 2655784 w 2655784"/>
              <a:gd name="connsiteY4-10" fmla="*/ 183541 h 2737024"/>
              <a:gd name="connsiteX5-11" fmla="*/ 2655784 w 2655784"/>
              <a:gd name="connsiteY5-12" fmla="*/ 2553483 h 2737024"/>
              <a:gd name="connsiteX6-13" fmla="*/ 2472243 w 2655784"/>
              <a:gd name="connsiteY6-14" fmla="*/ 2737024 h 2737024"/>
              <a:gd name="connsiteX7-15" fmla="*/ 183541 w 2655784"/>
              <a:gd name="connsiteY7-16" fmla="*/ 2737024 h 2737024"/>
              <a:gd name="connsiteX8-17" fmla="*/ 0 w 2655784"/>
              <a:gd name="connsiteY8-18" fmla="*/ 2553483 h 2737024"/>
              <a:gd name="connsiteX9-19" fmla="*/ 0 w 2655784"/>
              <a:gd name="connsiteY9-20" fmla="*/ 183541 h 2737024"/>
              <a:gd name="connsiteX10-21" fmla="*/ 183541 w 2655784"/>
              <a:gd name="connsiteY10-22" fmla="*/ 0 h 2737024"/>
              <a:gd name="connsiteX11-23" fmla="*/ 607812 w 2655784"/>
              <a:gd name="connsiteY11-24" fmla="*/ 0 h 2737024"/>
              <a:gd name="connsiteX12-25" fmla="*/ 699252 w 2655784"/>
              <a:gd name="connsiteY12-26" fmla="*/ 243319 h 2737024"/>
              <a:gd name="connsiteX0-27" fmla="*/ 607812 w 2655784"/>
              <a:gd name="connsiteY0-28" fmla="*/ 151879 h 2737024"/>
              <a:gd name="connsiteX1-29" fmla="*/ 2047972 w 2655784"/>
              <a:gd name="connsiteY1-30" fmla="*/ 151879 h 2737024"/>
              <a:gd name="connsiteX2-31" fmla="*/ 2047972 w 2655784"/>
              <a:gd name="connsiteY2-32" fmla="*/ 0 h 2737024"/>
              <a:gd name="connsiteX3-33" fmla="*/ 2472243 w 2655784"/>
              <a:gd name="connsiteY3-34" fmla="*/ 0 h 2737024"/>
              <a:gd name="connsiteX4-35" fmla="*/ 2655784 w 2655784"/>
              <a:gd name="connsiteY4-36" fmla="*/ 183541 h 2737024"/>
              <a:gd name="connsiteX5-37" fmla="*/ 2655784 w 2655784"/>
              <a:gd name="connsiteY5-38" fmla="*/ 2553483 h 2737024"/>
              <a:gd name="connsiteX6-39" fmla="*/ 2472243 w 2655784"/>
              <a:gd name="connsiteY6-40" fmla="*/ 2737024 h 2737024"/>
              <a:gd name="connsiteX7-41" fmla="*/ 183541 w 2655784"/>
              <a:gd name="connsiteY7-42" fmla="*/ 2737024 h 2737024"/>
              <a:gd name="connsiteX8-43" fmla="*/ 0 w 2655784"/>
              <a:gd name="connsiteY8-44" fmla="*/ 2553483 h 2737024"/>
              <a:gd name="connsiteX9-45" fmla="*/ 0 w 2655784"/>
              <a:gd name="connsiteY9-46" fmla="*/ 183541 h 2737024"/>
              <a:gd name="connsiteX10-47" fmla="*/ 183541 w 2655784"/>
              <a:gd name="connsiteY10-48" fmla="*/ 0 h 2737024"/>
              <a:gd name="connsiteX11-49" fmla="*/ 607812 w 2655784"/>
              <a:gd name="connsiteY11-50" fmla="*/ 0 h 2737024"/>
              <a:gd name="connsiteX0-51" fmla="*/ 2047972 w 2655784"/>
              <a:gd name="connsiteY0-52" fmla="*/ 151879 h 2737024"/>
              <a:gd name="connsiteX1-53" fmla="*/ 2047972 w 2655784"/>
              <a:gd name="connsiteY1-54" fmla="*/ 0 h 2737024"/>
              <a:gd name="connsiteX2-55" fmla="*/ 2472243 w 2655784"/>
              <a:gd name="connsiteY2-56" fmla="*/ 0 h 2737024"/>
              <a:gd name="connsiteX3-57" fmla="*/ 2655784 w 2655784"/>
              <a:gd name="connsiteY3-58" fmla="*/ 183541 h 2737024"/>
              <a:gd name="connsiteX4-59" fmla="*/ 2655784 w 2655784"/>
              <a:gd name="connsiteY4-60" fmla="*/ 2553483 h 2737024"/>
              <a:gd name="connsiteX5-61" fmla="*/ 2472243 w 2655784"/>
              <a:gd name="connsiteY5-62" fmla="*/ 2737024 h 2737024"/>
              <a:gd name="connsiteX6-63" fmla="*/ 183541 w 2655784"/>
              <a:gd name="connsiteY6-64" fmla="*/ 2737024 h 2737024"/>
              <a:gd name="connsiteX7-65" fmla="*/ 0 w 2655784"/>
              <a:gd name="connsiteY7-66" fmla="*/ 2553483 h 2737024"/>
              <a:gd name="connsiteX8-67" fmla="*/ 0 w 2655784"/>
              <a:gd name="connsiteY8-68" fmla="*/ 183541 h 2737024"/>
              <a:gd name="connsiteX9-69" fmla="*/ 183541 w 2655784"/>
              <a:gd name="connsiteY9-70" fmla="*/ 0 h 2737024"/>
              <a:gd name="connsiteX10-71" fmla="*/ 607812 w 2655784"/>
              <a:gd name="connsiteY10-72" fmla="*/ 0 h 2737024"/>
              <a:gd name="connsiteX0-73" fmla="*/ 2047972 w 2655784"/>
              <a:gd name="connsiteY0-74" fmla="*/ 0 h 2737024"/>
              <a:gd name="connsiteX1-75" fmla="*/ 2472243 w 2655784"/>
              <a:gd name="connsiteY1-76" fmla="*/ 0 h 2737024"/>
              <a:gd name="connsiteX2-77" fmla="*/ 2655784 w 2655784"/>
              <a:gd name="connsiteY2-78" fmla="*/ 183541 h 2737024"/>
              <a:gd name="connsiteX3-79" fmla="*/ 2655784 w 2655784"/>
              <a:gd name="connsiteY3-80" fmla="*/ 2553483 h 2737024"/>
              <a:gd name="connsiteX4-81" fmla="*/ 2472243 w 2655784"/>
              <a:gd name="connsiteY4-82" fmla="*/ 2737024 h 2737024"/>
              <a:gd name="connsiteX5-83" fmla="*/ 183541 w 2655784"/>
              <a:gd name="connsiteY5-84" fmla="*/ 2737024 h 2737024"/>
              <a:gd name="connsiteX6-85" fmla="*/ 0 w 2655784"/>
              <a:gd name="connsiteY6-86" fmla="*/ 2553483 h 2737024"/>
              <a:gd name="connsiteX7-87" fmla="*/ 0 w 2655784"/>
              <a:gd name="connsiteY7-88" fmla="*/ 183541 h 2737024"/>
              <a:gd name="connsiteX8-89" fmla="*/ 183541 w 2655784"/>
              <a:gd name="connsiteY8-90" fmla="*/ 0 h 2737024"/>
              <a:gd name="connsiteX9-91" fmla="*/ 607812 w 2655784"/>
              <a:gd name="connsiteY9-92" fmla="*/ 0 h 2737024"/>
            </a:gdLst>
            <a:ah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l="l" t="t" r="r" b="b"/>
            <a:pathLst>
              <a:path w="2655784" h="273702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FDFDFD"/>
            </a:solidFill>
            <a:prstDash val="solid"/>
            <a:round/>
            <a:headEnd type="oval" w="sm" len="sm"/>
            <a:tailEnd type="oval" w="sm" len="sm"/>
          </a:ln>
          <a:effectLst>
            <a:outerShdw blurRad="101600" dist="38100" dir="2700000" algn="tl" rotWithShape="0">
              <a:schemeClr val="bg1">
                <a:lumMod val="50000"/>
                <a:alpha val="40000"/>
              </a:schemeClr>
            </a:outerShdw>
          </a:effectLst>
        </p:spPr>
        <p:txBody>
          <a:bodyPr anchor="ctr"/>
          <a:lstStyle/>
          <a:p>
            <a:pPr>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3408040" y="1990006"/>
            <a:ext cx="2305050" cy="1439862"/>
          </a:xfrm>
          <a:prstGeom prst="roundRect">
            <a:avLst>
              <a:gd name="adj" fmla="val 10671"/>
            </a:avLst>
          </a:prstGeom>
          <a:blipFill>
            <a:blip r:embed="rId2" cstate="email"/>
            <a:srcRect/>
            <a:stretch>
              <a:fillRect/>
            </a:stretch>
          </a:blipFill>
          <a:ln w="9525">
            <a:solidFill>
              <a:srgbClr val="FDFDFD"/>
            </a:solidFill>
            <a:round/>
          </a:ln>
          <a:effectLst>
            <a:outerShdw blurRad="114300" dist="38100" dir="5400000" algn="t" rotWithShape="0">
              <a:prstClr val="black">
                <a:alpha val="25000"/>
              </a:prstClr>
            </a:outerShdw>
          </a:effectLst>
        </p:spPr>
        <p:txBody>
          <a:bodyPr wrap="none" anchor="ctr"/>
          <a:lstStyle/>
          <a:p>
            <a:pPr>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 name="文本框 37"/>
          <p:cNvSpPr txBox="1"/>
          <p:nvPr/>
        </p:nvSpPr>
        <p:spPr>
          <a:xfrm>
            <a:off x="3839840" y="1491630"/>
            <a:ext cx="1441450" cy="338138"/>
          </a:xfrm>
          <a:prstGeom prst="rect">
            <a:avLst/>
          </a:prstGeom>
          <a:noFill/>
        </p:spPr>
        <p:txBody>
          <a:bodyPr>
            <a:spAutoFit/>
          </a:bodyPr>
          <a:lstStyle/>
          <a:p>
            <a:pPr>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请输入子标题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文本框 38"/>
          <p:cNvSpPr txBox="1"/>
          <p:nvPr/>
        </p:nvSpPr>
        <p:spPr>
          <a:xfrm>
            <a:off x="3644578" y="3556868"/>
            <a:ext cx="1831975" cy="757130"/>
          </a:xfrm>
          <a:prstGeom prst="rect">
            <a:avLst/>
          </a:prstGeom>
          <a:noFill/>
        </p:spPr>
        <p:txBody>
          <a:bodyPr>
            <a:spAutoFit/>
          </a:bodyPr>
          <a:lstStyle/>
          <a:p>
            <a:pPr algn="dist">
              <a:lnSpc>
                <a:spcPct val="12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请输入文本请输入文本请输入文本请输入文本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dist">
              <a:lnSpc>
                <a:spcPct val="12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请输入文本请输入文本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6141715" y="1685206"/>
            <a:ext cx="2655888" cy="2736850"/>
          </a:xfrm>
          <a:custGeom>
            <a:avLst/>
            <a:gdLst>
              <a:gd name="connsiteX0" fmla="*/ 183541 w 2655784"/>
              <a:gd name="connsiteY0" fmla="*/ 0 h 2737024"/>
              <a:gd name="connsiteX1" fmla="*/ 607812 w 2655784"/>
              <a:gd name="connsiteY1" fmla="*/ 0 h 2737024"/>
              <a:gd name="connsiteX2" fmla="*/ 607812 w 2655784"/>
              <a:gd name="connsiteY2" fmla="*/ 151879 h 2737024"/>
              <a:gd name="connsiteX3" fmla="*/ 2047972 w 2655784"/>
              <a:gd name="connsiteY3" fmla="*/ 151879 h 2737024"/>
              <a:gd name="connsiteX4" fmla="*/ 2047972 w 2655784"/>
              <a:gd name="connsiteY4" fmla="*/ 0 h 2737024"/>
              <a:gd name="connsiteX5" fmla="*/ 2472243 w 2655784"/>
              <a:gd name="connsiteY5" fmla="*/ 0 h 2737024"/>
              <a:gd name="connsiteX6" fmla="*/ 2655784 w 2655784"/>
              <a:gd name="connsiteY6" fmla="*/ 183541 h 2737024"/>
              <a:gd name="connsiteX7" fmla="*/ 2655784 w 2655784"/>
              <a:gd name="connsiteY7" fmla="*/ 2553483 h 2737024"/>
              <a:gd name="connsiteX8" fmla="*/ 2472243 w 2655784"/>
              <a:gd name="connsiteY8" fmla="*/ 2737024 h 2737024"/>
              <a:gd name="connsiteX9" fmla="*/ 183541 w 2655784"/>
              <a:gd name="connsiteY9" fmla="*/ 2737024 h 2737024"/>
              <a:gd name="connsiteX10" fmla="*/ 0 w 2655784"/>
              <a:gd name="connsiteY10" fmla="*/ 2553483 h 2737024"/>
              <a:gd name="connsiteX11" fmla="*/ 0 w 2655784"/>
              <a:gd name="connsiteY11" fmla="*/ 183541 h 2737024"/>
              <a:gd name="connsiteX12" fmla="*/ 183541 w 2655784"/>
              <a:gd name="connsiteY12" fmla="*/ 0 h 2737024"/>
              <a:gd name="connsiteX0-1" fmla="*/ 607812 w 2655784"/>
              <a:gd name="connsiteY0-2" fmla="*/ 151879 h 2737024"/>
              <a:gd name="connsiteX1-3" fmla="*/ 2047972 w 2655784"/>
              <a:gd name="connsiteY1-4" fmla="*/ 151879 h 2737024"/>
              <a:gd name="connsiteX2-5" fmla="*/ 2047972 w 2655784"/>
              <a:gd name="connsiteY2-6" fmla="*/ 0 h 2737024"/>
              <a:gd name="connsiteX3-7" fmla="*/ 2472243 w 2655784"/>
              <a:gd name="connsiteY3-8" fmla="*/ 0 h 2737024"/>
              <a:gd name="connsiteX4-9" fmla="*/ 2655784 w 2655784"/>
              <a:gd name="connsiteY4-10" fmla="*/ 183541 h 2737024"/>
              <a:gd name="connsiteX5-11" fmla="*/ 2655784 w 2655784"/>
              <a:gd name="connsiteY5-12" fmla="*/ 2553483 h 2737024"/>
              <a:gd name="connsiteX6-13" fmla="*/ 2472243 w 2655784"/>
              <a:gd name="connsiteY6-14" fmla="*/ 2737024 h 2737024"/>
              <a:gd name="connsiteX7-15" fmla="*/ 183541 w 2655784"/>
              <a:gd name="connsiteY7-16" fmla="*/ 2737024 h 2737024"/>
              <a:gd name="connsiteX8-17" fmla="*/ 0 w 2655784"/>
              <a:gd name="connsiteY8-18" fmla="*/ 2553483 h 2737024"/>
              <a:gd name="connsiteX9-19" fmla="*/ 0 w 2655784"/>
              <a:gd name="connsiteY9-20" fmla="*/ 183541 h 2737024"/>
              <a:gd name="connsiteX10-21" fmla="*/ 183541 w 2655784"/>
              <a:gd name="connsiteY10-22" fmla="*/ 0 h 2737024"/>
              <a:gd name="connsiteX11-23" fmla="*/ 607812 w 2655784"/>
              <a:gd name="connsiteY11-24" fmla="*/ 0 h 2737024"/>
              <a:gd name="connsiteX12-25" fmla="*/ 699252 w 2655784"/>
              <a:gd name="connsiteY12-26" fmla="*/ 243319 h 2737024"/>
              <a:gd name="connsiteX0-27" fmla="*/ 607812 w 2655784"/>
              <a:gd name="connsiteY0-28" fmla="*/ 151879 h 2737024"/>
              <a:gd name="connsiteX1-29" fmla="*/ 2047972 w 2655784"/>
              <a:gd name="connsiteY1-30" fmla="*/ 151879 h 2737024"/>
              <a:gd name="connsiteX2-31" fmla="*/ 2047972 w 2655784"/>
              <a:gd name="connsiteY2-32" fmla="*/ 0 h 2737024"/>
              <a:gd name="connsiteX3-33" fmla="*/ 2472243 w 2655784"/>
              <a:gd name="connsiteY3-34" fmla="*/ 0 h 2737024"/>
              <a:gd name="connsiteX4-35" fmla="*/ 2655784 w 2655784"/>
              <a:gd name="connsiteY4-36" fmla="*/ 183541 h 2737024"/>
              <a:gd name="connsiteX5-37" fmla="*/ 2655784 w 2655784"/>
              <a:gd name="connsiteY5-38" fmla="*/ 2553483 h 2737024"/>
              <a:gd name="connsiteX6-39" fmla="*/ 2472243 w 2655784"/>
              <a:gd name="connsiteY6-40" fmla="*/ 2737024 h 2737024"/>
              <a:gd name="connsiteX7-41" fmla="*/ 183541 w 2655784"/>
              <a:gd name="connsiteY7-42" fmla="*/ 2737024 h 2737024"/>
              <a:gd name="connsiteX8-43" fmla="*/ 0 w 2655784"/>
              <a:gd name="connsiteY8-44" fmla="*/ 2553483 h 2737024"/>
              <a:gd name="connsiteX9-45" fmla="*/ 0 w 2655784"/>
              <a:gd name="connsiteY9-46" fmla="*/ 183541 h 2737024"/>
              <a:gd name="connsiteX10-47" fmla="*/ 183541 w 2655784"/>
              <a:gd name="connsiteY10-48" fmla="*/ 0 h 2737024"/>
              <a:gd name="connsiteX11-49" fmla="*/ 607812 w 2655784"/>
              <a:gd name="connsiteY11-50" fmla="*/ 0 h 2737024"/>
              <a:gd name="connsiteX0-51" fmla="*/ 2047972 w 2655784"/>
              <a:gd name="connsiteY0-52" fmla="*/ 151879 h 2737024"/>
              <a:gd name="connsiteX1-53" fmla="*/ 2047972 w 2655784"/>
              <a:gd name="connsiteY1-54" fmla="*/ 0 h 2737024"/>
              <a:gd name="connsiteX2-55" fmla="*/ 2472243 w 2655784"/>
              <a:gd name="connsiteY2-56" fmla="*/ 0 h 2737024"/>
              <a:gd name="connsiteX3-57" fmla="*/ 2655784 w 2655784"/>
              <a:gd name="connsiteY3-58" fmla="*/ 183541 h 2737024"/>
              <a:gd name="connsiteX4-59" fmla="*/ 2655784 w 2655784"/>
              <a:gd name="connsiteY4-60" fmla="*/ 2553483 h 2737024"/>
              <a:gd name="connsiteX5-61" fmla="*/ 2472243 w 2655784"/>
              <a:gd name="connsiteY5-62" fmla="*/ 2737024 h 2737024"/>
              <a:gd name="connsiteX6-63" fmla="*/ 183541 w 2655784"/>
              <a:gd name="connsiteY6-64" fmla="*/ 2737024 h 2737024"/>
              <a:gd name="connsiteX7-65" fmla="*/ 0 w 2655784"/>
              <a:gd name="connsiteY7-66" fmla="*/ 2553483 h 2737024"/>
              <a:gd name="connsiteX8-67" fmla="*/ 0 w 2655784"/>
              <a:gd name="connsiteY8-68" fmla="*/ 183541 h 2737024"/>
              <a:gd name="connsiteX9-69" fmla="*/ 183541 w 2655784"/>
              <a:gd name="connsiteY9-70" fmla="*/ 0 h 2737024"/>
              <a:gd name="connsiteX10-71" fmla="*/ 607812 w 2655784"/>
              <a:gd name="connsiteY10-72" fmla="*/ 0 h 2737024"/>
              <a:gd name="connsiteX0-73" fmla="*/ 2047972 w 2655784"/>
              <a:gd name="connsiteY0-74" fmla="*/ 0 h 2737024"/>
              <a:gd name="connsiteX1-75" fmla="*/ 2472243 w 2655784"/>
              <a:gd name="connsiteY1-76" fmla="*/ 0 h 2737024"/>
              <a:gd name="connsiteX2-77" fmla="*/ 2655784 w 2655784"/>
              <a:gd name="connsiteY2-78" fmla="*/ 183541 h 2737024"/>
              <a:gd name="connsiteX3-79" fmla="*/ 2655784 w 2655784"/>
              <a:gd name="connsiteY3-80" fmla="*/ 2553483 h 2737024"/>
              <a:gd name="connsiteX4-81" fmla="*/ 2472243 w 2655784"/>
              <a:gd name="connsiteY4-82" fmla="*/ 2737024 h 2737024"/>
              <a:gd name="connsiteX5-83" fmla="*/ 183541 w 2655784"/>
              <a:gd name="connsiteY5-84" fmla="*/ 2737024 h 2737024"/>
              <a:gd name="connsiteX6-85" fmla="*/ 0 w 2655784"/>
              <a:gd name="connsiteY6-86" fmla="*/ 2553483 h 2737024"/>
              <a:gd name="connsiteX7-87" fmla="*/ 0 w 2655784"/>
              <a:gd name="connsiteY7-88" fmla="*/ 183541 h 2737024"/>
              <a:gd name="connsiteX8-89" fmla="*/ 183541 w 2655784"/>
              <a:gd name="connsiteY8-90" fmla="*/ 0 h 2737024"/>
              <a:gd name="connsiteX9-91" fmla="*/ 607812 w 2655784"/>
              <a:gd name="connsiteY9-92" fmla="*/ 0 h 2737024"/>
            </a:gdLst>
            <a:ahLst/>
            <a:cxnLst>
              <a:cxn ang="0">
                <a:pos x="connsiteX0-73" y="connsiteY0-74"/>
              </a:cxn>
              <a:cxn ang="0">
                <a:pos x="connsiteX1-75" y="connsiteY1-76"/>
              </a:cxn>
              <a:cxn ang="0">
                <a:pos x="connsiteX2-77" y="connsiteY2-78"/>
              </a:cxn>
              <a:cxn ang="0">
                <a:pos x="connsiteX3-79" y="connsiteY3-80"/>
              </a:cxn>
              <a:cxn ang="0">
                <a:pos x="connsiteX4-81" y="connsiteY4-82"/>
              </a:cxn>
              <a:cxn ang="0">
                <a:pos x="connsiteX5-83" y="connsiteY5-84"/>
              </a:cxn>
              <a:cxn ang="0">
                <a:pos x="connsiteX6-85" y="connsiteY6-86"/>
              </a:cxn>
              <a:cxn ang="0">
                <a:pos x="connsiteX7-87" y="connsiteY7-88"/>
              </a:cxn>
              <a:cxn ang="0">
                <a:pos x="connsiteX8-89" y="connsiteY8-90"/>
              </a:cxn>
              <a:cxn ang="0">
                <a:pos x="connsiteX9-91" y="connsiteY9-92"/>
              </a:cxn>
            </a:cxnLst>
            <a:rect l="l" t="t" r="r" b="b"/>
            <a:pathLst>
              <a:path w="2655784" h="2737024">
                <a:moveTo>
                  <a:pt x="2047972" y="0"/>
                </a:moveTo>
                <a:lnTo>
                  <a:pt x="2472243" y="0"/>
                </a:lnTo>
                <a:cubicBezTo>
                  <a:pt x="2573610" y="0"/>
                  <a:pt x="2655784" y="82174"/>
                  <a:pt x="2655784" y="183541"/>
                </a:cubicBezTo>
                <a:lnTo>
                  <a:pt x="2655784" y="2553483"/>
                </a:lnTo>
                <a:cubicBezTo>
                  <a:pt x="2655784" y="2654850"/>
                  <a:pt x="2573610" y="2737024"/>
                  <a:pt x="2472243" y="2737024"/>
                </a:cubicBezTo>
                <a:lnTo>
                  <a:pt x="183541" y="2737024"/>
                </a:lnTo>
                <a:cubicBezTo>
                  <a:pt x="82174" y="2737024"/>
                  <a:pt x="0" y="2654850"/>
                  <a:pt x="0" y="2553483"/>
                </a:cubicBezTo>
                <a:lnTo>
                  <a:pt x="0" y="183541"/>
                </a:lnTo>
                <a:cubicBezTo>
                  <a:pt x="0" y="82174"/>
                  <a:pt x="82174" y="0"/>
                  <a:pt x="183541" y="0"/>
                </a:cubicBezTo>
                <a:lnTo>
                  <a:pt x="607812" y="0"/>
                </a:lnTo>
              </a:path>
            </a:pathLst>
          </a:custGeom>
          <a:noFill/>
          <a:ln w="9525">
            <a:solidFill>
              <a:srgbClr val="FDFDFD"/>
            </a:solidFill>
            <a:prstDash val="solid"/>
            <a:round/>
            <a:headEnd type="oval" w="sm" len="sm"/>
            <a:tailEnd type="oval" w="sm" len="sm"/>
          </a:ln>
          <a:effectLst>
            <a:outerShdw blurRad="101600" dist="38100" dir="2700000" algn="tl" rotWithShape="0">
              <a:schemeClr val="bg1">
                <a:lumMod val="50000"/>
                <a:alpha val="40000"/>
              </a:schemeClr>
            </a:outerShdw>
          </a:effectLst>
        </p:spPr>
        <p:txBody>
          <a:bodyPr anchor="ctr"/>
          <a:lstStyle/>
          <a:p>
            <a:pPr>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6317928" y="1990006"/>
            <a:ext cx="2303462" cy="1439862"/>
          </a:xfrm>
          <a:prstGeom prst="roundRect">
            <a:avLst>
              <a:gd name="adj" fmla="val 10671"/>
            </a:avLst>
          </a:prstGeom>
          <a:blipFill>
            <a:blip r:embed="rId3" cstate="email"/>
            <a:srcRect/>
            <a:stretch>
              <a:fillRect/>
            </a:stretch>
          </a:blipFill>
          <a:ln w="9525">
            <a:solidFill>
              <a:srgbClr val="FDFDFD"/>
            </a:solidFill>
            <a:round/>
          </a:ln>
          <a:effectLst>
            <a:outerShdw blurRad="114300" dist="38100" dir="5400000" algn="t" rotWithShape="0">
              <a:prstClr val="black">
                <a:alpha val="25000"/>
              </a:prstClr>
            </a:outerShdw>
          </a:effectLst>
        </p:spPr>
        <p:txBody>
          <a:bodyPr wrap="none" anchor="ctr"/>
          <a:lstStyle/>
          <a:p>
            <a:pPr>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文本框 42"/>
          <p:cNvSpPr txBox="1"/>
          <p:nvPr/>
        </p:nvSpPr>
        <p:spPr>
          <a:xfrm>
            <a:off x="6749728" y="1491630"/>
            <a:ext cx="1439862" cy="338138"/>
          </a:xfrm>
          <a:prstGeom prst="rect">
            <a:avLst/>
          </a:prstGeom>
          <a:noFill/>
        </p:spPr>
        <p:txBody>
          <a:bodyPr>
            <a:spAutoFit/>
          </a:bodyPr>
          <a:lstStyle/>
          <a:p>
            <a:pPr>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请输入子标题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43"/>
          <p:cNvSpPr txBox="1"/>
          <p:nvPr/>
        </p:nvSpPr>
        <p:spPr>
          <a:xfrm>
            <a:off x="6554465" y="3556868"/>
            <a:ext cx="1831975" cy="757130"/>
          </a:xfrm>
          <a:prstGeom prst="rect">
            <a:avLst/>
          </a:prstGeom>
          <a:noFill/>
        </p:spPr>
        <p:txBody>
          <a:bodyPr>
            <a:spAutoFit/>
          </a:bodyPr>
          <a:lstStyle/>
          <a:p>
            <a:pPr algn="dist">
              <a:lnSpc>
                <a:spcPct val="12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请输入文本请输入文本请输入文本请输入文本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gn="dist">
              <a:lnSpc>
                <a:spcPct val="12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请输入文本请输入文本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21"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1"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heel(1)">
                                      <p:cBhvr>
                                        <p:cTn id="66" dur="2000"/>
                                        <p:tgtEl>
                                          <p:spTgt spid="14"/>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1" presetClass="entr" presetSubtype="1"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heel(1)">
                                      <p:cBhvr>
                                        <p:cTn id="85" dur="2000"/>
                                        <p:tgtEl>
                                          <p:spTgt spid="18"/>
                                        </p:tgtEl>
                                      </p:cBhvr>
                                    </p:animEffect>
                                  </p:childTnLst>
                                </p:cTn>
                              </p:par>
                            </p:childTnLst>
                          </p:cTn>
                        </p:par>
                        <p:par>
                          <p:cTn id="86" fill="hold">
                            <p:stCondLst>
                              <p:cond delay="12000"/>
                            </p:stCondLst>
                            <p:childTnLst>
                              <p:par>
                                <p:cTn id="87" presetID="2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par>
                          <p:cTn id="90" fill="hold">
                            <p:stCondLst>
                              <p:cond delay="12500"/>
                            </p:stCondLst>
                            <p:childTnLst>
                              <p:par>
                                <p:cTn id="91" presetID="42"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1000" fill="hold"/>
                                        <p:tgtEl>
                                          <p:spTgt spid="1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animBg="1"/>
      <p:bldP spid="12" grpId="0"/>
      <p:bldP spid="13" grpId="0"/>
      <p:bldP spid="14" grpId="0" animBg="1"/>
      <p:bldP spid="15" grpId="0" animBg="1"/>
      <p:bldP spid="16" grpId="0"/>
      <p:bldP spid="17" grpId="0"/>
      <p:bldP spid="18" grpId="0" animBg="1"/>
      <p:bldP spid="19"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TextBox 29"/>
          <p:cNvSpPr txBox="1"/>
          <p:nvPr/>
        </p:nvSpPr>
        <p:spPr>
          <a:xfrm>
            <a:off x="533741" y="1375674"/>
            <a:ext cx="1676060" cy="769441"/>
          </a:xfrm>
          <a:prstGeom prst="rect">
            <a:avLst/>
          </a:prstGeom>
          <a:noFill/>
        </p:spPr>
        <p:txBody>
          <a:bodyPr wrap="square" lIns="0" tIns="0" rIns="0" bIns="0" rtlCol="0">
            <a:spAutoFit/>
          </a:bodyPr>
          <a:lstStyle/>
          <a:p>
            <a:pPr algn="just">
              <a:lnSpc>
                <a:spcPts val="1500"/>
              </a:lnSpc>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chemeClr val="bg1"/>
                </a:solidFill>
                <a:latin typeface="微软雅黑" panose="020B0503020204020204" pitchFamily="34" charset="-122"/>
                <a:ea typeface="微软雅黑" panose="020B0503020204020204" pitchFamily="34" charset="-122"/>
              </a:rPr>
              <a:t>……</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11" name="TextBox 29"/>
          <p:cNvSpPr txBox="1"/>
          <p:nvPr/>
        </p:nvSpPr>
        <p:spPr>
          <a:xfrm>
            <a:off x="6975873" y="2148985"/>
            <a:ext cx="1685344" cy="577081"/>
          </a:xfrm>
          <a:prstGeom prst="rect">
            <a:avLst/>
          </a:prstGeom>
          <a:noFill/>
        </p:spPr>
        <p:txBody>
          <a:bodyPr wrap="square" lIns="0" tIns="0" rIns="0" bIns="0" rtlCol="0">
            <a:spAutoFit/>
          </a:bodyPr>
          <a:lstStyle/>
          <a:p>
            <a:pPr algn="just">
              <a:lnSpc>
                <a:spcPts val="1500"/>
              </a:lnSpc>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chemeClr val="bg1"/>
                </a:solidFill>
                <a:latin typeface="微软雅黑" panose="020B0503020204020204" pitchFamily="34" charset="-122"/>
                <a:ea typeface="微软雅黑" panose="020B0503020204020204" pitchFamily="34" charset="-122"/>
              </a:rPr>
              <a:t>……</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533741" y="2921106"/>
            <a:ext cx="1676060" cy="769441"/>
          </a:xfrm>
          <a:prstGeom prst="rect">
            <a:avLst/>
          </a:prstGeom>
          <a:noFill/>
        </p:spPr>
        <p:txBody>
          <a:bodyPr wrap="square" lIns="0" tIns="0" rIns="0" bIns="0" rtlCol="0">
            <a:spAutoFit/>
          </a:bodyPr>
          <a:lstStyle/>
          <a:p>
            <a:pPr algn="just">
              <a:lnSpc>
                <a:spcPts val="1500"/>
              </a:lnSpc>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chemeClr val="bg1"/>
                </a:solidFill>
                <a:latin typeface="微软雅黑" panose="020B0503020204020204" pitchFamily="34" charset="-122"/>
                <a:ea typeface="微软雅黑" panose="020B0503020204020204" pitchFamily="34" charset="-122"/>
              </a:rPr>
              <a:t>……</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6975873" y="3694416"/>
            <a:ext cx="1685344" cy="577081"/>
          </a:xfrm>
          <a:prstGeom prst="rect">
            <a:avLst/>
          </a:prstGeom>
          <a:noFill/>
        </p:spPr>
        <p:txBody>
          <a:bodyPr wrap="square" lIns="0" tIns="0" rIns="0" bIns="0" rtlCol="0">
            <a:spAutoFit/>
          </a:bodyPr>
          <a:lstStyle/>
          <a:p>
            <a:pPr algn="just">
              <a:lnSpc>
                <a:spcPts val="1500"/>
              </a:lnSpc>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a:solidFill>
                  <a:schemeClr val="bg1"/>
                </a:solidFill>
                <a:latin typeface="微软雅黑" panose="020B0503020204020204" pitchFamily="34" charset="-122"/>
                <a:ea typeface="微软雅黑" panose="020B0503020204020204" pitchFamily="34" charset="-122"/>
              </a:rPr>
              <a:t>……</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14" name="Freeform 40"/>
          <p:cNvSpPr/>
          <p:nvPr/>
        </p:nvSpPr>
        <p:spPr bwMode="auto">
          <a:xfrm>
            <a:off x="4364832" y="3372502"/>
            <a:ext cx="2403872" cy="1412081"/>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15" name="Freeform 41"/>
          <p:cNvSpPr/>
          <p:nvPr/>
        </p:nvSpPr>
        <p:spPr bwMode="auto">
          <a:xfrm>
            <a:off x="2375297" y="1054355"/>
            <a:ext cx="2403872" cy="1412081"/>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grpSp>
        <p:nvGrpSpPr>
          <p:cNvPr id="16" name="组合 15"/>
          <p:cNvGrpSpPr/>
          <p:nvPr/>
        </p:nvGrpSpPr>
        <p:grpSpPr>
          <a:xfrm>
            <a:off x="4507706" y="1300814"/>
            <a:ext cx="128588" cy="3200400"/>
            <a:chOff x="6010275" y="1583258"/>
            <a:chExt cx="171450" cy="4267200"/>
          </a:xfrm>
          <a:noFill/>
        </p:grpSpPr>
        <p:cxnSp>
          <p:nvCxnSpPr>
            <p:cNvPr id="17" name="直接连接符 16"/>
            <p:cNvCxnSpPr>
              <a:stCxn id="18" idx="3"/>
              <a:endCxn id="22" idx="0"/>
            </p:cNvCxnSpPr>
            <p:nvPr/>
          </p:nvCxnSpPr>
          <p:spPr>
            <a:xfrm>
              <a:off x="6096000" y="1713433"/>
              <a:ext cx="0" cy="4076700"/>
            </a:xfrm>
            <a:prstGeom prst="line">
              <a:avLst/>
            </a:prstGeom>
            <a:grpFill/>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grp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19"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grp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0"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grp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1"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grp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2"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grp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grpSp>
      <p:sp>
        <p:nvSpPr>
          <p:cNvPr id="23" name="Oval 47"/>
          <p:cNvSpPr>
            <a:spLocks noChangeArrowheads="1"/>
          </p:cNvSpPr>
          <p:nvPr/>
        </p:nvSpPr>
        <p:spPr bwMode="auto">
          <a:xfrm>
            <a:off x="2462213" y="1141270"/>
            <a:ext cx="1240631" cy="1238250"/>
          </a:xfrm>
          <a:prstGeom prst="ellipse">
            <a:avLst/>
          </a:pr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4" name="Oval 48"/>
          <p:cNvSpPr>
            <a:spLocks noChangeArrowheads="1"/>
          </p:cNvSpPr>
          <p:nvPr/>
        </p:nvSpPr>
        <p:spPr bwMode="auto">
          <a:xfrm>
            <a:off x="4406503" y="1594899"/>
            <a:ext cx="330994" cy="330994"/>
          </a:xfrm>
          <a:prstGeom prst="ellipse">
            <a:avLst/>
          </a:prstGeom>
          <a:noFill/>
          <a:ln>
            <a:solidFill>
              <a:schemeClr val="bg1"/>
            </a:solid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A</a:t>
            </a:r>
            <a:endParaRPr lang="zh-CN" altLang="en-US" sz="2100" dirty="0">
              <a:solidFill>
                <a:schemeClr val="bg1"/>
              </a:solidFill>
              <a:latin typeface="Agency FB" panose="020B0503020202020204" pitchFamily="34" charset="0"/>
            </a:endParaRPr>
          </a:p>
        </p:txBody>
      </p:sp>
      <p:sp>
        <p:nvSpPr>
          <p:cNvPr id="25" name="Freeform 49"/>
          <p:cNvSpPr/>
          <p:nvPr/>
        </p:nvSpPr>
        <p:spPr bwMode="auto">
          <a:xfrm>
            <a:off x="2375297" y="2598595"/>
            <a:ext cx="2403872" cy="1414463"/>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6" name="Oval 50"/>
          <p:cNvSpPr>
            <a:spLocks noChangeArrowheads="1"/>
          </p:cNvSpPr>
          <p:nvPr/>
        </p:nvSpPr>
        <p:spPr bwMode="auto">
          <a:xfrm>
            <a:off x="2462213" y="2685511"/>
            <a:ext cx="1240631" cy="1240631"/>
          </a:xfrm>
          <a:prstGeom prst="ellipse">
            <a:avLst/>
          </a:pr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7" name="Oval 51"/>
          <p:cNvSpPr>
            <a:spLocks noChangeArrowheads="1"/>
          </p:cNvSpPr>
          <p:nvPr/>
        </p:nvSpPr>
        <p:spPr bwMode="auto">
          <a:xfrm>
            <a:off x="4406503" y="3139139"/>
            <a:ext cx="330994" cy="333375"/>
          </a:xfrm>
          <a:prstGeom prst="ellipse">
            <a:avLst/>
          </a:prstGeom>
          <a:noFill/>
          <a:ln>
            <a:solidFill>
              <a:schemeClr val="bg1"/>
            </a:solid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C</a:t>
            </a:r>
            <a:endParaRPr lang="zh-CN" altLang="en-US" sz="2100" dirty="0">
              <a:solidFill>
                <a:schemeClr val="bg1"/>
              </a:solidFill>
              <a:latin typeface="Agency FB" panose="020B0503020202020204" pitchFamily="34" charset="0"/>
            </a:endParaRPr>
          </a:p>
        </p:txBody>
      </p:sp>
      <p:sp>
        <p:nvSpPr>
          <p:cNvPr id="28" name="Freeform 54"/>
          <p:cNvSpPr/>
          <p:nvPr/>
        </p:nvSpPr>
        <p:spPr bwMode="auto">
          <a:xfrm>
            <a:off x="4364832" y="1827070"/>
            <a:ext cx="2403872" cy="1410890"/>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29" name="Oval 55"/>
          <p:cNvSpPr>
            <a:spLocks noChangeArrowheads="1"/>
          </p:cNvSpPr>
          <p:nvPr/>
        </p:nvSpPr>
        <p:spPr bwMode="auto">
          <a:xfrm>
            <a:off x="5441157" y="1913986"/>
            <a:ext cx="1240631" cy="1239440"/>
          </a:xfrm>
          <a:prstGeom prst="ellipse">
            <a:avLst/>
          </a:pr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30" name="Oval 56"/>
          <p:cNvSpPr>
            <a:spLocks noChangeArrowheads="1"/>
          </p:cNvSpPr>
          <p:nvPr/>
        </p:nvSpPr>
        <p:spPr bwMode="auto">
          <a:xfrm>
            <a:off x="4406503" y="2366423"/>
            <a:ext cx="330994" cy="333375"/>
          </a:xfrm>
          <a:prstGeom prst="ellipse">
            <a:avLst/>
          </a:prstGeom>
          <a:noFill/>
          <a:ln>
            <a:solidFill>
              <a:schemeClr val="bg1"/>
            </a:solid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B</a:t>
            </a:r>
            <a:endParaRPr lang="zh-CN" altLang="en-US" sz="2100" dirty="0">
              <a:solidFill>
                <a:schemeClr val="bg1"/>
              </a:solidFill>
              <a:latin typeface="Agency FB" panose="020B0503020202020204" pitchFamily="34" charset="0"/>
            </a:endParaRPr>
          </a:p>
        </p:txBody>
      </p:sp>
      <p:sp>
        <p:nvSpPr>
          <p:cNvPr id="31" name="Oval 57"/>
          <p:cNvSpPr>
            <a:spLocks noChangeArrowheads="1"/>
          </p:cNvSpPr>
          <p:nvPr/>
        </p:nvSpPr>
        <p:spPr bwMode="auto">
          <a:xfrm>
            <a:off x="5441157" y="3460607"/>
            <a:ext cx="1240631" cy="1237059"/>
          </a:xfrm>
          <a:prstGeom prst="ellipse">
            <a:avLst/>
          </a:prstGeom>
          <a:noFill/>
          <a:ln>
            <a:solidFill>
              <a:schemeClr val="bg1"/>
            </a:solidFill>
          </a:ln>
        </p:spPr>
        <p:txBody>
          <a:bodyPr vert="horz" wrap="square" lIns="68580" tIns="34290" rIns="68580" bIns="34290" numCol="1" anchor="t" anchorCtr="0" compatLnSpc="1"/>
          <a:lstStyle/>
          <a:p>
            <a:endParaRPr lang="zh-CN" altLang="en-US">
              <a:solidFill>
                <a:schemeClr val="bg1"/>
              </a:solidFill>
            </a:endParaRPr>
          </a:p>
        </p:txBody>
      </p:sp>
      <p:sp>
        <p:nvSpPr>
          <p:cNvPr id="32" name="Oval 59"/>
          <p:cNvSpPr>
            <a:spLocks noChangeArrowheads="1"/>
          </p:cNvSpPr>
          <p:nvPr/>
        </p:nvSpPr>
        <p:spPr bwMode="auto">
          <a:xfrm>
            <a:off x="4406503" y="3913045"/>
            <a:ext cx="330994" cy="332184"/>
          </a:xfrm>
          <a:prstGeom prst="ellipse">
            <a:avLst/>
          </a:prstGeom>
          <a:noFill/>
          <a:ln>
            <a:solidFill>
              <a:schemeClr val="bg1"/>
            </a:solid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D</a:t>
            </a:r>
            <a:endParaRPr lang="zh-CN" altLang="en-US" sz="2100" dirty="0">
              <a:solidFill>
                <a:schemeClr val="bg1"/>
              </a:solidFill>
              <a:latin typeface="Agency FB" panose="020B0503020202020204" pitchFamily="34" charset="0"/>
            </a:endParaRPr>
          </a:p>
        </p:txBody>
      </p:sp>
      <p:sp>
        <p:nvSpPr>
          <p:cNvPr id="33" name="TextBox 30"/>
          <p:cNvSpPr txBox="1"/>
          <p:nvPr/>
        </p:nvSpPr>
        <p:spPr>
          <a:xfrm>
            <a:off x="2740700" y="1437230"/>
            <a:ext cx="683655"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4" name="TextBox 30"/>
          <p:cNvSpPr txBox="1"/>
          <p:nvPr/>
        </p:nvSpPr>
        <p:spPr>
          <a:xfrm>
            <a:off x="5702796" y="2210541"/>
            <a:ext cx="717353"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5" name="TextBox 30"/>
          <p:cNvSpPr txBox="1"/>
          <p:nvPr/>
        </p:nvSpPr>
        <p:spPr>
          <a:xfrm>
            <a:off x="2719766" y="2982661"/>
            <a:ext cx="725525"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6" name="TextBox 30"/>
          <p:cNvSpPr txBox="1"/>
          <p:nvPr/>
        </p:nvSpPr>
        <p:spPr>
          <a:xfrm>
            <a:off x="5729799" y="3755972"/>
            <a:ext cx="663347" cy="646331"/>
          </a:xfrm>
          <a:prstGeom prst="rect">
            <a:avLst/>
          </a:prstGeom>
          <a:noFill/>
        </p:spPr>
        <p:txBody>
          <a:bodyPr wrap="squar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3000"/>
                            </p:stCondLst>
                            <p:childTnLst>
                              <p:par>
                                <p:cTn id="48" presetID="23" presetClass="entr" presetSubtype="32"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strVal val="4*#ppt_w"/>
                                          </p:val>
                                        </p:tav>
                                        <p:tav tm="100000">
                                          <p:val>
                                            <p:strVal val="#ppt_w"/>
                                          </p:val>
                                        </p:tav>
                                      </p:tavLst>
                                    </p:anim>
                                    <p:anim calcmode="lin" valueType="num">
                                      <p:cBhvr>
                                        <p:cTn id="51" dur="500" fill="hold"/>
                                        <p:tgtEl>
                                          <p:spTgt spid="24"/>
                                        </p:tgtEl>
                                        <p:attrNameLst>
                                          <p:attrName>ppt_h</p:attrName>
                                        </p:attrNameLst>
                                      </p:cBhvr>
                                      <p:tavLst>
                                        <p:tav tm="0">
                                          <p:val>
                                            <p:strVal val="4*#ppt_h"/>
                                          </p:val>
                                        </p:tav>
                                        <p:tav tm="100000">
                                          <p:val>
                                            <p:strVal val="#ppt_h"/>
                                          </p:val>
                                        </p:tav>
                                      </p:tavLst>
                                    </p:anim>
                                  </p:childTnLst>
                                </p:cTn>
                              </p:par>
                              <p:par>
                                <p:cTn id="52" presetID="23" presetClass="entr" presetSubtype="32" fill="hold" grpId="0" nodeType="withEffect">
                                  <p:stCondLst>
                                    <p:cond delay="20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strVal val="4*#ppt_w"/>
                                          </p:val>
                                        </p:tav>
                                        <p:tav tm="100000">
                                          <p:val>
                                            <p:strVal val="#ppt_w"/>
                                          </p:val>
                                        </p:tav>
                                      </p:tavLst>
                                    </p:anim>
                                    <p:anim calcmode="lin" valueType="num">
                                      <p:cBhvr>
                                        <p:cTn id="55" dur="500" fill="hold"/>
                                        <p:tgtEl>
                                          <p:spTgt spid="30"/>
                                        </p:tgtEl>
                                        <p:attrNameLst>
                                          <p:attrName>ppt_h</p:attrName>
                                        </p:attrNameLst>
                                      </p:cBhvr>
                                      <p:tavLst>
                                        <p:tav tm="0">
                                          <p:val>
                                            <p:strVal val="4*#ppt_h"/>
                                          </p:val>
                                        </p:tav>
                                        <p:tav tm="100000">
                                          <p:val>
                                            <p:strVal val="#ppt_h"/>
                                          </p:val>
                                        </p:tav>
                                      </p:tavLst>
                                    </p:anim>
                                  </p:childTnLst>
                                </p:cTn>
                              </p:par>
                              <p:par>
                                <p:cTn id="56" presetID="23" presetClass="entr" presetSubtype="32" fill="hold" grpId="0" nodeType="withEffect">
                                  <p:stCondLst>
                                    <p:cond delay="4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par>
                                <p:cTn id="60" presetID="23" presetClass="entr" presetSubtype="32" fill="hold" grpId="0" nodeType="withEffect">
                                  <p:stCondLst>
                                    <p:cond delay="6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strVal val="4*#ppt_w"/>
                                          </p:val>
                                        </p:tav>
                                        <p:tav tm="100000">
                                          <p:val>
                                            <p:strVal val="#ppt_w"/>
                                          </p:val>
                                        </p:tav>
                                      </p:tavLst>
                                    </p:anim>
                                    <p:anim calcmode="lin" valueType="num">
                                      <p:cBhvr>
                                        <p:cTn id="63" dur="500" fill="hold"/>
                                        <p:tgtEl>
                                          <p:spTgt spid="32"/>
                                        </p:tgtEl>
                                        <p:attrNameLst>
                                          <p:attrName>ppt_h</p:attrName>
                                        </p:attrNameLst>
                                      </p:cBhvr>
                                      <p:tavLst>
                                        <p:tav tm="0">
                                          <p:val>
                                            <p:strVal val="4*#ppt_h"/>
                                          </p:val>
                                        </p:tav>
                                        <p:tav tm="100000">
                                          <p:val>
                                            <p:strVal val="#ppt_h"/>
                                          </p:val>
                                        </p:tav>
                                      </p:tavLst>
                                    </p:anim>
                                  </p:childTnLst>
                                </p:cTn>
                              </p:par>
                            </p:childTnLst>
                          </p:cTn>
                        </p:par>
                        <p:par>
                          <p:cTn id="64" fill="hold">
                            <p:stCondLst>
                              <p:cond delay="350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4500"/>
                            </p:stCondLst>
                            <p:childTnLst>
                              <p:par>
                                <p:cTn id="80" presetID="22" presetClass="entr" presetSubtype="2"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right)">
                                      <p:cBhvr>
                                        <p:cTn id="82" dur="500"/>
                                        <p:tgtEl>
                                          <p:spTgt spid="10"/>
                                        </p:tgtEl>
                                      </p:cBhvr>
                                    </p:animEffect>
                                  </p:childTnLst>
                                </p:cTn>
                              </p:par>
                            </p:childTnLst>
                          </p:cTn>
                        </p:par>
                        <p:par>
                          <p:cTn id="83" fill="hold">
                            <p:stCondLst>
                              <p:cond delay="5000"/>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childTnLst>
                          </p:cTn>
                        </p:par>
                        <p:par>
                          <p:cTn id="87" fill="hold">
                            <p:stCondLst>
                              <p:cond delay="5500"/>
                            </p:stCondLst>
                            <p:childTnLst>
                              <p:par>
                                <p:cTn id="88" presetID="53" presetClass="entr" presetSubtype="16"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6000"/>
                            </p:stCondLst>
                            <p:childTnLst>
                              <p:par>
                                <p:cTn id="99" presetID="22" presetClass="entr" presetSubtype="8"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left)">
                                      <p:cBhvr>
                                        <p:cTn id="101" dur="500"/>
                                        <p:tgtEl>
                                          <p:spTgt spid="11"/>
                                        </p:tgtEl>
                                      </p:cBhvr>
                                    </p:animEffect>
                                  </p:childTnLst>
                                </p:cTn>
                              </p:par>
                            </p:childTnLst>
                          </p:cTn>
                        </p:par>
                        <p:par>
                          <p:cTn id="102" fill="hold">
                            <p:stCondLst>
                              <p:cond delay="6500"/>
                            </p:stCondLst>
                            <p:childTnLst>
                              <p:par>
                                <p:cTn id="103" presetID="22" presetClass="entr" presetSubtype="2"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right)">
                                      <p:cBhvr>
                                        <p:cTn id="105" dur="500"/>
                                        <p:tgtEl>
                                          <p:spTgt spid="25"/>
                                        </p:tgtEl>
                                      </p:cBhvr>
                                    </p:animEffect>
                                  </p:childTnLst>
                                </p:cTn>
                              </p:par>
                            </p:childTnLst>
                          </p:cTn>
                        </p:par>
                        <p:par>
                          <p:cTn id="106" fill="hold">
                            <p:stCondLst>
                              <p:cond delay="70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par>
                          <p:cTn id="117" fill="hold">
                            <p:stCondLst>
                              <p:cond delay="7500"/>
                            </p:stCondLst>
                            <p:childTnLst>
                              <p:par>
                                <p:cTn id="118" presetID="22" presetClass="entr" presetSubtype="2" fill="hold" grpId="0"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right)">
                                      <p:cBhvr>
                                        <p:cTn id="120" dur="500"/>
                                        <p:tgtEl>
                                          <p:spTgt spid="12"/>
                                        </p:tgtEl>
                                      </p:cBhvr>
                                    </p:animEffect>
                                  </p:childTnLst>
                                </p:cTn>
                              </p:par>
                            </p:childTnLst>
                          </p:cTn>
                        </p:par>
                        <p:par>
                          <p:cTn id="121" fill="hold">
                            <p:stCondLst>
                              <p:cond delay="8000"/>
                            </p:stCondLst>
                            <p:childTnLst>
                              <p:par>
                                <p:cTn id="122" presetID="22" presetClass="entr" presetSubtype="8"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wipe(left)">
                                      <p:cBhvr>
                                        <p:cTn id="124" dur="500"/>
                                        <p:tgtEl>
                                          <p:spTgt spid="14"/>
                                        </p:tgtEl>
                                      </p:cBhvr>
                                    </p:animEffect>
                                  </p:childTnLst>
                                </p:cTn>
                              </p:par>
                            </p:childTnLst>
                          </p:cTn>
                        </p:par>
                        <p:par>
                          <p:cTn id="125" fill="hold">
                            <p:stCondLst>
                              <p:cond delay="85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500" fill="hold"/>
                                        <p:tgtEl>
                                          <p:spTgt spid="31"/>
                                        </p:tgtEl>
                                        <p:attrNameLst>
                                          <p:attrName>ppt_w</p:attrName>
                                        </p:attrNameLst>
                                      </p:cBhvr>
                                      <p:tavLst>
                                        <p:tav tm="0">
                                          <p:val>
                                            <p:fltVal val="0"/>
                                          </p:val>
                                        </p:tav>
                                        <p:tav tm="100000">
                                          <p:val>
                                            <p:strVal val="#ppt_w"/>
                                          </p:val>
                                        </p:tav>
                                      </p:tavLst>
                                    </p:anim>
                                    <p:anim calcmode="lin" valueType="num">
                                      <p:cBhvr>
                                        <p:cTn id="134" dur="500" fill="hold"/>
                                        <p:tgtEl>
                                          <p:spTgt spid="31"/>
                                        </p:tgtEl>
                                        <p:attrNameLst>
                                          <p:attrName>ppt_h</p:attrName>
                                        </p:attrNameLst>
                                      </p:cBhvr>
                                      <p:tavLst>
                                        <p:tav tm="0">
                                          <p:val>
                                            <p:fltVal val="0"/>
                                          </p:val>
                                        </p:tav>
                                        <p:tav tm="100000">
                                          <p:val>
                                            <p:strVal val="#ppt_h"/>
                                          </p:val>
                                        </p:tav>
                                      </p:tavLst>
                                    </p:anim>
                                    <p:animEffect transition="in" filter="fade">
                                      <p:cBhvr>
                                        <p:cTn id="135" dur="500"/>
                                        <p:tgtEl>
                                          <p:spTgt spid="31"/>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wipe(left)">
                                      <p:cBhvr>
                                        <p:cTn id="1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p:bldP spid="11" grpId="0"/>
      <p:bldP spid="12" grpId="0"/>
      <p:bldP spid="13" grpId="0"/>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椭圆 34"/>
          <p:cNvSpPr/>
          <p:nvPr/>
        </p:nvSpPr>
        <p:spPr bwMode="auto">
          <a:xfrm rot="8294606">
            <a:off x="3379787" y="1603307"/>
            <a:ext cx="1077912" cy="138588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1" name="等腰三角形 42"/>
          <p:cNvSpPr/>
          <p:nvPr/>
        </p:nvSpPr>
        <p:spPr>
          <a:xfrm rot="13301840">
            <a:off x="4476729" y="1635755"/>
            <a:ext cx="1015151" cy="130046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2" name="椭圆 34"/>
          <p:cNvSpPr/>
          <p:nvPr/>
        </p:nvSpPr>
        <p:spPr bwMode="auto">
          <a:xfrm rot="8294606" flipH="1" flipV="1">
            <a:off x="4427540" y="2762250"/>
            <a:ext cx="1076325" cy="138430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3" name="等腰三角形 42"/>
          <p:cNvSpPr/>
          <p:nvPr/>
        </p:nvSpPr>
        <p:spPr>
          <a:xfrm rot="13301840" flipH="1" flipV="1">
            <a:off x="3392795" y="2809490"/>
            <a:ext cx="1015151" cy="130046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 name="TextBox 9"/>
          <p:cNvSpPr txBox="1">
            <a:spLocks noChangeArrowheads="1"/>
          </p:cNvSpPr>
          <p:nvPr/>
        </p:nvSpPr>
        <p:spPr bwMode="auto">
          <a:xfrm>
            <a:off x="3200403" y="1897063"/>
            <a:ext cx="1204913"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人力成本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3214689" y="2111375"/>
            <a:ext cx="12049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rPr>
              <a:t>45%</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16" name="TextBox 9"/>
          <p:cNvSpPr txBox="1"/>
          <p:nvPr/>
        </p:nvSpPr>
        <p:spPr>
          <a:xfrm>
            <a:off x="4495803" y="1897063"/>
            <a:ext cx="1204913" cy="276971"/>
          </a:xfrm>
          <a:prstGeom prst="rect">
            <a:avLst/>
          </a:prstGeom>
          <a:noFill/>
          <a:effectLst/>
        </p:spPr>
        <p:txBody>
          <a:bodyPr lIns="91413" tIns="45706" rIns="91413" bIns="45706">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办公场地</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4487865" y="2055815"/>
            <a:ext cx="1204912" cy="461637"/>
          </a:xfrm>
          <a:prstGeom prst="rect">
            <a:avLst/>
          </a:prstGeom>
          <a:noFill/>
          <a:effectLst/>
        </p:spPr>
        <p:txBody>
          <a:bodyPr lIns="91413" tIns="45706" rIns="91413" bIns="45706">
            <a:spAutoFit/>
          </a:bodyPr>
          <a:lstStyle/>
          <a:p>
            <a:pPr algn="ctr">
              <a:defRPr/>
            </a:pPr>
            <a:r>
              <a:rPr lang="en-US" altLang="zh-CN" sz="2400" dirty="0">
                <a:solidFill>
                  <a:schemeClr val="bg1"/>
                </a:solidFill>
                <a:latin typeface="Impact" panose="020B0806030902050204" pitchFamily="34" charset="0"/>
                <a:ea typeface="微软雅黑" panose="020B0503020204020204" pitchFamily="34" charset="-122"/>
              </a:rPr>
              <a:t>22%</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18" name="TextBox 9"/>
          <p:cNvSpPr txBox="1">
            <a:spLocks noChangeArrowheads="1"/>
          </p:cNvSpPr>
          <p:nvPr/>
        </p:nvSpPr>
        <p:spPr bwMode="auto">
          <a:xfrm>
            <a:off x="4502153" y="3281363"/>
            <a:ext cx="1204913"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推广费用</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9" name="TextBox 9"/>
          <p:cNvSpPr txBox="1">
            <a:spLocks noChangeArrowheads="1"/>
          </p:cNvSpPr>
          <p:nvPr/>
        </p:nvSpPr>
        <p:spPr bwMode="auto">
          <a:xfrm>
            <a:off x="4510089" y="3482975"/>
            <a:ext cx="12049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a:solidFill>
                  <a:schemeClr val="bg1"/>
                </a:solidFill>
                <a:latin typeface="Impact" panose="020B0806030902050204" pitchFamily="34" charset="0"/>
                <a:ea typeface="微软雅黑" panose="020B0503020204020204" pitchFamily="34" charset="-122"/>
              </a:rPr>
              <a:t>19%</a:t>
            </a:r>
            <a:endParaRPr lang="zh-CN" altLang="en-US" sz="2400">
              <a:solidFill>
                <a:schemeClr val="bg1"/>
              </a:solidFill>
              <a:latin typeface="Impact" panose="020B0806030902050204" pitchFamily="34" charset="0"/>
              <a:ea typeface="微软雅黑" panose="020B0503020204020204" pitchFamily="34" charset="-122"/>
            </a:endParaRPr>
          </a:p>
        </p:txBody>
      </p:sp>
      <p:sp>
        <p:nvSpPr>
          <p:cNvPr id="20" name="TextBox 9"/>
          <p:cNvSpPr txBox="1"/>
          <p:nvPr/>
        </p:nvSpPr>
        <p:spPr>
          <a:xfrm>
            <a:off x="3200403" y="3281363"/>
            <a:ext cx="1204913" cy="276971"/>
          </a:xfrm>
          <a:prstGeom prst="rect">
            <a:avLst/>
          </a:prstGeom>
          <a:noFill/>
          <a:effectLst/>
        </p:spPr>
        <p:txBody>
          <a:bodyPr lIns="91413" tIns="45706" rIns="91413" bIns="45706">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其它费用</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TextBox 9"/>
          <p:cNvSpPr txBox="1"/>
          <p:nvPr/>
        </p:nvSpPr>
        <p:spPr>
          <a:xfrm>
            <a:off x="3200403" y="3482975"/>
            <a:ext cx="1204913" cy="461637"/>
          </a:xfrm>
          <a:prstGeom prst="rect">
            <a:avLst/>
          </a:prstGeom>
          <a:noFill/>
          <a:effectLst/>
        </p:spPr>
        <p:txBody>
          <a:bodyPr lIns="91413" tIns="45706" rIns="91413" bIns="45706">
            <a:spAutoFit/>
          </a:bodyPr>
          <a:lstStyle/>
          <a:p>
            <a:pPr algn="ctr">
              <a:defRPr/>
            </a:pPr>
            <a:r>
              <a:rPr lang="en-US" altLang="zh-CN" sz="2400" dirty="0">
                <a:solidFill>
                  <a:schemeClr val="bg1"/>
                </a:solidFill>
                <a:latin typeface="Impact" panose="020B0806030902050204" pitchFamily="34" charset="0"/>
                <a:ea typeface="微软雅黑" panose="020B0503020204020204" pitchFamily="34" charset="-122"/>
              </a:rPr>
              <a:t>14%</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22" name="TextBox 76"/>
          <p:cNvSpPr txBox="1"/>
          <p:nvPr/>
        </p:nvSpPr>
        <p:spPr>
          <a:xfrm>
            <a:off x="609601" y="1627188"/>
            <a:ext cx="1987550"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23" name="TextBox 77"/>
          <p:cNvSpPr txBox="1"/>
          <p:nvPr/>
        </p:nvSpPr>
        <p:spPr>
          <a:xfrm>
            <a:off x="6288090" y="1627188"/>
            <a:ext cx="1985962"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24" name="TextBox 78"/>
          <p:cNvSpPr txBox="1"/>
          <p:nvPr/>
        </p:nvSpPr>
        <p:spPr>
          <a:xfrm>
            <a:off x="6288090" y="3113088"/>
            <a:ext cx="1985962"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25" name="TextBox 79"/>
          <p:cNvSpPr txBox="1"/>
          <p:nvPr/>
        </p:nvSpPr>
        <p:spPr>
          <a:xfrm>
            <a:off x="609601" y="3113088"/>
            <a:ext cx="1987550"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1000"/>
                            </p:stCondLst>
                            <p:childTnLst>
                              <p:par>
                                <p:cTn id="54" presetID="14" presetClass="entr" presetSubtype="1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500"/>
                                        <p:tgtEl>
                                          <p:spTgt spid="11"/>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randombar(horizontal)">
                                      <p:cBhvr>
                                        <p:cTn id="65" dur="500"/>
                                        <p:tgtEl>
                                          <p:spTgt spid="16"/>
                                        </p:tgtEl>
                                      </p:cBhvr>
                                    </p:animEffect>
                                  </p:childTnLst>
                                </p:cTn>
                              </p:par>
                            </p:childTnLst>
                          </p:cTn>
                        </p:par>
                        <p:par>
                          <p:cTn id="66" fill="hold">
                            <p:stCondLst>
                              <p:cond delay="1000"/>
                            </p:stCondLst>
                            <p:childTnLst>
                              <p:par>
                                <p:cTn id="67" presetID="14" presetClass="entr" presetSubtype="1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randombar(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childTnLst>
                          </p:cTn>
                        </p:par>
                        <p:par>
                          <p:cTn id="75" fill="hold">
                            <p:stCondLst>
                              <p:cond delay="500"/>
                            </p:stCondLst>
                            <p:childTnLst>
                              <p:par>
                                <p:cTn id="76" presetID="14" presetClass="entr" presetSubtype="1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childTnLst>
                          </p:cTn>
                        </p:par>
                        <p:par>
                          <p:cTn id="79" fill="hold">
                            <p:stCondLst>
                              <p:cond delay="1000"/>
                            </p:stCondLst>
                            <p:childTnLst>
                              <p:par>
                                <p:cTn id="80" presetID="14" presetClass="entr" presetSubtype="1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randombar(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00"/>
                                        <p:tgtEl>
                                          <p:spTgt spid="13"/>
                                        </p:tgtEl>
                                      </p:cBhvr>
                                    </p:animEffect>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randombar(horizontal)">
                                      <p:cBhvr>
                                        <p:cTn id="91" dur="500"/>
                                        <p:tgtEl>
                                          <p:spTgt spid="20"/>
                                        </p:tgtEl>
                                      </p:cBhvr>
                                    </p:animEffect>
                                  </p:childTnLst>
                                </p:cTn>
                              </p:par>
                            </p:childTnLst>
                          </p:cTn>
                        </p:par>
                        <p:par>
                          <p:cTn id="92" fill="hold">
                            <p:stCondLst>
                              <p:cond delay="1000"/>
                            </p:stCondLst>
                            <p:childTnLst>
                              <p:par>
                                <p:cTn id="93" presetID="14" presetClass="entr" presetSubtype="1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500"/>
                                        <p:tgtEl>
                                          <p:spTgt spid="21"/>
                                        </p:tgtEl>
                                      </p:cBhvr>
                                    </p:animEffect>
                                  </p:childTnLst>
                                </p:cTn>
                              </p:par>
                            </p:childTnLst>
                          </p:cTn>
                        </p:par>
                        <p:par>
                          <p:cTn id="96" fill="hold">
                            <p:stCondLst>
                              <p:cond delay="1500"/>
                            </p:stCondLst>
                            <p:childTnLst>
                              <p:par>
                                <p:cTn id="97" presetID="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0-#ppt_w/2"/>
                                          </p:val>
                                        </p:tav>
                                        <p:tav tm="100000">
                                          <p:val>
                                            <p:strVal val="#ppt_x"/>
                                          </p:val>
                                        </p:tav>
                                      </p:tavLst>
                                    </p:anim>
                                    <p:anim calcmode="lin" valueType="num">
                                      <p:cBhvr additive="base">
                                        <p:cTn id="100" dur="500" fill="hold"/>
                                        <p:tgtEl>
                                          <p:spTgt spid="2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1+#ppt_w/2"/>
                                          </p:val>
                                        </p:tav>
                                        <p:tav tm="100000">
                                          <p:val>
                                            <p:strVal val="#ppt_x"/>
                                          </p:val>
                                        </p:tav>
                                      </p:tavLst>
                                    </p:anim>
                                    <p:anim calcmode="lin" valueType="num">
                                      <p:cBhvr additive="base">
                                        <p:cTn id="104" dur="500" fill="hold"/>
                                        <p:tgtEl>
                                          <p:spTgt spid="2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0-#ppt_w/2"/>
                                          </p:val>
                                        </p:tav>
                                        <p:tav tm="100000">
                                          <p:val>
                                            <p:strVal val="#ppt_x"/>
                                          </p:val>
                                        </p:tav>
                                      </p:tavLst>
                                    </p:anim>
                                    <p:anim calcmode="lin" valueType="num">
                                      <p:cBhvr additive="base">
                                        <p:cTn id="1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Shape 4096"/>
          <p:cNvSpPr/>
          <p:nvPr/>
        </p:nvSpPr>
        <p:spPr>
          <a:xfrm>
            <a:off x="3327092"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bg1"/>
            </a:solidFill>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11" name="Shape 4113"/>
          <p:cNvSpPr/>
          <p:nvPr/>
        </p:nvSpPr>
        <p:spPr>
          <a:xfrm>
            <a:off x="1616662"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bg1"/>
            </a:solidFill>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12" name="Shape 4114"/>
          <p:cNvSpPr/>
          <p:nvPr/>
        </p:nvSpPr>
        <p:spPr>
          <a:xfrm>
            <a:off x="6704188"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bg1"/>
            </a:solidFill>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13" name="Shape 4115"/>
          <p:cNvSpPr/>
          <p:nvPr/>
        </p:nvSpPr>
        <p:spPr>
          <a:xfrm>
            <a:off x="5005461" y="1517207"/>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noFill/>
          <a:ln w="12700">
            <a:solidFill>
              <a:schemeClr val="bg1"/>
            </a:solidFill>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14" name="TextBox 6"/>
          <p:cNvSpPr txBox="1"/>
          <p:nvPr/>
        </p:nvSpPr>
        <p:spPr>
          <a:xfrm>
            <a:off x="1912860"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TextBox 7"/>
          <p:cNvSpPr txBox="1"/>
          <p:nvPr/>
        </p:nvSpPr>
        <p:spPr>
          <a:xfrm>
            <a:off x="3623266"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TextBox 9"/>
          <p:cNvSpPr txBox="1"/>
          <p:nvPr/>
        </p:nvSpPr>
        <p:spPr>
          <a:xfrm>
            <a:off x="5295796"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TextBox 10"/>
          <p:cNvSpPr txBox="1"/>
          <p:nvPr/>
        </p:nvSpPr>
        <p:spPr>
          <a:xfrm>
            <a:off x="7006202" y="1897939"/>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 Placeholder 2"/>
          <p:cNvSpPr txBox="1"/>
          <p:nvPr/>
        </p:nvSpPr>
        <p:spPr>
          <a:xfrm>
            <a:off x="1479191" y="3001091"/>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2013</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TextBox 12"/>
          <p:cNvSpPr txBox="1"/>
          <p:nvPr/>
        </p:nvSpPr>
        <p:spPr>
          <a:xfrm>
            <a:off x="1479191" y="3669325"/>
            <a:ext cx="1510095" cy="738664"/>
          </a:xfrm>
          <a:prstGeom prst="rect">
            <a:avLst/>
          </a:prstGeom>
          <a:noFill/>
        </p:spPr>
        <p:txBody>
          <a:bodyPr wrap="square" lIns="0" tIns="0" rIns="0" bIns="0" rtlCol="0">
            <a:spAutoFit/>
          </a:bodyPr>
          <a:lstStyle/>
          <a:p>
            <a:pPr algn="ctr" defTabSz="914400"/>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0" name="Text Placeholder 2"/>
          <p:cNvSpPr txBox="1"/>
          <p:nvPr/>
        </p:nvSpPr>
        <p:spPr>
          <a:xfrm>
            <a:off x="3209218" y="3001091"/>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2014</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TextBox 14"/>
          <p:cNvSpPr txBox="1"/>
          <p:nvPr/>
        </p:nvSpPr>
        <p:spPr>
          <a:xfrm>
            <a:off x="3209218" y="3650741"/>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2" name="Text Placeholder 2"/>
          <p:cNvSpPr txBox="1"/>
          <p:nvPr/>
        </p:nvSpPr>
        <p:spPr>
          <a:xfrm>
            <a:off x="4876869" y="3001091"/>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2015</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3" name="TextBox 16"/>
          <p:cNvSpPr txBox="1"/>
          <p:nvPr/>
        </p:nvSpPr>
        <p:spPr>
          <a:xfrm>
            <a:off x="4876869" y="3650741"/>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4" name="Text Placeholder 2"/>
          <p:cNvSpPr txBox="1"/>
          <p:nvPr/>
        </p:nvSpPr>
        <p:spPr>
          <a:xfrm>
            <a:off x="6606896" y="3017247"/>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2016</a:t>
            </a:r>
            <a:endParaRPr kumimoji="0" lang="en-GB" sz="1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5" name="TextBox 18"/>
          <p:cNvSpPr txBox="1"/>
          <p:nvPr/>
        </p:nvSpPr>
        <p:spPr>
          <a:xfrm>
            <a:off x="6606896" y="3650741"/>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chemeClr val="bg1"/>
                </a:solidFill>
                <a:latin typeface="微软雅黑" panose="020B0503020204020204" pitchFamily="34" charset="-122"/>
                <a:ea typeface="微软雅黑" panose="020B0503020204020204" pitchFamily="34" charset="-122"/>
              </a:rPr>
              <a:t>单击添加文本内容</a:t>
            </a:r>
            <a:endParaRPr lang="nl-NL" altLang="zh-CN" sz="1200" kern="0" dirty="0">
              <a:solidFill>
                <a:schemeClr val="bg1"/>
              </a:solidFill>
              <a:latin typeface="微软雅黑" panose="020B0503020204020204" pitchFamily="34" charset="-122"/>
              <a:ea typeface="微软雅黑" panose="020B0503020204020204" pitchFamily="34" charset="-122"/>
            </a:endParaRPr>
          </a:p>
        </p:txBody>
      </p:sp>
      <p:sp>
        <p:nvSpPr>
          <p:cNvPr id="26" name="TextBox 19"/>
          <p:cNvSpPr txBox="1"/>
          <p:nvPr/>
        </p:nvSpPr>
        <p:spPr>
          <a:xfrm>
            <a:off x="1735321" y="3290440"/>
            <a:ext cx="997835" cy="20774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添加标题</a:t>
            </a:r>
            <a:endParaRPr kumimoji="0" lang="en-GB"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7" name="TextBox 20"/>
          <p:cNvSpPr txBox="1"/>
          <p:nvPr/>
        </p:nvSpPr>
        <p:spPr>
          <a:xfrm>
            <a:off x="3462486" y="3290440"/>
            <a:ext cx="997835" cy="207749"/>
          </a:xfrm>
          <a:prstGeom prst="rect">
            <a:avLst/>
          </a:prstGeom>
          <a:noFill/>
        </p:spPr>
        <p:txBody>
          <a:bodyPr wrap="square" lIns="0" tIns="0" rIns="0" bIns="0" rtlCol="0">
            <a:spAutoFit/>
          </a:bodyPr>
          <a:lstStyle/>
          <a:p>
            <a:pPr lvl="0" algn="ctr" defTabSz="914400">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GB" altLang="zh-CN" b="1" kern="0" dirty="0">
              <a:solidFill>
                <a:schemeClr val="bg1"/>
              </a:solidFill>
              <a:latin typeface="微软雅黑" panose="020B0503020204020204" pitchFamily="34" charset="-122"/>
              <a:ea typeface="微软雅黑" panose="020B0503020204020204" pitchFamily="34" charset="-122"/>
            </a:endParaRPr>
          </a:p>
        </p:txBody>
      </p:sp>
      <p:sp>
        <p:nvSpPr>
          <p:cNvPr id="28" name="TextBox 21"/>
          <p:cNvSpPr txBox="1"/>
          <p:nvPr/>
        </p:nvSpPr>
        <p:spPr>
          <a:xfrm>
            <a:off x="5121458" y="3290440"/>
            <a:ext cx="997835" cy="207749"/>
          </a:xfrm>
          <a:prstGeom prst="rect">
            <a:avLst/>
          </a:prstGeom>
          <a:noFill/>
        </p:spPr>
        <p:txBody>
          <a:bodyPr wrap="square" lIns="0" tIns="0" rIns="0" bIns="0" rtlCol="0">
            <a:spAutoFit/>
          </a:bodyPr>
          <a:lstStyle/>
          <a:p>
            <a:pPr lvl="0" algn="ctr" defTabSz="914400">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GB" altLang="zh-CN" b="1" kern="0" dirty="0">
              <a:solidFill>
                <a:schemeClr val="bg1"/>
              </a:solidFill>
              <a:latin typeface="微软雅黑" panose="020B0503020204020204" pitchFamily="34" charset="-122"/>
              <a:ea typeface="微软雅黑" panose="020B0503020204020204" pitchFamily="34" charset="-122"/>
            </a:endParaRPr>
          </a:p>
        </p:txBody>
      </p:sp>
      <p:sp>
        <p:nvSpPr>
          <p:cNvPr id="29" name="TextBox 22"/>
          <p:cNvSpPr txBox="1"/>
          <p:nvPr/>
        </p:nvSpPr>
        <p:spPr>
          <a:xfrm>
            <a:off x="6848623" y="3290440"/>
            <a:ext cx="997835" cy="207749"/>
          </a:xfrm>
          <a:prstGeom prst="rect">
            <a:avLst/>
          </a:prstGeom>
          <a:noFill/>
        </p:spPr>
        <p:txBody>
          <a:bodyPr wrap="square" lIns="0" tIns="0" rIns="0" bIns="0" rtlCol="0">
            <a:spAutoFit/>
          </a:bodyPr>
          <a:lstStyle/>
          <a:p>
            <a:pPr lvl="0" algn="ctr" defTabSz="914400">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GB" altLang="zh-CN"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500"/>
                                        <p:tgtEl>
                                          <p:spTgt spid="18">
                                            <p:txEl>
                                              <p:pRg st="0" end="0"/>
                                            </p:txEl>
                                          </p:spTgt>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450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fade">
                                      <p:cBhvr>
                                        <p:cTn id="72" dur="500"/>
                                        <p:tgtEl>
                                          <p:spTgt spid="20">
                                            <p:txEl>
                                              <p:pRg st="0" end="0"/>
                                            </p:txEl>
                                          </p:spTgt>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up)">
                                      <p:cBhvr>
                                        <p:cTn id="79" dur="500"/>
                                        <p:tgtEl>
                                          <p:spTgt spid="21"/>
                                        </p:tgtEl>
                                      </p:cBhvr>
                                    </p:animEffect>
                                  </p:childTnLst>
                                </p:cTn>
                              </p:par>
                            </p:childTnLst>
                          </p:cTn>
                        </p:par>
                        <p:par>
                          <p:cTn id="80" fill="hold">
                            <p:stCondLst>
                              <p:cond delay="6000"/>
                            </p:stCondLst>
                            <p:childTnLst>
                              <p:par>
                                <p:cTn id="81" presetID="22" presetClass="entr" presetSubtype="4"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22">
                                            <p:txEl>
                                              <p:pRg st="0" end="0"/>
                                            </p:txEl>
                                          </p:spTgt>
                                        </p:tgtEl>
                                        <p:attrNameLst>
                                          <p:attrName>style.visibility</p:attrName>
                                        </p:attrNameLst>
                                      </p:cBhvr>
                                      <p:to>
                                        <p:strVal val="visible"/>
                                      </p:to>
                                    </p:set>
                                    <p:animEffect transition="in" filter="fade">
                                      <p:cBhvr>
                                        <p:cTn id="90" dur="500"/>
                                        <p:tgtEl>
                                          <p:spTgt spid="22">
                                            <p:txEl>
                                              <p:pRg st="0" end="0"/>
                                            </p:txEl>
                                          </p:spTgt>
                                        </p:tgtEl>
                                      </p:cBhvr>
                                    </p:animEffec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childTnLst>
                          </p:cTn>
                        </p:par>
                        <p:par>
                          <p:cTn id="98" fill="hold">
                            <p:stCondLst>
                              <p:cond delay="7500"/>
                            </p:stCondLst>
                            <p:childTnLst>
                              <p:par>
                                <p:cTn id="99" presetID="22" presetClass="entr" presetSubtype="4"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00"/>
                                        <p:tgtEl>
                                          <p:spTgt spid="1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par>
                          <p:cTn id="105" fill="hold">
                            <p:stCondLst>
                              <p:cond delay="8000"/>
                            </p:stCondLst>
                            <p:childTnLst>
                              <p:par>
                                <p:cTn id="106" presetID="10" presetClass="entr" presetSubtype="0" fill="hold" grpId="0" nodeType="afterEffect">
                                  <p:stCondLst>
                                    <p:cond delay="0"/>
                                  </p:stCondLst>
                                  <p:childTnLst>
                                    <p:set>
                                      <p:cBhvr>
                                        <p:cTn id="107" dur="1" fill="hold">
                                          <p:stCondLst>
                                            <p:cond delay="0"/>
                                          </p:stCondLst>
                                        </p:cTn>
                                        <p:tgtEl>
                                          <p:spTgt spid="24">
                                            <p:txEl>
                                              <p:pRg st="0" end="0"/>
                                            </p:txEl>
                                          </p:spTgt>
                                        </p:tgtEl>
                                        <p:attrNameLst>
                                          <p:attrName>style.visibility</p:attrName>
                                        </p:attrNameLst>
                                      </p:cBhvr>
                                      <p:to>
                                        <p:strVal val="visible"/>
                                      </p:to>
                                    </p:set>
                                    <p:animEffect transition="in" filter="fade">
                                      <p:cBhvr>
                                        <p:cTn id="108" dur="500"/>
                                        <p:tgtEl>
                                          <p:spTgt spid="24">
                                            <p:txEl>
                                              <p:pRg st="0" end="0"/>
                                            </p:txEl>
                                          </p:spTgt>
                                        </p:tgtEl>
                                      </p:cBhvr>
                                    </p:animEffect>
                                  </p:childTnLst>
                                </p:cTn>
                              </p:par>
                            </p:childTnLst>
                          </p:cTn>
                        </p:par>
                        <p:par>
                          <p:cTn id="109" fill="hold">
                            <p:stCondLst>
                              <p:cond delay="8500"/>
                            </p:stCondLst>
                            <p:childTnLst>
                              <p:par>
                                <p:cTn id="110" presetID="10" presetClass="entr" presetSubtype="0"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500"/>
                                        <p:tgtEl>
                                          <p:spTgt spid="29"/>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wipe(up)">
                                      <p:cBhvr>
                                        <p:cTn id="1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animBg="1"/>
      <p:bldP spid="12" grpId="0" animBg="1"/>
      <p:bldP spid="13" grpId="0" animBg="1"/>
      <p:bldP spid="14" grpId="0"/>
      <p:bldP spid="15" grpId="0"/>
      <p:bldP spid="16" grpId="0"/>
      <p:bldP spid="17" grpId="0"/>
      <p:bldP spid="18" grpId="0" build="p"/>
      <p:bldP spid="19" grpId="0"/>
      <p:bldP spid="20" grpId="0" build="p"/>
      <p:bldP spid="21" grpId="0"/>
      <p:bldP spid="22" grpId="0" build="p"/>
      <p:bldP spid="23" grpId="0"/>
      <p:bldP spid="24" grpId="0" build="p"/>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492500" y="366505"/>
            <a:ext cx="2159000" cy="400110"/>
          </a:xfrm>
          <a:prstGeom prst="rect">
            <a:avLst/>
          </a:prstGeom>
          <a:noFill/>
        </p:spPr>
        <p:txBody>
          <a:bodyPr wrap="square" rtlCol="0">
            <a:spAutoFit/>
          </a:bodyPr>
          <a:lstStyle/>
          <a:p>
            <a:pPr algn="ctr"/>
            <a:r>
              <a:rPr lang="en-US" altLang="zh-CN" sz="2000" dirty="0">
                <a:solidFill>
                  <a:schemeClr val="bg1"/>
                </a:solidFill>
                <a:latin typeface="MyriadSetPro-Semibold" pitchFamily="2" charset="0"/>
              </a:rPr>
              <a:t>CONTENTS</a:t>
            </a:r>
            <a:endParaRPr lang="zh-CN" altLang="en-US" sz="2000" dirty="0">
              <a:solidFill>
                <a:schemeClr val="bg1"/>
              </a:solidFill>
              <a:latin typeface="MyriadSetPro-Semibold" pitchFamily="2" charset="0"/>
            </a:endParaRPr>
          </a:p>
        </p:txBody>
      </p:sp>
      <p:cxnSp>
        <p:nvCxnSpPr>
          <p:cNvPr id="5" name="直接连接符 4"/>
          <p:cNvCxnSpPr/>
          <p:nvPr/>
        </p:nvCxnSpPr>
        <p:spPr>
          <a:xfrm>
            <a:off x="4302280" y="726545"/>
            <a:ext cx="5394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777459" y="2037757"/>
            <a:ext cx="1305145" cy="300082"/>
          </a:xfrm>
          <a:prstGeom prst="rect">
            <a:avLst/>
          </a:prstGeom>
          <a:noFill/>
        </p:spPr>
        <p:txBody>
          <a:bodyPr wrap="square" rtlCol="0">
            <a:spAutoFit/>
          </a:bodyPr>
          <a:lstStyle/>
          <a:p>
            <a:pPr algn="ctr"/>
            <a:r>
              <a:rPr lang="zh-CN" altLang="en-US" dirty="0">
                <a:solidFill>
                  <a:schemeClr val="bg1"/>
                </a:solidFill>
                <a:latin typeface="MyriadSetPro-Semibold" pitchFamily="2" charset="0"/>
              </a:rPr>
              <a:t>添加标题</a:t>
            </a:r>
            <a:endParaRPr lang="zh-CN" altLang="en-US" dirty="0">
              <a:solidFill>
                <a:schemeClr val="bg1"/>
              </a:solidFill>
              <a:latin typeface="MyriadSetPro-Semibold" pitchFamily="2" charset="0"/>
            </a:endParaRPr>
          </a:p>
        </p:txBody>
      </p:sp>
      <p:sp>
        <p:nvSpPr>
          <p:cNvPr id="7" name="椭圆 6"/>
          <p:cNvSpPr/>
          <p:nvPr/>
        </p:nvSpPr>
        <p:spPr>
          <a:xfrm>
            <a:off x="934976"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57636"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380296"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602956"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825617"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22305" y="2473504"/>
            <a:ext cx="1615452" cy="698717"/>
          </a:xfrm>
          <a:prstGeom prst="rect">
            <a:avLst/>
          </a:prstGeom>
        </p:spPr>
        <p:txBody>
          <a:bodyPr wrap="square">
            <a:spAutoFit/>
          </a:bodyPr>
          <a:lstStyle/>
          <a:p>
            <a:pPr lvl="0" algn="ctr">
              <a:lnSpc>
                <a:spcPct val="150000"/>
              </a:lnSpc>
            </a:pPr>
            <a:r>
              <a:rPr lang="en-US" altLang="zh-CN" sz="1400" dirty="0">
                <a:solidFill>
                  <a:srgbClr val="FFFFFF"/>
                </a:solidFill>
                <a:latin typeface="Myriad Pro Light" pitchFamily="34" charset="0"/>
              </a:rPr>
              <a:t>Click here to add your title text.</a:t>
            </a:r>
            <a:endParaRPr lang="zh-CN" altLang="en-US" sz="1400" dirty="0">
              <a:solidFill>
                <a:srgbClr val="FFFFFF"/>
              </a:solidFill>
              <a:latin typeface="Myriad Pro Light" pitchFamily="34" charset="0"/>
            </a:endParaRPr>
          </a:p>
        </p:txBody>
      </p:sp>
      <p:cxnSp>
        <p:nvCxnSpPr>
          <p:cNvPr id="13" name="直接连接符 12"/>
          <p:cNvCxnSpPr/>
          <p:nvPr/>
        </p:nvCxnSpPr>
        <p:spPr>
          <a:xfrm rot="16200000">
            <a:off x="356111" y="267990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714286">
            <a:off x="367430" y="25288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7228571">
            <a:off x="401133" y="23812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7742857">
            <a:off x="456469" y="2240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8257143">
            <a:off x="532200" y="210904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8771428">
            <a:off x="626636" y="199062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9285714">
            <a:off x="737664" y="1887603"/>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9800000">
            <a:off x="862809" y="180228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20314286">
            <a:off x="999272" y="173656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20828571">
            <a:off x="1144004" y="1691920"/>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21342857">
            <a:off x="1293775" y="16693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257143">
            <a:off x="1445237" y="16693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771428">
            <a:off x="1595009" y="1691920"/>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285714">
            <a:off x="1739742" y="173656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800000">
            <a:off x="1876204" y="180228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2314286">
            <a:off x="2001349" y="1887603"/>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828571">
            <a:off x="2112379" y="199062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3342857">
            <a:off x="2206813" y="210904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3857142">
            <a:off x="2282544" y="2240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4371428">
            <a:off x="2337880" y="23812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4885714">
            <a:off x="2371583" y="252886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2382902" y="267990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5914286">
            <a:off x="2371583" y="28309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6428571">
            <a:off x="2337880" y="297861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6942857">
            <a:off x="2282544" y="31196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7457142">
            <a:off x="2206814" y="325077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7971428">
            <a:off x="2112379" y="336919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8485714">
            <a:off x="2001349" y="3472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9000000">
            <a:off x="1876204" y="355753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9514286">
            <a:off x="1739742" y="362325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0028571">
            <a:off x="1595009" y="366789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0542856">
            <a:off x="1445238" y="36904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1057142">
            <a:off x="1293776" y="36904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1571429">
            <a:off x="1144004" y="366789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2085714">
            <a:off x="999273" y="362325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2600000">
            <a:off x="862809" y="355753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3114285">
            <a:off x="737665" y="3472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3628571">
            <a:off x="626636" y="336919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4142856">
            <a:off x="532200" y="325077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4657142">
            <a:off x="456469" y="31196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5171427">
            <a:off x="401133" y="297861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15685714">
            <a:off x="367430" y="2830947"/>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226"/>
          <p:cNvSpPr txBox="1"/>
          <p:nvPr/>
        </p:nvSpPr>
        <p:spPr>
          <a:xfrm>
            <a:off x="3898016" y="2037757"/>
            <a:ext cx="1305145" cy="300082"/>
          </a:xfrm>
          <a:prstGeom prst="rect">
            <a:avLst/>
          </a:prstGeom>
          <a:noFill/>
        </p:spPr>
        <p:txBody>
          <a:bodyPr wrap="square" rtlCol="0">
            <a:spAutoFit/>
          </a:bodyPr>
          <a:lstStyle/>
          <a:p>
            <a:pPr algn="ctr"/>
            <a:r>
              <a:rPr lang="zh-CN" altLang="en-US" dirty="0">
                <a:solidFill>
                  <a:schemeClr val="bg1"/>
                </a:solidFill>
                <a:latin typeface="MyriadSetPro-Semibold" pitchFamily="2" charset="0"/>
              </a:rPr>
              <a:t>添加标题</a:t>
            </a:r>
            <a:endParaRPr lang="zh-CN" altLang="en-US" dirty="0">
              <a:solidFill>
                <a:schemeClr val="bg1"/>
              </a:solidFill>
              <a:latin typeface="MyriadSetPro-Semibold" pitchFamily="2" charset="0"/>
            </a:endParaRPr>
          </a:p>
        </p:txBody>
      </p:sp>
      <p:sp>
        <p:nvSpPr>
          <p:cNvPr id="56" name="椭圆 55"/>
          <p:cNvSpPr/>
          <p:nvPr/>
        </p:nvSpPr>
        <p:spPr>
          <a:xfrm>
            <a:off x="4055533"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278193"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500853"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723513"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946174"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3742862" y="2473504"/>
            <a:ext cx="1615452" cy="698717"/>
          </a:xfrm>
          <a:prstGeom prst="rect">
            <a:avLst/>
          </a:prstGeom>
        </p:spPr>
        <p:txBody>
          <a:bodyPr wrap="square">
            <a:spAutoFit/>
          </a:bodyPr>
          <a:lstStyle/>
          <a:p>
            <a:pPr lvl="0" algn="ctr">
              <a:lnSpc>
                <a:spcPct val="150000"/>
              </a:lnSpc>
            </a:pPr>
            <a:r>
              <a:rPr lang="en-US" altLang="zh-CN" sz="1400" dirty="0">
                <a:solidFill>
                  <a:srgbClr val="FFFFFF"/>
                </a:solidFill>
                <a:latin typeface="Myriad Pro Light" pitchFamily="34" charset="0"/>
              </a:rPr>
              <a:t>Click here to add your title text.</a:t>
            </a:r>
            <a:endParaRPr lang="zh-CN" altLang="en-US" sz="1400" dirty="0">
              <a:solidFill>
                <a:srgbClr val="FFFFFF"/>
              </a:solidFill>
              <a:latin typeface="Myriad Pro Light" pitchFamily="34" charset="0"/>
            </a:endParaRPr>
          </a:p>
        </p:txBody>
      </p:sp>
      <p:cxnSp>
        <p:nvCxnSpPr>
          <p:cNvPr id="62" name="直接连接符 61"/>
          <p:cNvCxnSpPr/>
          <p:nvPr/>
        </p:nvCxnSpPr>
        <p:spPr>
          <a:xfrm rot="16200000">
            <a:off x="3476668" y="267990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6714286">
            <a:off x="3487987" y="25288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17228571">
            <a:off x="3521690" y="23812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17742857">
            <a:off x="3577026" y="2240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8257143">
            <a:off x="3652757" y="210904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8771428">
            <a:off x="3747193" y="199062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19285714">
            <a:off x="3858221" y="1887603"/>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9800000">
            <a:off x="3983366" y="180228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20314286">
            <a:off x="4119829" y="173656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20828571">
            <a:off x="4264561" y="1691920"/>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21342857">
            <a:off x="4414332" y="16693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257143">
            <a:off x="4565794" y="16693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771428">
            <a:off x="4715566" y="1691920"/>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285714">
            <a:off x="4860299" y="173656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800000">
            <a:off x="4996761" y="180228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2314286">
            <a:off x="5121906" y="1887603"/>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2828571">
            <a:off x="5232936" y="199062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3342857">
            <a:off x="5327370" y="210904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3857142">
            <a:off x="5403101" y="2240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4371428">
            <a:off x="5458437" y="23812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4885714">
            <a:off x="5492140" y="252886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5400000">
            <a:off x="5503459" y="267990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5914286">
            <a:off x="5492140" y="28309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6428571">
            <a:off x="5458437" y="297861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6942857">
            <a:off x="5403101" y="31196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457142">
            <a:off x="5327371" y="325077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7971428">
            <a:off x="5232936" y="336919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8485714">
            <a:off x="5121906" y="3472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9000000">
            <a:off x="4996761" y="355753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9514286">
            <a:off x="4860299" y="362325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0028571">
            <a:off x="4715566" y="366789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10542856">
            <a:off x="4565795" y="36904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1057142">
            <a:off x="4414333" y="36904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1571429">
            <a:off x="4264561" y="366789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2085714">
            <a:off x="4119830" y="362325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2600000">
            <a:off x="3983366" y="355753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3114285">
            <a:off x="3858222" y="3472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3628571">
            <a:off x="3747193" y="336919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4142856">
            <a:off x="3652757" y="325077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4657142">
            <a:off x="3577026" y="31196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5171427">
            <a:off x="3521690" y="297861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5685714">
            <a:off x="3487987" y="2830947"/>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280"/>
          <p:cNvSpPr txBox="1"/>
          <p:nvPr/>
        </p:nvSpPr>
        <p:spPr>
          <a:xfrm>
            <a:off x="7018573" y="2037757"/>
            <a:ext cx="1305145" cy="300082"/>
          </a:xfrm>
          <a:prstGeom prst="rect">
            <a:avLst/>
          </a:prstGeom>
          <a:noFill/>
        </p:spPr>
        <p:txBody>
          <a:bodyPr wrap="square" rtlCol="0">
            <a:spAutoFit/>
          </a:bodyPr>
          <a:lstStyle/>
          <a:p>
            <a:pPr algn="ctr"/>
            <a:r>
              <a:rPr lang="zh-CN" altLang="en-US" dirty="0">
                <a:solidFill>
                  <a:schemeClr val="bg1"/>
                </a:solidFill>
                <a:latin typeface="MyriadSetPro-Semibold" pitchFamily="2" charset="0"/>
              </a:rPr>
              <a:t>添加标题</a:t>
            </a:r>
            <a:endParaRPr lang="zh-CN" altLang="en-US" dirty="0">
              <a:solidFill>
                <a:schemeClr val="bg1"/>
              </a:solidFill>
              <a:latin typeface="MyriadSetPro-Semibold" pitchFamily="2" charset="0"/>
            </a:endParaRPr>
          </a:p>
        </p:txBody>
      </p:sp>
      <p:sp>
        <p:nvSpPr>
          <p:cNvPr id="105" name="椭圆 104"/>
          <p:cNvSpPr/>
          <p:nvPr/>
        </p:nvSpPr>
        <p:spPr>
          <a:xfrm>
            <a:off x="7176090"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7398750"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7621410"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7844070"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8066731" y="2359397"/>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6863419" y="2473504"/>
            <a:ext cx="1615452" cy="698717"/>
          </a:xfrm>
          <a:prstGeom prst="rect">
            <a:avLst/>
          </a:prstGeom>
        </p:spPr>
        <p:txBody>
          <a:bodyPr wrap="square">
            <a:spAutoFit/>
          </a:bodyPr>
          <a:lstStyle/>
          <a:p>
            <a:pPr lvl="0" algn="ctr">
              <a:lnSpc>
                <a:spcPct val="150000"/>
              </a:lnSpc>
            </a:pPr>
            <a:r>
              <a:rPr lang="en-US" altLang="zh-CN" sz="1400" dirty="0">
                <a:solidFill>
                  <a:srgbClr val="FFFFFF"/>
                </a:solidFill>
                <a:latin typeface="Myriad Pro Light" pitchFamily="34" charset="0"/>
              </a:rPr>
              <a:t>Click here to add your title text.</a:t>
            </a:r>
            <a:endParaRPr lang="zh-CN" altLang="en-US" sz="1400" dirty="0">
              <a:solidFill>
                <a:srgbClr val="FFFFFF"/>
              </a:solidFill>
              <a:latin typeface="Myriad Pro Light" pitchFamily="34" charset="0"/>
            </a:endParaRPr>
          </a:p>
        </p:txBody>
      </p:sp>
      <p:cxnSp>
        <p:nvCxnSpPr>
          <p:cNvPr id="111" name="直接连接符 110"/>
          <p:cNvCxnSpPr/>
          <p:nvPr/>
        </p:nvCxnSpPr>
        <p:spPr>
          <a:xfrm rot="16200000">
            <a:off x="6597225" y="267990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6714286">
            <a:off x="6608544" y="25288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7228571">
            <a:off x="6642247" y="23812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7742857">
            <a:off x="6697583" y="2240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8257143">
            <a:off x="6773314" y="210904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8771428">
            <a:off x="6867750" y="199062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9285714">
            <a:off x="6978778" y="1887603"/>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9800000">
            <a:off x="7103923" y="180228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20314286">
            <a:off x="7240386" y="173656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20828571">
            <a:off x="7385118" y="1691920"/>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21342857">
            <a:off x="7534889" y="16693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257143">
            <a:off x="7686351" y="16693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771428">
            <a:off x="7836123" y="1691920"/>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285714">
            <a:off x="7980856" y="173656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800000">
            <a:off x="8117318" y="180228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2314286">
            <a:off x="8242463" y="1887603"/>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2828571">
            <a:off x="8353493" y="199062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3342857">
            <a:off x="8447927" y="210904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3857142">
            <a:off x="8523658" y="2240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4371428">
            <a:off x="8578994" y="23812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4885714">
            <a:off x="8612697" y="252886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5400000">
            <a:off x="8624016" y="2679908"/>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5914286">
            <a:off x="8612697" y="2830946"/>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6428571">
            <a:off x="8578994" y="297861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6942857">
            <a:off x="8523658" y="31196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7457142">
            <a:off x="8447928" y="325077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7971428">
            <a:off x="8353493" y="336919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8485714">
            <a:off x="8242463" y="3472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9000000">
            <a:off x="8117318" y="355753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9514286">
            <a:off x="7980856" y="362325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0028571">
            <a:off x="7836123" y="366789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0542856">
            <a:off x="7686352" y="36904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1057142">
            <a:off x="7534890" y="3690469"/>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1571429">
            <a:off x="7385118" y="366789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2085714">
            <a:off x="7240387" y="362325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2600000">
            <a:off x="7103923" y="3557535"/>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3114285">
            <a:off x="6978779" y="347221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3628571">
            <a:off x="6867750" y="3369192"/>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4142856">
            <a:off x="6773314" y="325077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4657142">
            <a:off x="6697583" y="3119604"/>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5171427">
            <a:off x="6642247" y="2978611"/>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5685714">
            <a:off x="6608544" y="2830947"/>
            <a:ext cx="121051" cy="1210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02"/>
                                        <p:tgtEl>
                                          <p:spTgt spid="4"/>
                                        </p:tgtEl>
                                      </p:cBhvr>
                                    </p:animEffect>
                                  </p:childTnLst>
                                </p:cTn>
                              </p:par>
                            </p:childTnLst>
                          </p:cTn>
                        </p:par>
                        <p:par>
                          <p:cTn id="8" fill="hold">
                            <p:stCondLst>
                              <p:cond delay="1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901"/>
                                        <p:tgtEl>
                                          <p:spTgt spid="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6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60"/>
                                        <p:tgtEl>
                                          <p:spTgt spid="1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60"/>
                                        <p:tgtEl>
                                          <p:spTgt spid="15"/>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
                                        <p:tgtEl>
                                          <p:spTgt spid="16"/>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60"/>
                                        <p:tgtEl>
                                          <p:spTgt spid="17"/>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60"/>
                                        <p:tgtEl>
                                          <p:spTgt spid="18"/>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60"/>
                                        <p:tgtEl>
                                          <p:spTgt spid="19"/>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60"/>
                                        <p:tgtEl>
                                          <p:spTgt spid="20"/>
                                        </p:tgtEl>
                                      </p:cBhvr>
                                    </p:animEffect>
                                  </p:childTnLst>
                                </p:cTn>
                              </p:par>
                            </p:childTnLst>
                          </p:cTn>
                        </p:par>
                        <p:par>
                          <p:cTn id="44" fill="hold">
                            <p:stCondLst>
                              <p:cond delay="6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60"/>
                                        <p:tgtEl>
                                          <p:spTgt spid="21"/>
                                        </p:tgtEl>
                                      </p:cBhvr>
                                    </p:animEffect>
                                  </p:childTnLst>
                                </p:cTn>
                              </p:par>
                            </p:childTnLst>
                          </p:cTn>
                        </p:par>
                        <p:par>
                          <p:cTn id="48" fill="hold">
                            <p:stCondLst>
                              <p:cond delay="7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60"/>
                                        <p:tgtEl>
                                          <p:spTgt spid="22"/>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60"/>
                                        <p:tgtEl>
                                          <p:spTgt spid="23"/>
                                        </p:tgtEl>
                                      </p:cBhvr>
                                    </p:animEffect>
                                  </p:childTnLst>
                                </p:cTn>
                              </p:par>
                            </p:childTnLst>
                          </p:cTn>
                        </p:par>
                        <p:par>
                          <p:cTn id="56" fill="hold">
                            <p:stCondLst>
                              <p:cond delay="80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60"/>
                                        <p:tgtEl>
                                          <p:spTgt spid="24"/>
                                        </p:tgtEl>
                                      </p:cBhvr>
                                    </p:animEffect>
                                  </p:childTnLst>
                                </p:cTn>
                              </p:par>
                            </p:childTnLst>
                          </p:cTn>
                        </p:par>
                        <p:par>
                          <p:cTn id="60" fill="hold">
                            <p:stCondLst>
                              <p:cond delay="85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60"/>
                                        <p:tgtEl>
                                          <p:spTgt spid="25"/>
                                        </p:tgtEl>
                                      </p:cBhvr>
                                    </p:animEffect>
                                  </p:childTnLst>
                                </p:cTn>
                              </p:par>
                            </p:childTnLst>
                          </p:cTn>
                        </p:par>
                        <p:par>
                          <p:cTn id="64" fill="hold">
                            <p:stCondLst>
                              <p:cond delay="90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60"/>
                                        <p:tgtEl>
                                          <p:spTgt spid="26"/>
                                        </p:tgtEl>
                                      </p:cBhvr>
                                    </p:animEffect>
                                  </p:childTnLst>
                                </p:cTn>
                              </p:par>
                            </p:childTnLst>
                          </p:cTn>
                        </p:par>
                        <p:par>
                          <p:cTn id="68" fill="hold">
                            <p:stCondLst>
                              <p:cond delay="9500"/>
                            </p:stCondLst>
                            <p:childTnLst>
                              <p:par>
                                <p:cTn id="69" presetID="10"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60"/>
                                        <p:tgtEl>
                                          <p:spTgt spid="27"/>
                                        </p:tgtEl>
                                      </p:cBhvr>
                                    </p:animEffect>
                                  </p:childTnLst>
                                </p:cTn>
                              </p:par>
                            </p:childTnLst>
                          </p:cTn>
                        </p:par>
                        <p:par>
                          <p:cTn id="72" fill="hold">
                            <p:stCondLst>
                              <p:cond delay="10000"/>
                            </p:stCondLst>
                            <p:childTnLst>
                              <p:par>
                                <p:cTn id="73" presetID="10"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60"/>
                                        <p:tgtEl>
                                          <p:spTgt spid="28"/>
                                        </p:tgtEl>
                                      </p:cBhvr>
                                    </p:animEffect>
                                  </p:childTnLst>
                                </p:cTn>
                              </p:par>
                            </p:childTnLst>
                          </p:cTn>
                        </p:par>
                        <p:par>
                          <p:cTn id="76" fill="hold">
                            <p:stCondLst>
                              <p:cond delay="105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60"/>
                                        <p:tgtEl>
                                          <p:spTgt spid="29"/>
                                        </p:tgtEl>
                                      </p:cBhvr>
                                    </p:animEffect>
                                  </p:childTnLst>
                                </p:cTn>
                              </p:par>
                            </p:childTnLst>
                          </p:cTn>
                        </p:par>
                        <p:par>
                          <p:cTn id="80" fill="hold">
                            <p:stCondLst>
                              <p:cond delay="11000"/>
                            </p:stCondLst>
                            <p:childTnLst>
                              <p:par>
                                <p:cTn id="81" presetID="10"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60"/>
                                        <p:tgtEl>
                                          <p:spTgt spid="30"/>
                                        </p:tgtEl>
                                      </p:cBhvr>
                                    </p:animEffect>
                                  </p:childTnLst>
                                </p:cTn>
                              </p:par>
                            </p:childTnLst>
                          </p:cTn>
                        </p:par>
                        <p:par>
                          <p:cTn id="84" fill="hold">
                            <p:stCondLst>
                              <p:cond delay="11500"/>
                            </p:stCondLst>
                            <p:childTnLst>
                              <p:par>
                                <p:cTn id="85" presetID="10"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60"/>
                                        <p:tgtEl>
                                          <p:spTgt spid="31"/>
                                        </p:tgtEl>
                                      </p:cBhvr>
                                    </p:animEffect>
                                  </p:childTnLst>
                                </p:cTn>
                              </p:par>
                            </p:childTnLst>
                          </p:cTn>
                        </p:par>
                        <p:par>
                          <p:cTn id="88" fill="hold">
                            <p:stCondLst>
                              <p:cond delay="12000"/>
                            </p:stCondLst>
                            <p:childTnLst>
                              <p:par>
                                <p:cTn id="89" presetID="10" presetClass="entr" presetSubtype="0"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60"/>
                                        <p:tgtEl>
                                          <p:spTgt spid="32"/>
                                        </p:tgtEl>
                                      </p:cBhvr>
                                    </p:animEffect>
                                  </p:childTnLst>
                                </p:cTn>
                              </p:par>
                            </p:childTnLst>
                          </p:cTn>
                        </p:par>
                        <p:par>
                          <p:cTn id="92" fill="hold">
                            <p:stCondLst>
                              <p:cond delay="12500"/>
                            </p:stCondLst>
                            <p:childTnLst>
                              <p:par>
                                <p:cTn id="93" presetID="10"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60"/>
                                        <p:tgtEl>
                                          <p:spTgt spid="33"/>
                                        </p:tgtEl>
                                      </p:cBhvr>
                                    </p:animEffect>
                                  </p:childTnLst>
                                </p:cTn>
                              </p:par>
                            </p:childTnLst>
                          </p:cTn>
                        </p:par>
                        <p:par>
                          <p:cTn id="96" fill="hold">
                            <p:stCondLst>
                              <p:cond delay="13000"/>
                            </p:stCondLst>
                            <p:childTnLst>
                              <p:par>
                                <p:cTn id="97" presetID="10" presetClass="entr" presetSubtype="0"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60"/>
                                        <p:tgtEl>
                                          <p:spTgt spid="34"/>
                                        </p:tgtEl>
                                      </p:cBhvr>
                                    </p:animEffect>
                                  </p:childTnLst>
                                </p:cTn>
                              </p:par>
                            </p:childTnLst>
                          </p:cTn>
                        </p:par>
                        <p:par>
                          <p:cTn id="100" fill="hold">
                            <p:stCondLst>
                              <p:cond delay="13500"/>
                            </p:stCondLst>
                            <p:childTnLst>
                              <p:par>
                                <p:cTn id="101" presetID="10" presetClass="entr" presetSubtype="0" fill="hold"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60"/>
                                        <p:tgtEl>
                                          <p:spTgt spid="35"/>
                                        </p:tgtEl>
                                      </p:cBhvr>
                                    </p:animEffect>
                                  </p:childTnLst>
                                </p:cTn>
                              </p:par>
                            </p:childTnLst>
                          </p:cTn>
                        </p:par>
                        <p:par>
                          <p:cTn id="104" fill="hold">
                            <p:stCondLst>
                              <p:cond delay="14000"/>
                            </p:stCondLst>
                            <p:childTnLst>
                              <p:par>
                                <p:cTn id="105" presetID="10" presetClass="entr" presetSubtype="0" fill="hold"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60"/>
                                        <p:tgtEl>
                                          <p:spTgt spid="36"/>
                                        </p:tgtEl>
                                      </p:cBhvr>
                                    </p:animEffect>
                                  </p:childTnLst>
                                </p:cTn>
                              </p:par>
                            </p:childTnLst>
                          </p:cTn>
                        </p:par>
                        <p:par>
                          <p:cTn id="108" fill="hold">
                            <p:stCondLst>
                              <p:cond delay="14500"/>
                            </p:stCondLst>
                            <p:childTnLst>
                              <p:par>
                                <p:cTn id="109" presetID="10" presetClass="entr" presetSubtype="0" fill="hold"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60"/>
                                        <p:tgtEl>
                                          <p:spTgt spid="37"/>
                                        </p:tgtEl>
                                      </p:cBhvr>
                                    </p:animEffect>
                                  </p:childTnLst>
                                </p:cTn>
                              </p:par>
                            </p:childTnLst>
                          </p:cTn>
                        </p:par>
                        <p:par>
                          <p:cTn id="112" fill="hold">
                            <p:stCondLst>
                              <p:cond delay="15000"/>
                            </p:stCondLst>
                            <p:childTnLst>
                              <p:par>
                                <p:cTn id="113" presetID="10" presetClass="entr" presetSubtype="0" fill="hold"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60"/>
                                        <p:tgtEl>
                                          <p:spTgt spid="38"/>
                                        </p:tgtEl>
                                      </p:cBhvr>
                                    </p:animEffect>
                                  </p:childTnLst>
                                </p:cTn>
                              </p:par>
                            </p:childTnLst>
                          </p:cTn>
                        </p:par>
                        <p:par>
                          <p:cTn id="116" fill="hold">
                            <p:stCondLst>
                              <p:cond delay="15500"/>
                            </p:stCondLst>
                            <p:childTnLst>
                              <p:par>
                                <p:cTn id="117" presetID="10" presetClass="entr" presetSubtype="0"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60"/>
                                        <p:tgtEl>
                                          <p:spTgt spid="39"/>
                                        </p:tgtEl>
                                      </p:cBhvr>
                                    </p:animEffect>
                                  </p:childTnLst>
                                </p:cTn>
                              </p:par>
                            </p:childTnLst>
                          </p:cTn>
                        </p:par>
                        <p:par>
                          <p:cTn id="120" fill="hold">
                            <p:stCondLst>
                              <p:cond delay="16000"/>
                            </p:stCondLst>
                            <p:childTnLst>
                              <p:par>
                                <p:cTn id="121" presetID="10" presetClass="entr" presetSubtype="0" fill="hold"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60"/>
                                        <p:tgtEl>
                                          <p:spTgt spid="40"/>
                                        </p:tgtEl>
                                      </p:cBhvr>
                                    </p:animEffect>
                                  </p:childTnLst>
                                </p:cTn>
                              </p:par>
                            </p:childTnLst>
                          </p:cTn>
                        </p:par>
                        <p:par>
                          <p:cTn id="124" fill="hold">
                            <p:stCondLst>
                              <p:cond delay="16500"/>
                            </p:stCondLst>
                            <p:childTnLst>
                              <p:par>
                                <p:cTn id="125" presetID="10" presetClass="entr" presetSubtype="0" fill="hold"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60"/>
                                        <p:tgtEl>
                                          <p:spTgt spid="41"/>
                                        </p:tgtEl>
                                      </p:cBhvr>
                                    </p:animEffect>
                                  </p:childTnLst>
                                </p:cTn>
                              </p:par>
                            </p:childTnLst>
                          </p:cTn>
                        </p:par>
                        <p:par>
                          <p:cTn id="128" fill="hold">
                            <p:stCondLst>
                              <p:cond delay="17000"/>
                            </p:stCondLst>
                            <p:childTnLst>
                              <p:par>
                                <p:cTn id="129" presetID="10"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60"/>
                                        <p:tgtEl>
                                          <p:spTgt spid="42"/>
                                        </p:tgtEl>
                                      </p:cBhvr>
                                    </p:animEffect>
                                  </p:childTnLst>
                                </p:cTn>
                              </p:par>
                            </p:childTnLst>
                          </p:cTn>
                        </p:par>
                        <p:par>
                          <p:cTn id="132" fill="hold">
                            <p:stCondLst>
                              <p:cond delay="17500"/>
                            </p:stCondLst>
                            <p:childTnLst>
                              <p:par>
                                <p:cTn id="133" presetID="10" presetClass="entr" presetSubtype="0" fill="hold"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60"/>
                                        <p:tgtEl>
                                          <p:spTgt spid="43"/>
                                        </p:tgtEl>
                                      </p:cBhvr>
                                    </p:animEffect>
                                  </p:childTnLst>
                                </p:cTn>
                              </p:par>
                            </p:childTnLst>
                          </p:cTn>
                        </p:par>
                        <p:par>
                          <p:cTn id="136" fill="hold">
                            <p:stCondLst>
                              <p:cond delay="18000"/>
                            </p:stCondLst>
                            <p:childTnLst>
                              <p:par>
                                <p:cTn id="137" presetID="10" presetClass="entr" presetSubtype="0" fill="hold"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60"/>
                                        <p:tgtEl>
                                          <p:spTgt spid="44"/>
                                        </p:tgtEl>
                                      </p:cBhvr>
                                    </p:animEffect>
                                  </p:childTnLst>
                                </p:cTn>
                              </p:par>
                            </p:childTnLst>
                          </p:cTn>
                        </p:par>
                        <p:par>
                          <p:cTn id="140" fill="hold">
                            <p:stCondLst>
                              <p:cond delay="18500"/>
                            </p:stCondLst>
                            <p:childTnLst>
                              <p:par>
                                <p:cTn id="141" presetID="10" presetClass="entr" presetSubtype="0" fill="hold"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60"/>
                                        <p:tgtEl>
                                          <p:spTgt spid="45"/>
                                        </p:tgtEl>
                                      </p:cBhvr>
                                    </p:animEffect>
                                  </p:childTnLst>
                                </p:cTn>
                              </p:par>
                            </p:childTnLst>
                          </p:cTn>
                        </p:par>
                        <p:par>
                          <p:cTn id="144" fill="hold">
                            <p:stCondLst>
                              <p:cond delay="19000"/>
                            </p:stCondLst>
                            <p:childTnLst>
                              <p:par>
                                <p:cTn id="145" presetID="10" presetClass="entr" presetSubtype="0"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60"/>
                                        <p:tgtEl>
                                          <p:spTgt spid="46"/>
                                        </p:tgtEl>
                                      </p:cBhvr>
                                    </p:animEffect>
                                  </p:childTnLst>
                                </p:cTn>
                              </p:par>
                            </p:childTnLst>
                          </p:cTn>
                        </p:par>
                        <p:par>
                          <p:cTn id="148" fill="hold">
                            <p:stCondLst>
                              <p:cond delay="19500"/>
                            </p:stCondLst>
                            <p:childTnLst>
                              <p:par>
                                <p:cTn id="149" presetID="10" presetClass="entr" presetSubtype="0" fill="hold" nodeType="after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60"/>
                                        <p:tgtEl>
                                          <p:spTgt spid="47"/>
                                        </p:tgtEl>
                                      </p:cBhvr>
                                    </p:animEffect>
                                  </p:childTnLst>
                                </p:cTn>
                              </p:par>
                            </p:childTnLst>
                          </p:cTn>
                        </p:par>
                        <p:par>
                          <p:cTn id="152" fill="hold">
                            <p:stCondLst>
                              <p:cond delay="20000"/>
                            </p:stCondLst>
                            <p:childTnLst>
                              <p:par>
                                <p:cTn id="153" presetID="10" presetClass="entr" presetSubtype="0" fill="hold"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60"/>
                                        <p:tgtEl>
                                          <p:spTgt spid="48"/>
                                        </p:tgtEl>
                                      </p:cBhvr>
                                    </p:animEffect>
                                  </p:childTnLst>
                                </p:cTn>
                              </p:par>
                            </p:childTnLst>
                          </p:cTn>
                        </p:par>
                        <p:par>
                          <p:cTn id="156" fill="hold">
                            <p:stCondLst>
                              <p:cond delay="20500"/>
                            </p:stCondLst>
                            <p:childTnLst>
                              <p:par>
                                <p:cTn id="157" presetID="10" presetClass="entr" presetSubtype="0" fill="hold"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60"/>
                                        <p:tgtEl>
                                          <p:spTgt spid="49"/>
                                        </p:tgtEl>
                                      </p:cBhvr>
                                    </p:animEffect>
                                  </p:childTnLst>
                                </p:cTn>
                              </p:par>
                            </p:childTnLst>
                          </p:cTn>
                        </p:par>
                        <p:par>
                          <p:cTn id="160" fill="hold">
                            <p:stCondLst>
                              <p:cond delay="21000"/>
                            </p:stCondLst>
                            <p:childTnLst>
                              <p:par>
                                <p:cTn id="161" presetID="10" presetClass="entr" presetSubtype="0" fill="hold"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60"/>
                                        <p:tgtEl>
                                          <p:spTgt spid="50"/>
                                        </p:tgtEl>
                                      </p:cBhvr>
                                    </p:animEffect>
                                  </p:childTnLst>
                                </p:cTn>
                              </p:par>
                            </p:childTnLst>
                          </p:cTn>
                        </p:par>
                        <p:par>
                          <p:cTn id="164" fill="hold">
                            <p:stCondLst>
                              <p:cond delay="21500"/>
                            </p:stCondLst>
                            <p:childTnLst>
                              <p:par>
                                <p:cTn id="165" presetID="10" presetClass="entr" presetSubtype="0" fill="hold"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60"/>
                                        <p:tgtEl>
                                          <p:spTgt spid="51"/>
                                        </p:tgtEl>
                                      </p:cBhvr>
                                    </p:animEffect>
                                  </p:childTnLst>
                                </p:cTn>
                              </p:par>
                            </p:childTnLst>
                          </p:cTn>
                        </p:par>
                        <p:par>
                          <p:cTn id="168" fill="hold">
                            <p:stCondLst>
                              <p:cond delay="22000"/>
                            </p:stCondLst>
                            <p:childTnLst>
                              <p:par>
                                <p:cTn id="169" presetID="10" presetClass="entr" presetSubtype="0" fill="hold" nodeType="afterEffect">
                                  <p:stCondLst>
                                    <p:cond delay="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60"/>
                                        <p:tgtEl>
                                          <p:spTgt spid="52"/>
                                        </p:tgtEl>
                                      </p:cBhvr>
                                    </p:animEffect>
                                  </p:childTnLst>
                                </p:cTn>
                              </p:par>
                            </p:childTnLst>
                          </p:cTn>
                        </p:par>
                        <p:par>
                          <p:cTn id="172" fill="hold">
                            <p:stCondLst>
                              <p:cond delay="22500"/>
                            </p:stCondLst>
                            <p:childTnLst>
                              <p:par>
                                <p:cTn id="173" presetID="10" presetClass="entr" presetSubtype="0" fill="hold" nodeType="after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60"/>
                                        <p:tgtEl>
                                          <p:spTgt spid="53"/>
                                        </p:tgtEl>
                                      </p:cBhvr>
                                    </p:animEffect>
                                  </p:childTnLst>
                                </p:cTn>
                              </p:par>
                            </p:childTnLst>
                          </p:cTn>
                        </p:par>
                        <p:par>
                          <p:cTn id="176" fill="hold">
                            <p:stCondLst>
                              <p:cond delay="23000"/>
                            </p:stCondLst>
                            <p:childTnLst>
                              <p:par>
                                <p:cTn id="177" presetID="10" presetClass="entr" presetSubtype="0" fill="hold" nodeType="after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60"/>
                                        <p:tgtEl>
                                          <p:spTgt spid="54"/>
                                        </p:tgtEl>
                                      </p:cBhvr>
                                    </p:animEffect>
                                  </p:childTnLst>
                                </p:cTn>
                              </p:par>
                            </p:childTnLst>
                          </p:cTn>
                        </p:par>
                        <p:par>
                          <p:cTn id="180" fill="hold">
                            <p:stCondLst>
                              <p:cond delay="23500"/>
                            </p:stCondLst>
                            <p:childTnLst>
                              <p:par>
                                <p:cTn id="181" presetID="10" presetClass="entr" presetSubtype="0" fill="hold" grpId="0" nodeType="afterEffect">
                                  <p:stCondLst>
                                    <p:cond delay="0"/>
                                  </p:stCondLst>
                                  <p:childTnLst>
                                    <p:set>
                                      <p:cBhvr>
                                        <p:cTn id="182" dur="1" fill="hold">
                                          <p:stCondLst>
                                            <p:cond delay="0"/>
                                          </p:stCondLst>
                                        </p:cTn>
                                        <p:tgtEl>
                                          <p:spTgt spid="6"/>
                                        </p:tgtEl>
                                        <p:attrNameLst>
                                          <p:attrName>style.visibility</p:attrName>
                                        </p:attrNameLst>
                                      </p:cBhvr>
                                      <p:to>
                                        <p:strVal val="visible"/>
                                      </p:to>
                                    </p:set>
                                    <p:animEffect transition="in" filter="fade">
                                      <p:cBhvr>
                                        <p:cTn id="183" dur="901"/>
                                        <p:tgtEl>
                                          <p:spTgt spid="6"/>
                                        </p:tgtEl>
                                      </p:cBhvr>
                                    </p:animEffect>
                                  </p:childTnLst>
                                </p:cTn>
                              </p:par>
                            </p:childTnLst>
                          </p:cTn>
                        </p:par>
                        <p:par>
                          <p:cTn id="184" fill="hold">
                            <p:stCondLst>
                              <p:cond delay="24500"/>
                            </p:stCondLst>
                            <p:childTnLst>
                              <p:par>
                                <p:cTn id="185" presetID="10" presetClass="entr" presetSubtype="0" fill="hold" grpId="0" nodeType="afterEffect">
                                  <p:stCondLst>
                                    <p:cond delay="0"/>
                                  </p:stCondLst>
                                  <p:childTnLst>
                                    <p:set>
                                      <p:cBhvr>
                                        <p:cTn id="186" dur="1" fill="hold">
                                          <p:stCondLst>
                                            <p:cond delay="0"/>
                                          </p:stCondLst>
                                        </p:cTn>
                                        <p:tgtEl>
                                          <p:spTgt spid="7"/>
                                        </p:tgtEl>
                                        <p:attrNameLst>
                                          <p:attrName>style.visibility</p:attrName>
                                        </p:attrNameLst>
                                      </p:cBhvr>
                                      <p:to>
                                        <p:strVal val="visible"/>
                                      </p:to>
                                    </p:set>
                                    <p:animEffect transition="in" filter="fade">
                                      <p:cBhvr>
                                        <p:cTn id="187" dur="300"/>
                                        <p:tgtEl>
                                          <p:spTgt spid="7"/>
                                        </p:tgtEl>
                                      </p:cBhvr>
                                    </p:animEffect>
                                  </p:childTnLst>
                                </p:cTn>
                              </p:par>
                            </p:childTnLst>
                          </p:cTn>
                        </p:par>
                        <p:par>
                          <p:cTn id="188" fill="hold">
                            <p:stCondLst>
                              <p:cond delay="25000"/>
                            </p:stCondLst>
                            <p:childTnLst>
                              <p:par>
                                <p:cTn id="189" presetID="10" presetClass="entr" presetSubtype="0" fill="hold" grpId="0" nodeType="afterEffect">
                                  <p:stCondLst>
                                    <p:cond delay="0"/>
                                  </p:stCondLst>
                                  <p:childTnLst>
                                    <p:set>
                                      <p:cBhvr>
                                        <p:cTn id="190" dur="1" fill="hold">
                                          <p:stCondLst>
                                            <p:cond delay="0"/>
                                          </p:stCondLst>
                                        </p:cTn>
                                        <p:tgtEl>
                                          <p:spTgt spid="8"/>
                                        </p:tgtEl>
                                        <p:attrNameLst>
                                          <p:attrName>style.visibility</p:attrName>
                                        </p:attrNameLst>
                                      </p:cBhvr>
                                      <p:to>
                                        <p:strVal val="visible"/>
                                      </p:to>
                                    </p:set>
                                    <p:animEffect transition="in" filter="fade">
                                      <p:cBhvr>
                                        <p:cTn id="191" dur="300"/>
                                        <p:tgtEl>
                                          <p:spTgt spid="8"/>
                                        </p:tgtEl>
                                      </p:cBhvr>
                                    </p:animEffect>
                                  </p:childTnLst>
                                </p:cTn>
                              </p:par>
                            </p:childTnLst>
                          </p:cTn>
                        </p:par>
                        <p:par>
                          <p:cTn id="192" fill="hold">
                            <p:stCondLst>
                              <p:cond delay="25500"/>
                            </p:stCondLst>
                            <p:childTnLst>
                              <p:par>
                                <p:cTn id="193" presetID="10" presetClass="entr" presetSubtype="0" fill="hold" grpId="0" nodeType="afterEffect">
                                  <p:stCondLst>
                                    <p:cond delay="0"/>
                                  </p:stCondLst>
                                  <p:childTnLst>
                                    <p:set>
                                      <p:cBhvr>
                                        <p:cTn id="194" dur="1" fill="hold">
                                          <p:stCondLst>
                                            <p:cond delay="0"/>
                                          </p:stCondLst>
                                        </p:cTn>
                                        <p:tgtEl>
                                          <p:spTgt spid="9"/>
                                        </p:tgtEl>
                                        <p:attrNameLst>
                                          <p:attrName>style.visibility</p:attrName>
                                        </p:attrNameLst>
                                      </p:cBhvr>
                                      <p:to>
                                        <p:strVal val="visible"/>
                                      </p:to>
                                    </p:set>
                                    <p:animEffect transition="in" filter="fade">
                                      <p:cBhvr>
                                        <p:cTn id="195" dur="300"/>
                                        <p:tgtEl>
                                          <p:spTgt spid="9"/>
                                        </p:tgtEl>
                                      </p:cBhvr>
                                    </p:animEffect>
                                  </p:childTnLst>
                                </p:cTn>
                              </p:par>
                            </p:childTnLst>
                          </p:cTn>
                        </p:par>
                        <p:par>
                          <p:cTn id="196" fill="hold">
                            <p:stCondLst>
                              <p:cond delay="26000"/>
                            </p:stCondLst>
                            <p:childTnLst>
                              <p:par>
                                <p:cTn id="197" presetID="10" presetClass="entr" presetSubtype="0" fill="hold" grpId="0" nodeType="afterEffect">
                                  <p:stCondLst>
                                    <p:cond delay="0"/>
                                  </p:stCondLst>
                                  <p:childTnLst>
                                    <p:set>
                                      <p:cBhvr>
                                        <p:cTn id="198" dur="1" fill="hold">
                                          <p:stCondLst>
                                            <p:cond delay="0"/>
                                          </p:stCondLst>
                                        </p:cTn>
                                        <p:tgtEl>
                                          <p:spTgt spid="10"/>
                                        </p:tgtEl>
                                        <p:attrNameLst>
                                          <p:attrName>style.visibility</p:attrName>
                                        </p:attrNameLst>
                                      </p:cBhvr>
                                      <p:to>
                                        <p:strVal val="visible"/>
                                      </p:to>
                                    </p:set>
                                    <p:animEffect transition="in" filter="fade">
                                      <p:cBhvr>
                                        <p:cTn id="199" dur="300"/>
                                        <p:tgtEl>
                                          <p:spTgt spid="10"/>
                                        </p:tgtEl>
                                      </p:cBhvr>
                                    </p:animEffect>
                                  </p:childTnLst>
                                </p:cTn>
                              </p:par>
                            </p:childTnLst>
                          </p:cTn>
                        </p:par>
                        <p:par>
                          <p:cTn id="200" fill="hold">
                            <p:stCondLst>
                              <p:cond delay="26500"/>
                            </p:stCondLst>
                            <p:childTnLst>
                              <p:par>
                                <p:cTn id="201" presetID="10" presetClass="entr" presetSubtype="0" fill="hold" grpId="0" nodeType="afterEffect">
                                  <p:stCondLst>
                                    <p:cond delay="0"/>
                                  </p:stCondLst>
                                  <p:childTnLst>
                                    <p:set>
                                      <p:cBhvr>
                                        <p:cTn id="202" dur="1" fill="hold">
                                          <p:stCondLst>
                                            <p:cond delay="0"/>
                                          </p:stCondLst>
                                        </p:cTn>
                                        <p:tgtEl>
                                          <p:spTgt spid="11"/>
                                        </p:tgtEl>
                                        <p:attrNameLst>
                                          <p:attrName>style.visibility</p:attrName>
                                        </p:attrNameLst>
                                      </p:cBhvr>
                                      <p:to>
                                        <p:strVal val="visible"/>
                                      </p:to>
                                    </p:set>
                                    <p:animEffect transition="in" filter="fade">
                                      <p:cBhvr>
                                        <p:cTn id="203" dur="300"/>
                                        <p:tgtEl>
                                          <p:spTgt spid="11"/>
                                        </p:tgtEl>
                                      </p:cBhvr>
                                    </p:animEffect>
                                  </p:childTnLst>
                                </p:cTn>
                              </p:par>
                            </p:childTnLst>
                          </p:cTn>
                        </p:par>
                        <p:par>
                          <p:cTn id="204" fill="hold">
                            <p:stCondLst>
                              <p:cond delay="27000"/>
                            </p:stCondLst>
                            <p:childTnLst>
                              <p:par>
                                <p:cTn id="205" presetID="10" presetClass="entr" presetSubtype="0" fill="hold" grpId="0" nodeType="afterEffect">
                                  <p:stCondLst>
                                    <p:cond delay="0"/>
                                  </p:stCondLst>
                                  <p:childTnLst>
                                    <p:set>
                                      <p:cBhvr>
                                        <p:cTn id="206" dur="1" fill="hold">
                                          <p:stCondLst>
                                            <p:cond delay="0"/>
                                          </p:stCondLst>
                                        </p:cTn>
                                        <p:tgtEl>
                                          <p:spTgt spid="12"/>
                                        </p:tgtEl>
                                        <p:attrNameLst>
                                          <p:attrName>style.visibility</p:attrName>
                                        </p:attrNameLst>
                                      </p:cBhvr>
                                      <p:to>
                                        <p:strVal val="visible"/>
                                      </p:to>
                                    </p:set>
                                    <p:animEffect transition="in" filter="fade">
                                      <p:cBhvr>
                                        <p:cTn id="207" dur="901"/>
                                        <p:tgtEl>
                                          <p:spTgt spid="12"/>
                                        </p:tgtEl>
                                      </p:cBhvr>
                                    </p:animEffect>
                                  </p:childTnLst>
                                </p:cTn>
                              </p:par>
                            </p:childTnLst>
                          </p:cTn>
                        </p:par>
                        <p:par>
                          <p:cTn id="208" fill="hold">
                            <p:stCondLst>
                              <p:cond delay="28000"/>
                            </p:stCondLst>
                            <p:childTnLst>
                              <p:par>
                                <p:cTn id="209" presetID="10" presetClass="entr" presetSubtype="0" fill="hold" nodeType="after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fade">
                                      <p:cBhvr>
                                        <p:cTn id="211" dur="60"/>
                                        <p:tgtEl>
                                          <p:spTgt spid="62"/>
                                        </p:tgtEl>
                                      </p:cBhvr>
                                    </p:animEffect>
                                  </p:childTnLst>
                                </p:cTn>
                              </p:par>
                            </p:childTnLst>
                          </p:cTn>
                        </p:par>
                        <p:par>
                          <p:cTn id="212" fill="hold">
                            <p:stCondLst>
                              <p:cond delay="28500"/>
                            </p:stCondLst>
                            <p:childTnLst>
                              <p:par>
                                <p:cTn id="213" presetID="10" presetClass="entr" presetSubtype="0" fill="hold" nodeType="after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fade">
                                      <p:cBhvr>
                                        <p:cTn id="215" dur="60"/>
                                        <p:tgtEl>
                                          <p:spTgt spid="63"/>
                                        </p:tgtEl>
                                      </p:cBhvr>
                                    </p:animEffect>
                                  </p:childTnLst>
                                </p:cTn>
                              </p:par>
                            </p:childTnLst>
                          </p:cTn>
                        </p:par>
                        <p:par>
                          <p:cTn id="216" fill="hold">
                            <p:stCondLst>
                              <p:cond delay="29000"/>
                            </p:stCondLst>
                            <p:childTnLst>
                              <p:par>
                                <p:cTn id="217" presetID="10" presetClass="entr" presetSubtype="0" fill="hold" nodeType="afterEffect">
                                  <p:stCondLst>
                                    <p:cond delay="0"/>
                                  </p:stCondLst>
                                  <p:childTnLst>
                                    <p:set>
                                      <p:cBhvr>
                                        <p:cTn id="218" dur="1" fill="hold">
                                          <p:stCondLst>
                                            <p:cond delay="0"/>
                                          </p:stCondLst>
                                        </p:cTn>
                                        <p:tgtEl>
                                          <p:spTgt spid="64"/>
                                        </p:tgtEl>
                                        <p:attrNameLst>
                                          <p:attrName>style.visibility</p:attrName>
                                        </p:attrNameLst>
                                      </p:cBhvr>
                                      <p:to>
                                        <p:strVal val="visible"/>
                                      </p:to>
                                    </p:set>
                                    <p:animEffect transition="in" filter="fade">
                                      <p:cBhvr>
                                        <p:cTn id="219" dur="60"/>
                                        <p:tgtEl>
                                          <p:spTgt spid="64"/>
                                        </p:tgtEl>
                                      </p:cBhvr>
                                    </p:animEffect>
                                  </p:childTnLst>
                                </p:cTn>
                              </p:par>
                            </p:childTnLst>
                          </p:cTn>
                        </p:par>
                        <p:par>
                          <p:cTn id="220" fill="hold">
                            <p:stCondLst>
                              <p:cond delay="29500"/>
                            </p:stCondLst>
                            <p:childTnLst>
                              <p:par>
                                <p:cTn id="221" presetID="10" presetClass="entr" presetSubtype="0" fill="hold" nodeType="afterEffect">
                                  <p:stCondLst>
                                    <p:cond delay="0"/>
                                  </p:stCondLst>
                                  <p:childTnLst>
                                    <p:set>
                                      <p:cBhvr>
                                        <p:cTn id="222" dur="1" fill="hold">
                                          <p:stCondLst>
                                            <p:cond delay="0"/>
                                          </p:stCondLst>
                                        </p:cTn>
                                        <p:tgtEl>
                                          <p:spTgt spid="65"/>
                                        </p:tgtEl>
                                        <p:attrNameLst>
                                          <p:attrName>style.visibility</p:attrName>
                                        </p:attrNameLst>
                                      </p:cBhvr>
                                      <p:to>
                                        <p:strVal val="visible"/>
                                      </p:to>
                                    </p:set>
                                    <p:animEffect transition="in" filter="fade">
                                      <p:cBhvr>
                                        <p:cTn id="223" dur="60"/>
                                        <p:tgtEl>
                                          <p:spTgt spid="65"/>
                                        </p:tgtEl>
                                      </p:cBhvr>
                                    </p:animEffect>
                                  </p:childTnLst>
                                </p:cTn>
                              </p:par>
                            </p:childTnLst>
                          </p:cTn>
                        </p:par>
                        <p:par>
                          <p:cTn id="224" fill="hold">
                            <p:stCondLst>
                              <p:cond delay="30000"/>
                            </p:stCondLst>
                            <p:childTnLst>
                              <p:par>
                                <p:cTn id="225" presetID="10" presetClass="entr" presetSubtype="0" fill="hold" nodeType="afterEffect">
                                  <p:stCondLst>
                                    <p:cond delay="0"/>
                                  </p:stCondLst>
                                  <p:childTnLst>
                                    <p:set>
                                      <p:cBhvr>
                                        <p:cTn id="226" dur="1" fill="hold">
                                          <p:stCondLst>
                                            <p:cond delay="0"/>
                                          </p:stCondLst>
                                        </p:cTn>
                                        <p:tgtEl>
                                          <p:spTgt spid="66"/>
                                        </p:tgtEl>
                                        <p:attrNameLst>
                                          <p:attrName>style.visibility</p:attrName>
                                        </p:attrNameLst>
                                      </p:cBhvr>
                                      <p:to>
                                        <p:strVal val="visible"/>
                                      </p:to>
                                    </p:set>
                                    <p:animEffect transition="in" filter="fade">
                                      <p:cBhvr>
                                        <p:cTn id="227" dur="60"/>
                                        <p:tgtEl>
                                          <p:spTgt spid="66"/>
                                        </p:tgtEl>
                                      </p:cBhvr>
                                    </p:animEffect>
                                  </p:childTnLst>
                                </p:cTn>
                              </p:par>
                            </p:childTnLst>
                          </p:cTn>
                        </p:par>
                        <p:par>
                          <p:cTn id="228" fill="hold">
                            <p:stCondLst>
                              <p:cond delay="30500"/>
                            </p:stCondLst>
                            <p:childTnLst>
                              <p:par>
                                <p:cTn id="229" presetID="10" presetClass="entr" presetSubtype="0" fill="hold" nodeType="afterEffect">
                                  <p:stCondLst>
                                    <p:cond delay="0"/>
                                  </p:stCondLst>
                                  <p:childTnLst>
                                    <p:set>
                                      <p:cBhvr>
                                        <p:cTn id="230" dur="1" fill="hold">
                                          <p:stCondLst>
                                            <p:cond delay="0"/>
                                          </p:stCondLst>
                                        </p:cTn>
                                        <p:tgtEl>
                                          <p:spTgt spid="67"/>
                                        </p:tgtEl>
                                        <p:attrNameLst>
                                          <p:attrName>style.visibility</p:attrName>
                                        </p:attrNameLst>
                                      </p:cBhvr>
                                      <p:to>
                                        <p:strVal val="visible"/>
                                      </p:to>
                                    </p:set>
                                    <p:animEffect transition="in" filter="fade">
                                      <p:cBhvr>
                                        <p:cTn id="231" dur="60"/>
                                        <p:tgtEl>
                                          <p:spTgt spid="67"/>
                                        </p:tgtEl>
                                      </p:cBhvr>
                                    </p:animEffect>
                                  </p:childTnLst>
                                </p:cTn>
                              </p:par>
                            </p:childTnLst>
                          </p:cTn>
                        </p:par>
                        <p:par>
                          <p:cTn id="232" fill="hold">
                            <p:stCondLst>
                              <p:cond delay="31000"/>
                            </p:stCondLst>
                            <p:childTnLst>
                              <p:par>
                                <p:cTn id="233" presetID="10" presetClass="entr" presetSubtype="0" fill="hold" nodeType="afterEffect">
                                  <p:stCondLst>
                                    <p:cond delay="0"/>
                                  </p:stCondLst>
                                  <p:childTnLst>
                                    <p:set>
                                      <p:cBhvr>
                                        <p:cTn id="234" dur="1" fill="hold">
                                          <p:stCondLst>
                                            <p:cond delay="0"/>
                                          </p:stCondLst>
                                        </p:cTn>
                                        <p:tgtEl>
                                          <p:spTgt spid="68"/>
                                        </p:tgtEl>
                                        <p:attrNameLst>
                                          <p:attrName>style.visibility</p:attrName>
                                        </p:attrNameLst>
                                      </p:cBhvr>
                                      <p:to>
                                        <p:strVal val="visible"/>
                                      </p:to>
                                    </p:set>
                                    <p:animEffect transition="in" filter="fade">
                                      <p:cBhvr>
                                        <p:cTn id="235" dur="60"/>
                                        <p:tgtEl>
                                          <p:spTgt spid="68"/>
                                        </p:tgtEl>
                                      </p:cBhvr>
                                    </p:animEffect>
                                  </p:childTnLst>
                                </p:cTn>
                              </p:par>
                            </p:childTnLst>
                          </p:cTn>
                        </p:par>
                        <p:par>
                          <p:cTn id="236" fill="hold">
                            <p:stCondLst>
                              <p:cond delay="31500"/>
                            </p:stCondLst>
                            <p:childTnLst>
                              <p:par>
                                <p:cTn id="237" presetID="10" presetClass="entr" presetSubtype="0" fill="hold" nodeType="after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fade">
                                      <p:cBhvr>
                                        <p:cTn id="239" dur="60"/>
                                        <p:tgtEl>
                                          <p:spTgt spid="69"/>
                                        </p:tgtEl>
                                      </p:cBhvr>
                                    </p:animEffect>
                                  </p:childTnLst>
                                </p:cTn>
                              </p:par>
                            </p:childTnLst>
                          </p:cTn>
                        </p:par>
                        <p:par>
                          <p:cTn id="240" fill="hold">
                            <p:stCondLst>
                              <p:cond delay="32000"/>
                            </p:stCondLst>
                            <p:childTnLst>
                              <p:par>
                                <p:cTn id="241" presetID="10" presetClass="entr" presetSubtype="0" fill="hold" nodeType="after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fade">
                                      <p:cBhvr>
                                        <p:cTn id="243" dur="60"/>
                                        <p:tgtEl>
                                          <p:spTgt spid="70"/>
                                        </p:tgtEl>
                                      </p:cBhvr>
                                    </p:animEffect>
                                  </p:childTnLst>
                                </p:cTn>
                              </p:par>
                            </p:childTnLst>
                          </p:cTn>
                        </p:par>
                        <p:par>
                          <p:cTn id="244" fill="hold">
                            <p:stCondLst>
                              <p:cond delay="32500"/>
                            </p:stCondLst>
                            <p:childTnLst>
                              <p:par>
                                <p:cTn id="245" presetID="10" presetClass="entr" presetSubtype="0" fill="hold" nodeType="afterEffect">
                                  <p:stCondLst>
                                    <p:cond delay="0"/>
                                  </p:stCondLst>
                                  <p:childTnLst>
                                    <p:set>
                                      <p:cBhvr>
                                        <p:cTn id="246" dur="1" fill="hold">
                                          <p:stCondLst>
                                            <p:cond delay="0"/>
                                          </p:stCondLst>
                                        </p:cTn>
                                        <p:tgtEl>
                                          <p:spTgt spid="71"/>
                                        </p:tgtEl>
                                        <p:attrNameLst>
                                          <p:attrName>style.visibility</p:attrName>
                                        </p:attrNameLst>
                                      </p:cBhvr>
                                      <p:to>
                                        <p:strVal val="visible"/>
                                      </p:to>
                                    </p:set>
                                    <p:animEffect transition="in" filter="fade">
                                      <p:cBhvr>
                                        <p:cTn id="247" dur="60"/>
                                        <p:tgtEl>
                                          <p:spTgt spid="71"/>
                                        </p:tgtEl>
                                      </p:cBhvr>
                                    </p:animEffect>
                                  </p:childTnLst>
                                </p:cTn>
                              </p:par>
                            </p:childTnLst>
                          </p:cTn>
                        </p:par>
                        <p:par>
                          <p:cTn id="248" fill="hold">
                            <p:stCondLst>
                              <p:cond delay="33000"/>
                            </p:stCondLst>
                            <p:childTnLst>
                              <p:par>
                                <p:cTn id="249" presetID="10" presetClass="entr" presetSubtype="0" fill="hold" nodeType="afterEffect">
                                  <p:stCondLst>
                                    <p:cond delay="0"/>
                                  </p:stCondLst>
                                  <p:childTnLst>
                                    <p:set>
                                      <p:cBhvr>
                                        <p:cTn id="250" dur="1" fill="hold">
                                          <p:stCondLst>
                                            <p:cond delay="0"/>
                                          </p:stCondLst>
                                        </p:cTn>
                                        <p:tgtEl>
                                          <p:spTgt spid="72"/>
                                        </p:tgtEl>
                                        <p:attrNameLst>
                                          <p:attrName>style.visibility</p:attrName>
                                        </p:attrNameLst>
                                      </p:cBhvr>
                                      <p:to>
                                        <p:strVal val="visible"/>
                                      </p:to>
                                    </p:set>
                                    <p:animEffect transition="in" filter="fade">
                                      <p:cBhvr>
                                        <p:cTn id="251" dur="60"/>
                                        <p:tgtEl>
                                          <p:spTgt spid="72"/>
                                        </p:tgtEl>
                                      </p:cBhvr>
                                    </p:animEffect>
                                  </p:childTnLst>
                                </p:cTn>
                              </p:par>
                            </p:childTnLst>
                          </p:cTn>
                        </p:par>
                        <p:par>
                          <p:cTn id="252" fill="hold">
                            <p:stCondLst>
                              <p:cond delay="33500"/>
                            </p:stCondLst>
                            <p:childTnLst>
                              <p:par>
                                <p:cTn id="253" presetID="10" presetClass="entr" presetSubtype="0" fill="hold" nodeType="afterEffect">
                                  <p:stCondLst>
                                    <p:cond delay="0"/>
                                  </p:stCondLst>
                                  <p:childTnLst>
                                    <p:set>
                                      <p:cBhvr>
                                        <p:cTn id="254" dur="1" fill="hold">
                                          <p:stCondLst>
                                            <p:cond delay="0"/>
                                          </p:stCondLst>
                                        </p:cTn>
                                        <p:tgtEl>
                                          <p:spTgt spid="73"/>
                                        </p:tgtEl>
                                        <p:attrNameLst>
                                          <p:attrName>style.visibility</p:attrName>
                                        </p:attrNameLst>
                                      </p:cBhvr>
                                      <p:to>
                                        <p:strVal val="visible"/>
                                      </p:to>
                                    </p:set>
                                    <p:animEffect transition="in" filter="fade">
                                      <p:cBhvr>
                                        <p:cTn id="255" dur="60"/>
                                        <p:tgtEl>
                                          <p:spTgt spid="73"/>
                                        </p:tgtEl>
                                      </p:cBhvr>
                                    </p:animEffect>
                                  </p:childTnLst>
                                </p:cTn>
                              </p:par>
                            </p:childTnLst>
                          </p:cTn>
                        </p:par>
                        <p:par>
                          <p:cTn id="256" fill="hold">
                            <p:stCondLst>
                              <p:cond delay="34000"/>
                            </p:stCondLst>
                            <p:childTnLst>
                              <p:par>
                                <p:cTn id="257" presetID="10" presetClass="entr" presetSubtype="0" fill="hold" nodeType="afterEffect">
                                  <p:stCondLst>
                                    <p:cond delay="0"/>
                                  </p:stCondLst>
                                  <p:childTnLst>
                                    <p:set>
                                      <p:cBhvr>
                                        <p:cTn id="258" dur="1" fill="hold">
                                          <p:stCondLst>
                                            <p:cond delay="0"/>
                                          </p:stCondLst>
                                        </p:cTn>
                                        <p:tgtEl>
                                          <p:spTgt spid="74"/>
                                        </p:tgtEl>
                                        <p:attrNameLst>
                                          <p:attrName>style.visibility</p:attrName>
                                        </p:attrNameLst>
                                      </p:cBhvr>
                                      <p:to>
                                        <p:strVal val="visible"/>
                                      </p:to>
                                    </p:set>
                                    <p:animEffect transition="in" filter="fade">
                                      <p:cBhvr>
                                        <p:cTn id="259" dur="60"/>
                                        <p:tgtEl>
                                          <p:spTgt spid="74"/>
                                        </p:tgtEl>
                                      </p:cBhvr>
                                    </p:animEffect>
                                  </p:childTnLst>
                                </p:cTn>
                              </p:par>
                            </p:childTnLst>
                          </p:cTn>
                        </p:par>
                        <p:par>
                          <p:cTn id="260" fill="hold">
                            <p:stCondLst>
                              <p:cond delay="34500"/>
                            </p:stCondLst>
                            <p:childTnLst>
                              <p:par>
                                <p:cTn id="261" presetID="10" presetClass="entr" presetSubtype="0" fill="hold" nodeType="afterEffect">
                                  <p:stCondLst>
                                    <p:cond delay="0"/>
                                  </p:stCondLst>
                                  <p:childTnLst>
                                    <p:set>
                                      <p:cBhvr>
                                        <p:cTn id="262" dur="1" fill="hold">
                                          <p:stCondLst>
                                            <p:cond delay="0"/>
                                          </p:stCondLst>
                                        </p:cTn>
                                        <p:tgtEl>
                                          <p:spTgt spid="75"/>
                                        </p:tgtEl>
                                        <p:attrNameLst>
                                          <p:attrName>style.visibility</p:attrName>
                                        </p:attrNameLst>
                                      </p:cBhvr>
                                      <p:to>
                                        <p:strVal val="visible"/>
                                      </p:to>
                                    </p:set>
                                    <p:animEffect transition="in" filter="fade">
                                      <p:cBhvr>
                                        <p:cTn id="263" dur="60"/>
                                        <p:tgtEl>
                                          <p:spTgt spid="75"/>
                                        </p:tgtEl>
                                      </p:cBhvr>
                                    </p:animEffect>
                                  </p:childTnLst>
                                </p:cTn>
                              </p:par>
                            </p:childTnLst>
                          </p:cTn>
                        </p:par>
                        <p:par>
                          <p:cTn id="264" fill="hold">
                            <p:stCondLst>
                              <p:cond delay="35000"/>
                            </p:stCondLst>
                            <p:childTnLst>
                              <p:par>
                                <p:cTn id="265" presetID="10" presetClass="entr" presetSubtype="0" fill="hold" nodeType="afterEffect">
                                  <p:stCondLst>
                                    <p:cond delay="0"/>
                                  </p:stCondLst>
                                  <p:childTnLst>
                                    <p:set>
                                      <p:cBhvr>
                                        <p:cTn id="266" dur="1" fill="hold">
                                          <p:stCondLst>
                                            <p:cond delay="0"/>
                                          </p:stCondLst>
                                        </p:cTn>
                                        <p:tgtEl>
                                          <p:spTgt spid="76"/>
                                        </p:tgtEl>
                                        <p:attrNameLst>
                                          <p:attrName>style.visibility</p:attrName>
                                        </p:attrNameLst>
                                      </p:cBhvr>
                                      <p:to>
                                        <p:strVal val="visible"/>
                                      </p:to>
                                    </p:set>
                                    <p:animEffect transition="in" filter="fade">
                                      <p:cBhvr>
                                        <p:cTn id="267" dur="60"/>
                                        <p:tgtEl>
                                          <p:spTgt spid="76"/>
                                        </p:tgtEl>
                                      </p:cBhvr>
                                    </p:animEffect>
                                  </p:childTnLst>
                                </p:cTn>
                              </p:par>
                            </p:childTnLst>
                          </p:cTn>
                        </p:par>
                        <p:par>
                          <p:cTn id="268" fill="hold">
                            <p:stCondLst>
                              <p:cond delay="35500"/>
                            </p:stCondLst>
                            <p:childTnLst>
                              <p:par>
                                <p:cTn id="269" presetID="10" presetClass="entr" presetSubtype="0" fill="hold" nodeType="afterEffect">
                                  <p:stCondLst>
                                    <p:cond delay="0"/>
                                  </p:stCondLst>
                                  <p:childTnLst>
                                    <p:set>
                                      <p:cBhvr>
                                        <p:cTn id="270" dur="1" fill="hold">
                                          <p:stCondLst>
                                            <p:cond delay="0"/>
                                          </p:stCondLst>
                                        </p:cTn>
                                        <p:tgtEl>
                                          <p:spTgt spid="77"/>
                                        </p:tgtEl>
                                        <p:attrNameLst>
                                          <p:attrName>style.visibility</p:attrName>
                                        </p:attrNameLst>
                                      </p:cBhvr>
                                      <p:to>
                                        <p:strVal val="visible"/>
                                      </p:to>
                                    </p:set>
                                    <p:animEffect transition="in" filter="fade">
                                      <p:cBhvr>
                                        <p:cTn id="271" dur="60"/>
                                        <p:tgtEl>
                                          <p:spTgt spid="77"/>
                                        </p:tgtEl>
                                      </p:cBhvr>
                                    </p:animEffect>
                                  </p:childTnLst>
                                </p:cTn>
                              </p:par>
                            </p:childTnLst>
                          </p:cTn>
                        </p:par>
                        <p:par>
                          <p:cTn id="272" fill="hold">
                            <p:stCondLst>
                              <p:cond delay="36000"/>
                            </p:stCondLst>
                            <p:childTnLst>
                              <p:par>
                                <p:cTn id="273" presetID="10" presetClass="entr" presetSubtype="0" fill="hold" nodeType="afterEffect">
                                  <p:stCondLst>
                                    <p:cond delay="0"/>
                                  </p:stCondLst>
                                  <p:childTnLst>
                                    <p:set>
                                      <p:cBhvr>
                                        <p:cTn id="274" dur="1" fill="hold">
                                          <p:stCondLst>
                                            <p:cond delay="0"/>
                                          </p:stCondLst>
                                        </p:cTn>
                                        <p:tgtEl>
                                          <p:spTgt spid="78"/>
                                        </p:tgtEl>
                                        <p:attrNameLst>
                                          <p:attrName>style.visibility</p:attrName>
                                        </p:attrNameLst>
                                      </p:cBhvr>
                                      <p:to>
                                        <p:strVal val="visible"/>
                                      </p:to>
                                    </p:set>
                                    <p:animEffect transition="in" filter="fade">
                                      <p:cBhvr>
                                        <p:cTn id="275" dur="60"/>
                                        <p:tgtEl>
                                          <p:spTgt spid="78"/>
                                        </p:tgtEl>
                                      </p:cBhvr>
                                    </p:animEffect>
                                  </p:childTnLst>
                                </p:cTn>
                              </p:par>
                            </p:childTnLst>
                          </p:cTn>
                        </p:par>
                        <p:par>
                          <p:cTn id="276" fill="hold">
                            <p:stCondLst>
                              <p:cond delay="36500"/>
                            </p:stCondLst>
                            <p:childTnLst>
                              <p:par>
                                <p:cTn id="277" presetID="10" presetClass="entr" presetSubtype="0" fill="hold" nodeType="afterEffect">
                                  <p:stCondLst>
                                    <p:cond delay="0"/>
                                  </p:stCondLst>
                                  <p:childTnLst>
                                    <p:set>
                                      <p:cBhvr>
                                        <p:cTn id="278" dur="1" fill="hold">
                                          <p:stCondLst>
                                            <p:cond delay="0"/>
                                          </p:stCondLst>
                                        </p:cTn>
                                        <p:tgtEl>
                                          <p:spTgt spid="79"/>
                                        </p:tgtEl>
                                        <p:attrNameLst>
                                          <p:attrName>style.visibility</p:attrName>
                                        </p:attrNameLst>
                                      </p:cBhvr>
                                      <p:to>
                                        <p:strVal val="visible"/>
                                      </p:to>
                                    </p:set>
                                    <p:animEffect transition="in" filter="fade">
                                      <p:cBhvr>
                                        <p:cTn id="279" dur="60"/>
                                        <p:tgtEl>
                                          <p:spTgt spid="79"/>
                                        </p:tgtEl>
                                      </p:cBhvr>
                                    </p:animEffect>
                                  </p:childTnLst>
                                </p:cTn>
                              </p:par>
                            </p:childTnLst>
                          </p:cTn>
                        </p:par>
                        <p:par>
                          <p:cTn id="280" fill="hold">
                            <p:stCondLst>
                              <p:cond delay="37000"/>
                            </p:stCondLst>
                            <p:childTnLst>
                              <p:par>
                                <p:cTn id="281" presetID="10" presetClass="entr" presetSubtype="0" fill="hold" nodeType="afterEffect">
                                  <p:stCondLst>
                                    <p:cond delay="0"/>
                                  </p:stCondLst>
                                  <p:childTnLst>
                                    <p:set>
                                      <p:cBhvr>
                                        <p:cTn id="282" dur="1" fill="hold">
                                          <p:stCondLst>
                                            <p:cond delay="0"/>
                                          </p:stCondLst>
                                        </p:cTn>
                                        <p:tgtEl>
                                          <p:spTgt spid="80"/>
                                        </p:tgtEl>
                                        <p:attrNameLst>
                                          <p:attrName>style.visibility</p:attrName>
                                        </p:attrNameLst>
                                      </p:cBhvr>
                                      <p:to>
                                        <p:strVal val="visible"/>
                                      </p:to>
                                    </p:set>
                                    <p:animEffect transition="in" filter="fade">
                                      <p:cBhvr>
                                        <p:cTn id="283" dur="60"/>
                                        <p:tgtEl>
                                          <p:spTgt spid="80"/>
                                        </p:tgtEl>
                                      </p:cBhvr>
                                    </p:animEffect>
                                  </p:childTnLst>
                                </p:cTn>
                              </p:par>
                            </p:childTnLst>
                          </p:cTn>
                        </p:par>
                        <p:par>
                          <p:cTn id="284" fill="hold">
                            <p:stCondLst>
                              <p:cond delay="37500"/>
                            </p:stCondLst>
                            <p:childTnLst>
                              <p:par>
                                <p:cTn id="285" presetID="10" presetClass="entr" presetSubtype="0" fill="hold" nodeType="afterEffect">
                                  <p:stCondLst>
                                    <p:cond delay="0"/>
                                  </p:stCondLst>
                                  <p:childTnLst>
                                    <p:set>
                                      <p:cBhvr>
                                        <p:cTn id="286" dur="1" fill="hold">
                                          <p:stCondLst>
                                            <p:cond delay="0"/>
                                          </p:stCondLst>
                                        </p:cTn>
                                        <p:tgtEl>
                                          <p:spTgt spid="81"/>
                                        </p:tgtEl>
                                        <p:attrNameLst>
                                          <p:attrName>style.visibility</p:attrName>
                                        </p:attrNameLst>
                                      </p:cBhvr>
                                      <p:to>
                                        <p:strVal val="visible"/>
                                      </p:to>
                                    </p:set>
                                    <p:animEffect transition="in" filter="fade">
                                      <p:cBhvr>
                                        <p:cTn id="287" dur="60"/>
                                        <p:tgtEl>
                                          <p:spTgt spid="81"/>
                                        </p:tgtEl>
                                      </p:cBhvr>
                                    </p:animEffect>
                                  </p:childTnLst>
                                </p:cTn>
                              </p:par>
                            </p:childTnLst>
                          </p:cTn>
                        </p:par>
                        <p:par>
                          <p:cTn id="288" fill="hold">
                            <p:stCondLst>
                              <p:cond delay="38000"/>
                            </p:stCondLst>
                            <p:childTnLst>
                              <p:par>
                                <p:cTn id="289" presetID="10" presetClass="entr" presetSubtype="0" fill="hold" nodeType="afterEffect">
                                  <p:stCondLst>
                                    <p:cond delay="0"/>
                                  </p:stCondLst>
                                  <p:childTnLst>
                                    <p:set>
                                      <p:cBhvr>
                                        <p:cTn id="290" dur="1" fill="hold">
                                          <p:stCondLst>
                                            <p:cond delay="0"/>
                                          </p:stCondLst>
                                        </p:cTn>
                                        <p:tgtEl>
                                          <p:spTgt spid="82"/>
                                        </p:tgtEl>
                                        <p:attrNameLst>
                                          <p:attrName>style.visibility</p:attrName>
                                        </p:attrNameLst>
                                      </p:cBhvr>
                                      <p:to>
                                        <p:strVal val="visible"/>
                                      </p:to>
                                    </p:set>
                                    <p:animEffect transition="in" filter="fade">
                                      <p:cBhvr>
                                        <p:cTn id="291" dur="60"/>
                                        <p:tgtEl>
                                          <p:spTgt spid="82"/>
                                        </p:tgtEl>
                                      </p:cBhvr>
                                    </p:animEffect>
                                  </p:childTnLst>
                                </p:cTn>
                              </p:par>
                            </p:childTnLst>
                          </p:cTn>
                        </p:par>
                        <p:par>
                          <p:cTn id="292" fill="hold">
                            <p:stCondLst>
                              <p:cond delay="38500"/>
                            </p:stCondLst>
                            <p:childTnLst>
                              <p:par>
                                <p:cTn id="293" presetID="10" presetClass="entr" presetSubtype="0" fill="hold" nodeType="afterEffect">
                                  <p:stCondLst>
                                    <p:cond delay="0"/>
                                  </p:stCondLst>
                                  <p:childTnLst>
                                    <p:set>
                                      <p:cBhvr>
                                        <p:cTn id="294" dur="1" fill="hold">
                                          <p:stCondLst>
                                            <p:cond delay="0"/>
                                          </p:stCondLst>
                                        </p:cTn>
                                        <p:tgtEl>
                                          <p:spTgt spid="83"/>
                                        </p:tgtEl>
                                        <p:attrNameLst>
                                          <p:attrName>style.visibility</p:attrName>
                                        </p:attrNameLst>
                                      </p:cBhvr>
                                      <p:to>
                                        <p:strVal val="visible"/>
                                      </p:to>
                                    </p:set>
                                    <p:animEffect transition="in" filter="fade">
                                      <p:cBhvr>
                                        <p:cTn id="295" dur="60"/>
                                        <p:tgtEl>
                                          <p:spTgt spid="83"/>
                                        </p:tgtEl>
                                      </p:cBhvr>
                                    </p:animEffect>
                                  </p:childTnLst>
                                </p:cTn>
                              </p:par>
                            </p:childTnLst>
                          </p:cTn>
                        </p:par>
                        <p:par>
                          <p:cTn id="296" fill="hold">
                            <p:stCondLst>
                              <p:cond delay="39000"/>
                            </p:stCondLst>
                            <p:childTnLst>
                              <p:par>
                                <p:cTn id="297" presetID="10" presetClass="entr" presetSubtype="0" fill="hold" nodeType="afterEffect">
                                  <p:stCondLst>
                                    <p:cond delay="0"/>
                                  </p:stCondLst>
                                  <p:childTnLst>
                                    <p:set>
                                      <p:cBhvr>
                                        <p:cTn id="298" dur="1" fill="hold">
                                          <p:stCondLst>
                                            <p:cond delay="0"/>
                                          </p:stCondLst>
                                        </p:cTn>
                                        <p:tgtEl>
                                          <p:spTgt spid="84"/>
                                        </p:tgtEl>
                                        <p:attrNameLst>
                                          <p:attrName>style.visibility</p:attrName>
                                        </p:attrNameLst>
                                      </p:cBhvr>
                                      <p:to>
                                        <p:strVal val="visible"/>
                                      </p:to>
                                    </p:set>
                                    <p:animEffect transition="in" filter="fade">
                                      <p:cBhvr>
                                        <p:cTn id="299" dur="60"/>
                                        <p:tgtEl>
                                          <p:spTgt spid="84"/>
                                        </p:tgtEl>
                                      </p:cBhvr>
                                    </p:animEffect>
                                  </p:childTnLst>
                                </p:cTn>
                              </p:par>
                            </p:childTnLst>
                          </p:cTn>
                        </p:par>
                        <p:par>
                          <p:cTn id="300" fill="hold">
                            <p:stCondLst>
                              <p:cond delay="39500"/>
                            </p:stCondLst>
                            <p:childTnLst>
                              <p:par>
                                <p:cTn id="301" presetID="10" presetClass="entr" presetSubtype="0" fill="hold" nodeType="afterEffect">
                                  <p:stCondLst>
                                    <p:cond delay="0"/>
                                  </p:stCondLst>
                                  <p:childTnLst>
                                    <p:set>
                                      <p:cBhvr>
                                        <p:cTn id="302" dur="1" fill="hold">
                                          <p:stCondLst>
                                            <p:cond delay="0"/>
                                          </p:stCondLst>
                                        </p:cTn>
                                        <p:tgtEl>
                                          <p:spTgt spid="85"/>
                                        </p:tgtEl>
                                        <p:attrNameLst>
                                          <p:attrName>style.visibility</p:attrName>
                                        </p:attrNameLst>
                                      </p:cBhvr>
                                      <p:to>
                                        <p:strVal val="visible"/>
                                      </p:to>
                                    </p:set>
                                    <p:animEffect transition="in" filter="fade">
                                      <p:cBhvr>
                                        <p:cTn id="303" dur="60"/>
                                        <p:tgtEl>
                                          <p:spTgt spid="85"/>
                                        </p:tgtEl>
                                      </p:cBhvr>
                                    </p:animEffect>
                                  </p:childTnLst>
                                </p:cTn>
                              </p:par>
                            </p:childTnLst>
                          </p:cTn>
                        </p:par>
                        <p:par>
                          <p:cTn id="304" fill="hold">
                            <p:stCondLst>
                              <p:cond delay="40000"/>
                            </p:stCondLst>
                            <p:childTnLst>
                              <p:par>
                                <p:cTn id="305" presetID="10" presetClass="entr" presetSubtype="0" fill="hold" nodeType="afterEffect">
                                  <p:stCondLst>
                                    <p:cond delay="0"/>
                                  </p:stCondLst>
                                  <p:childTnLst>
                                    <p:set>
                                      <p:cBhvr>
                                        <p:cTn id="306" dur="1" fill="hold">
                                          <p:stCondLst>
                                            <p:cond delay="0"/>
                                          </p:stCondLst>
                                        </p:cTn>
                                        <p:tgtEl>
                                          <p:spTgt spid="86"/>
                                        </p:tgtEl>
                                        <p:attrNameLst>
                                          <p:attrName>style.visibility</p:attrName>
                                        </p:attrNameLst>
                                      </p:cBhvr>
                                      <p:to>
                                        <p:strVal val="visible"/>
                                      </p:to>
                                    </p:set>
                                    <p:animEffect transition="in" filter="fade">
                                      <p:cBhvr>
                                        <p:cTn id="307" dur="60"/>
                                        <p:tgtEl>
                                          <p:spTgt spid="86"/>
                                        </p:tgtEl>
                                      </p:cBhvr>
                                    </p:animEffect>
                                  </p:childTnLst>
                                </p:cTn>
                              </p:par>
                            </p:childTnLst>
                          </p:cTn>
                        </p:par>
                        <p:par>
                          <p:cTn id="308" fill="hold">
                            <p:stCondLst>
                              <p:cond delay="40500"/>
                            </p:stCondLst>
                            <p:childTnLst>
                              <p:par>
                                <p:cTn id="309" presetID="10" presetClass="entr" presetSubtype="0" fill="hold" nodeType="afterEffect">
                                  <p:stCondLst>
                                    <p:cond delay="0"/>
                                  </p:stCondLst>
                                  <p:childTnLst>
                                    <p:set>
                                      <p:cBhvr>
                                        <p:cTn id="310" dur="1" fill="hold">
                                          <p:stCondLst>
                                            <p:cond delay="0"/>
                                          </p:stCondLst>
                                        </p:cTn>
                                        <p:tgtEl>
                                          <p:spTgt spid="87"/>
                                        </p:tgtEl>
                                        <p:attrNameLst>
                                          <p:attrName>style.visibility</p:attrName>
                                        </p:attrNameLst>
                                      </p:cBhvr>
                                      <p:to>
                                        <p:strVal val="visible"/>
                                      </p:to>
                                    </p:set>
                                    <p:animEffect transition="in" filter="fade">
                                      <p:cBhvr>
                                        <p:cTn id="311" dur="60"/>
                                        <p:tgtEl>
                                          <p:spTgt spid="87"/>
                                        </p:tgtEl>
                                      </p:cBhvr>
                                    </p:animEffect>
                                  </p:childTnLst>
                                </p:cTn>
                              </p:par>
                            </p:childTnLst>
                          </p:cTn>
                        </p:par>
                        <p:par>
                          <p:cTn id="312" fill="hold">
                            <p:stCondLst>
                              <p:cond delay="41000"/>
                            </p:stCondLst>
                            <p:childTnLst>
                              <p:par>
                                <p:cTn id="313" presetID="10" presetClass="entr" presetSubtype="0" fill="hold" nodeType="afterEffect">
                                  <p:stCondLst>
                                    <p:cond delay="0"/>
                                  </p:stCondLst>
                                  <p:childTnLst>
                                    <p:set>
                                      <p:cBhvr>
                                        <p:cTn id="314" dur="1" fill="hold">
                                          <p:stCondLst>
                                            <p:cond delay="0"/>
                                          </p:stCondLst>
                                        </p:cTn>
                                        <p:tgtEl>
                                          <p:spTgt spid="88"/>
                                        </p:tgtEl>
                                        <p:attrNameLst>
                                          <p:attrName>style.visibility</p:attrName>
                                        </p:attrNameLst>
                                      </p:cBhvr>
                                      <p:to>
                                        <p:strVal val="visible"/>
                                      </p:to>
                                    </p:set>
                                    <p:animEffect transition="in" filter="fade">
                                      <p:cBhvr>
                                        <p:cTn id="315" dur="60"/>
                                        <p:tgtEl>
                                          <p:spTgt spid="88"/>
                                        </p:tgtEl>
                                      </p:cBhvr>
                                    </p:animEffect>
                                  </p:childTnLst>
                                </p:cTn>
                              </p:par>
                            </p:childTnLst>
                          </p:cTn>
                        </p:par>
                        <p:par>
                          <p:cTn id="316" fill="hold">
                            <p:stCondLst>
                              <p:cond delay="41500"/>
                            </p:stCondLst>
                            <p:childTnLst>
                              <p:par>
                                <p:cTn id="317" presetID="10" presetClass="entr" presetSubtype="0" fill="hold" nodeType="afterEffect">
                                  <p:stCondLst>
                                    <p:cond delay="0"/>
                                  </p:stCondLst>
                                  <p:childTnLst>
                                    <p:set>
                                      <p:cBhvr>
                                        <p:cTn id="318" dur="1" fill="hold">
                                          <p:stCondLst>
                                            <p:cond delay="0"/>
                                          </p:stCondLst>
                                        </p:cTn>
                                        <p:tgtEl>
                                          <p:spTgt spid="89"/>
                                        </p:tgtEl>
                                        <p:attrNameLst>
                                          <p:attrName>style.visibility</p:attrName>
                                        </p:attrNameLst>
                                      </p:cBhvr>
                                      <p:to>
                                        <p:strVal val="visible"/>
                                      </p:to>
                                    </p:set>
                                    <p:animEffect transition="in" filter="fade">
                                      <p:cBhvr>
                                        <p:cTn id="319" dur="60"/>
                                        <p:tgtEl>
                                          <p:spTgt spid="89"/>
                                        </p:tgtEl>
                                      </p:cBhvr>
                                    </p:animEffect>
                                  </p:childTnLst>
                                </p:cTn>
                              </p:par>
                            </p:childTnLst>
                          </p:cTn>
                        </p:par>
                        <p:par>
                          <p:cTn id="320" fill="hold">
                            <p:stCondLst>
                              <p:cond delay="42000"/>
                            </p:stCondLst>
                            <p:childTnLst>
                              <p:par>
                                <p:cTn id="321" presetID="10" presetClass="entr" presetSubtype="0" fill="hold" nodeType="afterEffect">
                                  <p:stCondLst>
                                    <p:cond delay="0"/>
                                  </p:stCondLst>
                                  <p:childTnLst>
                                    <p:set>
                                      <p:cBhvr>
                                        <p:cTn id="322" dur="1" fill="hold">
                                          <p:stCondLst>
                                            <p:cond delay="0"/>
                                          </p:stCondLst>
                                        </p:cTn>
                                        <p:tgtEl>
                                          <p:spTgt spid="90"/>
                                        </p:tgtEl>
                                        <p:attrNameLst>
                                          <p:attrName>style.visibility</p:attrName>
                                        </p:attrNameLst>
                                      </p:cBhvr>
                                      <p:to>
                                        <p:strVal val="visible"/>
                                      </p:to>
                                    </p:set>
                                    <p:animEffect transition="in" filter="fade">
                                      <p:cBhvr>
                                        <p:cTn id="323" dur="60"/>
                                        <p:tgtEl>
                                          <p:spTgt spid="90"/>
                                        </p:tgtEl>
                                      </p:cBhvr>
                                    </p:animEffect>
                                  </p:childTnLst>
                                </p:cTn>
                              </p:par>
                            </p:childTnLst>
                          </p:cTn>
                        </p:par>
                        <p:par>
                          <p:cTn id="324" fill="hold">
                            <p:stCondLst>
                              <p:cond delay="42500"/>
                            </p:stCondLst>
                            <p:childTnLst>
                              <p:par>
                                <p:cTn id="325" presetID="10" presetClass="entr" presetSubtype="0" fill="hold" nodeType="afterEffect">
                                  <p:stCondLst>
                                    <p:cond delay="0"/>
                                  </p:stCondLst>
                                  <p:childTnLst>
                                    <p:set>
                                      <p:cBhvr>
                                        <p:cTn id="326" dur="1" fill="hold">
                                          <p:stCondLst>
                                            <p:cond delay="0"/>
                                          </p:stCondLst>
                                        </p:cTn>
                                        <p:tgtEl>
                                          <p:spTgt spid="91"/>
                                        </p:tgtEl>
                                        <p:attrNameLst>
                                          <p:attrName>style.visibility</p:attrName>
                                        </p:attrNameLst>
                                      </p:cBhvr>
                                      <p:to>
                                        <p:strVal val="visible"/>
                                      </p:to>
                                    </p:set>
                                    <p:animEffect transition="in" filter="fade">
                                      <p:cBhvr>
                                        <p:cTn id="327" dur="60"/>
                                        <p:tgtEl>
                                          <p:spTgt spid="91"/>
                                        </p:tgtEl>
                                      </p:cBhvr>
                                    </p:animEffect>
                                  </p:childTnLst>
                                </p:cTn>
                              </p:par>
                            </p:childTnLst>
                          </p:cTn>
                        </p:par>
                        <p:par>
                          <p:cTn id="328" fill="hold">
                            <p:stCondLst>
                              <p:cond delay="43000"/>
                            </p:stCondLst>
                            <p:childTnLst>
                              <p:par>
                                <p:cTn id="329" presetID="10" presetClass="entr" presetSubtype="0" fill="hold" nodeType="afterEffect">
                                  <p:stCondLst>
                                    <p:cond delay="0"/>
                                  </p:stCondLst>
                                  <p:childTnLst>
                                    <p:set>
                                      <p:cBhvr>
                                        <p:cTn id="330" dur="1" fill="hold">
                                          <p:stCondLst>
                                            <p:cond delay="0"/>
                                          </p:stCondLst>
                                        </p:cTn>
                                        <p:tgtEl>
                                          <p:spTgt spid="92"/>
                                        </p:tgtEl>
                                        <p:attrNameLst>
                                          <p:attrName>style.visibility</p:attrName>
                                        </p:attrNameLst>
                                      </p:cBhvr>
                                      <p:to>
                                        <p:strVal val="visible"/>
                                      </p:to>
                                    </p:set>
                                    <p:animEffect transition="in" filter="fade">
                                      <p:cBhvr>
                                        <p:cTn id="331" dur="60"/>
                                        <p:tgtEl>
                                          <p:spTgt spid="92"/>
                                        </p:tgtEl>
                                      </p:cBhvr>
                                    </p:animEffect>
                                  </p:childTnLst>
                                </p:cTn>
                              </p:par>
                            </p:childTnLst>
                          </p:cTn>
                        </p:par>
                        <p:par>
                          <p:cTn id="332" fill="hold">
                            <p:stCondLst>
                              <p:cond delay="43500"/>
                            </p:stCondLst>
                            <p:childTnLst>
                              <p:par>
                                <p:cTn id="333" presetID="10" presetClass="entr" presetSubtype="0" fill="hold" nodeType="afterEffect">
                                  <p:stCondLst>
                                    <p:cond delay="0"/>
                                  </p:stCondLst>
                                  <p:childTnLst>
                                    <p:set>
                                      <p:cBhvr>
                                        <p:cTn id="334" dur="1" fill="hold">
                                          <p:stCondLst>
                                            <p:cond delay="0"/>
                                          </p:stCondLst>
                                        </p:cTn>
                                        <p:tgtEl>
                                          <p:spTgt spid="93"/>
                                        </p:tgtEl>
                                        <p:attrNameLst>
                                          <p:attrName>style.visibility</p:attrName>
                                        </p:attrNameLst>
                                      </p:cBhvr>
                                      <p:to>
                                        <p:strVal val="visible"/>
                                      </p:to>
                                    </p:set>
                                    <p:animEffect transition="in" filter="fade">
                                      <p:cBhvr>
                                        <p:cTn id="335" dur="60"/>
                                        <p:tgtEl>
                                          <p:spTgt spid="93"/>
                                        </p:tgtEl>
                                      </p:cBhvr>
                                    </p:animEffect>
                                  </p:childTnLst>
                                </p:cTn>
                              </p:par>
                            </p:childTnLst>
                          </p:cTn>
                        </p:par>
                        <p:par>
                          <p:cTn id="336" fill="hold">
                            <p:stCondLst>
                              <p:cond delay="44000"/>
                            </p:stCondLst>
                            <p:childTnLst>
                              <p:par>
                                <p:cTn id="337" presetID="10" presetClass="entr" presetSubtype="0" fill="hold" nodeType="afterEffect">
                                  <p:stCondLst>
                                    <p:cond delay="0"/>
                                  </p:stCondLst>
                                  <p:childTnLst>
                                    <p:set>
                                      <p:cBhvr>
                                        <p:cTn id="338" dur="1" fill="hold">
                                          <p:stCondLst>
                                            <p:cond delay="0"/>
                                          </p:stCondLst>
                                        </p:cTn>
                                        <p:tgtEl>
                                          <p:spTgt spid="94"/>
                                        </p:tgtEl>
                                        <p:attrNameLst>
                                          <p:attrName>style.visibility</p:attrName>
                                        </p:attrNameLst>
                                      </p:cBhvr>
                                      <p:to>
                                        <p:strVal val="visible"/>
                                      </p:to>
                                    </p:set>
                                    <p:animEffect transition="in" filter="fade">
                                      <p:cBhvr>
                                        <p:cTn id="339" dur="60"/>
                                        <p:tgtEl>
                                          <p:spTgt spid="94"/>
                                        </p:tgtEl>
                                      </p:cBhvr>
                                    </p:animEffect>
                                  </p:childTnLst>
                                </p:cTn>
                              </p:par>
                            </p:childTnLst>
                          </p:cTn>
                        </p:par>
                        <p:par>
                          <p:cTn id="340" fill="hold">
                            <p:stCondLst>
                              <p:cond delay="44500"/>
                            </p:stCondLst>
                            <p:childTnLst>
                              <p:par>
                                <p:cTn id="341" presetID="10" presetClass="entr" presetSubtype="0" fill="hold" nodeType="afterEffect">
                                  <p:stCondLst>
                                    <p:cond delay="0"/>
                                  </p:stCondLst>
                                  <p:childTnLst>
                                    <p:set>
                                      <p:cBhvr>
                                        <p:cTn id="342" dur="1" fill="hold">
                                          <p:stCondLst>
                                            <p:cond delay="0"/>
                                          </p:stCondLst>
                                        </p:cTn>
                                        <p:tgtEl>
                                          <p:spTgt spid="95"/>
                                        </p:tgtEl>
                                        <p:attrNameLst>
                                          <p:attrName>style.visibility</p:attrName>
                                        </p:attrNameLst>
                                      </p:cBhvr>
                                      <p:to>
                                        <p:strVal val="visible"/>
                                      </p:to>
                                    </p:set>
                                    <p:animEffect transition="in" filter="fade">
                                      <p:cBhvr>
                                        <p:cTn id="343" dur="60"/>
                                        <p:tgtEl>
                                          <p:spTgt spid="95"/>
                                        </p:tgtEl>
                                      </p:cBhvr>
                                    </p:animEffect>
                                  </p:childTnLst>
                                </p:cTn>
                              </p:par>
                            </p:childTnLst>
                          </p:cTn>
                        </p:par>
                        <p:par>
                          <p:cTn id="344" fill="hold">
                            <p:stCondLst>
                              <p:cond delay="45000"/>
                            </p:stCondLst>
                            <p:childTnLst>
                              <p:par>
                                <p:cTn id="345" presetID="10" presetClass="entr" presetSubtype="0" fill="hold" nodeType="afterEffect">
                                  <p:stCondLst>
                                    <p:cond delay="0"/>
                                  </p:stCondLst>
                                  <p:childTnLst>
                                    <p:set>
                                      <p:cBhvr>
                                        <p:cTn id="346" dur="1" fill="hold">
                                          <p:stCondLst>
                                            <p:cond delay="0"/>
                                          </p:stCondLst>
                                        </p:cTn>
                                        <p:tgtEl>
                                          <p:spTgt spid="96"/>
                                        </p:tgtEl>
                                        <p:attrNameLst>
                                          <p:attrName>style.visibility</p:attrName>
                                        </p:attrNameLst>
                                      </p:cBhvr>
                                      <p:to>
                                        <p:strVal val="visible"/>
                                      </p:to>
                                    </p:set>
                                    <p:animEffect transition="in" filter="fade">
                                      <p:cBhvr>
                                        <p:cTn id="347" dur="60"/>
                                        <p:tgtEl>
                                          <p:spTgt spid="96"/>
                                        </p:tgtEl>
                                      </p:cBhvr>
                                    </p:animEffect>
                                  </p:childTnLst>
                                </p:cTn>
                              </p:par>
                            </p:childTnLst>
                          </p:cTn>
                        </p:par>
                        <p:par>
                          <p:cTn id="348" fill="hold">
                            <p:stCondLst>
                              <p:cond delay="45500"/>
                            </p:stCondLst>
                            <p:childTnLst>
                              <p:par>
                                <p:cTn id="349" presetID="10" presetClass="entr" presetSubtype="0" fill="hold" nodeType="afterEffect">
                                  <p:stCondLst>
                                    <p:cond delay="0"/>
                                  </p:stCondLst>
                                  <p:childTnLst>
                                    <p:set>
                                      <p:cBhvr>
                                        <p:cTn id="350" dur="1" fill="hold">
                                          <p:stCondLst>
                                            <p:cond delay="0"/>
                                          </p:stCondLst>
                                        </p:cTn>
                                        <p:tgtEl>
                                          <p:spTgt spid="97"/>
                                        </p:tgtEl>
                                        <p:attrNameLst>
                                          <p:attrName>style.visibility</p:attrName>
                                        </p:attrNameLst>
                                      </p:cBhvr>
                                      <p:to>
                                        <p:strVal val="visible"/>
                                      </p:to>
                                    </p:set>
                                    <p:animEffect transition="in" filter="fade">
                                      <p:cBhvr>
                                        <p:cTn id="351" dur="60"/>
                                        <p:tgtEl>
                                          <p:spTgt spid="97"/>
                                        </p:tgtEl>
                                      </p:cBhvr>
                                    </p:animEffect>
                                  </p:childTnLst>
                                </p:cTn>
                              </p:par>
                            </p:childTnLst>
                          </p:cTn>
                        </p:par>
                        <p:par>
                          <p:cTn id="352" fill="hold">
                            <p:stCondLst>
                              <p:cond delay="46000"/>
                            </p:stCondLst>
                            <p:childTnLst>
                              <p:par>
                                <p:cTn id="353" presetID="10" presetClass="entr" presetSubtype="0" fill="hold" nodeType="afterEffect">
                                  <p:stCondLst>
                                    <p:cond delay="0"/>
                                  </p:stCondLst>
                                  <p:childTnLst>
                                    <p:set>
                                      <p:cBhvr>
                                        <p:cTn id="354" dur="1" fill="hold">
                                          <p:stCondLst>
                                            <p:cond delay="0"/>
                                          </p:stCondLst>
                                        </p:cTn>
                                        <p:tgtEl>
                                          <p:spTgt spid="98"/>
                                        </p:tgtEl>
                                        <p:attrNameLst>
                                          <p:attrName>style.visibility</p:attrName>
                                        </p:attrNameLst>
                                      </p:cBhvr>
                                      <p:to>
                                        <p:strVal val="visible"/>
                                      </p:to>
                                    </p:set>
                                    <p:animEffect transition="in" filter="fade">
                                      <p:cBhvr>
                                        <p:cTn id="355" dur="60"/>
                                        <p:tgtEl>
                                          <p:spTgt spid="98"/>
                                        </p:tgtEl>
                                      </p:cBhvr>
                                    </p:animEffect>
                                  </p:childTnLst>
                                </p:cTn>
                              </p:par>
                            </p:childTnLst>
                          </p:cTn>
                        </p:par>
                        <p:par>
                          <p:cTn id="356" fill="hold">
                            <p:stCondLst>
                              <p:cond delay="46500"/>
                            </p:stCondLst>
                            <p:childTnLst>
                              <p:par>
                                <p:cTn id="357" presetID="10" presetClass="entr" presetSubtype="0" fill="hold" nodeType="afterEffect">
                                  <p:stCondLst>
                                    <p:cond delay="0"/>
                                  </p:stCondLst>
                                  <p:childTnLst>
                                    <p:set>
                                      <p:cBhvr>
                                        <p:cTn id="358" dur="1" fill="hold">
                                          <p:stCondLst>
                                            <p:cond delay="0"/>
                                          </p:stCondLst>
                                        </p:cTn>
                                        <p:tgtEl>
                                          <p:spTgt spid="99"/>
                                        </p:tgtEl>
                                        <p:attrNameLst>
                                          <p:attrName>style.visibility</p:attrName>
                                        </p:attrNameLst>
                                      </p:cBhvr>
                                      <p:to>
                                        <p:strVal val="visible"/>
                                      </p:to>
                                    </p:set>
                                    <p:animEffect transition="in" filter="fade">
                                      <p:cBhvr>
                                        <p:cTn id="359" dur="60"/>
                                        <p:tgtEl>
                                          <p:spTgt spid="99"/>
                                        </p:tgtEl>
                                      </p:cBhvr>
                                    </p:animEffect>
                                  </p:childTnLst>
                                </p:cTn>
                              </p:par>
                            </p:childTnLst>
                          </p:cTn>
                        </p:par>
                        <p:par>
                          <p:cTn id="360" fill="hold">
                            <p:stCondLst>
                              <p:cond delay="47000"/>
                            </p:stCondLst>
                            <p:childTnLst>
                              <p:par>
                                <p:cTn id="361" presetID="10" presetClass="entr" presetSubtype="0" fill="hold" nodeType="afterEffect">
                                  <p:stCondLst>
                                    <p:cond delay="0"/>
                                  </p:stCondLst>
                                  <p:childTnLst>
                                    <p:set>
                                      <p:cBhvr>
                                        <p:cTn id="362" dur="1" fill="hold">
                                          <p:stCondLst>
                                            <p:cond delay="0"/>
                                          </p:stCondLst>
                                        </p:cTn>
                                        <p:tgtEl>
                                          <p:spTgt spid="100"/>
                                        </p:tgtEl>
                                        <p:attrNameLst>
                                          <p:attrName>style.visibility</p:attrName>
                                        </p:attrNameLst>
                                      </p:cBhvr>
                                      <p:to>
                                        <p:strVal val="visible"/>
                                      </p:to>
                                    </p:set>
                                    <p:animEffect transition="in" filter="fade">
                                      <p:cBhvr>
                                        <p:cTn id="363" dur="60"/>
                                        <p:tgtEl>
                                          <p:spTgt spid="100"/>
                                        </p:tgtEl>
                                      </p:cBhvr>
                                    </p:animEffect>
                                  </p:childTnLst>
                                </p:cTn>
                              </p:par>
                            </p:childTnLst>
                          </p:cTn>
                        </p:par>
                        <p:par>
                          <p:cTn id="364" fill="hold">
                            <p:stCondLst>
                              <p:cond delay="47500"/>
                            </p:stCondLst>
                            <p:childTnLst>
                              <p:par>
                                <p:cTn id="365" presetID="10" presetClass="entr" presetSubtype="0" fill="hold" nodeType="afterEffect">
                                  <p:stCondLst>
                                    <p:cond delay="0"/>
                                  </p:stCondLst>
                                  <p:childTnLst>
                                    <p:set>
                                      <p:cBhvr>
                                        <p:cTn id="366" dur="1" fill="hold">
                                          <p:stCondLst>
                                            <p:cond delay="0"/>
                                          </p:stCondLst>
                                        </p:cTn>
                                        <p:tgtEl>
                                          <p:spTgt spid="101"/>
                                        </p:tgtEl>
                                        <p:attrNameLst>
                                          <p:attrName>style.visibility</p:attrName>
                                        </p:attrNameLst>
                                      </p:cBhvr>
                                      <p:to>
                                        <p:strVal val="visible"/>
                                      </p:to>
                                    </p:set>
                                    <p:animEffect transition="in" filter="fade">
                                      <p:cBhvr>
                                        <p:cTn id="367" dur="60"/>
                                        <p:tgtEl>
                                          <p:spTgt spid="101"/>
                                        </p:tgtEl>
                                      </p:cBhvr>
                                    </p:animEffect>
                                  </p:childTnLst>
                                </p:cTn>
                              </p:par>
                            </p:childTnLst>
                          </p:cTn>
                        </p:par>
                        <p:par>
                          <p:cTn id="368" fill="hold">
                            <p:stCondLst>
                              <p:cond delay="48000"/>
                            </p:stCondLst>
                            <p:childTnLst>
                              <p:par>
                                <p:cTn id="369" presetID="10" presetClass="entr" presetSubtype="0" fill="hold" nodeType="afterEffect">
                                  <p:stCondLst>
                                    <p:cond delay="0"/>
                                  </p:stCondLst>
                                  <p:childTnLst>
                                    <p:set>
                                      <p:cBhvr>
                                        <p:cTn id="370" dur="1" fill="hold">
                                          <p:stCondLst>
                                            <p:cond delay="0"/>
                                          </p:stCondLst>
                                        </p:cTn>
                                        <p:tgtEl>
                                          <p:spTgt spid="102"/>
                                        </p:tgtEl>
                                        <p:attrNameLst>
                                          <p:attrName>style.visibility</p:attrName>
                                        </p:attrNameLst>
                                      </p:cBhvr>
                                      <p:to>
                                        <p:strVal val="visible"/>
                                      </p:to>
                                    </p:set>
                                    <p:animEffect transition="in" filter="fade">
                                      <p:cBhvr>
                                        <p:cTn id="371" dur="60"/>
                                        <p:tgtEl>
                                          <p:spTgt spid="102"/>
                                        </p:tgtEl>
                                      </p:cBhvr>
                                    </p:animEffect>
                                  </p:childTnLst>
                                </p:cTn>
                              </p:par>
                            </p:childTnLst>
                          </p:cTn>
                        </p:par>
                        <p:par>
                          <p:cTn id="372" fill="hold">
                            <p:stCondLst>
                              <p:cond delay="48500"/>
                            </p:stCondLst>
                            <p:childTnLst>
                              <p:par>
                                <p:cTn id="373" presetID="10" presetClass="entr" presetSubtype="0" fill="hold" nodeType="afterEffect">
                                  <p:stCondLst>
                                    <p:cond delay="0"/>
                                  </p:stCondLst>
                                  <p:childTnLst>
                                    <p:set>
                                      <p:cBhvr>
                                        <p:cTn id="374" dur="1" fill="hold">
                                          <p:stCondLst>
                                            <p:cond delay="0"/>
                                          </p:stCondLst>
                                        </p:cTn>
                                        <p:tgtEl>
                                          <p:spTgt spid="103"/>
                                        </p:tgtEl>
                                        <p:attrNameLst>
                                          <p:attrName>style.visibility</p:attrName>
                                        </p:attrNameLst>
                                      </p:cBhvr>
                                      <p:to>
                                        <p:strVal val="visible"/>
                                      </p:to>
                                    </p:set>
                                    <p:animEffect transition="in" filter="fade">
                                      <p:cBhvr>
                                        <p:cTn id="375" dur="60"/>
                                        <p:tgtEl>
                                          <p:spTgt spid="103"/>
                                        </p:tgtEl>
                                      </p:cBhvr>
                                    </p:animEffect>
                                  </p:childTnLst>
                                </p:cTn>
                              </p:par>
                            </p:childTnLst>
                          </p:cTn>
                        </p:par>
                        <p:par>
                          <p:cTn id="376" fill="hold">
                            <p:stCondLst>
                              <p:cond delay="49000"/>
                            </p:stCondLst>
                            <p:childTnLst>
                              <p:par>
                                <p:cTn id="377" presetID="10" presetClass="entr" presetSubtype="0" fill="hold" grpId="0" nodeType="afterEffect">
                                  <p:stCondLst>
                                    <p:cond delay="0"/>
                                  </p:stCondLst>
                                  <p:childTnLst>
                                    <p:set>
                                      <p:cBhvr>
                                        <p:cTn id="378" dur="1" fill="hold">
                                          <p:stCondLst>
                                            <p:cond delay="0"/>
                                          </p:stCondLst>
                                        </p:cTn>
                                        <p:tgtEl>
                                          <p:spTgt spid="55"/>
                                        </p:tgtEl>
                                        <p:attrNameLst>
                                          <p:attrName>style.visibility</p:attrName>
                                        </p:attrNameLst>
                                      </p:cBhvr>
                                      <p:to>
                                        <p:strVal val="visible"/>
                                      </p:to>
                                    </p:set>
                                    <p:animEffect transition="in" filter="fade">
                                      <p:cBhvr>
                                        <p:cTn id="379" dur="901"/>
                                        <p:tgtEl>
                                          <p:spTgt spid="55"/>
                                        </p:tgtEl>
                                      </p:cBhvr>
                                    </p:animEffect>
                                  </p:childTnLst>
                                </p:cTn>
                              </p:par>
                            </p:childTnLst>
                          </p:cTn>
                        </p:par>
                        <p:par>
                          <p:cTn id="380" fill="hold">
                            <p:stCondLst>
                              <p:cond delay="50000"/>
                            </p:stCondLst>
                            <p:childTnLst>
                              <p:par>
                                <p:cTn id="381" presetID="10" presetClass="entr" presetSubtype="0" fill="hold" grpId="0" nodeType="afterEffect">
                                  <p:stCondLst>
                                    <p:cond delay="0"/>
                                  </p:stCondLst>
                                  <p:childTnLst>
                                    <p:set>
                                      <p:cBhvr>
                                        <p:cTn id="382" dur="1" fill="hold">
                                          <p:stCondLst>
                                            <p:cond delay="0"/>
                                          </p:stCondLst>
                                        </p:cTn>
                                        <p:tgtEl>
                                          <p:spTgt spid="56"/>
                                        </p:tgtEl>
                                        <p:attrNameLst>
                                          <p:attrName>style.visibility</p:attrName>
                                        </p:attrNameLst>
                                      </p:cBhvr>
                                      <p:to>
                                        <p:strVal val="visible"/>
                                      </p:to>
                                    </p:set>
                                    <p:animEffect transition="in" filter="fade">
                                      <p:cBhvr>
                                        <p:cTn id="383" dur="300"/>
                                        <p:tgtEl>
                                          <p:spTgt spid="56"/>
                                        </p:tgtEl>
                                      </p:cBhvr>
                                    </p:animEffect>
                                  </p:childTnLst>
                                </p:cTn>
                              </p:par>
                            </p:childTnLst>
                          </p:cTn>
                        </p:par>
                        <p:par>
                          <p:cTn id="384" fill="hold">
                            <p:stCondLst>
                              <p:cond delay="50500"/>
                            </p:stCondLst>
                            <p:childTnLst>
                              <p:par>
                                <p:cTn id="385" presetID="10" presetClass="entr" presetSubtype="0" fill="hold" grpId="0" nodeType="afterEffect">
                                  <p:stCondLst>
                                    <p:cond delay="0"/>
                                  </p:stCondLst>
                                  <p:childTnLst>
                                    <p:set>
                                      <p:cBhvr>
                                        <p:cTn id="386" dur="1" fill="hold">
                                          <p:stCondLst>
                                            <p:cond delay="0"/>
                                          </p:stCondLst>
                                        </p:cTn>
                                        <p:tgtEl>
                                          <p:spTgt spid="57"/>
                                        </p:tgtEl>
                                        <p:attrNameLst>
                                          <p:attrName>style.visibility</p:attrName>
                                        </p:attrNameLst>
                                      </p:cBhvr>
                                      <p:to>
                                        <p:strVal val="visible"/>
                                      </p:to>
                                    </p:set>
                                    <p:animEffect transition="in" filter="fade">
                                      <p:cBhvr>
                                        <p:cTn id="387" dur="300"/>
                                        <p:tgtEl>
                                          <p:spTgt spid="57"/>
                                        </p:tgtEl>
                                      </p:cBhvr>
                                    </p:animEffect>
                                  </p:childTnLst>
                                </p:cTn>
                              </p:par>
                            </p:childTnLst>
                          </p:cTn>
                        </p:par>
                        <p:par>
                          <p:cTn id="388" fill="hold">
                            <p:stCondLst>
                              <p:cond delay="51000"/>
                            </p:stCondLst>
                            <p:childTnLst>
                              <p:par>
                                <p:cTn id="389" presetID="10" presetClass="entr" presetSubtype="0" fill="hold" grpId="0" nodeType="afterEffect">
                                  <p:stCondLst>
                                    <p:cond delay="0"/>
                                  </p:stCondLst>
                                  <p:childTnLst>
                                    <p:set>
                                      <p:cBhvr>
                                        <p:cTn id="390" dur="1" fill="hold">
                                          <p:stCondLst>
                                            <p:cond delay="0"/>
                                          </p:stCondLst>
                                        </p:cTn>
                                        <p:tgtEl>
                                          <p:spTgt spid="58"/>
                                        </p:tgtEl>
                                        <p:attrNameLst>
                                          <p:attrName>style.visibility</p:attrName>
                                        </p:attrNameLst>
                                      </p:cBhvr>
                                      <p:to>
                                        <p:strVal val="visible"/>
                                      </p:to>
                                    </p:set>
                                    <p:animEffect transition="in" filter="fade">
                                      <p:cBhvr>
                                        <p:cTn id="391" dur="300"/>
                                        <p:tgtEl>
                                          <p:spTgt spid="58"/>
                                        </p:tgtEl>
                                      </p:cBhvr>
                                    </p:animEffect>
                                  </p:childTnLst>
                                </p:cTn>
                              </p:par>
                            </p:childTnLst>
                          </p:cTn>
                        </p:par>
                        <p:par>
                          <p:cTn id="392" fill="hold">
                            <p:stCondLst>
                              <p:cond delay="51500"/>
                            </p:stCondLst>
                            <p:childTnLst>
                              <p:par>
                                <p:cTn id="393" presetID="10" presetClass="entr" presetSubtype="0" fill="hold" grpId="0" nodeType="afterEffect">
                                  <p:stCondLst>
                                    <p:cond delay="0"/>
                                  </p:stCondLst>
                                  <p:childTnLst>
                                    <p:set>
                                      <p:cBhvr>
                                        <p:cTn id="394" dur="1" fill="hold">
                                          <p:stCondLst>
                                            <p:cond delay="0"/>
                                          </p:stCondLst>
                                        </p:cTn>
                                        <p:tgtEl>
                                          <p:spTgt spid="59"/>
                                        </p:tgtEl>
                                        <p:attrNameLst>
                                          <p:attrName>style.visibility</p:attrName>
                                        </p:attrNameLst>
                                      </p:cBhvr>
                                      <p:to>
                                        <p:strVal val="visible"/>
                                      </p:to>
                                    </p:set>
                                    <p:animEffect transition="in" filter="fade">
                                      <p:cBhvr>
                                        <p:cTn id="395" dur="300"/>
                                        <p:tgtEl>
                                          <p:spTgt spid="59"/>
                                        </p:tgtEl>
                                      </p:cBhvr>
                                    </p:animEffect>
                                  </p:childTnLst>
                                </p:cTn>
                              </p:par>
                            </p:childTnLst>
                          </p:cTn>
                        </p:par>
                        <p:par>
                          <p:cTn id="396" fill="hold">
                            <p:stCondLst>
                              <p:cond delay="52000"/>
                            </p:stCondLst>
                            <p:childTnLst>
                              <p:par>
                                <p:cTn id="397" presetID="10" presetClass="entr" presetSubtype="0" fill="hold" grpId="0" nodeType="afterEffect">
                                  <p:stCondLst>
                                    <p:cond delay="0"/>
                                  </p:stCondLst>
                                  <p:childTnLst>
                                    <p:set>
                                      <p:cBhvr>
                                        <p:cTn id="398" dur="1" fill="hold">
                                          <p:stCondLst>
                                            <p:cond delay="0"/>
                                          </p:stCondLst>
                                        </p:cTn>
                                        <p:tgtEl>
                                          <p:spTgt spid="60"/>
                                        </p:tgtEl>
                                        <p:attrNameLst>
                                          <p:attrName>style.visibility</p:attrName>
                                        </p:attrNameLst>
                                      </p:cBhvr>
                                      <p:to>
                                        <p:strVal val="visible"/>
                                      </p:to>
                                    </p:set>
                                    <p:animEffect transition="in" filter="fade">
                                      <p:cBhvr>
                                        <p:cTn id="399" dur="300"/>
                                        <p:tgtEl>
                                          <p:spTgt spid="60"/>
                                        </p:tgtEl>
                                      </p:cBhvr>
                                    </p:animEffect>
                                  </p:childTnLst>
                                </p:cTn>
                              </p:par>
                            </p:childTnLst>
                          </p:cTn>
                        </p:par>
                        <p:par>
                          <p:cTn id="400" fill="hold">
                            <p:stCondLst>
                              <p:cond delay="52500"/>
                            </p:stCondLst>
                            <p:childTnLst>
                              <p:par>
                                <p:cTn id="401" presetID="10" presetClass="entr" presetSubtype="0" fill="hold" grpId="0" nodeType="afterEffect">
                                  <p:stCondLst>
                                    <p:cond delay="0"/>
                                  </p:stCondLst>
                                  <p:childTnLst>
                                    <p:set>
                                      <p:cBhvr>
                                        <p:cTn id="402" dur="1" fill="hold">
                                          <p:stCondLst>
                                            <p:cond delay="0"/>
                                          </p:stCondLst>
                                        </p:cTn>
                                        <p:tgtEl>
                                          <p:spTgt spid="61"/>
                                        </p:tgtEl>
                                        <p:attrNameLst>
                                          <p:attrName>style.visibility</p:attrName>
                                        </p:attrNameLst>
                                      </p:cBhvr>
                                      <p:to>
                                        <p:strVal val="visible"/>
                                      </p:to>
                                    </p:set>
                                    <p:animEffect transition="in" filter="fade">
                                      <p:cBhvr>
                                        <p:cTn id="403" dur="901"/>
                                        <p:tgtEl>
                                          <p:spTgt spid="61"/>
                                        </p:tgtEl>
                                      </p:cBhvr>
                                    </p:animEffect>
                                  </p:childTnLst>
                                </p:cTn>
                              </p:par>
                            </p:childTnLst>
                          </p:cTn>
                        </p:par>
                        <p:par>
                          <p:cTn id="404" fill="hold">
                            <p:stCondLst>
                              <p:cond delay="53500"/>
                            </p:stCondLst>
                            <p:childTnLst>
                              <p:par>
                                <p:cTn id="405" presetID="10" presetClass="entr" presetSubtype="0" fill="hold" nodeType="afterEffect">
                                  <p:stCondLst>
                                    <p:cond delay="0"/>
                                  </p:stCondLst>
                                  <p:childTnLst>
                                    <p:set>
                                      <p:cBhvr>
                                        <p:cTn id="406" dur="1" fill="hold">
                                          <p:stCondLst>
                                            <p:cond delay="0"/>
                                          </p:stCondLst>
                                        </p:cTn>
                                        <p:tgtEl>
                                          <p:spTgt spid="111"/>
                                        </p:tgtEl>
                                        <p:attrNameLst>
                                          <p:attrName>style.visibility</p:attrName>
                                        </p:attrNameLst>
                                      </p:cBhvr>
                                      <p:to>
                                        <p:strVal val="visible"/>
                                      </p:to>
                                    </p:set>
                                    <p:animEffect transition="in" filter="fade">
                                      <p:cBhvr>
                                        <p:cTn id="407" dur="60"/>
                                        <p:tgtEl>
                                          <p:spTgt spid="111"/>
                                        </p:tgtEl>
                                      </p:cBhvr>
                                    </p:animEffect>
                                  </p:childTnLst>
                                </p:cTn>
                              </p:par>
                            </p:childTnLst>
                          </p:cTn>
                        </p:par>
                        <p:par>
                          <p:cTn id="408" fill="hold">
                            <p:stCondLst>
                              <p:cond delay="54000"/>
                            </p:stCondLst>
                            <p:childTnLst>
                              <p:par>
                                <p:cTn id="409" presetID="10" presetClass="entr" presetSubtype="0" fill="hold" nodeType="afterEffect">
                                  <p:stCondLst>
                                    <p:cond delay="0"/>
                                  </p:stCondLst>
                                  <p:childTnLst>
                                    <p:set>
                                      <p:cBhvr>
                                        <p:cTn id="410" dur="1" fill="hold">
                                          <p:stCondLst>
                                            <p:cond delay="0"/>
                                          </p:stCondLst>
                                        </p:cTn>
                                        <p:tgtEl>
                                          <p:spTgt spid="112"/>
                                        </p:tgtEl>
                                        <p:attrNameLst>
                                          <p:attrName>style.visibility</p:attrName>
                                        </p:attrNameLst>
                                      </p:cBhvr>
                                      <p:to>
                                        <p:strVal val="visible"/>
                                      </p:to>
                                    </p:set>
                                    <p:animEffect transition="in" filter="fade">
                                      <p:cBhvr>
                                        <p:cTn id="411" dur="60"/>
                                        <p:tgtEl>
                                          <p:spTgt spid="112"/>
                                        </p:tgtEl>
                                      </p:cBhvr>
                                    </p:animEffect>
                                  </p:childTnLst>
                                </p:cTn>
                              </p:par>
                            </p:childTnLst>
                          </p:cTn>
                        </p:par>
                        <p:par>
                          <p:cTn id="412" fill="hold">
                            <p:stCondLst>
                              <p:cond delay="54500"/>
                            </p:stCondLst>
                            <p:childTnLst>
                              <p:par>
                                <p:cTn id="413" presetID="10" presetClass="entr" presetSubtype="0" fill="hold" nodeType="afterEffect">
                                  <p:stCondLst>
                                    <p:cond delay="0"/>
                                  </p:stCondLst>
                                  <p:childTnLst>
                                    <p:set>
                                      <p:cBhvr>
                                        <p:cTn id="414" dur="1" fill="hold">
                                          <p:stCondLst>
                                            <p:cond delay="0"/>
                                          </p:stCondLst>
                                        </p:cTn>
                                        <p:tgtEl>
                                          <p:spTgt spid="113"/>
                                        </p:tgtEl>
                                        <p:attrNameLst>
                                          <p:attrName>style.visibility</p:attrName>
                                        </p:attrNameLst>
                                      </p:cBhvr>
                                      <p:to>
                                        <p:strVal val="visible"/>
                                      </p:to>
                                    </p:set>
                                    <p:animEffect transition="in" filter="fade">
                                      <p:cBhvr>
                                        <p:cTn id="415" dur="60"/>
                                        <p:tgtEl>
                                          <p:spTgt spid="113"/>
                                        </p:tgtEl>
                                      </p:cBhvr>
                                    </p:animEffect>
                                  </p:childTnLst>
                                </p:cTn>
                              </p:par>
                            </p:childTnLst>
                          </p:cTn>
                        </p:par>
                        <p:par>
                          <p:cTn id="416" fill="hold">
                            <p:stCondLst>
                              <p:cond delay="55000"/>
                            </p:stCondLst>
                            <p:childTnLst>
                              <p:par>
                                <p:cTn id="417" presetID="10" presetClass="entr" presetSubtype="0" fill="hold" nodeType="afterEffect">
                                  <p:stCondLst>
                                    <p:cond delay="0"/>
                                  </p:stCondLst>
                                  <p:childTnLst>
                                    <p:set>
                                      <p:cBhvr>
                                        <p:cTn id="418" dur="1" fill="hold">
                                          <p:stCondLst>
                                            <p:cond delay="0"/>
                                          </p:stCondLst>
                                        </p:cTn>
                                        <p:tgtEl>
                                          <p:spTgt spid="114"/>
                                        </p:tgtEl>
                                        <p:attrNameLst>
                                          <p:attrName>style.visibility</p:attrName>
                                        </p:attrNameLst>
                                      </p:cBhvr>
                                      <p:to>
                                        <p:strVal val="visible"/>
                                      </p:to>
                                    </p:set>
                                    <p:animEffect transition="in" filter="fade">
                                      <p:cBhvr>
                                        <p:cTn id="419" dur="60"/>
                                        <p:tgtEl>
                                          <p:spTgt spid="114"/>
                                        </p:tgtEl>
                                      </p:cBhvr>
                                    </p:animEffect>
                                  </p:childTnLst>
                                </p:cTn>
                              </p:par>
                            </p:childTnLst>
                          </p:cTn>
                        </p:par>
                        <p:par>
                          <p:cTn id="420" fill="hold">
                            <p:stCondLst>
                              <p:cond delay="55500"/>
                            </p:stCondLst>
                            <p:childTnLst>
                              <p:par>
                                <p:cTn id="421" presetID="10" presetClass="entr" presetSubtype="0" fill="hold" nodeType="afterEffect">
                                  <p:stCondLst>
                                    <p:cond delay="0"/>
                                  </p:stCondLst>
                                  <p:childTnLst>
                                    <p:set>
                                      <p:cBhvr>
                                        <p:cTn id="422" dur="1" fill="hold">
                                          <p:stCondLst>
                                            <p:cond delay="0"/>
                                          </p:stCondLst>
                                        </p:cTn>
                                        <p:tgtEl>
                                          <p:spTgt spid="115"/>
                                        </p:tgtEl>
                                        <p:attrNameLst>
                                          <p:attrName>style.visibility</p:attrName>
                                        </p:attrNameLst>
                                      </p:cBhvr>
                                      <p:to>
                                        <p:strVal val="visible"/>
                                      </p:to>
                                    </p:set>
                                    <p:animEffect transition="in" filter="fade">
                                      <p:cBhvr>
                                        <p:cTn id="423" dur="60"/>
                                        <p:tgtEl>
                                          <p:spTgt spid="115"/>
                                        </p:tgtEl>
                                      </p:cBhvr>
                                    </p:animEffect>
                                  </p:childTnLst>
                                </p:cTn>
                              </p:par>
                            </p:childTnLst>
                          </p:cTn>
                        </p:par>
                        <p:par>
                          <p:cTn id="424" fill="hold">
                            <p:stCondLst>
                              <p:cond delay="56000"/>
                            </p:stCondLst>
                            <p:childTnLst>
                              <p:par>
                                <p:cTn id="425" presetID="10" presetClass="entr" presetSubtype="0" fill="hold" nodeType="afterEffect">
                                  <p:stCondLst>
                                    <p:cond delay="0"/>
                                  </p:stCondLst>
                                  <p:childTnLst>
                                    <p:set>
                                      <p:cBhvr>
                                        <p:cTn id="426" dur="1" fill="hold">
                                          <p:stCondLst>
                                            <p:cond delay="0"/>
                                          </p:stCondLst>
                                        </p:cTn>
                                        <p:tgtEl>
                                          <p:spTgt spid="116"/>
                                        </p:tgtEl>
                                        <p:attrNameLst>
                                          <p:attrName>style.visibility</p:attrName>
                                        </p:attrNameLst>
                                      </p:cBhvr>
                                      <p:to>
                                        <p:strVal val="visible"/>
                                      </p:to>
                                    </p:set>
                                    <p:animEffect transition="in" filter="fade">
                                      <p:cBhvr>
                                        <p:cTn id="427" dur="60"/>
                                        <p:tgtEl>
                                          <p:spTgt spid="116"/>
                                        </p:tgtEl>
                                      </p:cBhvr>
                                    </p:animEffect>
                                  </p:childTnLst>
                                </p:cTn>
                              </p:par>
                            </p:childTnLst>
                          </p:cTn>
                        </p:par>
                        <p:par>
                          <p:cTn id="428" fill="hold">
                            <p:stCondLst>
                              <p:cond delay="56500"/>
                            </p:stCondLst>
                            <p:childTnLst>
                              <p:par>
                                <p:cTn id="429" presetID="10" presetClass="entr" presetSubtype="0" fill="hold" nodeType="afterEffect">
                                  <p:stCondLst>
                                    <p:cond delay="0"/>
                                  </p:stCondLst>
                                  <p:childTnLst>
                                    <p:set>
                                      <p:cBhvr>
                                        <p:cTn id="430" dur="1" fill="hold">
                                          <p:stCondLst>
                                            <p:cond delay="0"/>
                                          </p:stCondLst>
                                        </p:cTn>
                                        <p:tgtEl>
                                          <p:spTgt spid="117"/>
                                        </p:tgtEl>
                                        <p:attrNameLst>
                                          <p:attrName>style.visibility</p:attrName>
                                        </p:attrNameLst>
                                      </p:cBhvr>
                                      <p:to>
                                        <p:strVal val="visible"/>
                                      </p:to>
                                    </p:set>
                                    <p:animEffect transition="in" filter="fade">
                                      <p:cBhvr>
                                        <p:cTn id="431" dur="60"/>
                                        <p:tgtEl>
                                          <p:spTgt spid="117"/>
                                        </p:tgtEl>
                                      </p:cBhvr>
                                    </p:animEffect>
                                  </p:childTnLst>
                                </p:cTn>
                              </p:par>
                            </p:childTnLst>
                          </p:cTn>
                        </p:par>
                        <p:par>
                          <p:cTn id="432" fill="hold">
                            <p:stCondLst>
                              <p:cond delay="57000"/>
                            </p:stCondLst>
                            <p:childTnLst>
                              <p:par>
                                <p:cTn id="433" presetID="10" presetClass="entr" presetSubtype="0" fill="hold" nodeType="afterEffect">
                                  <p:stCondLst>
                                    <p:cond delay="0"/>
                                  </p:stCondLst>
                                  <p:childTnLst>
                                    <p:set>
                                      <p:cBhvr>
                                        <p:cTn id="434" dur="1" fill="hold">
                                          <p:stCondLst>
                                            <p:cond delay="0"/>
                                          </p:stCondLst>
                                        </p:cTn>
                                        <p:tgtEl>
                                          <p:spTgt spid="118"/>
                                        </p:tgtEl>
                                        <p:attrNameLst>
                                          <p:attrName>style.visibility</p:attrName>
                                        </p:attrNameLst>
                                      </p:cBhvr>
                                      <p:to>
                                        <p:strVal val="visible"/>
                                      </p:to>
                                    </p:set>
                                    <p:animEffect transition="in" filter="fade">
                                      <p:cBhvr>
                                        <p:cTn id="435" dur="60"/>
                                        <p:tgtEl>
                                          <p:spTgt spid="118"/>
                                        </p:tgtEl>
                                      </p:cBhvr>
                                    </p:animEffect>
                                  </p:childTnLst>
                                </p:cTn>
                              </p:par>
                            </p:childTnLst>
                          </p:cTn>
                        </p:par>
                        <p:par>
                          <p:cTn id="436" fill="hold">
                            <p:stCondLst>
                              <p:cond delay="57500"/>
                            </p:stCondLst>
                            <p:childTnLst>
                              <p:par>
                                <p:cTn id="437" presetID="10" presetClass="entr" presetSubtype="0" fill="hold" nodeType="afterEffect">
                                  <p:stCondLst>
                                    <p:cond delay="0"/>
                                  </p:stCondLst>
                                  <p:childTnLst>
                                    <p:set>
                                      <p:cBhvr>
                                        <p:cTn id="438" dur="1" fill="hold">
                                          <p:stCondLst>
                                            <p:cond delay="0"/>
                                          </p:stCondLst>
                                        </p:cTn>
                                        <p:tgtEl>
                                          <p:spTgt spid="119"/>
                                        </p:tgtEl>
                                        <p:attrNameLst>
                                          <p:attrName>style.visibility</p:attrName>
                                        </p:attrNameLst>
                                      </p:cBhvr>
                                      <p:to>
                                        <p:strVal val="visible"/>
                                      </p:to>
                                    </p:set>
                                    <p:animEffect transition="in" filter="fade">
                                      <p:cBhvr>
                                        <p:cTn id="439" dur="60"/>
                                        <p:tgtEl>
                                          <p:spTgt spid="119"/>
                                        </p:tgtEl>
                                      </p:cBhvr>
                                    </p:animEffect>
                                  </p:childTnLst>
                                </p:cTn>
                              </p:par>
                            </p:childTnLst>
                          </p:cTn>
                        </p:par>
                        <p:par>
                          <p:cTn id="440" fill="hold">
                            <p:stCondLst>
                              <p:cond delay="58000"/>
                            </p:stCondLst>
                            <p:childTnLst>
                              <p:par>
                                <p:cTn id="441" presetID="10" presetClass="entr" presetSubtype="0" fill="hold" nodeType="afterEffect">
                                  <p:stCondLst>
                                    <p:cond delay="0"/>
                                  </p:stCondLst>
                                  <p:childTnLst>
                                    <p:set>
                                      <p:cBhvr>
                                        <p:cTn id="442" dur="1" fill="hold">
                                          <p:stCondLst>
                                            <p:cond delay="0"/>
                                          </p:stCondLst>
                                        </p:cTn>
                                        <p:tgtEl>
                                          <p:spTgt spid="120"/>
                                        </p:tgtEl>
                                        <p:attrNameLst>
                                          <p:attrName>style.visibility</p:attrName>
                                        </p:attrNameLst>
                                      </p:cBhvr>
                                      <p:to>
                                        <p:strVal val="visible"/>
                                      </p:to>
                                    </p:set>
                                    <p:animEffect transition="in" filter="fade">
                                      <p:cBhvr>
                                        <p:cTn id="443" dur="60"/>
                                        <p:tgtEl>
                                          <p:spTgt spid="120"/>
                                        </p:tgtEl>
                                      </p:cBhvr>
                                    </p:animEffect>
                                  </p:childTnLst>
                                </p:cTn>
                              </p:par>
                            </p:childTnLst>
                          </p:cTn>
                        </p:par>
                        <p:par>
                          <p:cTn id="444" fill="hold">
                            <p:stCondLst>
                              <p:cond delay="58500"/>
                            </p:stCondLst>
                            <p:childTnLst>
                              <p:par>
                                <p:cTn id="445" presetID="10" presetClass="entr" presetSubtype="0" fill="hold" nodeType="afterEffect">
                                  <p:stCondLst>
                                    <p:cond delay="0"/>
                                  </p:stCondLst>
                                  <p:childTnLst>
                                    <p:set>
                                      <p:cBhvr>
                                        <p:cTn id="446" dur="1" fill="hold">
                                          <p:stCondLst>
                                            <p:cond delay="0"/>
                                          </p:stCondLst>
                                        </p:cTn>
                                        <p:tgtEl>
                                          <p:spTgt spid="121"/>
                                        </p:tgtEl>
                                        <p:attrNameLst>
                                          <p:attrName>style.visibility</p:attrName>
                                        </p:attrNameLst>
                                      </p:cBhvr>
                                      <p:to>
                                        <p:strVal val="visible"/>
                                      </p:to>
                                    </p:set>
                                    <p:animEffect transition="in" filter="fade">
                                      <p:cBhvr>
                                        <p:cTn id="447" dur="60"/>
                                        <p:tgtEl>
                                          <p:spTgt spid="121"/>
                                        </p:tgtEl>
                                      </p:cBhvr>
                                    </p:animEffect>
                                  </p:childTnLst>
                                </p:cTn>
                              </p:par>
                            </p:childTnLst>
                          </p:cTn>
                        </p:par>
                        <p:par>
                          <p:cTn id="448" fill="hold">
                            <p:stCondLst>
                              <p:cond delay="59000"/>
                            </p:stCondLst>
                            <p:childTnLst>
                              <p:par>
                                <p:cTn id="449" presetID="10" presetClass="entr" presetSubtype="0" fill="hold" nodeType="afterEffect">
                                  <p:stCondLst>
                                    <p:cond delay="0"/>
                                  </p:stCondLst>
                                  <p:childTnLst>
                                    <p:set>
                                      <p:cBhvr>
                                        <p:cTn id="450" dur="1" fill="hold">
                                          <p:stCondLst>
                                            <p:cond delay="0"/>
                                          </p:stCondLst>
                                        </p:cTn>
                                        <p:tgtEl>
                                          <p:spTgt spid="122"/>
                                        </p:tgtEl>
                                        <p:attrNameLst>
                                          <p:attrName>style.visibility</p:attrName>
                                        </p:attrNameLst>
                                      </p:cBhvr>
                                      <p:to>
                                        <p:strVal val="visible"/>
                                      </p:to>
                                    </p:set>
                                    <p:animEffect transition="in" filter="fade">
                                      <p:cBhvr>
                                        <p:cTn id="451" dur="60"/>
                                        <p:tgtEl>
                                          <p:spTgt spid="122"/>
                                        </p:tgtEl>
                                      </p:cBhvr>
                                    </p:animEffect>
                                  </p:childTnLst>
                                </p:cTn>
                              </p:par>
                            </p:childTnLst>
                          </p:cTn>
                        </p:par>
                        <p:par>
                          <p:cTn id="452" fill="hold">
                            <p:stCondLst>
                              <p:cond delay="59500"/>
                            </p:stCondLst>
                            <p:childTnLst>
                              <p:par>
                                <p:cTn id="453" presetID="10" presetClass="entr" presetSubtype="0" fill="hold" nodeType="afterEffect">
                                  <p:stCondLst>
                                    <p:cond delay="0"/>
                                  </p:stCondLst>
                                  <p:childTnLst>
                                    <p:set>
                                      <p:cBhvr>
                                        <p:cTn id="454" dur="1" fill="hold">
                                          <p:stCondLst>
                                            <p:cond delay="0"/>
                                          </p:stCondLst>
                                        </p:cTn>
                                        <p:tgtEl>
                                          <p:spTgt spid="123"/>
                                        </p:tgtEl>
                                        <p:attrNameLst>
                                          <p:attrName>style.visibility</p:attrName>
                                        </p:attrNameLst>
                                      </p:cBhvr>
                                      <p:to>
                                        <p:strVal val="visible"/>
                                      </p:to>
                                    </p:set>
                                    <p:animEffect transition="in" filter="fade">
                                      <p:cBhvr>
                                        <p:cTn id="455" dur="60"/>
                                        <p:tgtEl>
                                          <p:spTgt spid="123"/>
                                        </p:tgtEl>
                                      </p:cBhvr>
                                    </p:animEffect>
                                  </p:childTnLst>
                                </p:cTn>
                              </p:par>
                            </p:childTnLst>
                          </p:cTn>
                        </p:par>
                        <p:par>
                          <p:cTn id="456" fill="hold">
                            <p:stCondLst>
                              <p:cond delay="60000"/>
                            </p:stCondLst>
                            <p:childTnLst>
                              <p:par>
                                <p:cTn id="457" presetID="10" presetClass="entr" presetSubtype="0" fill="hold" nodeType="afterEffect">
                                  <p:stCondLst>
                                    <p:cond delay="0"/>
                                  </p:stCondLst>
                                  <p:childTnLst>
                                    <p:set>
                                      <p:cBhvr>
                                        <p:cTn id="458" dur="1" fill="hold">
                                          <p:stCondLst>
                                            <p:cond delay="0"/>
                                          </p:stCondLst>
                                        </p:cTn>
                                        <p:tgtEl>
                                          <p:spTgt spid="124"/>
                                        </p:tgtEl>
                                        <p:attrNameLst>
                                          <p:attrName>style.visibility</p:attrName>
                                        </p:attrNameLst>
                                      </p:cBhvr>
                                      <p:to>
                                        <p:strVal val="visible"/>
                                      </p:to>
                                    </p:set>
                                    <p:animEffect transition="in" filter="fade">
                                      <p:cBhvr>
                                        <p:cTn id="459" dur="60"/>
                                        <p:tgtEl>
                                          <p:spTgt spid="124"/>
                                        </p:tgtEl>
                                      </p:cBhvr>
                                    </p:animEffect>
                                  </p:childTnLst>
                                </p:cTn>
                              </p:par>
                            </p:childTnLst>
                          </p:cTn>
                        </p:par>
                        <p:par>
                          <p:cTn id="460" fill="hold">
                            <p:stCondLst>
                              <p:cond delay="60500"/>
                            </p:stCondLst>
                            <p:childTnLst>
                              <p:par>
                                <p:cTn id="461" presetID="10" presetClass="entr" presetSubtype="0" fill="hold" nodeType="afterEffect">
                                  <p:stCondLst>
                                    <p:cond delay="0"/>
                                  </p:stCondLst>
                                  <p:childTnLst>
                                    <p:set>
                                      <p:cBhvr>
                                        <p:cTn id="462" dur="1" fill="hold">
                                          <p:stCondLst>
                                            <p:cond delay="0"/>
                                          </p:stCondLst>
                                        </p:cTn>
                                        <p:tgtEl>
                                          <p:spTgt spid="125"/>
                                        </p:tgtEl>
                                        <p:attrNameLst>
                                          <p:attrName>style.visibility</p:attrName>
                                        </p:attrNameLst>
                                      </p:cBhvr>
                                      <p:to>
                                        <p:strVal val="visible"/>
                                      </p:to>
                                    </p:set>
                                    <p:animEffect transition="in" filter="fade">
                                      <p:cBhvr>
                                        <p:cTn id="463" dur="60"/>
                                        <p:tgtEl>
                                          <p:spTgt spid="125"/>
                                        </p:tgtEl>
                                      </p:cBhvr>
                                    </p:animEffect>
                                  </p:childTnLst>
                                </p:cTn>
                              </p:par>
                            </p:childTnLst>
                          </p:cTn>
                        </p:par>
                        <p:par>
                          <p:cTn id="464" fill="hold">
                            <p:stCondLst>
                              <p:cond delay="61000"/>
                            </p:stCondLst>
                            <p:childTnLst>
                              <p:par>
                                <p:cTn id="465" presetID="10" presetClass="entr" presetSubtype="0" fill="hold" nodeType="afterEffect">
                                  <p:stCondLst>
                                    <p:cond delay="0"/>
                                  </p:stCondLst>
                                  <p:childTnLst>
                                    <p:set>
                                      <p:cBhvr>
                                        <p:cTn id="466" dur="1" fill="hold">
                                          <p:stCondLst>
                                            <p:cond delay="0"/>
                                          </p:stCondLst>
                                        </p:cTn>
                                        <p:tgtEl>
                                          <p:spTgt spid="126"/>
                                        </p:tgtEl>
                                        <p:attrNameLst>
                                          <p:attrName>style.visibility</p:attrName>
                                        </p:attrNameLst>
                                      </p:cBhvr>
                                      <p:to>
                                        <p:strVal val="visible"/>
                                      </p:to>
                                    </p:set>
                                    <p:animEffect transition="in" filter="fade">
                                      <p:cBhvr>
                                        <p:cTn id="467" dur="60"/>
                                        <p:tgtEl>
                                          <p:spTgt spid="126"/>
                                        </p:tgtEl>
                                      </p:cBhvr>
                                    </p:animEffect>
                                  </p:childTnLst>
                                </p:cTn>
                              </p:par>
                            </p:childTnLst>
                          </p:cTn>
                        </p:par>
                        <p:par>
                          <p:cTn id="468" fill="hold">
                            <p:stCondLst>
                              <p:cond delay="61500"/>
                            </p:stCondLst>
                            <p:childTnLst>
                              <p:par>
                                <p:cTn id="469" presetID="10" presetClass="entr" presetSubtype="0" fill="hold" nodeType="afterEffect">
                                  <p:stCondLst>
                                    <p:cond delay="0"/>
                                  </p:stCondLst>
                                  <p:childTnLst>
                                    <p:set>
                                      <p:cBhvr>
                                        <p:cTn id="470" dur="1" fill="hold">
                                          <p:stCondLst>
                                            <p:cond delay="0"/>
                                          </p:stCondLst>
                                        </p:cTn>
                                        <p:tgtEl>
                                          <p:spTgt spid="127"/>
                                        </p:tgtEl>
                                        <p:attrNameLst>
                                          <p:attrName>style.visibility</p:attrName>
                                        </p:attrNameLst>
                                      </p:cBhvr>
                                      <p:to>
                                        <p:strVal val="visible"/>
                                      </p:to>
                                    </p:set>
                                    <p:animEffect transition="in" filter="fade">
                                      <p:cBhvr>
                                        <p:cTn id="471" dur="60"/>
                                        <p:tgtEl>
                                          <p:spTgt spid="127"/>
                                        </p:tgtEl>
                                      </p:cBhvr>
                                    </p:animEffect>
                                  </p:childTnLst>
                                </p:cTn>
                              </p:par>
                            </p:childTnLst>
                          </p:cTn>
                        </p:par>
                        <p:par>
                          <p:cTn id="472" fill="hold">
                            <p:stCondLst>
                              <p:cond delay="62000"/>
                            </p:stCondLst>
                            <p:childTnLst>
                              <p:par>
                                <p:cTn id="473" presetID="10" presetClass="entr" presetSubtype="0" fill="hold" nodeType="afterEffect">
                                  <p:stCondLst>
                                    <p:cond delay="0"/>
                                  </p:stCondLst>
                                  <p:childTnLst>
                                    <p:set>
                                      <p:cBhvr>
                                        <p:cTn id="474" dur="1" fill="hold">
                                          <p:stCondLst>
                                            <p:cond delay="0"/>
                                          </p:stCondLst>
                                        </p:cTn>
                                        <p:tgtEl>
                                          <p:spTgt spid="128"/>
                                        </p:tgtEl>
                                        <p:attrNameLst>
                                          <p:attrName>style.visibility</p:attrName>
                                        </p:attrNameLst>
                                      </p:cBhvr>
                                      <p:to>
                                        <p:strVal val="visible"/>
                                      </p:to>
                                    </p:set>
                                    <p:animEffect transition="in" filter="fade">
                                      <p:cBhvr>
                                        <p:cTn id="475" dur="60"/>
                                        <p:tgtEl>
                                          <p:spTgt spid="128"/>
                                        </p:tgtEl>
                                      </p:cBhvr>
                                    </p:animEffect>
                                  </p:childTnLst>
                                </p:cTn>
                              </p:par>
                            </p:childTnLst>
                          </p:cTn>
                        </p:par>
                        <p:par>
                          <p:cTn id="476" fill="hold">
                            <p:stCondLst>
                              <p:cond delay="62500"/>
                            </p:stCondLst>
                            <p:childTnLst>
                              <p:par>
                                <p:cTn id="477" presetID="10" presetClass="entr" presetSubtype="0" fill="hold" nodeType="afterEffect">
                                  <p:stCondLst>
                                    <p:cond delay="0"/>
                                  </p:stCondLst>
                                  <p:childTnLst>
                                    <p:set>
                                      <p:cBhvr>
                                        <p:cTn id="478" dur="1" fill="hold">
                                          <p:stCondLst>
                                            <p:cond delay="0"/>
                                          </p:stCondLst>
                                        </p:cTn>
                                        <p:tgtEl>
                                          <p:spTgt spid="129"/>
                                        </p:tgtEl>
                                        <p:attrNameLst>
                                          <p:attrName>style.visibility</p:attrName>
                                        </p:attrNameLst>
                                      </p:cBhvr>
                                      <p:to>
                                        <p:strVal val="visible"/>
                                      </p:to>
                                    </p:set>
                                    <p:animEffect transition="in" filter="fade">
                                      <p:cBhvr>
                                        <p:cTn id="479" dur="60"/>
                                        <p:tgtEl>
                                          <p:spTgt spid="129"/>
                                        </p:tgtEl>
                                      </p:cBhvr>
                                    </p:animEffect>
                                  </p:childTnLst>
                                </p:cTn>
                              </p:par>
                            </p:childTnLst>
                          </p:cTn>
                        </p:par>
                        <p:par>
                          <p:cTn id="480" fill="hold">
                            <p:stCondLst>
                              <p:cond delay="63000"/>
                            </p:stCondLst>
                            <p:childTnLst>
                              <p:par>
                                <p:cTn id="481" presetID="10" presetClass="entr" presetSubtype="0" fill="hold" nodeType="afterEffect">
                                  <p:stCondLst>
                                    <p:cond delay="0"/>
                                  </p:stCondLst>
                                  <p:childTnLst>
                                    <p:set>
                                      <p:cBhvr>
                                        <p:cTn id="482" dur="1" fill="hold">
                                          <p:stCondLst>
                                            <p:cond delay="0"/>
                                          </p:stCondLst>
                                        </p:cTn>
                                        <p:tgtEl>
                                          <p:spTgt spid="130"/>
                                        </p:tgtEl>
                                        <p:attrNameLst>
                                          <p:attrName>style.visibility</p:attrName>
                                        </p:attrNameLst>
                                      </p:cBhvr>
                                      <p:to>
                                        <p:strVal val="visible"/>
                                      </p:to>
                                    </p:set>
                                    <p:animEffect transition="in" filter="fade">
                                      <p:cBhvr>
                                        <p:cTn id="483" dur="60"/>
                                        <p:tgtEl>
                                          <p:spTgt spid="130"/>
                                        </p:tgtEl>
                                      </p:cBhvr>
                                    </p:animEffect>
                                  </p:childTnLst>
                                </p:cTn>
                              </p:par>
                            </p:childTnLst>
                          </p:cTn>
                        </p:par>
                        <p:par>
                          <p:cTn id="484" fill="hold">
                            <p:stCondLst>
                              <p:cond delay="63500"/>
                            </p:stCondLst>
                            <p:childTnLst>
                              <p:par>
                                <p:cTn id="485" presetID="10" presetClass="entr" presetSubtype="0" fill="hold" nodeType="afterEffect">
                                  <p:stCondLst>
                                    <p:cond delay="0"/>
                                  </p:stCondLst>
                                  <p:childTnLst>
                                    <p:set>
                                      <p:cBhvr>
                                        <p:cTn id="486" dur="1" fill="hold">
                                          <p:stCondLst>
                                            <p:cond delay="0"/>
                                          </p:stCondLst>
                                        </p:cTn>
                                        <p:tgtEl>
                                          <p:spTgt spid="131"/>
                                        </p:tgtEl>
                                        <p:attrNameLst>
                                          <p:attrName>style.visibility</p:attrName>
                                        </p:attrNameLst>
                                      </p:cBhvr>
                                      <p:to>
                                        <p:strVal val="visible"/>
                                      </p:to>
                                    </p:set>
                                    <p:animEffect transition="in" filter="fade">
                                      <p:cBhvr>
                                        <p:cTn id="487" dur="60"/>
                                        <p:tgtEl>
                                          <p:spTgt spid="131"/>
                                        </p:tgtEl>
                                      </p:cBhvr>
                                    </p:animEffect>
                                  </p:childTnLst>
                                </p:cTn>
                              </p:par>
                            </p:childTnLst>
                          </p:cTn>
                        </p:par>
                        <p:par>
                          <p:cTn id="488" fill="hold">
                            <p:stCondLst>
                              <p:cond delay="64000"/>
                            </p:stCondLst>
                            <p:childTnLst>
                              <p:par>
                                <p:cTn id="489" presetID="10" presetClass="entr" presetSubtype="0" fill="hold" nodeType="afterEffect">
                                  <p:stCondLst>
                                    <p:cond delay="0"/>
                                  </p:stCondLst>
                                  <p:childTnLst>
                                    <p:set>
                                      <p:cBhvr>
                                        <p:cTn id="490" dur="1" fill="hold">
                                          <p:stCondLst>
                                            <p:cond delay="0"/>
                                          </p:stCondLst>
                                        </p:cTn>
                                        <p:tgtEl>
                                          <p:spTgt spid="132"/>
                                        </p:tgtEl>
                                        <p:attrNameLst>
                                          <p:attrName>style.visibility</p:attrName>
                                        </p:attrNameLst>
                                      </p:cBhvr>
                                      <p:to>
                                        <p:strVal val="visible"/>
                                      </p:to>
                                    </p:set>
                                    <p:animEffect transition="in" filter="fade">
                                      <p:cBhvr>
                                        <p:cTn id="491" dur="60"/>
                                        <p:tgtEl>
                                          <p:spTgt spid="132"/>
                                        </p:tgtEl>
                                      </p:cBhvr>
                                    </p:animEffect>
                                  </p:childTnLst>
                                </p:cTn>
                              </p:par>
                            </p:childTnLst>
                          </p:cTn>
                        </p:par>
                        <p:par>
                          <p:cTn id="492" fill="hold">
                            <p:stCondLst>
                              <p:cond delay="64500"/>
                            </p:stCondLst>
                            <p:childTnLst>
                              <p:par>
                                <p:cTn id="493" presetID="10" presetClass="entr" presetSubtype="0" fill="hold" nodeType="afterEffect">
                                  <p:stCondLst>
                                    <p:cond delay="0"/>
                                  </p:stCondLst>
                                  <p:childTnLst>
                                    <p:set>
                                      <p:cBhvr>
                                        <p:cTn id="494" dur="1" fill="hold">
                                          <p:stCondLst>
                                            <p:cond delay="0"/>
                                          </p:stCondLst>
                                        </p:cTn>
                                        <p:tgtEl>
                                          <p:spTgt spid="133"/>
                                        </p:tgtEl>
                                        <p:attrNameLst>
                                          <p:attrName>style.visibility</p:attrName>
                                        </p:attrNameLst>
                                      </p:cBhvr>
                                      <p:to>
                                        <p:strVal val="visible"/>
                                      </p:to>
                                    </p:set>
                                    <p:animEffect transition="in" filter="fade">
                                      <p:cBhvr>
                                        <p:cTn id="495" dur="60"/>
                                        <p:tgtEl>
                                          <p:spTgt spid="133"/>
                                        </p:tgtEl>
                                      </p:cBhvr>
                                    </p:animEffect>
                                  </p:childTnLst>
                                </p:cTn>
                              </p:par>
                            </p:childTnLst>
                          </p:cTn>
                        </p:par>
                        <p:par>
                          <p:cTn id="496" fill="hold">
                            <p:stCondLst>
                              <p:cond delay="65000"/>
                            </p:stCondLst>
                            <p:childTnLst>
                              <p:par>
                                <p:cTn id="497" presetID="10" presetClass="entr" presetSubtype="0" fill="hold" nodeType="afterEffect">
                                  <p:stCondLst>
                                    <p:cond delay="0"/>
                                  </p:stCondLst>
                                  <p:childTnLst>
                                    <p:set>
                                      <p:cBhvr>
                                        <p:cTn id="498" dur="1" fill="hold">
                                          <p:stCondLst>
                                            <p:cond delay="0"/>
                                          </p:stCondLst>
                                        </p:cTn>
                                        <p:tgtEl>
                                          <p:spTgt spid="134"/>
                                        </p:tgtEl>
                                        <p:attrNameLst>
                                          <p:attrName>style.visibility</p:attrName>
                                        </p:attrNameLst>
                                      </p:cBhvr>
                                      <p:to>
                                        <p:strVal val="visible"/>
                                      </p:to>
                                    </p:set>
                                    <p:animEffect transition="in" filter="fade">
                                      <p:cBhvr>
                                        <p:cTn id="499" dur="60"/>
                                        <p:tgtEl>
                                          <p:spTgt spid="134"/>
                                        </p:tgtEl>
                                      </p:cBhvr>
                                    </p:animEffect>
                                  </p:childTnLst>
                                </p:cTn>
                              </p:par>
                            </p:childTnLst>
                          </p:cTn>
                        </p:par>
                        <p:par>
                          <p:cTn id="500" fill="hold">
                            <p:stCondLst>
                              <p:cond delay="65500"/>
                            </p:stCondLst>
                            <p:childTnLst>
                              <p:par>
                                <p:cTn id="501" presetID="10" presetClass="entr" presetSubtype="0" fill="hold" nodeType="afterEffect">
                                  <p:stCondLst>
                                    <p:cond delay="0"/>
                                  </p:stCondLst>
                                  <p:childTnLst>
                                    <p:set>
                                      <p:cBhvr>
                                        <p:cTn id="502" dur="1" fill="hold">
                                          <p:stCondLst>
                                            <p:cond delay="0"/>
                                          </p:stCondLst>
                                        </p:cTn>
                                        <p:tgtEl>
                                          <p:spTgt spid="135"/>
                                        </p:tgtEl>
                                        <p:attrNameLst>
                                          <p:attrName>style.visibility</p:attrName>
                                        </p:attrNameLst>
                                      </p:cBhvr>
                                      <p:to>
                                        <p:strVal val="visible"/>
                                      </p:to>
                                    </p:set>
                                    <p:animEffect transition="in" filter="fade">
                                      <p:cBhvr>
                                        <p:cTn id="503" dur="60"/>
                                        <p:tgtEl>
                                          <p:spTgt spid="135"/>
                                        </p:tgtEl>
                                      </p:cBhvr>
                                    </p:animEffect>
                                  </p:childTnLst>
                                </p:cTn>
                              </p:par>
                            </p:childTnLst>
                          </p:cTn>
                        </p:par>
                        <p:par>
                          <p:cTn id="504" fill="hold">
                            <p:stCondLst>
                              <p:cond delay="66000"/>
                            </p:stCondLst>
                            <p:childTnLst>
                              <p:par>
                                <p:cTn id="505" presetID="10" presetClass="entr" presetSubtype="0" fill="hold" nodeType="afterEffect">
                                  <p:stCondLst>
                                    <p:cond delay="0"/>
                                  </p:stCondLst>
                                  <p:childTnLst>
                                    <p:set>
                                      <p:cBhvr>
                                        <p:cTn id="506" dur="1" fill="hold">
                                          <p:stCondLst>
                                            <p:cond delay="0"/>
                                          </p:stCondLst>
                                        </p:cTn>
                                        <p:tgtEl>
                                          <p:spTgt spid="136"/>
                                        </p:tgtEl>
                                        <p:attrNameLst>
                                          <p:attrName>style.visibility</p:attrName>
                                        </p:attrNameLst>
                                      </p:cBhvr>
                                      <p:to>
                                        <p:strVal val="visible"/>
                                      </p:to>
                                    </p:set>
                                    <p:animEffect transition="in" filter="fade">
                                      <p:cBhvr>
                                        <p:cTn id="507" dur="60"/>
                                        <p:tgtEl>
                                          <p:spTgt spid="136"/>
                                        </p:tgtEl>
                                      </p:cBhvr>
                                    </p:animEffect>
                                  </p:childTnLst>
                                </p:cTn>
                              </p:par>
                            </p:childTnLst>
                          </p:cTn>
                        </p:par>
                        <p:par>
                          <p:cTn id="508" fill="hold">
                            <p:stCondLst>
                              <p:cond delay="66500"/>
                            </p:stCondLst>
                            <p:childTnLst>
                              <p:par>
                                <p:cTn id="509" presetID="10" presetClass="entr" presetSubtype="0" fill="hold" nodeType="afterEffect">
                                  <p:stCondLst>
                                    <p:cond delay="0"/>
                                  </p:stCondLst>
                                  <p:childTnLst>
                                    <p:set>
                                      <p:cBhvr>
                                        <p:cTn id="510" dur="1" fill="hold">
                                          <p:stCondLst>
                                            <p:cond delay="0"/>
                                          </p:stCondLst>
                                        </p:cTn>
                                        <p:tgtEl>
                                          <p:spTgt spid="137"/>
                                        </p:tgtEl>
                                        <p:attrNameLst>
                                          <p:attrName>style.visibility</p:attrName>
                                        </p:attrNameLst>
                                      </p:cBhvr>
                                      <p:to>
                                        <p:strVal val="visible"/>
                                      </p:to>
                                    </p:set>
                                    <p:animEffect transition="in" filter="fade">
                                      <p:cBhvr>
                                        <p:cTn id="511" dur="60"/>
                                        <p:tgtEl>
                                          <p:spTgt spid="137"/>
                                        </p:tgtEl>
                                      </p:cBhvr>
                                    </p:animEffect>
                                  </p:childTnLst>
                                </p:cTn>
                              </p:par>
                            </p:childTnLst>
                          </p:cTn>
                        </p:par>
                        <p:par>
                          <p:cTn id="512" fill="hold">
                            <p:stCondLst>
                              <p:cond delay="67000"/>
                            </p:stCondLst>
                            <p:childTnLst>
                              <p:par>
                                <p:cTn id="513" presetID="10" presetClass="entr" presetSubtype="0" fill="hold" nodeType="afterEffect">
                                  <p:stCondLst>
                                    <p:cond delay="0"/>
                                  </p:stCondLst>
                                  <p:childTnLst>
                                    <p:set>
                                      <p:cBhvr>
                                        <p:cTn id="514" dur="1" fill="hold">
                                          <p:stCondLst>
                                            <p:cond delay="0"/>
                                          </p:stCondLst>
                                        </p:cTn>
                                        <p:tgtEl>
                                          <p:spTgt spid="138"/>
                                        </p:tgtEl>
                                        <p:attrNameLst>
                                          <p:attrName>style.visibility</p:attrName>
                                        </p:attrNameLst>
                                      </p:cBhvr>
                                      <p:to>
                                        <p:strVal val="visible"/>
                                      </p:to>
                                    </p:set>
                                    <p:animEffect transition="in" filter="fade">
                                      <p:cBhvr>
                                        <p:cTn id="515" dur="60"/>
                                        <p:tgtEl>
                                          <p:spTgt spid="138"/>
                                        </p:tgtEl>
                                      </p:cBhvr>
                                    </p:animEffect>
                                  </p:childTnLst>
                                </p:cTn>
                              </p:par>
                            </p:childTnLst>
                          </p:cTn>
                        </p:par>
                        <p:par>
                          <p:cTn id="516" fill="hold">
                            <p:stCondLst>
                              <p:cond delay="67500"/>
                            </p:stCondLst>
                            <p:childTnLst>
                              <p:par>
                                <p:cTn id="517" presetID="10" presetClass="entr" presetSubtype="0" fill="hold" nodeType="afterEffect">
                                  <p:stCondLst>
                                    <p:cond delay="0"/>
                                  </p:stCondLst>
                                  <p:childTnLst>
                                    <p:set>
                                      <p:cBhvr>
                                        <p:cTn id="518" dur="1" fill="hold">
                                          <p:stCondLst>
                                            <p:cond delay="0"/>
                                          </p:stCondLst>
                                        </p:cTn>
                                        <p:tgtEl>
                                          <p:spTgt spid="139"/>
                                        </p:tgtEl>
                                        <p:attrNameLst>
                                          <p:attrName>style.visibility</p:attrName>
                                        </p:attrNameLst>
                                      </p:cBhvr>
                                      <p:to>
                                        <p:strVal val="visible"/>
                                      </p:to>
                                    </p:set>
                                    <p:animEffect transition="in" filter="fade">
                                      <p:cBhvr>
                                        <p:cTn id="519" dur="60"/>
                                        <p:tgtEl>
                                          <p:spTgt spid="139"/>
                                        </p:tgtEl>
                                      </p:cBhvr>
                                    </p:animEffect>
                                  </p:childTnLst>
                                </p:cTn>
                              </p:par>
                            </p:childTnLst>
                          </p:cTn>
                        </p:par>
                        <p:par>
                          <p:cTn id="520" fill="hold">
                            <p:stCondLst>
                              <p:cond delay="68000"/>
                            </p:stCondLst>
                            <p:childTnLst>
                              <p:par>
                                <p:cTn id="521" presetID="10" presetClass="entr" presetSubtype="0" fill="hold" nodeType="afterEffect">
                                  <p:stCondLst>
                                    <p:cond delay="0"/>
                                  </p:stCondLst>
                                  <p:childTnLst>
                                    <p:set>
                                      <p:cBhvr>
                                        <p:cTn id="522" dur="1" fill="hold">
                                          <p:stCondLst>
                                            <p:cond delay="0"/>
                                          </p:stCondLst>
                                        </p:cTn>
                                        <p:tgtEl>
                                          <p:spTgt spid="140"/>
                                        </p:tgtEl>
                                        <p:attrNameLst>
                                          <p:attrName>style.visibility</p:attrName>
                                        </p:attrNameLst>
                                      </p:cBhvr>
                                      <p:to>
                                        <p:strVal val="visible"/>
                                      </p:to>
                                    </p:set>
                                    <p:animEffect transition="in" filter="fade">
                                      <p:cBhvr>
                                        <p:cTn id="523" dur="60"/>
                                        <p:tgtEl>
                                          <p:spTgt spid="140"/>
                                        </p:tgtEl>
                                      </p:cBhvr>
                                    </p:animEffect>
                                  </p:childTnLst>
                                </p:cTn>
                              </p:par>
                            </p:childTnLst>
                          </p:cTn>
                        </p:par>
                        <p:par>
                          <p:cTn id="524" fill="hold">
                            <p:stCondLst>
                              <p:cond delay="68500"/>
                            </p:stCondLst>
                            <p:childTnLst>
                              <p:par>
                                <p:cTn id="525" presetID="10" presetClass="entr" presetSubtype="0" fill="hold" nodeType="afterEffect">
                                  <p:stCondLst>
                                    <p:cond delay="0"/>
                                  </p:stCondLst>
                                  <p:childTnLst>
                                    <p:set>
                                      <p:cBhvr>
                                        <p:cTn id="526" dur="1" fill="hold">
                                          <p:stCondLst>
                                            <p:cond delay="0"/>
                                          </p:stCondLst>
                                        </p:cTn>
                                        <p:tgtEl>
                                          <p:spTgt spid="141"/>
                                        </p:tgtEl>
                                        <p:attrNameLst>
                                          <p:attrName>style.visibility</p:attrName>
                                        </p:attrNameLst>
                                      </p:cBhvr>
                                      <p:to>
                                        <p:strVal val="visible"/>
                                      </p:to>
                                    </p:set>
                                    <p:animEffect transition="in" filter="fade">
                                      <p:cBhvr>
                                        <p:cTn id="527" dur="60"/>
                                        <p:tgtEl>
                                          <p:spTgt spid="141"/>
                                        </p:tgtEl>
                                      </p:cBhvr>
                                    </p:animEffect>
                                  </p:childTnLst>
                                </p:cTn>
                              </p:par>
                            </p:childTnLst>
                          </p:cTn>
                        </p:par>
                        <p:par>
                          <p:cTn id="528" fill="hold">
                            <p:stCondLst>
                              <p:cond delay="69000"/>
                            </p:stCondLst>
                            <p:childTnLst>
                              <p:par>
                                <p:cTn id="529" presetID="10" presetClass="entr" presetSubtype="0" fill="hold" nodeType="afterEffect">
                                  <p:stCondLst>
                                    <p:cond delay="0"/>
                                  </p:stCondLst>
                                  <p:childTnLst>
                                    <p:set>
                                      <p:cBhvr>
                                        <p:cTn id="530" dur="1" fill="hold">
                                          <p:stCondLst>
                                            <p:cond delay="0"/>
                                          </p:stCondLst>
                                        </p:cTn>
                                        <p:tgtEl>
                                          <p:spTgt spid="142"/>
                                        </p:tgtEl>
                                        <p:attrNameLst>
                                          <p:attrName>style.visibility</p:attrName>
                                        </p:attrNameLst>
                                      </p:cBhvr>
                                      <p:to>
                                        <p:strVal val="visible"/>
                                      </p:to>
                                    </p:set>
                                    <p:animEffect transition="in" filter="fade">
                                      <p:cBhvr>
                                        <p:cTn id="531" dur="60"/>
                                        <p:tgtEl>
                                          <p:spTgt spid="142"/>
                                        </p:tgtEl>
                                      </p:cBhvr>
                                    </p:animEffect>
                                  </p:childTnLst>
                                </p:cTn>
                              </p:par>
                            </p:childTnLst>
                          </p:cTn>
                        </p:par>
                        <p:par>
                          <p:cTn id="532" fill="hold">
                            <p:stCondLst>
                              <p:cond delay="69500"/>
                            </p:stCondLst>
                            <p:childTnLst>
                              <p:par>
                                <p:cTn id="533" presetID="10" presetClass="entr" presetSubtype="0" fill="hold" nodeType="afterEffect">
                                  <p:stCondLst>
                                    <p:cond delay="0"/>
                                  </p:stCondLst>
                                  <p:childTnLst>
                                    <p:set>
                                      <p:cBhvr>
                                        <p:cTn id="534" dur="1" fill="hold">
                                          <p:stCondLst>
                                            <p:cond delay="0"/>
                                          </p:stCondLst>
                                        </p:cTn>
                                        <p:tgtEl>
                                          <p:spTgt spid="143"/>
                                        </p:tgtEl>
                                        <p:attrNameLst>
                                          <p:attrName>style.visibility</p:attrName>
                                        </p:attrNameLst>
                                      </p:cBhvr>
                                      <p:to>
                                        <p:strVal val="visible"/>
                                      </p:to>
                                    </p:set>
                                    <p:animEffect transition="in" filter="fade">
                                      <p:cBhvr>
                                        <p:cTn id="535" dur="60"/>
                                        <p:tgtEl>
                                          <p:spTgt spid="143"/>
                                        </p:tgtEl>
                                      </p:cBhvr>
                                    </p:animEffect>
                                  </p:childTnLst>
                                </p:cTn>
                              </p:par>
                            </p:childTnLst>
                          </p:cTn>
                        </p:par>
                        <p:par>
                          <p:cTn id="536" fill="hold">
                            <p:stCondLst>
                              <p:cond delay="70000"/>
                            </p:stCondLst>
                            <p:childTnLst>
                              <p:par>
                                <p:cTn id="537" presetID="10" presetClass="entr" presetSubtype="0" fill="hold" nodeType="afterEffect">
                                  <p:stCondLst>
                                    <p:cond delay="0"/>
                                  </p:stCondLst>
                                  <p:childTnLst>
                                    <p:set>
                                      <p:cBhvr>
                                        <p:cTn id="538" dur="1" fill="hold">
                                          <p:stCondLst>
                                            <p:cond delay="0"/>
                                          </p:stCondLst>
                                        </p:cTn>
                                        <p:tgtEl>
                                          <p:spTgt spid="144"/>
                                        </p:tgtEl>
                                        <p:attrNameLst>
                                          <p:attrName>style.visibility</p:attrName>
                                        </p:attrNameLst>
                                      </p:cBhvr>
                                      <p:to>
                                        <p:strVal val="visible"/>
                                      </p:to>
                                    </p:set>
                                    <p:animEffect transition="in" filter="fade">
                                      <p:cBhvr>
                                        <p:cTn id="539" dur="60"/>
                                        <p:tgtEl>
                                          <p:spTgt spid="144"/>
                                        </p:tgtEl>
                                      </p:cBhvr>
                                    </p:animEffect>
                                  </p:childTnLst>
                                </p:cTn>
                              </p:par>
                            </p:childTnLst>
                          </p:cTn>
                        </p:par>
                        <p:par>
                          <p:cTn id="540" fill="hold">
                            <p:stCondLst>
                              <p:cond delay="70500"/>
                            </p:stCondLst>
                            <p:childTnLst>
                              <p:par>
                                <p:cTn id="541" presetID="10" presetClass="entr" presetSubtype="0" fill="hold" nodeType="afterEffect">
                                  <p:stCondLst>
                                    <p:cond delay="0"/>
                                  </p:stCondLst>
                                  <p:childTnLst>
                                    <p:set>
                                      <p:cBhvr>
                                        <p:cTn id="542" dur="1" fill="hold">
                                          <p:stCondLst>
                                            <p:cond delay="0"/>
                                          </p:stCondLst>
                                        </p:cTn>
                                        <p:tgtEl>
                                          <p:spTgt spid="145"/>
                                        </p:tgtEl>
                                        <p:attrNameLst>
                                          <p:attrName>style.visibility</p:attrName>
                                        </p:attrNameLst>
                                      </p:cBhvr>
                                      <p:to>
                                        <p:strVal val="visible"/>
                                      </p:to>
                                    </p:set>
                                    <p:animEffect transition="in" filter="fade">
                                      <p:cBhvr>
                                        <p:cTn id="543" dur="60"/>
                                        <p:tgtEl>
                                          <p:spTgt spid="145"/>
                                        </p:tgtEl>
                                      </p:cBhvr>
                                    </p:animEffect>
                                  </p:childTnLst>
                                </p:cTn>
                              </p:par>
                            </p:childTnLst>
                          </p:cTn>
                        </p:par>
                        <p:par>
                          <p:cTn id="544" fill="hold">
                            <p:stCondLst>
                              <p:cond delay="71000"/>
                            </p:stCondLst>
                            <p:childTnLst>
                              <p:par>
                                <p:cTn id="545" presetID="10" presetClass="entr" presetSubtype="0" fill="hold" nodeType="afterEffect">
                                  <p:stCondLst>
                                    <p:cond delay="0"/>
                                  </p:stCondLst>
                                  <p:childTnLst>
                                    <p:set>
                                      <p:cBhvr>
                                        <p:cTn id="546" dur="1" fill="hold">
                                          <p:stCondLst>
                                            <p:cond delay="0"/>
                                          </p:stCondLst>
                                        </p:cTn>
                                        <p:tgtEl>
                                          <p:spTgt spid="146"/>
                                        </p:tgtEl>
                                        <p:attrNameLst>
                                          <p:attrName>style.visibility</p:attrName>
                                        </p:attrNameLst>
                                      </p:cBhvr>
                                      <p:to>
                                        <p:strVal val="visible"/>
                                      </p:to>
                                    </p:set>
                                    <p:animEffect transition="in" filter="fade">
                                      <p:cBhvr>
                                        <p:cTn id="547" dur="60"/>
                                        <p:tgtEl>
                                          <p:spTgt spid="146"/>
                                        </p:tgtEl>
                                      </p:cBhvr>
                                    </p:animEffect>
                                  </p:childTnLst>
                                </p:cTn>
                              </p:par>
                            </p:childTnLst>
                          </p:cTn>
                        </p:par>
                        <p:par>
                          <p:cTn id="548" fill="hold">
                            <p:stCondLst>
                              <p:cond delay="71500"/>
                            </p:stCondLst>
                            <p:childTnLst>
                              <p:par>
                                <p:cTn id="549" presetID="10" presetClass="entr" presetSubtype="0" fill="hold" nodeType="afterEffect">
                                  <p:stCondLst>
                                    <p:cond delay="0"/>
                                  </p:stCondLst>
                                  <p:childTnLst>
                                    <p:set>
                                      <p:cBhvr>
                                        <p:cTn id="550" dur="1" fill="hold">
                                          <p:stCondLst>
                                            <p:cond delay="0"/>
                                          </p:stCondLst>
                                        </p:cTn>
                                        <p:tgtEl>
                                          <p:spTgt spid="147"/>
                                        </p:tgtEl>
                                        <p:attrNameLst>
                                          <p:attrName>style.visibility</p:attrName>
                                        </p:attrNameLst>
                                      </p:cBhvr>
                                      <p:to>
                                        <p:strVal val="visible"/>
                                      </p:to>
                                    </p:set>
                                    <p:animEffect transition="in" filter="fade">
                                      <p:cBhvr>
                                        <p:cTn id="551" dur="60"/>
                                        <p:tgtEl>
                                          <p:spTgt spid="147"/>
                                        </p:tgtEl>
                                      </p:cBhvr>
                                    </p:animEffect>
                                  </p:childTnLst>
                                </p:cTn>
                              </p:par>
                            </p:childTnLst>
                          </p:cTn>
                        </p:par>
                        <p:par>
                          <p:cTn id="552" fill="hold">
                            <p:stCondLst>
                              <p:cond delay="72000"/>
                            </p:stCondLst>
                            <p:childTnLst>
                              <p:par>
                                <p:cTn id="553" presetID="10" presetClass="entr" presetSubtype="0" fill="hold" nodeType="afterEffect">
                                  <p:stCondLst>
                                    <p:cond delay="0"/>
                                  </p:stCondLst>
                                  <p:childTnLst>
                                    <p:set>
                                      <p:cBhvr>
                                        <p:cTn id="554" dur="1" fill="hold">
                                          <p:stCondLst>
                                            <p:cond delay="0"/>
                                          </p:stCondLst>
                                        </p:cTn>
                                        <p:tgtEl>
                                          <p:spTgt spid="148"/>
                                        </p:tgtEl>
                                        <p:attrNameLst>
                                          <p:attrName>style.visibility</p:attrName>
                                        </p:attrNameLst>
                                      </p:cBhvr>
                                      <p:to>
                                        <p:strVal val="visible"/>
                                      </p:to>
                                    </p:set>
                                    <p:animEffect transition="in" filter="fade">
                                      <p:cBhvr>
                                        <p:cTn id="555" dur="60"/>
                                        <p:tgtEl>
                                          <p:spTgt spid="148"/>
                                        </p:tgtEl>
                                      </p:cBhvr>
                                    </p:animEffect>
                                  </p:childTnLst>
                                </p:cTn>
                              </p:par>
                            </p:childTnLst>
                          </p:cTn>
                        </p:par>
                        <p:par>
                          <p:cTn id="556" fill="hold">
                            <p:stCondLst>
                              <p:cond delay="72500"/>
                            </p:stCondLst>
                            <p:childTnLst>
                              <p:par>
                                <p:cTn id="557" presetID="10" presetClass="entr" presetSubtype="0" fill="hold" nodeType="afterEffect">
                                  <p:stCondLst>
                                    <p:cond delay="0"/>
                                  </p:stCondLst>
                                  <p:childTnLst>
                                    <p:set>
                                      <p:cBhvr>
                                        <p:cTn id="558" dur="1" fill="hold">
                                          <p:stCondLst>
                                            <p:cond delay="0"/>
                                          </p:stCondLst>
                                        </p:cTn>
                                        <p:tgtEl>
                                          <p:spTgt spid="149"/>
                                        </p:tgtEl>
                                        <p:attrNameLst>
                                          <p:attrName>style.visibility</p:attrName>
                                        </p:attrNameLst>
                                      </p:cBhvr>
                                      <p:to>
                                        <p:strVal val="visible"/>
                                      </p:to>
                                    </p:set>
                                    <p:animEffect transition="in" filter="fade">
                                      <p:cBhvr>
                                        <p:cTn id="559" dur="60"/>
                                        <p:tgtEl>
                                          <p:spTgt spid="149"/>
                                        </p:tgtEl>
                                      </p:cBhvr>
                                    </p:animEffect>
                                  </p:childTnLst>
                                </p:cTn>
                              </p:par>
                            </p:childTnLst>
                          </p:cTn>
                        </p:par>
                        <p:par>
                          <p:cTn id="560" fill="hold">
                            <p:stCondLst>
                              <p:cond delay="73000"/>
                            </p:stCondLst>
                            <p:childTnLst>
                              <p:par>
                                <p:cTn id="561" presetID="10" presetClass="entr" presetSubtype="0" fill="hold" nodeType="afterEffect">
                                  <p:stCondLst>
                                    <p:cond delay="0"/>
                                  </p:stCondLst>
                                  <p:childTnLst>
                                    <p:set>
                                      <p:cBhvr>
                                        <p:cTn id="562" dur="1" fill="hold">
                                          <p:stCondLst>
                                            <p:cond delay="0"/>
                                          </p:stCondLst>
                                        </p:cTn>
                                        <p:tgtEl>
                                          <p:spTgt spid="150"/>
                                        </p:tgtEl>
                                        <p:attrNameLst>
                                          <p:attrName>style.visibility</p:attrName>
                                        </p:attrNameLst>
                                      </p:cBhvr>
                                      <p:to>
                                        <p:strVal val="visible"/>
                                      </p:to>
                                    </p:set>
                                    <p:animEffect transition="in" filter="fade">
                                      <p:cBhvr>
                                        <p:cTn id="563" dur="60"/>
                                        <p:tgtEl>
                                          <p:spTgt spid="150"/>
                                        </p:tgtEl>
                                      </p:cBhvr>
                                    </p:animEffect>
                                  </p:childTnLst>
                                </p:cTn>
                              </p:par>
                            </p:childTnLst>
                          </p:cTn>
                        </p:par>
                        <p:par>
                          <p:cTn id="564" fill="hold">
                            <p:stCondLst>
                              <p:cond delay="73500"/>
                            </p:stCondLst>
                            <p:childTnLst>
                              <p:par>
                                <p:cTn id="565" presetID="10" presetClass="entr" presetSubtype="0" fill="hold" nodeType="afterEffect">
                                  <p:stCondLst>
                                    <p:cond delay="0"/>
                                  </p:stCondLst>
                                  <p:childTnLst>
                                    <p:set>
                                      <p:cBhvr>
                                        <p:cTn id="566" dur="1" fill="hold">
                                          <p:stCondLst>
                                            <p:cond delay="0"/>
                                          </p:stCondLst>
                                        </p:cTn>
                                        <p:tgtEl>
                                          <p:spTgt spid="151"/>
                                        </p:tgtEl>
                                        <p:attrNameLst>
                                          <p:attrName>style.visibility</p:attrName>
                                        </p:attrNameLst>
                                      </p:cBhvr>
                                      <p:to>
                                        <p:strVal val="visible"/>
                                      </p:to>
                                    </p:set>
                                    <p:animEffect transition="in" filter="fade">
                                      <p:cBhvr>
                                        <p:cTn id="567" dur="60"/>
                                        <p:tgtEl>
                                          <p:spTgt spid="151"/>
                                        </p:tgtEl>
                                      </p:cBhvr>
                                    </p:animEffect>
                                  </p:childTnLst>
                                </p:cTn>
                              </p:par>
                            </p:childTnLst>
                          </p:cTn>
                        </p:par>
                        <p:par>
                          <p:cTn id="568" fill="hold">
                            <p:stCondLst>
                              <p:cond delay="74000"/>
                            </p:stCondLst>
                            <p:childTnLst>
                              <p:par>
                                <p:cTn id="569" presetID="10" presetClass="entr" presetSubtype="0" fill="hold" nodeType="afterEffect">
                                  <p:stCondLst>
                                    <p:cond delay="0"/>
                                  </p:stCondLst>
                                  <p:childTnLst>
                                    <p:set>
                                      <p:cBhvr>
                                        <p:cTn id="570" dur="1" fill="hold">
                                          <p:stCondLst>
                                            <p:cond delay="0"/>
                                          </p:stCondLst>
                                        </p:cTn>
                                        <p:tgtEl>
                                          <p:spTgt spid="152"/>
                                        </p:tgtEl>
                                        <p:attrNameLst>
                                          <p:attrName>style.visibility</p:attrName>
                                        </p:attrNameLst>
                                      </p:cBhvr>
                                      <p:to>
                                        <p:strVal val="visible"/>
                                      </p:to>
                                    </p:set>
                                    <p:animEffect transition="in" filter="fade">
                                      <p:cBhvr>
                                        <p:cTn id="571" dur="60"/>
                                        <p:tgtEl>
                                          <p:spTgt spid="152"/>
                                        </p:tgtEl>
                                      </p:cBhvr>
                                    </p:animEffect>
                                  </p:childTnLst>
                                </p:cTn>
                              </p:par>
                            </p:childTnLst>
                          </p:cTn>
                        </p:par>
                        <p:par>
                          <p:cTn id="572" fill="hold">
                            <p:stCondLst>
                              <p:cond delay="74500"/>
                            </p:stCondLst>
                            <p:childTnLst>
                              <p:par>
                                <p:cTn id="573" presetID="10" presetClass="entr" presetSubtype="0" fill="hold" grpId="0" nodeType="afterEffect">
                                  <p:stCondLst>
                                    <p:cond delay="0"/>
                                  </p:stCondLst>
                                  <p:childTnLst>
                                    <p:set>
                                      <p:cBhvr>
                                        <p:cTn id="574" dur="1" fill="hold">
                                          <p:stCondLst>
                                            <p:cond delay="0"/>
                                          </p:stCondLst>
                                        </p:cTn>
                                        <p:tgtEl>
                                          <p:spTgt spid="104"/>
                                        </p:tgtEl>
                                        <p:attrNameLst>
                                          <p:attrName>style.visibility</p:attrName>
                                        </p:attrNameLst>
                                      </p:cBhvr>
                                      <p:to>
                                        <p:strVal val="visible"/>
                                      </p:to>
                                    </p:set>
                                    <p:animEffect transition="in" filter="fade">
                                      <p:cBhvr>
                                        <p:cTn id="575" dur="901"/>
                                        <p:tgtEl>
                                          <p:spTgt spid="104"/>
                                        </p:tgtEl>
                                      </p:cBhvr>
                                    </p:animEffect>
                                  </p:childTnLst>
                                </p:cTn>
                              </p:par>
                            </p:childTnLst>
                          </p:cTn>
                        </p:par>
                        <p:par>
                          <p:cTn id="576" fill="hold">
                            <p:stCondLst>
                              <p:cond delay="75500"/>
                            </p:stCondLst>
                            <p:childTnLst>
                              <p:par>
                                <p:cTn id="577" presetID="10" presetClass="entr" presetSubtype="0" fill="hold" grpId="0" nodeType="afterEffect">
                                  <p:stCondLst>
                                    <p:cond delay="0"/>
                                  </p:stCondLst>
                                  <p:childTnLst>
                                    <p:set>
                                      <p:cBhvr>
                                        <p:cTn id="578" dur="1" fill="hold">
                                          <p:stCondLst>
                                            <p:cond delay="0"/>
                                          </p:stCondLst>
                                        </p:cTn>
                                        <p:tgtEl>
                                          <p:spTgt spid="105"/>
                                        </p:tgtEl>
                                        <p:attrNameLst>
                                          <p:attrName>style.visibility</p:attrName>
                                        </p:attrNameLst>
                                      </p:cBhvr>
                                      <p:to>
                                        <p:strVal val="visible"/>
                                      </p:to>
                                    </p:set>
                                    <p:animEffect transition="in" filter="fade">
                                      <p:cBhvr>
                                        <p:cTn id="579" dur="300"/>
                                        <p:tgtEl>
                                          <p:spTgt spid="105"/>
                                        </p:tgtEl>
                                      </p:cBhvr>
                                    </p:animEffect>
                                  </p:childTnLst>
                                </p:cTn>
                              </p:par>
                            </p:childTnLst>
                          </p:cTn>
                        </p:par>
                        <p:par>
                          <p:cTn id="580" fill="hold">
                            <p:stCondLst>
                              <p:cond delay="76000"/>
                            </p:stCondLst>
                            <p:childTnLst>
                              <p:par>
                                <p:cTn id="581" presetID="10" presetClass="entr" presetSubtype="0" fill="hold" grpId="0" nodeType="afterEffect">
                                  <p:stCondLst>
                                    <p:cond delay="0"/>
                                  </p:stCondLst>
                                  <p:childTnLst>
                                    <p:set>
                                      <p:cBhvr>
                                        <p:cTn id="582" dur="1" fill="hold">
                                          <p:stCondLst>
                                            <p:cond delay="0"/>
                                          </p:stCondLst>
                                        </p:cTn>
                                        <p:tgtEl>
                                          <p:spTgt spid="106"/>
                                        </p:tgtEl>
                                        <p:attrNameLst>
                                          <p:attrName>style.visibility</p:attrName>
                                        </p:attrNameLst>
                                      </p:cBhvr>
                                      <p:to>
                                        <p:strVal val="visible"/>
                                      </p:to>
                                    </p:set>
                                    <p:animEffect transition="in" filter="fade">
                                      <p:cBhvr>
                                        <p:cTn id="583" dur="300"/>
                                        <p:tgtEl>
                                          <p:spTgt spid="106"/>
                                        </p:tgtEl>
                                      </p:cBhvr>
                                    </p:animEffect>
                                  </p:childTnLst>
                                </p:cTn>
                              </p:par>
                            </p:childTnLst>
                          </p:cTn>
                        </p:par>
                        <p:par>
                          <p:cTn id="584" fill="hold">
                            <p:stCondLst>
                              <p:cond delay="76500"/>
                            </p:stCondLst>
                            <p:childTnLst>
                              <p:par>
                                <p:cTn id="585" presetID="10" presetClass="entr" presetSubtype="0" fill="hold" grpId="0" nodeType="afterEffect">
                                  <p:stCondLst>
                                    <p:cond delay="0"/>
                                  </p:stCondLst>
                                  <p:childTnLst>
                                    <p:set>
                                      <p:cBhvr>
                                        <p:cTn id="586" dur="1" fill="hold">
                                          <p:stCondLst>
                                            <p:cond delay="0"/>
                                          </p:stCondLst>
                                        </p:cTn>
                                        <p:tgtEl>
                                          <p:spTgt spid="107"/>
                                        </p:tgtEl>
                                        <p:attrNameLst>
                                          <p:attrName>style.visibility</p:attrName>
                                        </p:attrNameLst>
                                      </p:cBhvr>
                                      <p:to>
                                        <p:strVal val="visible"/>
                                      </p:to>
                                    </p:set>
                                    <p:animEffect transition="in" filter="fade">
                                      <p:cBhvr>
                                        <p:cTn id="587" dur="300"/>
                                        <p:tgtEl>
                                          <p:spTgt spid="107"/>
                                        </p:tgtEl>
                                      </p:cBhvr>
                                    </p:animEffect>
                                  </p:childTnLst>
                                </p:cTn>
                              </p:par>
                            </p:childTnLst>
                          </p:cTn>
                        </p:par>
                        <p:par>
                          <p:cTn id="588" fill="hold">
                            <p:stCondLst>
                              <p:cond delay="77000"/>
                            </p:stCondLst>
                            <p:childTnLst>
                              <p:par>
                                <p:cTn id="589" presetID="10" presetClass="entr" presetSubtype="0" fill="hold" grpId="0" nodeType="afterEffect">
                                  <p:stCondLst>
                                    <p:cond delay="0"/>
                                  </p:stCondLst>
                                  <p:childTnLst>
                                    <p:set>
                                      <p:cBhvr>
                                        <p:cTn id="590" dur="1" fill="hold">
                                          <p:stCondLst>
                                            <p:cond delay="0"/>
                                          </p:stCondLst>
                                        </p:cTn>
                                        <p:tgtEl>
                                          <p:spTgt spid="108"/>
                                        </p:tgtEl>
                                        <p:attrNameLst>
                                          <p:attrName>style.visibility</p:attrName>
                                        </p:attrNameLst>
                                      </p:cBhvr>
                                      <p:to>
                                        <p:strVal val="visible"/>
                                      </p:to>
                                    </p:set>
                                    <p:animEffect transition="in" filter="fade">
                                      <p:cBhvr>
                                        <p:cTn id="591" dur="300"/>
                                        <p:tgtEl>
                                          <p:spTgt spid="108"/>
                                        </p:tgtEl>
                                      </p:cBhvr>
                                    </p:animEffect>
                                  </p:childTnLst>
                                </p:cTn>
                              </p:par>
                            </p:childTnLst>
                          </p:cTn>
                        </p:par>
                        <p:par>
                          <p:cTn id="592" fill="hold">
                            <p:stCondLst>
                              <p:cond delay="77500"/>
                            </p:stCondLst>
                            <p:childTnLst>
                              <p:par>
                                <p:cTn id="593" presetID="10" presetClass="entr" presetSubtype="0" fill="hold" grpId="0" nodeType="afterEffect">
                                  <p:stCondLst>
                                    <p:cond delay="0"/>
                                  </p:stCondLst>
                                  <p:childTnLst>
                                    <p:set>
                                      <p:cBhvr>
                                        <p:cTn id="594" dur="1" fill="hold">
                                          <p:stCondLst>
                                            <p:cond delay="0"/>
                                          </p:stCondLst>
                                        </p:cTn>
                                        <p:tgtEl>
                                          <p:spTgt spid="109"/>
                                        </p:tgtEl>
                                        <p:attrNameLst>
                                          <p:attrName>style.visibility</p:attrName>
                                        </p:attrNameLst>
                                      </p:cBhvr>
                                      <p:to>
                                        <p:strVal val="visible"/>
                                      </p:to>
                                    </p:set>
                                    <p:animEffect transition="in" filter="fade">
                                      <p:cBhvr>
                                        <p:cTn id="595" dur="300"/>
                                        <p:tgtEl>
                                          <p:spTgt spid="109"/>
                                        </p:tgtEl>
                                      </p:cBhvr>
                                    </p:animEffect>
                                  </p:childTnLst>
                                </p:cTn>
                              </p:par>
                            </p:childTnLst>
                          </p:cTn>
                        </p:par>
                        <p:par>
                          <p:cTn id="596" fill="hold">
                            <p:stCondLst>
                              <p:cond delay="78000"/>
                            </p:stCondLst>
                            <p:childTnLst>
                              <p:par>
                                <p:cTn id="597" presetID="10" presetClass="entr" presetSubtype="0" fill="hold" grpId="0" nodeType="afterEffect">
                                  <p:stCondLst>
                                    <p:cond delay="0"/>
                                  </p:stCondLst>
                                  <p:childTnLst>
                                    <p:set>
                                      <p:cBhvr>
                                        <p:cTn id="598" dur="1" fill="hold">
                                          <p:stCondLst>
                                            <p:cond delay="0"/>
                                          </p:stCondLst>
                                        </p:cTn>
                                        <p:tgtEl>
                                          <p:spTgt spid="110"/>
                                        </p:tgtEl>
                                        <p:attrNameLst>
                                          <p:attrName>style.visibility</p:attrName>
                                        </p:attrNameLst>
                                      </p:cBhvr>
                                      <p:to>
                                        <p:strVal val="visible"/>
                                      </p:to>
                                    </p:set>
                                    <p:animEffect transition="in" filter="fade">
                                      <p:cBhvr>
                                        <p:cTn id="599" dur="90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animBg="1"/>
      <p:bldP spid="10" grpId="0" animBg="1"/>
      <p:bldP spid="11" grpId="0" animBg="1"/>
      <p:bldP spid="12" grpId="0"/>
      <p:bldP spid="55" grpId="0"/>
      <p:bldP spid="56" grpId="0" animBg="1"/>
      <p:bldP spid="57" grpId="0" animBg="1"/>
      <p:bldP spid="58" grpId="0" animBg="1"/>
      <p:bldP spid="59" grpId="0" animBg="1"/>
      <p:bldP spid="60" grpId="0" animBg="1"/>
      <p:bldP spid="61" grpId="0"/>
      <p:bldP spid="104" grpId="0"/>
      <p:bldP spid="105" grpId="0" animBg="1"/>
      <p:bldP spid="106" grpId="0" animBg="1"/>
      <p:bldP spid="107" grpId="0" animBg="1"/>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等腰三角形 36"/>
          <p:cNvSpPr/>
          <p:nvPr/>
        </p:nvSpPr>
        <p:spPr>
          <a:xfrm>
            <a:off x="3878263" y="1122363"/>
            <a:ext cx="1374775" cy="12017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1" name="等腰三角形 36"/>
          <p:cNvSpPr/>
          <p:nvPr/>
        </p:nvSpPr>
        <p:spPr>
          <a:xfrm rot="7176392">
            <a:off x="4723606" y="2607469"/>
            <a:ext cx="1374775" cy="1201738"/>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bg1">
                <a:alpha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2" name="等腰三角形 36"/>
          <p:cNvSpPr/>
          <p:nvPr/>
        </p:nvSpPr>
        <p:spPr>
          <a:xfrm rot="14423608" flipH="1">
            <a:off x="2982119" y="2624932"/>
            <a:ext cx="1374775" cy="12017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bg1">
                <a:alpha val="60000"/>
              </a:schemeClr>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5724525" y="1895475"/>
            <a:ext cx="2579688" cy="1235075"/>
          </a:xfrm>
          <a:prstGeom prst="rect">
            <a:avLst/>
          </a:prstGeom>
          <a:noFill/>
        </p:spPr>
        <p:txBody>
          <a:bodyPr>
            <a:spAutoFit/>
          </a:bodyPr>
          <a:lstStyle/>
          <a:p>
            <a:pPr eaLnBrk="1" fontAlgn="auto" hangingPunct="1">
              <a:lnSpc>
                <a:spcPct val="150000"/>
              </a:lnSpc>
              <a:spcBef>
                <a:spcPts val="0"/>
              </a:spcBef>
              <a:spcAft>
                <a:spcPts val="0"/>
              </a:spcAft>
              <a:defRPr/>
            </a:pPr>
            <a:r>
              <a:rPr lang="en-US" altLang="zh-CN" sz="1350" dirty="0">
                <a:solidFill>
                  <a:schemeClr val="bg1"/>
                </a:solidFill>
                <a:latin typeface="微软雅黑" panose="020B0503020204020204" pitchFamily="34" charset="-122"/>
                <a:ea typeface="微软雅黑" panose="020B0503020204020204" pitchFamily="34" charset="-122"/>
              </a:rPr>
              <a:t>01 </a:t>
            </a:r>
            <a:r>
              <a:rPr lang="zh-CN" altLang="en-US" sz="1350" dirty="0">
                <a:solidFill>
                  <a:schemeClr val="bg1"/>
                </a:solidFill>
                <a:latin typeface="微软雅黑" panose="020B0503020204020204" pitchFamily="34" charset="-122"/>
                <a:ea typeface="微软雅黑" panose="020B0503020204020204" pitchFamily="34" charset="-122"/>
              </a:rPr>
              <a:t>说明性文字</a:t>
            </a:r>
            <a:endParaRPr lang="en-US" altLang="zh-CN" sz="135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文字说明性文字说明性文字说明性</a:t>
            </a:r>
            <a:endParaRPr lang="en-US" altLang="zh-CN" sz="120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文字说明性文字说明性文字说明性</a:t>
            </a:r>
            <a:endParaRPr lang="zh-CN" altLang="en-US" sz="120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971550" y="1895475"/>
            <a:ext cx="2581275" cy="1235075"/>
          </a:xfrm>
          <a:prstGeom prst="rect">
            <a:avLst/>
          </a:prstGeom>
          <a:noFill/>
        </p:spPr>
        <p:txBody>
          <a:bodyPr>
            <a:spAutoFit/>
          </a:bodyPr>
          <a:lstStyle/>
          <a:p>
            <a:pPr algn="r" eaLnBrk="1" fontAlgn="auto" hangingPunct="1">
              <a:lnSpc>
                <a:spcPct val="150000"/>
              </a:lnSpc>
              <a:spcBef>
                <a:spcPts val="0"/>
              </a:spcBef>
              <a:spcAft>
                <a:spcPts val="0"/>
              </a:spcAft>
              <a:defRPr/>
            </a:pPr>
            <a:r>
              <a:rPr lang="en-US" altLang="zh-CN" sz="1350" dirty="0">
                <a:solidFill>
                  <a:schemeClr val="bg1"/>
                </a:solidFill>
                <a:latin typeface="微软雅黑" panose="020B0503020204020204" pitchFamily="34" charset="-122"/>
                <a:ea typeface="微软雅黑" panose="020B0503020204020204" pitchFamily="34" charset="-122"/>
              </a:rPr>
              <a:t>02 </a:t>
            </a:r>
            <a:r>
              <a:rPr lang="zh-CN" altLang="en-US" sz="1350" dirty="0">
                <a:solidFill>
                  <a:schemeClr val="bg1"/>
                </a:solidFill>
                <a:latin typeface="微软雅黑" panose="020B0503020204020204" pitchFamily="34" charset="-122"/>
                <a:ea typeface="微软雅黑" panose="020B0503020204020204" pitchFamily="34" charset="-122"/>
              </a:rPr>
              <a:t>说明性文字</a:t>
            </a:r>
            <a:endParaRPr lang="en-US" altLang="zh-CN" sz="135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文字说明性文字说明性文字说明性</a:t>
            </a:r>
            <a:endParaRPr lang="en-US" altLang="zh-CN" sz="120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文字说明性文字说明性文字说明性</a:t>
            </a:r>
            <a:endParaRPr lang="zh-CN" altLang="en-US" sz="120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TextBox 11"/>
          <p:cNvSpPr txBox="1"/>
          <p:nvPr/>
        </p:nvSpPr>
        <p:spPr>
          <a:xfrm>
            <a:off x="3281363" y="3598863"/>
            <a:ext cx="2581275" cy="1235075"/>
          </a:xfrm>
          <a:prstGeom prst="rect">
            <a:avLst/>
          </a:prstGeom>
          <a:noFill/>
        </p:spPr>
        <p:txBody>
          <a:bodyPr>
            <a:spAutoFit/>
          </a:bodyPr>
          <a:lstStyle/>
          <a:p>
            <a:pPr algn="ctr" eaLnBrk="1" fontAlgn="auto" hangingPunct="1">
              <a:lnSpc>
                <a:spcPct val="150000"/>
              </a:lnSpc>
              <a:spcBef>
                <a:spcPts val="0"/>
              </a:spcBef>
              <a:spcAft>
                <a:spcPts val="0"/>
              </a:spcAft>
              <a:defRPr/>
            </a:pPr>
            <a:r>
              <a:rPr lang="en-US" altLang="zh-CN" sz="1350" dirty="0">
                <a:solidFill>
                  <a:schemeClr val="bg1"/>
                </a:solidFill>
                <a:latin typeface="微软雅黑" panose="020B0503020204020204" pitchFamily="34" charset="-122"/>
                <a:ea typeface="微软雅黑" panose="020B0503020204020204" pitchFamily="34" charset="-122"/>
              </a:rPr>
              <a:t>03 </a:t>
            </a:r>
            <a:r>
              <a:rPr lang="zh-CN" altLang="en-US" sz="1350" dirty="0">
                <a:solidFill>
                  <a:schemeClr val="bg1"/>
                </a:solidFill>
                <a:latin typeface="微软雅黑" panose="020B0503020204020204" pitchFamily="34" charset="-122"/>
                <a:ea typeface="微软雅黑" panose="020B0503020204020204" pitchFamily="34" charset="-122"/>
              </a:rPr>
              <a:t>说明性文字</a:t>
            </a:r>
            <a:endParaRPr lang="en-US" altLang="zh-CN" sz="135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文字说明性文字说明性文字说明性</a:t>
            </a:r>
            <a:endParaRPr lang="en-US" altLang="zh-CN" sz="120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r>
              <a:rPr lang="zh-CN" altLang="en-US" sz="1200" dirty="0">
                <a:solidFill>
                  <a:schemeClr val="bg1"/>
                </a:solidFill>
                <a:latin typeface="微软雅黑" panose="020B0503020204020204" pitchFamily="34" charset="-122"/>
                <a:ea typeface="微软雅黑" panose="020B0503020204020204" pitchFamily="34" charset="-122"/>
              </a:rPr>
              <a:t>文字说明性文字说明性文字说明性</a:t>
            </a:r>
            <a:endParaRPr lang="zh-CN" altLang="en-US" sz="1200" dirty="0">
              <a:solidFill>
                <a:schemeClr val="bg1"/>
              </a:solidFill>
              <a:latin typeface="微软雅黑" panose="020B0503020204020204" pitchFamily="34" charset="-122"/>
              <a:ea typeface="微软雅黑" panose="020B0503020204020204" pitchFamily="34" charset="-122"/>
            </a:endParaRPr>
          </a:p>
          <a:p>
            <a:pPr eaLnBrk="1" fontAlgn="auto" hangingPunct="1">
              <a:lnSpc>
                <a:spcPct val="150000"/>
              </a:lnSpc>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54488" y="2095500"/>
            <a:ext cx="8493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14"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750"/>
                                        <p:tgtEl>
                                          <p:spTgt spid="16"/>
                                        </p:tgtEl>
                                      </p:cBhvr>
                                    </p:animEffect>
                                  </p:childTnLst>
                                </p:cTn>
                              </p:par>
                              <p:par>
                                <p:cTn id="48" presetID="22" presetClass="entr" presetSubtype="8"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750"/>
                                        <p:tgtEl>
                                          <p:spTgt spid="10"/>
                                        </p:tgtEl>
                                      </p:cBhvr>
                                    </p:animEffect>
                                  </p:childTnLst>
                                </p:cTn>
                              </p:par>
                              <p:par>
                                <p:cTn id="51" presetID="22" presetClass="entr" presetSubtype="2" fill="hold" grpId="0"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750"/>
                                        <p:tgtEl>
                                          <p:spTgt spid="11"/>
                                        </p:tgtEl>
                                      </p:cBhvr>
                                    </p:animEffect>
                                  </p:childTnLst>
                                </p:cTn>
                              </p:par>
                              <p:par>
                                <p:cTn id="58" presetID="42" presetClass="entr" presetSubtype="0" fill="hold" grpId="0" nodeType="with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2"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right)">
                                      <p:cBhvr>
                                        <p:cTn id="66" dur="750"/>
                                        <p:tgtEl>
                                          <p:spTgt spid="12"/>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Teardrop 7"/>
          <p:cNvSpPr/>
          <p:nvPr/>
        </p:nvSpPr>
        <p:spPr>
          <a:xfrm rot="16200000">
            <a:off x="2395692" y="2686196"/>
            <a:ext cx="1466702" cy="1466703"/>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11" name="Teardrop 10"/>
          <p:cNvSpPr/>
          <p:nvPr/>
        </p:nvSpPr>
        <p:spPr>
          <a:xfrm rot="10800000">
            <a:off x="2395691" y="1590892"/>
            <a:ext cx="1043633" cy="1043633"/>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12" name="Teardrop 6"/>
          <p:cNvSpPr/>
          <p:nvPr/>
        </p:nvSpPr>
        <p:spPr>
          <a:xfrm>
            <a:off x="1301071" y="2686196"/>
            <a:ext cx="1043633" cy="1043633"/>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13" name="Teardrop 8"/>
          <p:cNvSpPr/>
          <p:nvPr/>
        </p:nvSpPr>
        <p:spPr>
          <a:xfrm rot="5400000">
            <a:off x="1295401" y="1601419"/>
            <a:ext cx="1043633" cy="1043633"/>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sp>
        <p:nvSpPr>
          <p:cNvPr id="14"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5"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6"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7"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18" name="组合 17"/>
          <p:cNvGrpSpPr/>
          <p:nvPr/>
        </p:nvGrpSpPr>
        <p:grpSpPr>
          <a:xfrm>
            <a:off x="4625271" y="1601419"/>
            <a:ext cx="1557338" cy="1105394"/>
            <a:chOff x="6167028" y="2135225"/>
            <a:chExt cx="2076450" cy="1473858"/>
          </a:xfrm>
        </p:grpSpPr>
        <p:sp>
          <p:nvSpPr>
            <p:cNvPr id="19" name="Rounded Rectangle 72"/>
            <p:cNvSpPr/>
            <p:nvPr/>
          </p:nvSpPr>
          <p:spPr>
            <a:xfrm>
              <a:off x="6167028" y="2167575"/>
              <a:ext cx="1712307" cy="333530"/>
            </a:xfrm>
            <a:prstGeom prst="roundRect">
              <a:avLst>
                <a:gd name="adj" fmla="val 211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文本框 19"/>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539796" y="1601419"/>
            <a:ext cx="1557338" cy="1105394"/>
            <a:chOff x="8719728" y="2135225"/>
            <a:chExt cx="2076450" cy="1473858"/>
          </a:xfrm>
        </p:grpSpPr>
        <p:sp>
          <p:nvSpPr>
            <p:cNvPr id="23" name="Rounded Rectangle 72"/>
            <p:cNvSpPr/>
            <p:nvPr/>
          </p:nvSpPr>
          <p:spPr>
            <a:xfrm>
              <a:off x="8786403" y="2167575"/>
              <a:ext cx="1712307" cy="333530"/>
            </a:xfrm>
            <a:prstGeom prst="roundRect">
              <a:avLst>
                <a:gd name="adj" fmla="val 211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625271" y="2950161"/>
            <a:ext cx="1557338" cy="1105394"/>
            <a:chOff x="6167028" y="3933546"/>
            <a:chExt cx="2076450" cy="1473858"/>
          </a:xfrm>
        </p:grpSpPr>
        <p:sp>
          <p:nvSpPr>
            <p:cNvPr id="27" name="Rounded Rectangle 72"/>
            <p:cNvSpPr/>
            <p:nvPr/>
          </p:nvSpPr>
          <p:spPr>
            <a:xfrm>
              <a:off x="6167028" y="3965896"/>
              <a:ext cx="1712307" cy="333530"/>
            </a:xfrm>
            <a:prstGeom prst="roundRect">
              <a:avLst>
                <a:gd name="adj" fmla="val 211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文本框 27"/>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539796" y="2950161"/>
            <a:ext cx="1557338" cy="1105394"/>
            <a:chOff x="8719728" y="3933546"/>
            <a:chExt cx="2076450" cy="1473858"/>
          </a:xfrm>
        </p:grpSpPr>
        <p:sp>
          <p:nvSpPr>
            <p:cNvPr id="31" name="Rounded Rectangle 72"/>
            <p:cNvSpPr/>
            <p:nvPr/>
          </p:nvSpPr>
          <p:spPr>
            <a:xfrm>
              <a:off x="8786403" y="3965896"/>
              <a:ext cx="1712307" cy="333530"/>
            </a:xfrm>
            <a:prstGeom prst="roundRect">
              <a:avLst>
                <a:gd name="adj" fmla="val 211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文本框 31"/>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750"/>
                                        <p:tgtEl>
                                          <p:spTgt spid="10"/>
                                        </p:tgtEl>
                                      </p:cBhvr>
                                    </p:animEffect>
                                    <p:anim calcmode="lin" valueType="num">
                                      <p:cBhvr>
                                        <p:cTn id="47" dur="750" fill="hold"/>
                                        <p:tgtEl>
                                          <p:spTgt spid="10"/>
                                        </p:tgtEl>
                                        <p:attrNameLst>
                                          <p:attrName>ppt_x</p:attrName>
                                        </p:attrNameLst>
                                      </p:cBhvr>
                                      <p:tavLst>
                                        <p:tav tm="0">
                                          <p:val>
                                            <p:strVal val="#ppt_x"/>
                                          </p:val>
                                        </p:tav>
                                        <p:tav tm="100000">
                                          <p:val>
                                            <p:strVal val="#ppt_x"/>
                                          </p:val>
                                        </p:tav>
                                      </p:tavLst>
                                    </p:anim>
                                    <p:anim calcmode="lin" valueType="num">
                                      <p:cBhvr>
                                        <p:cTn id="48" dur="75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750"/>
                                        <p:tgtEl>
                                          <p:spTgt spid="15"/>
                                        </p:tgtEl>
                                      </p:cBhvr>
                                    </p:animEffect>
                                    <p:anim calcmode="lin" valueType="num">
                                      <p:cBhvr>
                                        <p:cTn id="52" dur="750" fill="hold"/>
                                        <p:tgtEl>
                                          <p:spTgt spid="15"/>
                                        </p:tgtEl>
                                        <p:attrNameLst>
                                          <p:attrName>ppt_x</p:attrName>
                                        </p:attrNameLst>
                                      </p:cBhvr>
                                      <p:tavLst>
                                        <p:tav tm="0">
                                          <p:val>
                                            <p:strVal val="#ppt_x"/>
                                          </p:val>
                                        </p:tav>
                                        <p:tav tm="100000">
                                          <p:val>
                                            <p:strVal val="#ppt_x"/>
                                          </p:val>
                                        </p:tav>
                                      </p:tavLst>
                                    </p:anim>
                                    <p:anim calcmode="lin" valueType="num">
                                      <p:cBhvr>
                                        <p:cTn id="53" dur="75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50"/>
                                        <p:tgtEl>
                                          <p:spTgt spid="11"/>
                                        </p:tgtEl>
                                      </p:cBhvr>
                                    </p:animEffect>
                                    <p:anim calcmode="lin" valueType="num">
                                      <p:cBhvr>
                                        <p:cTn id="57" dur="750" fill="hold"/>
                                        <p:tgtEl>
                                          <p:spTgt spid="11"/>
                                        </p:tgtEl>
                                        <p:attrNameLst>
                                          <p:attrName>ppt_x</p:attrName>
                                        </p:attrNameLst>
                                      </p:cBhvr>
                                      <p:tavLst>
                                        <p:tav tm="0">
                                          <p:val>
                                            <p:strVal val="#ppt_x"/>
                                          </p:val>
                                        </p:tav>
                                        <p:tav tm="100000">
                                          <p:val>
                                            <p:strVal val="#ppt_x"/>
                                          </p:val>
                                        </p:tav>
                                      </p:tavLst>
                                    </p:anim>
                                    <p:anim calcmode="lin" valueType="num">
                                      <p:cBhvr>
                                        <p:cTn id="58" dur="75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5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750"/>
                                        <p:tgtEl>
                                          <p:spTgt spid="16"/>
                                        </p:tgtEl>
                                      </p:cBhvr>
                                    </p:animEffect>
                                    <p:anim calcmode="lin" valueType="num">
                                      <p:cBhvr>
                                        <p:cTn id="62" dur="750" fill="hold"/>
                                        <p:tgtEl>
                                          <p:spTgt spid="16"/>
                                        </p:tgtEl>
                                        <p:attrNameLst>
                                          <p:attrName>ppt_x</p:attrName>
                                        </p:attrNameLst>
                                      </p:cBhvr>
                                      <p:tavLst>
                                        <p:tav tm="0">
                                          <p:val>
                                            <p:strVal val="#ppt_x"/>
                                          </p:val>
                                        </p:tav>
                                        <p:tav tm="100000">
                                          <p:val>
                                            <p:strVal val="#ppt_x"/>
                                          </p:val>
                                        </p:tav>
                                      </p:tavLst>
                                    </p:anim>
                                    <p:anim calcmode="lin" valueType="num">
                                      <p:cBhvr>
                                        <p:cTn id="63" dur="75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0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750"/>
                                        <p:tgtEl>
                                          <p:spTgt spid="13"/>
                                        </p:tgtEl>
                                      </p:cBhvr>
                                    </p:animEffect>
                                    <p:anim calcmode="lin" valueType="num">
                                      <p:cBhvr>
                                        <p:cTn id="67" dur="750" fill="hold"/>
                                        <p:tgtEl>
                                          <p:spTgt spid="13"/>
                                        </p:tgtEl>
                                        <p:attrNameLst>
                                          <p:attrName>ppt_x</p:attrName>
                                        </p:attrNameLst>
                                      </p:cBhvr>
                                      <p:tavLst>
                                        <p:tav tm="0">
                                          <p:val>
                                            <p:strVal val="#ppt_x"/>
                                          </p:val>
                                        </p:tav>
                                        <p:tav tm="100000">
                                          <p:val>
                                            <p:strVal val="#ppt_x"/>
                                          </p:val>
                                        </p:tav>
                                      </p:tavLst>
                                    </p:anim>
                                    <p:anim calcmode="lin" valueType="num">
                                      <p:cBhvr>
                                        <p:cTn id="68" dur="75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750"/>
                                        <p:tgtEl>
                                          <p:spTgt spid="17"/>
                                        </p:tgtEl>
                                      </p:cBhvr>
                                    </p:animEffect>
                                    <p:anim calcmode="lin" valueType="num">
                                      <p:cBhvr>
                                        <p:cTn id="72" dur="750" fill="hold"/>
                                        <p:tgtEl>
                                          <p:spTgt spid="17"/>
                                        </p:tgtEl>
                                        <p:attrNameLst>
                                          <p:attrName>ppt_x</p:attrName>
                                        </p:attrNameLst>
                                      </p:cBhvr>
                                      <p:tavLst>
                                        <p:tav tm="0">
                                          <p:val>
                                            <p:strVal val="#ppt_x"/>
                                          </p:val>
                                        </p:tav>
                                        <p:tav tm="100000">
                                          <p:val>
                                            <p:strVal val="#ppt_x"/>
                                          </p:val>
                                        </p:tav>
                                      </p:tavLst>
                                    </p:anim>
                                    <p:anim calcmode="lin" valueType="num">
                                      <p:cBhvr>
                                        <p:cTn id="73" dur="75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50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50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par>
                                <p:cTn id="84" presetID="2" presetClass="entr" presetSubtype="4" fill="hold" nodeType="withEffect">
                                  <p:stCondLst>
                                    <p:cond delay="100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100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10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500" fill="hold"/>
                                        <p:tgtEl>
                                          <p:spTgt spid="26"/>
                                        </p:tgtEl>
                                        <p:attrNameLst>
                                          <p:attrName>ppt_x</p:attrName>
                                        </p:attrNameLst>
                                      </p:cBhvr>
                                      <p:tavLst>
                                        <p:tav tm="0">
                                          <p:val>
                                            <p:strVal val="#ppt_x"/>
                                          </p:val>
                                        </p:tav>
                                        <p:tav tm="100000">
                                          <p:val>
                                            <p:strVal val="#ppt_x"/>
                                          </p:val>
                                        </p:tav>
                                      </p:tavLst>
                                    </p:anim>
                                    <p:anim calcmode="lin" valueType="num">
                                      <p:cBhvr additive="base">
                                        <p:cTn id="95" dur="500" fill="hold"/>
                                        <p:tgtEl>
                                          <p:spTgt spid="26"/>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100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5700" y="2593813"/>
            <a:ext cx="4499080" cy="369332"/>
          </a:xfrm>
          <a:prstGeom prst="rect">
            <a:avLst/>
          </a:prstGeom>
          <a:noFill/>
        </p:spPr>
        <p:txBody>
          <a:bodyPr wrap="square" rtlCol="0">
            <a:spAutoFit/>
          </a:bodyPr>
          <a:lstStyle/>
          <a:p>
            <a:r>
              <a:rPr lang="en-US" altLang="zh-CN" dirty="0">
                <a:solidFill>
                  <a:schemeClr val="bg1"/>
                </a:solidFill>
                <a:latin typeface="Myriad Pro Light" pitchFamily="34" charset="0"/>
              </a:rPr>
              <a:t>Shock star business PPT template</a:t>
            </a:r>
            <a:endParaRPr lang="zh-CN" altLang="en-US" dirty="0">
              <a:solidFill>
                <a:schemeClr val="bg1"/>
              </a:solidFill>
              <a:latin typeface="Myriad Pro Light" pitchFamily="34" charset="0"/>
            </a:endParaRPr>
          </a:p>
        </p:txBody>
      </p:sp>
      <p:sp>
        <p:nvSpPr>
          <p:cNvPr id="5" name="TextBox 4"/>
          <p:cNvSpPr txBox="1"/>
          <p:nvPr/>
        </p:nvSpPr>
        <p:spPr>
          <a:xfrm>
            <a:off x="3365700" y="1270374"/>
            <a:ext cx="4027108" cy="1323439"/>
          </a:xfrm>
          <a:prstGeom prst="rect">
            <a:avLst/>
          </a:prstGeom>
          <a:noFill/>
        </p:spPr>
        <p:txBody>
          <a:bodyPr wrap="square" rtlCol="0">
            <a:spAutoFit/>
          </a:bodyPr>
          <a:lstStyle/>
          <a:p>
            <a:r>
              <a:rPr lang="zh-CN" altLang="en-US" sz="4000" dirty="0">
                <a:solidFill>
                  <a:schemeClr val="bg1"/>
                </a:solidFill>
                <a:latin typeface="MyriadSetPro-Semibold" pitchFamily="2" charset="0"/>
              </a:rPr>
              <a:t>演示完毕，感谢您的聆听</a:t>
            </a:r>
            <a:endParaRPr lang="zh-CN" altLang="en-US" sz="4000" dirty="0">
              <a:solidFill>
                <a:schemeClr val="bg1"/>
              </a:solidFill>
              <a:latin typeface="MyriadSetPro-Semibold" pitchFamily="2" charset="0"/>
            </a:endParaRPr>
          </a:p>
        </p:txBody>
      </p:sp>
      <p:cxnSp>
        <p:nvCxnSpPr>
          <p:cNvPr id="6" name="肘形连接符 5"/>
          <p:cNvCxnSpPr>
            <a:stCxn id="5" idx="0"/>
            <a:endCxn id="4" idx="1"/>
          </p:cNvCxnSpPr>
          <p:nvPr/>
        </p:nvCxnSpPr>
        <p:spPr>
          <a:xfrm rot="16200000" flipH="1" flipV="1">
            <a:off x="3618424" y="1017649"/>
            <a:ext cx="1508105" cy="2013554"/>
          </a:xfrm>
          <a:prstGeom prst="bentConnector4">
            <a:avLst>
              <a:gd name="adj1" fmla="val -15158"/>
              <a:gd name="adj2" fmla="val 111353"/>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bwMode="auto">
          <a:xfrm>
            <a:off x="4257101" y="3678501"/>
            <a:ext cx="588169" cy="588169"/>
            <a:chOff x="0" y="0"/>
            <a:chExt cx="784512" cy="784512"/>
          </a:xfrm>
        </p:grpSpPr>
        <p:sp>
          <p:nvSpPr>
            <p:cNvPr id="12" name="椭圆 11"/>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13" name="Freeform 129"/>
            <p:cNvSpPr>
              <a:spLocks noChangeAspect="1" noEditPoints="1" noChangeArrowheads="1"/>
            </p:cNvSpPr>
            <p:nvPr/>
          </p:nvSpPr>
          <p:spPr bwMode="auto">
            <a:xfrm>
              <a:off x="135246" y="135246"/>
              <a:ext cx="514020" cy="514020"/>
            </a:xfrm>
            <a:custGeom>
              <a:avLst/>
              <a:gdLst>
                <a:gd name="T0" fmla="*/ 254360 w 97"/>
                <a:gd name="T1" fmla="*/ 0 h 97"/>
                <a:gd name="T2" fmla="*/ 264959 w 97"/>
                <a:gd name="T3" fmla="*/ 0 h 97"/>
                <a:gd name="T4" fmla="*/ 280856 w 97"/>
                <a:gd name="T5" fmla="*/ 143078 h 97"/>
                <a:gd name="T6" fmla="*/ 259660 w 97"/>
                <a:gd name="T7" fmla="*/ 174873 h 97"/>
                <a:gd name="T8" fmla="*/ 259660 w 97"/>
                <a:gd name="T9" fmla="*/ 180172 h 97"/>
                <a:gd name="T10" fmla="*/ 196070 w 97"/>
                <a:gd name="T11" fmla="*/ 211967 h 97"/>
                <a:gd name="T12" fmla="*/ 121881 w 97"/>
                <a:gd name="T13" fmla="*/ 243762 h 97"/>
                <a:gd name="T14" fmla="*/ 95385 w 97"/>
                <a:gd name="T15" fmla="*/ 227865 h 97"/>
                <a:gd name="T16" fmla="*/ 68889 w 97"/>
                <a:gd name="T17" fmla="*/ 238463 h 97"/>
                <a:gd name="T18" fmla="*/ 5299 w 97"/>
                <a:gd name="T19" fmla="*/ 201369 h 97"/>
                <a:gd name="T20" fmla="*/ 254360 w 97"/>
                <a:gd name="T21" fmla="*/ 0 h 97"/>
                <a:gd name="T22" fmla="*/ 302053 w 97"/>
                <a:gd name="T23" fmla="*/ 5299 h 97"/>
                <a:gd name="T24" fmla="*/ 429233 w 97"/>
                <a:gd name="T25" fmla="*/ 63590 h 97"/>
                <a:gd name="T26" fmla="*/ 323250 w 97"/>
                <a:gd name="T27" fmla="*/ 143078 h 97"/>
                <a:gd name="T28" fmla="*/ 317950 w 97"/>
                <a:gd name="T29" fmla="*/ 137779 h 97"/>
                <a:gd name="T30" fmla="*/ 302053 w 97"/>
                <a:gd name="T31" fmla="*/ 5299 h 97"/>
                <a:gd name="T32" fmla="*/ 455729 w 97"/>
                <a:gd name="T33" fmla="*/ 90086 h 97"/>
                <a:gd name="T34" fmla="*/ 344446 w 97"/>
                <a:gd name="T35" fmla="*/ 174873 h 97"/>
                <a:gd name="T36" fmla="*/ 344446 w 97"/>
                <a:gd name="T37" fmla="*/ 174873 h 97"/>
                <a:gd name="T38" fmla="*/ 312651 w 97"/>
                <a:gd name="T39" fmla="*/ 211967 h 97"/>
                <a:gd name="T40" fmla="*/ 312651 w 97"/>
                <a:gd name="T41" fmla="*/ 238463 h 97"/>
                <a:gd name="T42" fmla="*/ 302053 w 97"/>
                <a:gd name="T43" fmla="*/ 333848 h 97"/>
                <a:gd name="T44" fmla="*/ 317950 w 97"/>
                <a:gd name="T45" fmla="*/ 360344 h 97"/>
                <a:gd name="T46" fmla="*/ 471627 w 97"/>
                <a:gd name="T47" fmla="*/ 397438 h 97"/>
                <a:gd name="T48" fmla="*/ 514020 w 97"/>
                <a:gd name="T49" fmla="*/ 254360 h 97"/>
                <a:gd name="T50" fmla="*/ 455729 w 97"/>
                <a:gd name="T51" fmla="*/ 90086 h 97"/>
                <a:gd name="T52" fmla="*/ 450430 w 97"/>
                <a:gd name="T53" fmla="*/ 429233 h 97"/>
                <a:gd name="T54" fmla="*/ 259660 w 97"/>
                <a:gd name="T55" fmla="*/ 514020 h 97"/>
                <a:gd name="T56" fmla="*/ 286155 w 97"/>
                <a:gd name="T57" fmla="*/ 408037 h 97"/>
                <a:gd name="T58" fmla="*/ 307352 w 97"/>
                <a:gd name="T59" fmla="*/ 392139 h 97"/>
                <a:gd name="T60" fmla="*/ 450430 w 97"/>
                <a:gd name="T61" fmla="*/ 429233 h 97"/>
                <a:gd name="T62" fmla="*/ 222565 w 97"/>
                <a:gd name="T63" fmla="*/ 514020 h 97"/>
                <a:gd name="T64" fmla="*/ 5299 w 97"/>
                <a:gd name="T65" fmla="*/ 317950 h 97"/>
                <a:gd name="T66" fmla="*/ 63590 w 97"/>
                <a:gd name="T67" fmla="*/ 302053 h 97"/>
                <a:gd name="T68" fmla="*/ 95385 w 97"/>
                <a:gd name="T69" fmla="*/ 312651 h 97"/>
                <a:gd name="T70" fmla="*/ 111283 w 97"/>
                <a:gd name="T71" fmla="*/ 307352 h 97"/>
                <a:gd name="T72" fmla="*/ 238463 w 97"/>
                <a:gd name="T73" fmla="*/ 370942 h 97"/>
                <a:gd name="T74" fmla="*/ 254360 w 97"/>
                <a:gd name="T75" fmla="*/ 397438 h 97"/>
                <a:gd name="T76" fmla="*/ 222565 w 97"/>
                <a:gd name="T77" fmla="*/ 514020 h 97"/>
                <a:gd name="T78" fmla="*/ 0 w 97"/>
                <a:gd name="T79" fmla="*/ 280856 h 97"/>
                <a:gd name="T80" fmla="*/ 42393 w 97"/>
                <a:gd name="T81" fmla="*/ 270258 h 97"/>
                <a:gd name="T82" fmla="*/ 0 w 97"/>
                <a:gd name="T83" fmla="*/ 238463 h 97"/>
                <a:gd name="T84" fmla="*/ 0 w 97"/>
                <a:gd name="T85" fmla="*/ 254360 h 97"/>
                <a:gd name="T86" fmla="*/ 0 w 97"/>
                <a:gd name="T87" fmla="*/ 280856 h 97"/>
                <a:gd name="T88" fmla="*/ 275557 w 97"/>
                <a:gd name="T89" fmla="*/ 211967 h 97"/>
                <a:gd name="T90" fmla="*/ 211967 w 97"/>
                <a:gd name="T91" fmla="*/ 243762 h 97"/>
                <a:gd name="T92" fmla="*/ 132479 w 97"/>
                <a:gd name="T93" fmla="*/ 275557 h 97"/>
                <a:gd name="T94" fmla="*/ 132479 w 97"/>
                <a:gd name="T95" fmla="*/ 275557 h 97"/>
                <a:gd name="T96" fmla="*/ 254360 w 97"/>
                <a:gd name="T97" fmla="*/ 333848 h 97"/>
                <a:gd name="T98" fmla="*/ 264959 w 97"/>
                <a:gd name="T99" fmla="*/ 328549 h 97"/>
                <a:gd name="T100" fmla="*/ 275557 w 97"/>
                <a:gd name="T101" fmla="*/ 233164 h 97"/>
                <a:gd name="T102" fmla="*/ 275557 w 97"/>
                <a:gd name="T103" fmla="*/ 211967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Arial" panose="020B0604020202020204" pitchFamily="34" charset="0"/>
              </a:endParaRPr>
            </a:p>
          </p:txBody>
        </p:sp>
      </p:grpSp>
      <p:grpSp>
        <p:nvGrpSpPr>
          <p:cNvPr id="14" name="组合 13"/>
          <p:cNvGrpSpPr/>
          <p:nvPr/>
        </p:nvGrpSpPr>
        <p:grpSpPr bwMode="auto">
          <a:xfrm>
            <a:off x="5577504" y="3678501"/>
            <a:ext cx="588169" cy="588169"/>
            <a:chOff x="0" y="0"/>
            <a:chExt cx="784512" cy="784512"/>
          </a:xfrm>
        </p:grpSpPr>
        <p:sp>
          <p:nvSpPr>
            <p:cNvPr id="15" name="椭圆 14"/>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16" name="任意多边形 15"/>
            <p:cNvSpPr>
              <a:spLocks noChangeArrowheads="1"/>
            </p:cNvSpPr>
            <p:nvPr/>
          </p:nvSpPr>
          <p:spPr bwMode="auto">
            <a:xfrm>
              <a:off x="105574" y="174618"/>
              <a:ext cx="550505" cy="412416"/>
            </a:xfrm>
            <a:custGeom>
              <a:avLst/>
              <a:gdLst>
                <a:gd name="T0" fmla="*/ 0 w 574972"/>
                <a:gd name="T1" fmla="*/ 0 h 399845"/>
                <a:gd name="T2" fmla="*/ 574972 w 574972"/>
                <a:gd name="T3" fmla="*/ 399845 h 399845"/>
              </a:gdLst>
              <a:ahLst/>
              <a:cxnLst/>
              <a:rect l="T0" t="T1" r="T2" b="T3"/>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ea typeface="方正兰亭黑_GBK"/>
                <a:cs typeface="方正兰亭黑_GBK"/>
                <a:sym typeface="Arial" panose="020B0604020202020204" pitchFamily="34" charset="0"/>
              </a:endParaRPr>
            </a:p>
          </p:txBody>
        </p:sp>
      </p:grpSp>
      <p:grpSp>
        <p:nvGrpSpPr>
          <p:cNvPr id="17" name="组合 16"/>
          <p:cNvGrpSpPr/>
          <p:nvPr/>
        </p:nvGrpSpPr>
        <p:grpSpPr bwMode="auto">
          <a:xfrm>
            <a:off x="2936697" y="3678501"/>
            <a:ext cx="588169" cy="588169"/>
            <a:chOff x="0" y="0"/>
            <a:chExt cx="784512" cy="784512"/>
          </a:xfrm>
        </p:grpSpPr>
        <p:sp>
          <p:nvSpPr>
            <p:cNvPr id="18" name="椭圆 17"/>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19" name="Freeform 168"/>
            <p:cNvSpPr>
              <a:spLocks noChangeAspect="1" noEditPoints="1" noChangeArrowheads="1"/>
            </p:cNvSpPr>
            <p:nvPr/>
          </p:nvSpPr>
          <p:spPr bwMode="auto">
            <a:xfrm>
              <a:off x="145149" y="167123"/>
              <a:ext cx="494214" cy="450267"/>
            </a:xfrm>
            <a:custGeom>
              <a:avLst/>
              <a:gdLst>
                <a:gd name="T0" fmla="*/ 21030 w 94"/>
                <a:gd name="T1" fmla="*/ 105618 h 81"/>
                <a:gd name="T2" fmla="*/ 241849 w 94"/>
                <a:gd name="T3" fmla="*/ 105618 h 81"/>
                <a:gd name="T4" fmla="*/ 262880 w 94"/>
                <a:gd name="T5" fmla="*/ 88942 h 81"/>
                <a:gd name="T6" fmla="*/ 383805 w 94"/>
                <a:gd name="T7" fmla="*/ 0 h 81"/>
                <a:gd name="T8" fmla="*/ 383805 w 94"/>
                <a:gd name="T9" fmla="*/ 183442 h 81"/>
                <a:gd name="T10" fmla="*/ 383805 w 94"/>
                <a:gd name="T11" fmla="*/ 366884 h 81"/>
                <a:gd name="T12" fmla="*/ 262880 w 94"/>
                <a:gd name="T13" fmla="*/ 272384 h 81"/>
                <a:gd name="T14" fmla="*/ 241849 w 94"/>
                <a:gd name="T15" fmla="*/ 261266 h 81"/>
                <a:gd name="T16" fmla="*/ 173501 w 94"/>
                <a:gd name="T17" fmla="*/ 261266 h 81"/>
                <a:gd name="T18" fmla="*/ 210304 w 94"/>
                <a:gd name="T19" fmla="*/ 389120 h 81"/>
                <a:gd name="T20" fmla="*/ 236592 w 94"/>
                <a:gd name="T21" fmla="*/ 389120 h 81"/>
                <a:gd name="T22" fmla="*/ 236592 w 94"/>
                <a:gd name="T23" fmla="*/ 450267 h 81"/>
                <a:gd name="T24" fmla="*/ 226077 w 94"/>
                <a:gd name="T25" fmla="*/ 450267 h 81"/>
                <a:gd name="T26" fmla="*/ 110410 w 94"/>
                <a:gd name="T27" fmla="*/ 450267 h 81"/>
                <a:gd name="T28" fmla="*/ 57834 w 94"/>
                <a:gd name="T29" fmla="*/ 261266 h 81"/>
                <a:gd name="T30" fmla="*/ 21030 w 94"/>
                <a:gd name="T31" fmla="*/ 261266 h 81"/>
                <a:gd name="T32" fmla="*/ 21030 w 94"/>
                <a:gd name="T33" fmla="*/ 105618 h 81"/>
                <a:gd name="T34" fmla="*/ 457411 w 94"/>
                <a:gd name="T35" fmla="*/ 127854 h 81"/>
                <a:gd name="T36" fmla="*/ 494214 w 94"/>
                <a:gd name="T37" fmla="*/ 183442 h 81"/>
                <a:gd name="T38" fmla="*/ 457411 w 94"/>
                <a:gd name="T39" fmla="*/ 239031 h 81"/>
                <a:gd name="T40" fmla="*/ 457411 w 94"/>
                <a:gd name="T41" fmla="*/ 366884 h 81"/>
                <a:gd name="T42" fmla="*/ 410092 w 94"/>
                <a:gd name="T43" fmla="*/ 366884 h 81"/>
                <a:gd name="T44" fmla="*/ 410092 w 94"/>
                <a:gd name="T45" fmla="*/ 0 h 81"/>
                <a:gd name="T46" fmla="*/ 457411 w 94"/>
                <a:gd name="T47" fmla="*/ 0 h 81"/>
                <a:gd name="T48" fmla="*/ 457411 w 94"/>
                <a:gd name="T49" fmla="*/ 127854 h 81"/>
                <a:gd name="T50" fmla="*/ 241849 w 94"/>
                <a:gd name="T51" fmla="*/ 272384 h 81"/>
                <a:gd name="T52" fmla="*/ 194531 w 94"/>
                <a:gd name="T53" fmla="*/ 272384 h 81"/>
                <a:gd name="T54" fmla="*/ 210304 w 94"/>
                <a:gd name="T55" fmla="*/ 339090 h 81"/>
                <a:gd name="T56" fmla="*/ 226077 w 94"/>
                <a:gd name="T57" fmla="*/ 339090 h 81"/>
                <a:gd name="T58" fmla="*/ 226077 w 94"/>
                <a:gd name="T59" fmla="*/ 316855 h 81"/>
                <a:gd name="T60" fmla="*/ 241849 w 94"/>
                <a:gd name="T61" fmla="*/ 272384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ea typeface="方正兰亭黑_GBK"/>
                <a:cs typeface="方正兰亭黑_GBK"/>
                <a:sym typeface="Arial" panose="020B0604020202020204" pitchFamily="34" charset="0"/>
              </a:endParaRPr>
            </a:p>
          </p:txBody>
        </p:sp>
      </p:grpSp>
      <p:grpSp>
        <p:nvGrpSpPr>
          <p:cNvPr id="20" name="组合 19"/>
          <p:cNvGrpSpPr/>
          <p:nvPr/>
        </p:nvGrpSpPr>
        <p:grpSpPr bwMode="auto">
          <a:xfrm>
            <a:off x="1617485" y="3678501"/>
            <a:ext cx="588169" cy="588169"/>
            <a:chOff x="0" y="0"/>
            <a:chExt cx="784512" cy="784512"/>
          </a:xfrm>
        </p:grpSpPr>
        <p:sp>
          <p:nvSpPr>
            <p:cNvPr id="21" name="椭圆 20"/>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22" name="任意多边形 21"/>
            <p:cNvSpPr>
              <a:spLocks noChangeArrowheads="1"/>
            </p:cNvSpPr>
            <p:nvPr/>
          </p:nvSpPr>
          <p:spPr bwMode="auto">
            <a:xfrm>
              <a:off x="132612" y="128939"/>
              <a:ext cx="519288" cy="503774"/>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grpSp>
      <p:grpSp>
        <p:nvGrpSpPr>
          <p:cNvPr id="23" name="组合 22"/>
          <p:cNvGrpSpPr/>
          <p:nvPr/>
        </p:nvGrpSpPr>
        <p:grpSpPr bwMode="auto">
          <a:xfrm>
            <a:off x="6897907" y="3678501"/>
            <a:ext cx="588169" cy="588169"/>
            <a:chOff x="0" y="0"/>
            <a:chExt cx="784512" cy="784512"/>
          </a:xfrm>
        </p:grpSpPr>
        <p:sp>
          <p:nvSpPr>
            <p:cNvPr id="24" name="椭圆 23"/>
            <p:cNvSpPr>
              <a:spLocks noChangeArrowheads="1"/>
            </p:cNvSpPr>
            <p:nvPr/>
          </p:nvSpPr>
          <p:spPr bwMode="auto">
            <a:xfrm>
              <a:off x="0" y="0"/>
              <a:ext cx="784512" cy="784512"/>
            </a:xfrm>
            <a:prstGeom prst="ellipse">
              <a:avLst/>
            </a:pr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050">
                <a:solidFill>
                  <a:srgbClr val="FFFFFF"/>
                </a:solidFill>
                <a:latin typeface="宋体" panose="02010600030101010101" pitchFamily="2" charset="-122"/>
                <a:sym typeface="宋体" panose="02010600030101010101" pitchFamily="2" charset="-122"/>
              </a:endParaRPr>
            </a:p>
          </p:txBody>
        </p:sp>
        <p:sp>
          <p:nvSpPr>
            <p:cNvPr id="25" name="Freeform 228"/>
            <p:cNvSpPr>
              <a:spLocks noEditPoints="1" noChangeArrowheads="1"/>
            </p:cNvSpPr>
            <p:nvPr/>
          </p:nvSpPr>
          <p:spPr bwMode="auto">
            <a:xfrm>
              <a:off x="219554" y="163389"/>
              <a:ext cx="345405" cy="457735"/>
            </a:xfrm>
            <a:custGeom>
              <a:avLst/>
              <a:gdLst>
                <a:gd name="T0" fmla="*/ 252411 w 52"/>
                <a:gd name="T1" fmla="*/ 351593 h 69"/>
                <a:gd name="T2" fmla="*/ 212557 w 52"/>
                <a:gd name="T3" fmla="*/ 338326 h 69"/>
                <a:gd name="T4" fmla="*/ 212557 w 52"/>
                <a:gd name="T5" fmla="*/ 338326 h 69"/>
                <a:gd name="T6" fmla="*/ 179345 w 52"/>
                <a:gd name="T7" fmla="*/ 325058 h 69"/>
                <a:gd name="T8" fmla="*/ 99636 w 52"/>
                <a:gd name="T9" fmla="*/ 192381 h 69"/>
                <a:gd name="T10" fmla="*/ 106278 w 52"/>
                <a:gd name="T11" fmla="*/ 152578 h 69"/>
                <a:gd name="T12" fmla="*/ 106278 w 52"/>
                <a:gd name="T13" fmla="*/ 152578 h 69"/>
                <a:gd name="T14" fmla="*/ 119563 w 52"/>
                <a:gd name="T15" fmla="*/ 112775 h 69"/>
                <a:gd name="T16" fmla="*/ 73066 w 52"/>
                <a:gd name="T17" fmla="*/ 39803 h 69"/>
                <a:gd name="T18" fmla="*/ 46497 w 52"/>
                <a:gd name="T19" fmla="*/ 39803 h 69"/>
                <a:gd name="T20" fmla="*/ 6642 w 52"/>
                <a:gd name="T21" fmla="*/ 92874 h 69"/>
                <a:gd name="T22" fmla="*/ 0 w 52"/>
                <a:gd name="T23" fmla="*/ 139311 h 69"/>
                <a:gd name="T24" fmla="*/ 73066 w 52"/>
                <a:gd name="T25" fmla="*/ 298523 h 69"/>
                <a:gd name="T26" fmla="*/ 172703 w 52"/>
                <a:gd name="T27" fmla="*/ 437833 h 69"/>
                <a:gd name="T28" fmla="*/ 212557 w 52"/>
                <a:gd name="T29" fmla="*/ 451101 h 69"/>
                <a:gd name="T30" fmla="*/ 278981 w 52"/>
                <a:gd name="T31" fmla="*/ 451101 h 69"/>
                <a:gd name="T32" fmla="*/ 292266 w 52"/>
                <a:gd name="T33" fmla="*/ 424566 h 69"/>
                <a:gd name="T34" fmla="*/ 252411 w 52"/>
                <a:gd name="T35" fmla="*/ 351593 h 69"/>
                <a:gd name="T36" fmla="*/ 345405 w 52"/>
                <a:gd name="T37" fmla="*/ 411298 h 69"/>
                <a:gd name="T38" fmla="*/ 292266 w 52"/>
                <a:gd name="T39" fmla="*/ 325058 h 69"/>
                <a:gd name="T40" fmla="*/ 278981 w 52"/>
                <a:gd name="T41" fmla="*/ 318424 h 69"/>
                <a:gd name="T42" fmla="*/ 265696 w 52"/>
                <a:gd name="T43" fmla="*/ 318424 h 69"/>
                <a:gd name="T44" fmla="*/ 259054 w 52"/>
                <a:gd name="T45" fmla="*/ 338326 h 69"/>
                <a:gd name="T46" fmla="*/ 312193 w 52"/>
                <a:gd name="T47" fmla="*/ 424566 h 69"/>
                <a:gd name="T48" fmla="*/ 332120 w 52"/>
                <a:gd name="T49" fmla="*/ 431200 h 69"/>
                <a:gd name="T50" fmla="*/ 338763 w 52"/>
                <a:gd name="T51" fmla="*/ 424566 h 69"/>
                <a:gd name="T52" fmla="*/ 345405 w 52"/>
                <a:gd name="T53" fmla="*/ 411298 h 69"/>
                <a:gd name="T54" fmla="*/ 132848 w 52"/>
                <a:gd name="T55" fmla="*/ 112775 h 69"/>
                <a:gd name="T56" fmla="*/ 152775 w 52"/>
                <a:gd name="T57" fmla="*/ 119409 h 69"/>
                <a:gd name="T58" fmla="*/ 159418 w 52"/>
                <a:gd name="T59" fmla="*/ 112775 h 69"/>
                <a:gd name="T60" fmla="*/ 166060 w 52"/>
                <a:gd name="T61" fmla="*/ 92874 h 69"/>
                <a:gd name="T62" fmla="*/ 112921 w 52"/>
                <a:gd name="T63" fmla="*/ 6634 h 69"/>
                <a:gd name="T64" fmla="*/ 99636 w 52"/>
                <a:gd name="T65" fmla="*/ 0 h 69"/>
                <a:gd name="T66" fmla="*/ 86351 w 52"/>
                <a:gd name="T67" fmla="*/ 6634 h 69"/>
                <a:gd name="T68" fmla="*/ 86351 w 52"/>
                <a:gd name="T69" fmla="*/ 26535 h 69"/>
                <a:gd name="T70" fmla="*/ 132848 w 52"/>
                <a:gd name="T71" fmla="*/ 11277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9"/>
                <a:gd name="T110" fmla="*/ 52 w 52"/>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noFill/>
            <a:ln w="9525">
              <a:solidFill>
                <a:schemeClr val="bg1"/>
              </a:solidFill>
              <a:bevel/>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502"/>
                                        <p:tgtEl>
                                          <p:spTgt spid="6"/>
                                        </p:tgtEl>
                                      </p:cBhvr>
                                    </p:animEffect>
                                  </p:childTnLst>
                                </p:cTn>
                              </p:par>
                            </p:childTnLst>
                          </p:cTn>
                        </p:par>
                        <p:par>
                          <p:cTn id="8" fill="hold">
                            <p:stCondLst>
                              <p:cond delay="23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601"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601" fill="hold"/>
                                        <p:tgtEl>
                                          <p:spTgt spid="5"/>
                                        </p:tgtEl>
                                        <p:attrNameLst>
                                          <p:attrName>ppt_y</p:attrName>
                                        </p:attrNameLst>
                                      </p:cBhvr>
                                      <p:tavLst>
                                        <p:tav tm="0">
                                          <p:val>
                                            <p:strVal val="#ppt_y"/>
                                          </p:val>
                                        </p:tav>
                                        <p:tav tm="100000">
                                          <p:val>
                                            <p:strVal val="#ppt_y"/>
                                          </p:val>
                                        </p:tav>
                                      </p:tavLst>
                                    </p:anim>
                                    <p:anim calcmode="lin" valueType="num">
                                      <p:cBhvr>
                                        <p:cTn id="13" dur="601"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601"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601" tmFilter="0,0; .5, 1; 1, 1"/>
                                        <p:tgtEl>
                                          <p:spTgt spid="5"/>
                                        </p:tgtEl>
                                      </p:cBhvr>
                                    </p:animEffect>
                                  </p:childTnLst>
                                </p:cTn>
                              </p:par>
                            </p:childTnLst>
                          </p:cTn>
                        </p:par>
                        <p:par>
                          <p:cTn id="16" fill="hold">
                            <p:stCondLst>
                              <p:cond delay="1202"/>
                            </p:stCondLst>
                            <p:childTnLst>
                              <p:par>
                                <p:cTn id="17" presetID="10" presetClass="entr" presetSubtype="0" fill="hold" grpId="1" nodeType="after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901"/>
                                        <p:tgtEl>
                                          <p:spTgt spid="4"/>
                                        </p:tgtEl>
                                      </p:cBhvr>
                                    </p:animEffect>
                                  </p:childTnLst>
                                </p:cTn>
                              </p:par>
                              <p:par>
                                <p:cTn id="20" presetID="34" presetClass="emph" presetSubtype="0" fill="hold" grpId="0" nodeType="withEffect">
                                  <p:stCondLst>
                                    <p:cond delay="0"/>
                                  </p:stCondLst>
                                  <p:iterate type="lt">
                                    <p:tmPct val="10000"/>
                                  </p:iterate>
                                  <p:childTnLst>
                                    <p:animMotion origin="layout" path="M 0.0 0.0 L 0.0 -0.07213" pathEditMode="relative" ptsTypes="">
                                      <p:cBhvr>
                                        <p:cTn id="21" dur="450" accel="50000" decel="50000" autoRev="1" fill="hold">
                                          <p:stCondLst>
                                            <p:cond delay="0"/>
                                          </p:stCondLst>
                                        </p:cTn>
                                        <p:tgtEl>
                                          <p:spTgt spid="4"/>
                                        </p:tgtEl>
                                        <p:attrNameLst>
                                          <p:attrName>ppt_x</p:attrName>
                                          <p:attrName>ppt_y</p:attrName>
                                        </p:attrNameLst>
                                      </p:cBhvr>
                                    </p:animMotion>
                                    <p:animRot by="1500000">
                                      <p:cBhvr>
                                        <p:cTn id="22" dur="226" fill="hold">
                                          <p:stCondLst>
                                            <p:cond delay="0"/>
                                          </p:stCondLst>
                                        </p:cTn>
                                        <p:tgtEl>
                                          <p:spTgt spid="4"/>
                                        </p:tgtEl>
                                        <p:attrNameLst>
                                          <p:attrName>r</p:attrName>
                                        </p:attrNameLst>
                                      </p:cBhvr>
                                    </p:animRot>
                                    <p:animRot by="-1500000">
                                      <p:cBhvr>
                                        <p:cTn id="23" dur="226" fill="hold">
                                          <p:stCondLst>
                                            <p:cond delay="226"/>
                                          </p:stCondLst>
                                        </p:cTn>
                                        <p:tgtEl>
                                          <p:spTgt spid="4"/>
                                        </p:tgtEl>
                                        <p:attrNameLst>
                                          <p:attrName>r</p:attrName>
                                        </p:attrNameLst>
                                      </p:cBhvr>
                                    </p:animRot>
                                    <p:animRot by="-1500000">
                                      <p:cBhvr>
                                        <p:cTn id="24" dur="226" fill="hold">
                                          <p:stCondLst>
                                            <p:cond delay="450"/>
                                          </p:stCondLst>
                                        </p:cTn>
                                        <p:tgtEl>
                                          <p:spTgt spid="4"/>
                                        </p:tgtEl>
                                        <p:attrNameLst>
                                          <p:attrName>r</p:attrName>
                                        </p:attrNameLst>
                                      </p:cBhvr>
                                    </p:animRot>
                                    <p:animRot by="1500000">
                                      <p:cBhvr>
                                        <p:cTn id="25" dur="226" fill="hold">
                                          <p:stCondLst>
                                            <p:cond delay="676"/>
                                          </p:stCondLst>
                                        </p:cTn>
                                        <p:tgtEl>
                                          <p:spTgt spid="4"/>
                                        </p:tgtEl>
                                        <p:attrNameLst>
                                          <p:attrName>r</p:attrName>
                                        </p:attrNameLst>
                                      </p:cBhvr>
                                    </p:animRot>
                                  </p:childTnLst>
                                </p:cTn>
                              </p:par>
                              <p:par>
                                <p:cTn id="26" presetID="37" presetClass="entr" presetSubtype="0" fill="hold" nodeType="withEffect">
                                  <p:stCondLst>
                                    <p:cond delay="3000"/>
                                  </p:stCondLst>
                                  <p:childTnLst>
                                    <p:set>
                                      <p:cBhvr>
                                        <p:cTn id="27" dur="1" fill="hold">
                                          <p:stCondLst>
                                            <p:cond delay="0"/>
                                          </p:stCondLst>
                                        </p:cTn>
                                        <p:tgtEl>
                                          <p:spTgt spid="20"/>
                                        </p:tgtEl>
                                        <p:attrNameLst>
                                          <p:attrName>style.visibility</p:attrName>
                                        </p:attrNameLst>
                                      </p:cBhvr>
                                      <p:to>
                                        <p:strVal val="visible"/>
                                      </p:to>
                                    </p:set>
                                    <p:animEffect>
                                      <p:cBhvr>
                                        <p:cTn id="28" dur="750"/>
                                        <p:tgtEl>
                                          <p:spTgt spid="20"/>
                                        </p:tgtEl>
                                      </p:cBhvr>
                                    </p:animEffect>
                                    <p:anim calcmode="lin" valueType="num">
                                      <p:cBhvr>
                                        <p:cTn id="29" dur="750" fill="hold"/>
                                        <p:tgtEl>
                                          <p:spTgt spid="20"/>
                                        </p:tgtEl>
                                        <p:attrNameLst>
                                          <p:attrName>ppt_x</p:attrName>
                                        </p:attrNameLst>
                                      </p:cBhvr>
                                      <p:tavLst>
                                        <p:tav tm="0">
                                          <p:val>
                                            <p:strVal val="#ppt_x"/>
                                          </p:val>
                                        </p:tav>
                                        <p:tav tm="100000">
                                          <p:val>
                                            <p:strVal val="#ppt_x"/>
                                          </p:val>
                                        </p:tav>
                                      </p:tavLst>
                                    </p:anim>
                                    <p:anim calcmode="lin" valueType="num">
                                      <p:cBhvr>
                                        <p:cTn id="30" dur="675" decel="100000" fill="hold"/>
                                        <p:tgtEl>
                                          <p:spTgt spid="20"/>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3250"/>
                                  </p:stCondLst>
                                  <p:childTnLst>
                                    <p:set>
                                      <p:cBhvr>
                                        <p:cTn id="33" dur="1" fill="hold">
                                          <p:stCondLst>
                                            <p:cond delay="0"/>
                                          </p:stCondLst>
                                        </p:cTn>
                                        <p:tgtEl>
                                          <p:spTgt spid="17"/>
                                        </p:tgtEl>
                                        <p:attrNameLst>
                                          <p:attrName>style.visibility</p:attrName>
                                        </p:attrNameLst>
                                      </p:cBhvr>
                                      <p:to>
                                        <p:strVal val="visible"/>
                                      </p:to>
                                    </p:set>
                                    <p:animEffect>
                                      <p:cBhvr>
                                        <p:cTn id="34" dur="750"/>
                                        <p:tgtEl>
                                          <p:spTgt spid="17"/>
                                        </p:tgtEl>
                                      </p:cBhvr>
                                    </p:animEffect>
                                    <p:anim calcmode="lin" valueType="num">
                                      <p:cBhvr>
                                        <p:cTn id="35" dur="750" fill="hold"/>
                                        <p:tgtEl>
                                          <p:spTgt spid="17"/>
                                        </p:tgtEl>
                                        <p:attrNameLst>
                                          <p:attrName>ppt_x</p:attrName>
                                        </p:attrNameLst>
                                      </p:cBhvr>
                                      <p:tavLst>
                                        <p:tav tm="0">
                                          <p:val>
                                            <p:strVal val="#ppt_x"/>
                                          </p:val>
                                        </p:tav>
                                        <p:tav tm="100000">
                                          <p:val>
                                            <p:strVal val="#ppt_x"/>
                                          </p:val>
                                        </p:tav>
                                      </p:tavLst>
                                    </p:anim>
                                    <p:anim calcmode="lin" valueType="num">
                                      <p:cBhvr>
                                        <p:cTn id="36" dur="675" decel="100000" fill="hold"/>
                                        <p:tgtEl>
                                          <p:spTgt spid="17"/>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3500"/>
                                  </p:stCondLst>
                                  <p:childTnLst>
                                    <p:set>
                                      <p:cBhvr>
                                        <p:cTn id="39" dur="1" fill="hold">
                                          <p:stCondLst>
                                            <p:cond delay="0"/>
                                          </p:stCondLst>
                                        </p:cTn>
                                        <p:tgtEl>
                                          <p:spTgt spid="11"/>
                                        </p:tgtEl>
                                        <p:attrNameLst>
                                          <p:attrName>style.visibility</p:attrName>
                                        </p:attrNameLst>
                                      </p:cBhvr>
                                      <p:to>
                                        <p:strVal val="visible"/>
                                      </p:to>
                                    </p:set>
                                    <p:animEffect>
                                      <p:cBhvr>
                                        <p:cTn id="40" dur="750"/>
                                        <p:tgtEl>
                                          <p:spTgt spid="11"/>
                                        </p:tgtEl>
                                      </p:cBhvr>
                                    </p:animEffect>
                                    <p:anim calcmode="lin" valueType="num">
                                      <p:cBhvr>
                                        <p:cTn id="41" dur="750" fill="hold"/>
                                        <p:tgtEl>
                                          <p:spTgt spid="11"/>
                                        </p:tgtEl>
                                        <p:attrNameLst>
                                          <p:attrName>ppt_x</p:attrName>
                                        </p:attrNameLst>
                                      </p:cBhvr>
                                      <p:tavLst>
                                        <p:tav tm="0">
                                          <p:val>
                                            <p:strVal val="#ppt_x"/>
                                          </p:val>
                                        </p:tav>
                                        <p:tav tm="100000">
                                          <p:val>
                                            <p:strVal val="#ppt_x"/>
                                          </p:val>
                                        </p:tav>
                                      </p:tavLst>
                                    </p:anim>
                                    <p:anim calcmode="lin" valueType="num">
                                      <p:cBhvr>
                                        <p:cTn id="42" dur="675" decel="100000" fill="hold"/>
                                        <p:tgtEl>
                                          <p:spTgt spid="11"/>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3500"/>
                                  </p:stCondLst>
                                  <p:childTnLst>
                                    <p:set>
                                      <p:cBhvr>
                                        <p:cTn id="45" dur="1" fill="hold">
                                          <p:stCondLst>
                                            <p:cond delay="0"/>
                                          </p:stCondLst>
                                        </p:cTn>
                                        <p:tgtEl>
                                          <p:spTgt spid="14"/>
                                        </p:tgtEl>
                                        <p:attrNameLst>
                                          <p:attrName>style.visibility</p:attrName>
                                        </p:attrNameLst>
                                      </p:cBhvr>
                                      <p:to>
                                        <p:strVal val="visible"/>
                                      </p:to>
                                    </p:set>
                                    <p:animEffect>
                                      <p:cBhvr>
                                        <p:cTn id="46" dur="750"/>
                                        <p:tgtEl>
                                          <p:spTgt spid="14"/>
                                        </p:tgtEl>
                                      </p:cBhvr>
                                    </p:animEffect>
                                    <p:anim calcmode="lin" valueType="num">
                                      <p:cBhvr>
                                        <p:cTn id="47" dur="750" fill="hold"/>
                                        <p:tgtEl>
                                          <p:spTgt spid="14"/>
                                        </p:tgtEl>
                                        <p:attrNameLst>
                                          <p:attrName>ppt_x</p:attrName>
                                        </p:attrNameLst>
                                      </p:cBhvr>
                                      <p:tavLst>
                                        <p:tav tm="0">
                                          <p:val>
                                            <p:strVal val="#ppt_x"/>
                                          </p:val>
                                        </p:tav>
                                        <p:tav tm="100000">
                                          <p:val>
                                            <p:strVal val="#ppt_x"/>
                                          </p:val>
                                        </p:tav>
                                      </p:tavLst>
                                    </p:anim>
                                    <p:anim calcmode="lin" valueType="num">
                                      <p:cBhvr>
                                        <p:cTn id="48" dur="675" decel="100000" fill="hold"/>
                                        <p:tgtEl>
                                          <p:spTgt spid="14"/>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3600"/>
                                  </p:stCondLst>
                                  <p:childTnLst>
                                    <p:set>
                                      <p:cBhvr>
                                        <p:cTn id="51" dur="1" fill="hold">
                                          <p:stCondLst>
                                            <p:cond delay="0"/>
                                          </p:stCondLst>
                                        </p:cTn>
                                        <p:tgtEl>
                                          <p:spTgt spid="23"/>
                                        </p:tgtEl>
                                        <p:attrNameLst>
                                          <p:attrName>style.visibility</p:attrName>
                                        </p:attrNameLst>
                                      </p:cBhvr>
                                      <p:to>
                                        <p:strVal val="visible"/>
                                      </p:to>
                                    </p:set>
                                    <p:animEffect>
                                      <p:cBhvr>
                                        <p:cTn id="52" dur="750"/>
                                        <p:tgtEl>
                                          <p:spTgt spid="23"/>
                                        </p:tgtEl>
                                      </p:cBhvr>
                                    </p:animEffect>
                                    <p:anim calcmode="lin" valueType="num">
                                      <p:cBhvr>
                                        <p:cTn id="53" dur="750" fill="hold"/>
                                        <p:tgtEl>
                                          <p:spTgt spid="23"/>
                                        </p:tgtEl>
                                        <p:attrNameLst>
                                          <p:attrName>ppt_x</p:attrName>
                                        </p:attrNameLst>
                                      </p:cBhvr>
                                      <p:tavLst>
                                        <p:tav tm="0">
                                          <p:val>
                                            <p:strVal val="#ppt_x"/>
                                          </p:val>
                                        </p:tav>
                                        <p:tav tm="100000">
                                          <p:val>
                                            <p:strVal val="#ppt_x"/>
                                          </p:val>
                                        </p:tav>
                                      </p:tavLst>
                                    </p:anim>
                                    <p:anim calcmode="lin" valueType="num">
                                      <p:cBhvr>
                                        <p:cTn id="54" dur="675" decel="100000" fill="hold"/>
                                        <p:tgtEl>
                                          <p:spTgt spid="23"/>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492500" y="1552557"/>
            <a:ext cx="2159000" cy="584775"/>
          </a:xfrm>
          <a:prstGeom prst="rect">
            <a:avLst/>
          </a:prstGeom>
          <a:noFill/>
        </p:spPr>
        <p:txBody>
          <a:bodyPr wrap="square" rtlCol="0">
            <a:spAutoFit/>
          </a:bodyPr>
          <a:lstStyle/>
          <a:p>
            <a:pPr algn="ctr"/>
            <a:r>
              <a:rPr lang="en-US" altLang="zh-CN" sz="3200" dirty="0">
                <a:solidFill>
                  <a:schemeClr val="bg1"/>
                </a:solidFill>
                <a:latin typeface="Myriad Pro Light" pitchFamily="34" charset="0"/>
              </a:rPr>
              <a:t>Part one</a:t>
            </a:r>
            <a:endParaRPr lang="zh-CN" altLang="en-US" sz="3200" dirty="0">
              <a:solidFill>
                <a:schemeClr val="bg1"/>
              </a:solidFill>
              <a:latin typeface="Myriad Pro Light" pitchFamily="34" charset="0"/>
            </a:endParaRPr>
          </a:p>
        </p:txBody>
      </p:sp>
      <p:sp>
        <p:nvSpPr>
          <p:cNvPr id="5" name="矩形 4"/>
          <p:cNvSpPr/>
          <p:nvPr/>
        </p:nvSpPr>
        <p:spPr>
          <a:xfrm>
            <a:off x="2366909" y="2267991"/>
            <a:ext cx="4410182" cy="461665"/>
          </a:xfrm>
          <a:prstGeom prst="rect">
            <a:avLst/>
          </a:prstGeom>
        </p:spPr>
        <p:txBody>
          <a:bodyPr wrap="none">
            <a:spAutoFit/>
          </a:bodyPr>
          <a:lstStyle/>
          <a:p>
            <a:pPr algn="ctr"/>
            <a:r>
              <a:rPr lang="en-US" altLang="zh-CN" sz="2400" dirty="0">
                <a:solidFill>
                  <a:srgbClr val="FFFFFF"/>
                </a:solidFill>
                <a:latin typeface="Myriad Pro Light" pitchFamily="34" charset="0"/>
              </a:rPr>
              <a:t>Click here to add your title text</a:t>
            </a:r>
            <a:r>
              <a:rPr lang="en-US" altLang="zh-CN" sz="2400" dirty="0">
                <a:solidFill>
                  <a:schemeClr val="bg1"/>
                </a:solidFill>
                <a:latin typeface="Myriad Pro Light" pitchFamily="34" charset="0"/>
              </a:rPr>
              <a:t>.</a:t>
            </a:r>
            <a:endParaRPr lang="en-US" altLang="zh-CN" sz="2400" dirty="0">
              <a:solidFill>
                <a:schemeClr val="bg1"/>
              </a:solidFill>
              <a:latin typeface="Myriad Pro Light" pitchFamily="34" charset="0"/>
            </a:endParaRPr>
          </a:p>
        </p:txBody>
      </p:sp>
      <p:grpSp>
        <p:nvGrpSpPr>
          <p:cNvPr id="6" name="组合 5"/>
          <p:cNvGrpSpPr/>
          <p:nvPr/>
        </p:nvGrpSpPr>
        <p:grpSpPr>
          <a:xfrm>
            <a:off x="2366910" y="1844944"/>
            <a:ext cx="4410181" cy="653880"/>
            <a:chOff x="2366910" y="1844944"/>
            <a:chExt cx="4410181" cy="653880"/>
          </a:xfrm>
        </p:grpSpPr>
        <p:cxnSp>
          <p:nvCxnSpPr>
            <p:cNvPr id="7" name="肘形连接符 6"/>
            <p:cNvCxnSpPr>
              <a:stCxn id="4" idx="3"/>
              <a:endCxn id="5" idx="3"/>
            </p:cNvCxnSpPr>
            <p:nvPr/>
          </p:nvCxnSpPr>
          <p:spPr>
            <a:xfrm>
              <a:off x="5651500" y="1844945"/>
              <a:ext cx="1125591" cy="653879"/>
            </a:xfrm>
            <a:prstGeom prst="bentConnector3">
              <a:avLst>
                <a:gd name="adj1" fmla="val 120309"/>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366910" y="1844944"/>
              <a:ext cx="1125591" cy="653879"/>
            </a:xfrm>
            <a:prstGeom prst="bentConnector3">
              <a:avLst>
                <a:gd name="adj1" fmla="val 120309"/>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2669019" y="2632597"/>
            <a:ext cx="790419" cy="79041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020079" y="2767692"/>
            <a:ext cx="1914149" cy="10610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541580" y="681540"/>
            <a:ext cx="1675193" cy="92857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922150" y="1299759"/>
            <a:ext cx="670259" cy="3715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4414483" y="4045663"/>
            <a:ext cx="315035" cy="517558"/>
          </a:xfrm>
          <a:prstGeom prst="chevron">
            <a:avLst>
              <a:gd name="adj" fmla="val 92744"/>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39"/>
          <p:cNvSpPr txBox="1"/>
          <p:nvPr/>
        </p:nvSpPr>
        <p:spPr>
          <a:xfrm>
            <a:off x="4054443" y="3832489"/>
            <a:ext cx="1035115" cy="276999"/>
          </a:xfrm>
          <a:prstGeom prst="rect">
            <a:avLst/>
          </a:prstGeom>
          <a:noFill/>
        </p:spPr>
        <p:txBody>
          <a:bodyPr wrap="square" rtlCol="0">
            <a:spAutoFit/>
          </a:bodyPr>
          <a:lstStyle/>
          <a:p>
            <a:pPr algn="ctr"/>
            <a:r>
              <a:rPr lang="en-US" altLang="zh-CN" sz="1200" dirty="0">
                <a:solidFill>
                  <a:schemeClr val="bg1"/>
                </a:solidFill>
                <a:latin typeface="Myriad Pro Light" pitchFamily="34" charset="0"/>
              </a:rPr>
              <a:t>Trust me</a:t>
            </a:r>
            <a:endParaRPr lang="zh-CN" altLang="en-US" sz="1200" dirty="0">
              <a:solidFill>
                <a:schemeClr val="bg1"/>
              </a:solidFill>
              <a:latin typeface="Myriad Pro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grpSp>
        <p:nvGrpSpPr>
          <p:cNvPr id="10" name="组合 9"/>
          <p:cNvGrpSpPr/>
          <p:nvPr/>
        </p:nvGrpSpPr>
        <p:grpSpPr>
          <a:xfrm>
            <a:off x="510175" y="1541176"/>
            <a:ext cx="3397529" cy="2123456"/>
            <a:chOff x="755576" y="1491630"/>
            <a:chExt cx="2880000" cy="1800000"/>
          </a:xfrm>
          <a:effectLst>
            <a:outerShdw blurRad="228600" dist="38100" dir="8400000" sx="105000" sy="105000" algn="tr" rotWithShape="0">
              <a:prstClr val="black">
                <a:alpha val="20000"/>
              </a:prstClr>
            </a:outerShdw>
          </a:effectLst>
        </p:grpSpPr>
        <p:sp>
          <p:nvSpPr>
            <p:cNvPr id="11" name="矩形 10"/>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2" name="矩形 11"/>
            <p:cNvSpPr/>
            <p:nvPr/>
          </p:nvSpPr>
          <p:spPr>
            <a:xfrm>
              <a:off x="813012" y="1524499"/>
              <a:ext cx="2772000" cy="1728000"/>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13" name="TextBox 4"/>
          <p:cNvSpPr txBox="1"/>
          <p:nvPr/>
        </p:nvSpPr>
        <p:spPr>
          <a:xfrm>
            <a:off x="5099095" y="1715809"/>
            <a:ext cx="3633290" cy="2215991"/>
          </a:xfrm>
          <a:prstGeom prst="rect">
            <a:avLst/>
          </a:prstGeom>
          <a:noFill/>
        </p:spPr>
        <p:txBody>
          <a:bodyPr wrap="square" lIns="0" tIns="0" rIns="0" bIns="0" rtlCol="0">
            <a:spAutoFit/>
          </a:bodyPr>
          <a:lstStyle/>
          <a:p>
            <a:pPr algn="just">
              <a:lnSpc>
                <a:spcPct val="150000"/>
              </a:lnSpc>
            </a:pPr>
            <a:r>
              <a:rPr lang="zh-CN" altLang="en-US" sz="825"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200" dirty="0">
                <a:solidFill>
                  <a:schemeClr val="bg1"/>
                </a:solidFill>
                <a:latin typeface="微软雅黑" panose="020B0503020204020204" pitchFamily="34" charset="-122"/>
                <a:ea typeface="微软雅黑" panose="020B0503020204020204" pitchFamily="34" charset="-122"/>
              </a:rPr>
              <a:t>2013</a:t>
            </a:r>
            <a:r>
              <a:rPr lang="zh-CN" altLang="en-US" sz="1200" dirty="0">
                <a:solidFill>
                  <a:schemeClr val="bg1"/>
                </a:solidFill>
                <a:latin typeface="微软雅黑" panose="020B0503020204020204" pitchFamily="34" charset="-122"/>
                <a:ea typeface="微软雅黑" panose="020B0503020204020204" pitchFamily="34" charset="-122"/>
              </a:rPr>
              <a:t>年，未来将在香港和深圳两地上市，是中国最大的通信设备上市公司。</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某某公司是全球领先的综合通信解决方案提供商。公司将</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474676" y="3153046"/>
            <a:ext cx="2476564" cy="1547852"/>
            <a:chOff x="755576" y="1491630"/>
            <a:chExt cx="2880000" cy="1800000"/>
          </a:xfrm>
          <a:effectLst>
            <a:outerShdw blurRad="228600" dist="38100" dir="8400000" sx="105000" sy="105000" algn="tr" rotWithShape="0">
              <a:prstClr val="black">
                <a:alpha val="20000"/>
              </a:prstClr>
            </a:outerShdw>
          </a:effectLst>
        </p:grpSpPr>
        <p:sp>
          <p:nvSpPr>
            <p:cNvPr id="15" name="矩形 14"/>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6" name="矩形 15"/>
            <p:cNvSpPr/>
            <p:nvPr/>
          </p:nvSpPr>
          <p:spPr>
            <a:xfrm>
              <a:off x="813012" y="1524499"/>
              <a:ext cx="2772000" cy="172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anim calcmode="lin" valueType="num">
                                      <p:cBhvr>
                                        <p:cTn id="54" dur="500" fill="hold"/>
                                        <p:tgtEl>
                                          <p:spTgt spid="14"/>
                                        </p:tgtEl>
                                        <p:attrNameLst>
                                          <p:attrName>ppt_x</p:attrName>
                                        </p:attrNameLst>
                                      </p:cBhvr>
                                      <p:tavLst>
                                        <p:tav tm="0">
                                          <p:val>
                                            <p:strVal val="#ppt_x"/>
                                          </p:val>
                                        </p:tav>
                                        <p:tav tm="100000">
                                          <p:val>
                                            <p:strVal val="#ppt_x"/>
                                          </p:val>
                                        </p:tav>
                                      </p:tavLst>
                                    </p:anim>
                                    <p:anim calcmode="lin" valueType="num">
                                      <p:cBhvr>
                                        <p:cTn id="55" dur="50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13"/>
                                        </p:tgtEl>
                                        <p:attrNameLst>
                                          <p:attrName>style.visibility</p:attrName>
                                        </p:attrNameLst>
                                      </p:cBhvr>
                                      <p:to>
                                        <p:strVal val="visible"/>
                                      </p:to>
                                    </p:set>
                                    <p:animEffect transition="in" filter="wipe(left)">
                                      <p:cBhvr>
                                        <p:cTn id="59" dur="50"/>
                                        <p:tgtEl>
                                          <p:spTgt spid="13"/>
                                        </p:tgtEl>
                                      </p:cBhvr>
                                    </p:animEffect>
                                  </p:childTnLst>
                                </p:cTn>
                              </p:par>
                              <p:par>
                                <p:cTn id="60" presetID="36" presetClass="emph" presetSubtype="0" fill="hold" grpId="1" nodeType="withEffect">
                                  <p:stCondLst>
                                    <p:cond delay="0"/>
                                  </p:stCondLst>
                                  <p:iterate type="lt">
                                    <p:tmPct val="30000"/>
                                  </p:iterate>
                                  <p:childTnLst>
                                    <p:animScale>
                                      <p:cBhvr>
                                        <p:cTn id="61" dur="25" autoRev="1" fill="hold">
                                          <p:stCondLst>
                                            <p:cond delay="0"/>
                                          </p:stCondLst>
                                        </p:cTn>
                                        <p:tgtEl>
                                          <p:spTgt spid="13"/>
                                        </p:tgtEl>
                                      </p:cBhvr>
                                      <p:to x="80000" y="100000"/>
                                    </p:animScale>
                                    <p:anim by="(#ppt_w*0.10)" calcmode="lin" valueType="num">
                                      <p:cBhvr>
                                        <p:cTn id="62" dur="25" autoRev="1" fill="hold">
                                          <p:stCondLst>
                                            <p:cond delay="0"/>
                                          </p:stCondLst>
                                        </p:cTn>
                                        <p:tgtEl>
                                          <p:spTgt spid="13"/>
                                        </p:tgtEl>
                                        <p:attrNameLst>
                                          <p:attrName>ppt_x</p:attrName>
                                        </p:attrNameLst>
                                      </p:cBhvr>
                                    </p:anim>
                                    <p:anim by="(-#ppt_w*0.10)" calcmode="lin" valueType="num">
                                      <p:cBhvr>
                                        <p:cTn id="63" dur="25" autoRev="1" fill="hold">
                                          <p:stCondLst>
                                            <p:cond delay="0"/>
                                          </p:stCondLst>
                                        </p:cTn>
                                        <p:tgtEl>
                                          <p:spTgt spid="13"/>
                                        </p:tgtEl>
                                        <p:attrNameLst>
                                          <p:attrName>ppt_y</p:attrName>
                                        </p:attrNameLst>
                                      </p:cBhvr>
                                    </p:anim>
                                    <p:animRot by="-480000">
                                      <p:cBhvr>
                                        <p:cTn id="64" dur="25" autoRev="1"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pic>
        <p:nvPicPr>
          <p:cNvPr id="10" name="_effect"/>
          <p:cNvPicPr>
            <a:picLocks noChangeAspect="1" noChangeArrowheads="1"/>
          </p:cNvPicPr>
          <p:nvPr/>
        </p:nvPicPr>
        <p:blipFill>
          <a:blip r:embed="rId1" cstate="print">
            <a:lum bright="20000"/>
          </a:blip>
          <a:srcRect/>
          <a:stretch>
            <a:fillRect/>
          </a:stretch>
        </p:blipFill>
        <p:spPr bwMode="gray">
          <a:xfrm>
            <a:off x="2026801" y="3965328"/>
            <a:ext cx="2428843" cy="359787"/>
          </a:xfrm>
          <a:prstGeom prst="rect">
            <a:avLst/>
          </a:prstGeom>
          <a:noFill/>
          <a:ln w="9525">
            <a:miter lim="800000"/>
            <a:headEnd/>
            <a:tailEnd/>
          </a:ln>
          <a:effectLst/>
        </p:spPr>
      </p:pic>
      <p:pic>
        <p:nvPicPr>
          <p:cNvPr id="11" name="_effect"/>
          <p:cNvPicPr>
            <a:picLocks noChangeAspect="1" noChangeArrowheads="1"/>
          </p:cNvPicPr>
          <p:nvPr/>
        </p:nvPicPr>
        <p:blipFill>
          <a:blip r:embed="rId1" cstate="print">
            <a:lum bright="20000"/>
          </a:blip>
          <a:srcRect/>
          <a:stretch>
            <a:fillRect/>
          </a:stretch>
        </p:blipFill>
        <p:spPr bwMode="gray">
          <a:xfrm>
            <a:off x="4353524" y="3965328"/>
            <a:ext cx="2428843" cy="359787"/>
          </a:xfrm>
          <a:prstGeom prst="rect">
            <a:avLst/>
          </a:prstGeom>
          <a:noFill/>
          <a:ln w="9525">
            <a:miter lim="800000"/>
            <a:headEnd/>
            <a:tailEnd/>
          </a:ln>
          <a:effectLst/>
        </p:spPr>
      </p:pic>
      <p:sp>
        <p:nvSpPr>
          <p:cNvPr id="12" name="_color1"/>
          <p:cNvSpPr/>
          <p:nvPr/>
        </p:nvSpPr>
        <p:spPr bwMode="gray">
          <a:xfrm>
            <a:off x="2362645" y="3369851"/>
            <a:ext cx="996570" cy="640626"/>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noFill/>
          <a:ln w="12700" cap="flat" cmpd="sng" algn="ctr">
            <a:solidFill>
              <a:schemeClr val="bg1">
                <a:lumMod val="95000"/>
              </a:schemeClr>
            </a:solidFill>
            <a:prstDash val="solid"/>
            <a:round/>
            <a:headEnd type="none" w="sm" len="sm"/>
            <a:tailEnd type="none" w="sm" len="sm"/>
          </a:ln>
          <a:effectLst/>
        </p:spPr>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3" name="_color1"/>
          <p:cNvSpPr/>
          <p:nvPr/>
        </p:nvSpPr>
        <p:spPr bwMode="gray">
          <a:xfrm>
            <a:off x="2352452" y="1660293"/>
            <a:ext cx="952764" cy="633089"/>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noFill/>
          <a:ln w="12700" cap="flat" cmpd="sng" algn="ctr">
            <a:solidFill>
              <a:schemeClr val="bg1">
                <a:lumMod val="95000"/>
              </a:schemeClr>
            </a:solidFill>
            <a:prstDash val="solid"/>
            <a:round/>
            <a:headEnd type="none" w="sm" len="sm"/>
            <a:tailEnd type="none" w="sm" len="sm"/>
          </a:ln>
          <a:effectLst/>
        </p:spPr>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4" name="_color1"/>
          <p:cNvSpPr/>
          <p:nvPr/>
        </p:nvSpPr>
        <p:spPr bwMode="gray">
          <a:xfrm>
            <a:off x="3320298" y="1661303"/>
            <a:ext cx="995475" cy="642781"/>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noFill/>
          <a:ln w="12700" cap="flat" cmpd="sng" algn="ctr">
            <a:solidFill>
              <a:schemeClr val="bg1">
                <a:lumMod val="95000"/>
              </a:schemeClr>
            </a:solidFill>
            <a:prstDash val="solid"/>
            <a:round/>
            <a:headEnd type="none" w="sm" len="sm"/>
            <a:tailEnd type="none" w="sm" len="sm"/>
          </a:ln>
          <a:effectLst/>
        </p:spPr>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5" name="_color1"/>
          <p:cNvSpPr/>
          <p:nvPr/>
        </p:nvSpPr>
        <p:spPr bwMode="gray">
          <a:xfrm>
            <a:off x="2161701" y="2290240"/>
            <a:ext cx="315398" cy="108099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noFill/>
          <a:ln w="12700" cap="flat" cmpd="sng" algn="ctr">
            <a:solidFill>
              <a:schemeClr val="bg1">
                <a:lumMod val="95000"/>
              </a:schemeClr>
            </a:solidFill>
            <a:prstDash val="solid"/>
            <a:round/>
            <a:headEnd type="none" w="sm" len="sm"/>
            <a:tailEnd type="none" w="sm" len="sm"/>
          </a:ln>
          <a:effectLst/>
        </p:spPr>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6" name="_color1"/>
          <p:cNvSpPr/>
          <p:nvPr/>
        </p:nvSpPr>
        <p:spPr bwMode="gray">
          <a:xfrm>
            <a:off x="3435715" y="3377515"/>
            <a:ext cx="949480" cy="633089"/>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noFill/>
          <a:ln w="12700" cap="flat" cmpd="sng" algn="ctr">
            <a:solidFill>
              <a:schemeClr val="bg1">
                <a:lumMod val="95000"/>
              </a:schemeClr>
            </a:solidFill>
            <a:prstDash val="solid"/>
            <a:round/>
            <a:headEnd type="none" w="sm" len="sm"/>
            <a:tailEnd type="none" w="sm" len="sm"/>
          </a:ln>
          <a:effectLst/>
        </p:spPr>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7" name="_color1"/>
          <p:cNvSpPr/>
          <p:nvPr/>
        </p:nvSpPr>
        <p:spPr bwMode="gray">
          <a:xfrm>
            <a:off x="4572244" y="1661080"/>
            <a:ext cx="995474" cy="640626"/>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no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8" name="_color1"/>
          <p:cNvSpPr/>
          <p:nvPr/>
        </p:nvSpPr>
        <p:spPr bwMode="gray">
          <a:xfrm>
            <a:off x="5627172" y="1660291"/>
            <a:ext cx="952765" cy="633090"/>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no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9" name="_color1"/>
          <p:cNvSpPr/>
          <p:nvPr/>
        </p:nvSpPr>
        <p:spPr bwMode="gray">
          <a:xfrm>
            <a:off x="4574657" y="3377515"/>
            <a:ext cx="954955" cy="633089"/>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no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0" name="_color1"/>
          <p:cNvSpPr/>
          <p:nvPr/>
        </p:nvSpPr>
        <p:spPr bwMode="gray">
          <a:xfrm>
            <a:off x="5573172" y="3369851"/>
            <a:ext cx="993285" cy="640626"/>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no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1" name="_color1"/>
          <p:cNvSpPr/>
          <p:nvPr/>
        </p:nvSpPr>
        <p:spPr bwMode="gray">
          <a:xfrm>
            <a:off x="6437156" y="2293524"/>
            <a:ext cx="315398" cy="1077760"/>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no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2" name="_color1"/>
          <p:cNvSpPr/>
          <p:nvPr/>
        </p:nvSpPr>
        <p:spPr bwMode="gray">
          <a:xfrm>
            <a:off x="4264388" y="2298469"/>
            <a:ext cx="423816" cy="1078835"/>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noFill/>
          <a:ln w="12700" cap="flat" cmpd="sng" algn="ctr">
            <a:solidFill>
              <a:schemeClr val="bg1">
                <a:lumMod val="95000"/>
              </a:schemeClr>
            </a:solidFill>
            <a:prstDash val="solid"/>
            <a:round/>
            <a:headEnd type="none" w="sm" len="sm"/>
            <a:tailEnd type="none" w="sm" len="sm"/>
          </a:ln>
          <a:effectLst/>
        </p:spPr>
        <p:txBody>
          <a:bodyPr vert="horz" wrap="square" lIns="91438" tIns="45719" rIns="91438" bIns="45719" numCol="1" rtlCol="0" anchor="ctr" anchorCtr="0" compatLnSpc="1"/>
          <a:lstStyle/>
          <a:p>
            <a:pPr algn="ctr" defTabSz="685800" fontAlgn="base">
              <a:spcBef>
                <a:spcPct val="0"/>
              </a:spcBef>
              <a:spcAft>
                <a:spcPct val="0"/>
              </a:spcAft>
              <a:defRPr/>
            </a:pPr>
            <a:endParaRPr lang="de-DE" altLang="zh-CN" sz="1100" kern="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23" name="TextBox 64"/>
          <p:cNvSpPr txBox="1"/>
          <p:nvPr/>
        </p:nvSpPr>
        <p:spPr>
          <a:xfrm>
            <a:off x="2230132" y="2602297"/>
            <a:ext cx="1977662" cy="553996"/>
          </a:xfrm>
          <a:prstGeom prst="rect">
            <a:avLst/>
          </a:prstGeom>
          <a:noFill/>
        </p:spPr>
        <p:txBody>
          <a:bodyPr wrap="square" lIns="91438" tIns="45719" rIns="91438" bIns="45719" rtlCol="0">
            <a:spAutoFit/>
          </a:bodyPr>
          <a:lstStyle/>
          <a:p>
            <a:pPr algn="ctr" defTabSz="685800"/>
            <a:r>
              <a:rPr lang="zh-CN" altLang="en-US" sz="3000" b="1" dirty="0">
                <a:solidFill>
                  <a:schemeClr val="bg1"/>
                </a:solidFill>
                <a:latin typeface="微软雅黑" panose="020B0503020204020204" pitchFamily="34" charset="-122"/>
              </a:rPr>
              <a:t>关键字</a:t>
            </a:r>
            <a:endParaRPr lang="zh-CN" altLang="en-US" sz="3000" b="1" dirty="0">
              <a:solidFill>
                <a:schemeClr val="bg1"/>
              </a:solidFill>
              <a:latin typeface="微软雅黑" panose="020B0503020204020204" pitchFamily="34" charset="-122"/>
            </a:endParaRPr>
          </a:p>
        </p:txBody>
      </p:sp>
      <p:sp>
        <p:nvSpPr>
          <p:cNvPr id="24" name="TextBox 65"/>
          <p:cNvSpPr txBox="1"/>
          <p:nvPr/>
        </p:nvSpPr>
        <p:spPr>
          <a:xfrm>
            <a:off x="4547192" y="2557990"/>
            <a:ext cx="1978812" cy="553996"/>
          </a:xfrm>
          <a:prstGeom prst="rect">
            <a:avLst/>
          </a:prstGeom>
          <a:noFill/>
        </p:spPr>
        <p:txBody>
          <a:bodyPr wrap="square" lIns="91438" tIns="45719" rIns="91438" bIns="45719" rtlCol="0">
            <a:spAutoFit/>
          </a:bodyPr>
          <a:lstStyle/>
          <a:p>
            <a:pPr algn="ctr" defTabSz="685800"/>
            <a:r>
              <a:rPr lang="zh-CN" altLang="en-US" sz="3000" b="1" dirty="0">
                <a:solidFill>
                  <a:schemeClr val="bg1"/>
                </a:solidFill>
                <a:latin typeface="微软雅黑" panose="020B0503020204020204" pitchFamily="34" charset="-122"/>
              </a:rPr>
              <a:t>关键字</a:t>
            </a:r>
            <a:endParaRPr lang="zh-CN" altLang="en-US" sz="3000" b="1" dirty="0">
              <a:solidFill>
                <a:schemeClr val="bg1"/>
              </a:solidFill>
              <a:latin typeface="微软雅黑" panose="020B0503020204020204" pitchFamily="34" charset="-122"/>
            </a:endParaRPr>
          </a:p>
        </p:txBody>
      </p:sp>
      <p:sp>
        <p:nvSpPr>
          <p:cNvPr id="25" name="Text Box 40"/>
          <p:cNvSpPr txBox="1">
            <a:spLocks noChangeArrowheads="1"/>
          </p:cNvSpPr>
          <p:nvPr/>
        </p:nvSpPr>
        <p:spPr bwMode="gray">
          <a:xfrm>
            <a:off x="718945" y="4240459"/>
            <a:ext cx="2748268" cy="480129"/>
          </a:xfrm>
          <a:prstGeom prst="rect">
            <a:avLst/>
          </a:prstGeom>
          <a:noFill/>
          <a:ln w="9525">
            <a:noFill/>
            <a:miter lim="800000"/>
          </a:ln>
        </p:spPr>
        <p:txBody>
          <a:bodyPr wrap="square" lIns="91438" tIns="45719" rIns="91438" bIns="45719">
            <a:spAutoFit/>
          </a:bodyPr>
          <a:lstStyle/>
          <a:p>
            <a:pPr defTabSz="685800">
              <a:lnSpc>
                <a:spcPct val="120000"/>
              </a:lnSpc>
              <a:defRPr/>
            </a:pPr>
            <a:r>
              <a:rPr lang="zh-CN" altLang="en-US" sz="1050" kern="0" dirty="0">
                <a:solidFill>
                  <a:schemeClr val="bg1"/>
                </a:solidFill>
                <a:latin typeface="微软雅黑" panose="020B0503020204020204" pitchFamily="34" charset="-122"/>
                <a:ea typeface="微软雅黑" panose="020B0503020204020204" pitchFamily="34" charset="-122"/>
              </a:rPr>
              <a:t>单击此处输入文字单击此处输入文字</a:t>
            </a:r>
            <a:endParaRPr lang="zh-CN" altLang="en-US" sz="1050" kern="0" dirty="0">
              <a:solidFill>
                <a:schemeClr val="bg1"/>
              </a:solidFill>
              <a:latin typeface="微软雅黑" panose="020B0503020204020204" pitchFamily="34" charset="-122"/>
              <a:ea typeface="微软雅黑" panose="020B0503020204020204" pitchFamily="34" charset="-122"/>
            </a:endParaRPr>
          </a:p>
          <a:p>
            <a:pPr defTabSz="685800">
              <a:lnSpc>
                <a:spcPct val="120000"/>
              </a:lnSpc>
              <a:defRPr/>
            </a:pPr>
            <a:r>
              <a:rPr lang="zh-CN" altLang="en-US" sz="1050" kern="0" dirty="0">
                <a:solidFill>
                  <a:schemeClr val="bg1"/>
                </a:solidFill>
                <a:latin typeface="微软雅黑" panose="020B0503020204020204" pitchFamily="34" charset="-122"/>
                <a:ea typeface="微软雅黑" panose="020B0503020204020204" pitchFamily="34" charset="-122"/>
              </a:rPr>
              <a:t>单击此处输入文字单击此处输入文字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sp>
        <p:nvSpPr>
          <p:cNvPr id="26" name="Rectangle 11"/>
          <p:cNvSpPr>
            <a:spLocks noChangeArrowheads="1"/>
          </p:cNvSpPr>
          <p:nvPr/>
        </p:nvSpPr>
        <p:spPr bwMode="gray">
          <a:xfrm>
            <a:off x="792965" y="3876772"/>
            <a:ext cx="2268175" cy="319979"/>
          </a:xfrm>
          <a:prstGeom prst="rect">
            <a:avLst/>
          </a:prstGeom>
          <a:noFill/>
          <a:ln>
            <a:noFill/>
          </a:ln>
        </p:spPr>
        <p:txBody>
          <a:bodyPr lIns="0" tIns="0" rIns="0" bIns="0" anchor="ctr"/>
          <a:lstStyle/>
          <a:p>
            <a:pPr defTabSz="685800">
              <a:lnSpc>
                <a:spcPct val="120000"/>
              </a:lnSpc>
              <a:defRPr/>
            </a:pPr>
            <a:r>
              <a:rPr lang="zh-CN" altLang="en-US" sz="1350" b="1" kern="0" dirty="0">
                <a:solidFill>
                  <a:schemeClr val="bg1"/>
                </a:solidFill>
                <a:latin typeface="微软雅黑" panose="020B0503020204020204" pitchFamily="34" charset="-122"/>
                <a:ea typeface="微软雅黑" panose="020B0503020204020204" pitchFamily="34" charset="-122"/>
              </a:rPr>
              <a:t>输入小标题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sp>
        <p:nvSpPr>
          <p:cNvPr id="27" name="Text Box 40"/>
          <p:cNvSpPr txBox="1">
            <a:spLocks noChangeArrowheads="1"/>
          </p:cNvSpPr>
          <p:nvPr/>
        </p:nvSpPr>
        <p:spPr bwMode="gray">
          <a:xfrm>
            <a:off x="5651500" y="1162201"/>
            <a:ext cx="2729619" cy="480129"/>
          </a:xfrm>
          <a:prstGeom prst="rect">
            <a:avLst/>
          </a:prstGeom>
          <a:noFill/>
          <a:ln w="9525">
            <a:noFill/>
            <a:miter lim="800000"/>
          </a:ln>
        </p:spPr>
        <p:txBody>
          <a:bodyPr wrap="square" lIns="91438" tIns="45719" rIns="91438" bIns="45719">
            <a:spAutoFit/>
          </a:bodyPr>
          <a:lstStyle/>
          <a:p>
            <a:pPr algn="r" defTabSz="685800">
              <a:lnSpc>
                <a:spcPct val="120000"/>
              </a:lnSpc>
              <a:defRPr/>
            </a:pPr>
            <a:r>
              <a:rPr lang="zh-CN" altLang="en-US" sz="1050" kern="0" dirty="0">
                <a:solidFill>
                  <a:schemeClr val="bg1"/>
                </a:solidFill>
                <a:latin typeface="微软雅黑" panose="020B0503020204020204" pitchFamily="34" charset="-122"/>
                <a:ea typeface="微软雅黑" panose="020B0503020204020204" pitchFamily="34" charset="-122"/>
              </a:rPr>
              <a:t>单击此处输入文字单击此处输入文字</a:t>
            </a:r>
            <a:endParaRPr lang="zh-CN" altLang="en-US" sz="1050" kern="0" dirty="0">
              <a:solidFill>
                <a:schemeClr val="bg1"/>
              </a:solidFill>
              <a:latin typeface="微软雅黑" panose="020B0503020204020204" pitchFamily="34" charset="-122"/>
              <a:ea typeface="微软雅黑" panose="020B0503020204020204" pitchFamily="34" charset="-122"/>
            </a:endParaRPr>
          </a:p>
          <a:p>
            <a:pPr algn="r" defTabSz="685800">
              <a:lnSpc>
                <a:spcPct val="120000"/>
              </a:lnSpc>
              <a:defRPr/>
            </a:pPr>
            <a:r>
              <a:rPr lang="zh-CN" altLang="en-US" sz="1050" kern="0" dirty="0">
                <a:solidFill>
                  <a:schemeClr val="bg1"/>
                </a:solidFill>
                <a:latin typeface="微软雅黑" panose="020B0503020204020204" pitchFamily="34" charset="-122"/>
                <a:ea typeface="微软雅黑" panose="020B0503020204020204" pitchFamily="34" charset="-122"/>
              </a:rPr>
              <a:t>单击此处输入文字单击此处输入文字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sp>
        <p:nvSpPr>
          <p:cNvPr id="28" name="Rectangle 11"/>
          <p:cNvSpPr>
            <a:spLocks noChangeArrowheads="1"/>
          </p:cNvSpPr>
          <p:nvPr/>
        </p:nvSpPr>
        <p:spPr bwMode="gray">
          <a:xfrm>
            <a:off x="6005165" y="1613968"/>
            <a:ext cx="2268175" cy="319979"/>
          </a:xfrm>
          <a:prstGeom prst="rect">
            <a:avLst/>
          </a:prstGeom>
          <a:noFill/>
          <a:ln>
            <a:noFill/>
          </a:ln>
        </p:spPr>
        <p:txBody>
          <a:bodyPr lIns="0" tIns="0" rIns="0" bIns="0" anchor="ctr"/>
          <a:lstStyle/>
          <a:p>
            <a:pPr algn="r" defTabSz="685800">
              <a:lnSpc>
                <a:spcPct val="120000"/>
              </a:lnSpc>
              <a:defRPr/>
            </a:pPr>
            <a:r>
              <a:rPr lang="zh-CN" altLang="en-US" sz="1350" b="1" kern="0" dirty="0">
                <a:solidFill>
                  <a:schemeClr val="bg1"/>
                </a:solidFill>
                <a:latin typeface="微软雅黑" panose="020B0503020204020204" pitchFamily="34" charset="-122"/>
                <a:ea typeface="微软雅黑" panose="020B0503020204020204" pitchFamily="34" charset="-122"/>
              </a:rPr>
              <a:t>输入小标题</a:t>
            </a:r>
            <a:endParaRPr lang="zh-CN" altLang="en-US" sz="135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
                                        <p:tgtEl>
                                          <p:spTgt spid="17"/>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100"/>
                                        <p:tgtEl>
                                          <p:spTgt spid="18"/>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100"/>
                                        <p:tgtEl>
                                          <p:spTgt spid="21"/>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100"/>
                                        <p:tgtEl>
                                          <p:spTgt spid="20"/>
                                        </p:tgtEl>
                                      </p:cBhvr>
                                    </p:animEffect>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100"/>
                                        <p:tgtEl>
                                          <p:spTgt spid="19"/>
                                        </p:tgtEl>
                                      </p:cBhvr>
                                    </p:animEffect>
                                  </p:childTnLst>
                                </p:cTn>
                              </p:par>
                            </p:childTnLst>
                          </p:cTn>
                        </p:par>
                        <p:par>
                          <p:cTn id="64" fill="hold">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100"/>
                                        <p:tgtEl>
                                          <p:spTgt spid="22"/>
                                        </p:tgtEl>
                                      </p:cBhvr>
                                    </p:animEffect>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100"/>
                                        <p:tgtEl>
                                          <p:spTgt spid="14"/>
                                        </p:tgtEl>
                                      </p:cBhvr>
                                    </p:animEffect>
                                  </p:childTnLst>
                                </p:cTn>
                              </p:par>
                            </p:childTnLst>
                          </p:cTn>
                        </p:par>
                        <p:par>
                          <p:cTn id="72" fill="hold">
                            <p:stCondLst>
                              <p:cond delay="6500"/>
                            </p:stCondLst>
                            <p:childTnLst>
                              <p:par>
                                <p:cTn id="73" presetID="22" presetClass="entr" presetSubtype="2"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right)">
                                      <p:cBhvr>
                                        <p:cTn id="75" dur="100"/>
                                        <p:tgtEl>
                                          <p:spTgt spid="13"/>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up)">
                                      <p:cBhvr>
                                        <p:cTn id="79" dur="100"/>
                                        <p:tgtEl>
                                          <p:spTgt spid="15"/>
                                        </p:tgtEl>
                                      </p:cBhvr>
                                    </p:animEffect>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100"/>
                                        <p:tgtEl>
                                          <p:spTgt spid="12"/>
                                        </p:tgtEl>
                                      </p:cBhvr>
                                    </p:animEffect>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left)">
                                      <p:cBhvr>
                                        <p:cTn id="87" dur="100"/>
                                        <p:tgtEl>
                                          <p:spTgt spid="16"/>
                                        </p:tgtEl>
                                      </p:cBhvr>
                                    </p:animEffect>
                                  </p:childTnLst>
                                </p:cTn>
                              </p:par>
                            </p:childTnLst>
                          </p:cTn>
                        </p:par>
                        <p:par>
                          <p:cTn id="88" fill="hold">
                            <p:stCondLst>
                              <p:cond delay="8500"/>
                            </p:stCondLst>
                            <p:childTnLst>
                              <p:par>
                                <p:cTn id="89" presetID="10" presetClass="entr" presetSubtype="0" fill="hold" nodeType="after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300"/>
                                        <p:tgtEl>
                                          <p:spTgt spid="10"/>
                                        </p:tgtEl>
                                      </p:cBhvr>
                                    </p:animEffect>
                                  </p:childTnLst>
                                </p:cTn>
                              </p:par>
                              <p:par>
                                <p:cTn id="92" presetID="10"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300"/>
                                        <p:tgtEl>
                                          <p:spTgt spid="11"/>
                                        </p:tgtEl>
                                      </p:cBhvr>
                                    </p:animEffec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par>
                          <p:cTn id="102" fill="hold">
                            <p:stCondLst>
                              <p:cond delay="950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6"/>
                                        </p:tgtEl>
                                        <p:attrNameLst>
                                          <p:attrName>ppt_y</p:attrName>
                                        </p:attrNameLst>
                                      </p:cBhvr>
                                      <p:tavLst>
                                        <p:tav tm="0">
                                          <p:val>
                                            <p:strVal val="#ppt_y"/>
                                          </p:val>
                                        </p:tav>
                                        <p:tav tm="100000">
                                          <p:val>
                                            <p:strVal val="#ppt_y"/>
                                          </p:val>
                                        </p:tav>
                                      </p:tavLst>
                                    </p:anim>
                                    <p:anim calcmode="lin" valueType="num">
                                      <p:cBhvr>
                                        <p:cTn id="10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6"/>
                                        </p:tgtEl>
                                      </p:cBhvr>
                                    </p:animEffect>
                                  </p:childTnLst>
                                </p:cTn>
                              </p:par>
                            </p:childTnLst>
                          </p:cTn>
                        </p:par>
                        <p:par>
                          <p:cTn id="110" fill="hold">
                            <p:stCondLst>
                              <p:cond delay="4700"/>
                            </p:stCondLst>
                            <p:childTnLst>
                              <p:par>
                                <p:cTn id="111" presetID="42"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750"/>
                                        <p:tgtEl>
                                          <p:spTgt spid="25"/>
                                        </p:tgtEl>
                                      </p:cBhvr>
                                    </p:animEffect>
                                    <p:anim calcmode="lin" valueType="num">
                                      <p:cBhvr>
                                        <p:cTn id="114" dur="750" fill="hold"/>
                                        <p:tgtEl>
                                          <p:spTgt spid="25"/>
                                        </p:tgtEl>
                                        <p:attrNameLst>
                                          <p:attrName>ppt_x</p:attrName>
                                        </p:attrNameLst>
                                      </p:cBhvr>
                                      <p:tavLst>
                                        <p:tav tm="0">
                                          <p:val>
                                            <p:strVal val="#ppt_x"/>
                                          </p:val>
                                        </p:tav>
                                        <p:tav tm="100000">
                                          <p:val>
                                            <p:strVal val="#ppt_x"/>
                                          </p:val>
                                        </p:tav>
                                      </p:tavLst>
                                    </p:anim>
                                    <p:anim calcmode="lin" valueType="num">
                                      <p:cBhvr>
                                        <p:cTn id="115" dur="750" fill="hold"/>
                                        <p:tgtEl>
                                          <p:spTgt spid="25"/>
                                        </p:tgtEl>
                                        <p:attrNameLst>
                                          <p:attrName>ppt_y</p:attrName>
                                        </p:attrNameLst>
                                      </p:cBhvr>
                                      <p:tavLst>
                                        <p:tav tm="0">
                                          <p:val>
                                            <p:strVal val="#ppt_y+.1"/>
                                          </p:val>
                                        </p:tav>
                                        <p:tav tm="100000">
                                          <p:val>
                                            <p:strVal val="#ppt_y"/>
                                          </p:val>
                                        </p:tav>
                                      </p:tavLst>
                                    </p:anim>
                                  </p:childTnLst>
                                </p:cTn>
                              </p:par>
                            </p:childTnLst>
                          </p:cTn>
                        </p:par>
                        <p:par>
                          <p:cTn id="116" fill="hold">
                            <p:stCondLst>
                              <p:cond delay="570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28"/>
                                        </p:tgtEl>
                                        <p:attrNameLst>
                                          <p:attrName>ppt_y</p:attrName>
                                        </p:attrNameLst>
                                      </p:cBhvr>
                                      <p:tavLst>
                                        <p:tav tm="0">
                                          <p:val>
                                            <p:strVal val="#ppt_y"/>
                                          </p:val>
                                        </p:tav>
                                        <p:tav tm="100000">
                                          <p:val>
                                            <p:strVal val="#ppt_y"/>
                                          </p:val>
                                        </p:tav>
                                      </p:tavLst>
                                    </p:anim>
                                    <p:anim calcmode="lin" valueType="num">
                                      <p:cBhvr>
                                        <p:cTn id="12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28"/>
                                        </p:tgtEl>
                                      </p:cBhvr>
                                    </p:animEffect>
                                  </p:childTnLst>
                                </p:cTn>
                              </p:par>
                            </p:childTnLst>
                          </p:cTn>
                        </p:par>
                        <p:par>
                          <p:cTn id="124" fill="hold">
                            <p:stCondLst>
                              <p:cond delay="6151"/>
                            </p:stCondLst>
                            <p:childTnLst>
                              <p:par>
                                <p:cTn id="125" presetID="42" presetClass="entr" presetSubtype="0"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750"/>
                                        <p:tgtEl>
                                          <p:spTgt spid="27"/>
                                        </p:tgtEl>
                                      </p:cBhvr>
                                    </p:animEffect>
                                    <p:anim calcmode="lin" valueType="num">
                                      <p:cBhvr>
                                        <p:cTn id="128" dur="750" fill="hold"/>
                                        <p:tgtEl>
                                          <p:spTgt spid="27"/>
                                        </p:tgtEl>
                                        <p:attrNameLst>
                                          <p:attrName>ppt_x</p:attrName>
                                        </p:attrNameLst>
                                      </p:cBhvr>
                                      <p:tavLst>
                                        <p:tav tm="0">
                                          <p:val>
                                            <p:strVal val="#ppt_x"/>
                                          </p:val>
                                        </p:tav>
                                        <p:tav tm="100000">
                                          <p:val>
                                            <p:strVal val="#ppt_x"/>
                                          </p:val>
                                        </p:tav>
                                      </p:tavLst>
                                    </p:anim>
                                    <p:anim calcmode="lin" valueType="num">
                                      <p:cBhvr>
                                        <p:cTn id="12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grpSp>
        <p:nvGrpSpPr>
          <p:cNvPr id="10" name="组合 9"/>
          <p:cNvGrpSpPr/>
          <p:nvPr/>
        </p:nvGrpSpPr>
        <p:grpSpPr>
          <a:xfrm>
            <a:off x="1279032" y="1615953"/>
            <a:ext cx="1213553" cy="2354901"/>
            <a:chOff x="1419709" y="1270654"/>
            <a:chExt cx="1213553" cy="2354901"/>
          </a:xfrm>
        </p:grpSpPr>
        <p:sp>
          <p:nvSpPr>
            <p:cNvPr id="11" name="圆角矩形 10"/>
            <p:cNvSpPr/>
            <p:nvPr/>
          </p:nvSpPr>
          <p:spPr bwMode="auto">
            <a:xfrm rot="5400000">
              <a:off x="849035"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bwMode="auto">
            <a:xfrm>
              <a:off x="1552084" y="1411263"/>
              <a:ext cx="948800" cy="950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261"/>
            <p:cNvSpPr>
              <a:spLocks noChangeArrowheads="1"/>
            </p:cNvSpPr>
            <p:nvPr/>
          </p:nvSpPr>
          <p:spPr bwMode="auto">
            <a:xfrm>
              <a:off x="1626377"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728253" y="4378127"/>
            <a:ext cx="5886576" cy="400110"/>
            <a:chOff x="1868930" y="4032828"/>
            <a:chExt cx="5886576" cy="400110"/>
          </a:xfrm>
        </p:grpSpPr>
        <p:grpSp>
          <p:nvGrpSpPr>
            <p:cNvPr id="17" name="组合 16"/>
            <p:cNvGrpSpPr/>
            <p:nvPr/>
          </p:nvGrpSpPr>
          <p:grpSpPr>
            <a:xfrm>
              <a:off x="1868930" y="4098093"/>
              <a:ext cx="417263" cy="228018"/>
              <a:chOff x="1868930" y="4098093"/>
              <a:chExt cx="417263" cy="228018"/>
            </a:xfrm>
          </p:grpSpPr>
          <p:sp>
            <p:nvSpPr>
              <p:cNvPr id="19" name="燕尾形 18"/>
              <p:cNvSpPr/>
              <p:nvPr/>
            </p:nvSpPr>
            <p:spPr>
              <a:xfrm>
                <a:off x="1868930"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燕尾形 19"/>
              <p:cNvSpPr/>
              <p:nvPr/>
            </p:nvSpPr>
            <p:spPr>
              <a:xfrm>
                <a:off x="2058175"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8" name="TextBox 36"/>
            <p:cNvSpPr txBox="1"/>
            <p:nvPr/>
          </p:nvSpPr>
          <p:spPr>
            <a:xfrm>
              <a:off x="2566596" y="4032828"/>
              <a:ext cx="5188910" cy="400110"/>
            </a:xfrm>
            <a:prstGeom prst="rect">
              <a:avLst/>
            </a:prstGeom>
            <a:noFill/>
          </p:spPr>
          <p:txBody>
            <a:bodyPr wrap="square" rtlCol="0">
              <a:spAutoFit/>
            </a:bodyPr>
            <a:lstStyle/>
            <a:p>
              <a:pPr algn="just">
                <a:defRPr/>
              </a:pPr>
              <a:r>
                <a:rPr lang="zh-CN" altLang="en-US" sz="10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defRPr/>
              </a:pPr>
              <a:r>
                <a:rPr lang="zh-CN" altLang="en-US" sz="10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015755" y="1615953"/>
            <a:ext cx="1213553" cy="2354901"/>
            <a:chOff x="3156432" y="1270654"/>
            <a:chExt cx="1213553" cy="2354901"/>
          </a:xfrm>
        </p:grpSpPr>
        <p:sp>
          <p:nvSpPr>
            <p:cNvPr id="22" name="圆角矩形 21"/>
            <p:cNvSpPr/>
            <p:nvPr/>
          </p:nvSpPr>
          <p:spPr bwMode="auto">
            <a:xfrm rot="5400000">
              <a:off x="2585758"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bwMode="auto">
            <a:xfrm>
              <a:off x="3288808" y="1411263"/>
              <a:ext cx="948801" cy="950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 Box 39"/>
            <p:cNvSpPr txBox="1">
              <a:spLocks noChangeArrowheads="1"/>
            </p:cNvSpPr>
            <p:nvPr/>
          </p:nvSpPr>
          <p:spPr bwMode="auto">
            <a:xfrm>
              <a:off x="3241741"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61"/>
            <p:cNvSpPr>
              <a:spLocks noChangeArrowheads="1"/>
            </p:cNvSpPr>
            <p:nvPr/>
          </p:nvSpPr>
          <p:spPr bwMode="auto">
            <a:xfrm>
              <a:off x="3363099"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Text Box 39"/>
            <p:cNvSpPr txBox="1">
              <a:spLocks noChangeArrowheads="1"/>
            </p:cNvSpPr>
            <p:nvPr/>
          </p:nvSpPr>
          <p:spPr bwMode="auto">
            <a:xfrm>
              <a:off x="3220112"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756279" y="1615953"/>
            <a:ext cx="1213553" cy="2354901"/>
            <a:chOff x="4896956" y="1270654"/>
            <a:chExt cx="1213553" cy="2354901"/>
          </a:xfrm>
        </p:grpSpPr>
        <p:sp>
          <p:nvSpPr>
            <p:cNvPr id="28" name="圆角矩形 27"/>
            <p:cNvSpPr/>
            <p:nvPr/>
          </p:nvSpPr>
          <p:spPr bwMode="auto">
            <a:xfrm rot="5400000">
              <a:off x="4326282"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9" name="椭圆 28"/>
            <p:cNvSpPr/>
            <p:nvPr/>
          </p:nvSpPr>
          <p:spPr bwMode="auto">
            <a:xfrm>
              <a:off x="5029333" y="1411263"/>
              <a:ext cx="948801" cy="950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261"/>
            <p:cNvSpPr>
              <a:spLocks noChangeArrowheads="1"/>
            </p:cNvSpPr>
            <p:nvPr/>
          </p:nvSpPr>
          <p:spPr bwMode="auto">
            <a:xfrm>
              <a:off x="5103624"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Text Box 39"/>
            <p:cNvSpPr txBox="1">
              <a:spLocks noChangeArrowheads="1"/>
            </p:cNvSpPr>
            <p:nvPr/>
          </p:nvSpPr>
          <p:spPr bwMode="auto">
            <a:xfrm>
              <a:off x="4965616"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449933" y="1615953"/>
            <a:ext cx="1213553" cy="2354901"/>
            <a:chOff x="6590610" y="1270654"/>
            <a:chExt cx="1213553" cy="2354901"/>
          </a:xfrm>
        </p:grpSpPr>
        <p:sp>
          <p:nvSpPr>
            <p:cNvPr id="34" name="圆角矩形 33"/>
            <p:cNvSpPr/>
            <p:nvPr/>
          </p:nvSpPr>
          <p:spPr bwMode="auto">
            <a:xfrm rot="5400000">
              <a:off x="6019936"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5" name="椭圆 34"/>
            <p:cNvSpPr/>
            <p:nvPr/>
          </p:nvSpPr>
          <p:spPr bwMode="auto">
            <a:xfrm>
              <a:off x="6722985" y="1411263"/>
              <a:ext cx="948800" cy="950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32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261"/>
            <p:cNvSpPr>
              <a:spLocks noChangeArrowheads="1"/>
            </p:cNvSpPr>
            <p:nvPr/>
          </p:nvSpPr>
          <p:spPr bwMode="auto">
            <a:xfrm>
              <a:off x="6797278"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Text Box 39"/>
            <p:cNvSpPr txBox="1">
              <a:spLocks noChangeArrowheads="1"/>
            </p:cNvSpPr>
            <p:nvPr/>
          </p:nvSpPr>
          <p:spPr bwMode="auto">
            <a:xfrm>
              <a:off x="6654290"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533107" y="2601056"/>
            <a:ext cx="417263" cy="228018"/>
            <a:chOff x="2673784" y="2255757"/>
            <a:chExt cx="417263" cy="228018"/>
          </a:xfrm>
          <a:noFill/>
        </p:grpSpPr>
        <p:sp>
          <p:nvSpPr>
            <p:cNvPr id="40" name="燕尾形 39"/>
            <p:cNvSpPr/>
            <p:nvPr/>
          </p:nvSpPr>
          <p:spPr>
            <a:xfrm>
              <a:off x="2673784" y="2255757"/>
              <a:ext cx="228018" cy="228018"/>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1" name="燕尾形 40"/>
            <p:cNvSpPr/>
            <p:nvPr/>
          </p:nvSpPr>
          <p:spPr>
            <a:xfrm>
              <a:off x="2863029" y="2255757"/>
              <a:ext cx="228018" cy="228018"/>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42" name="组合 41"/>
          <p:cNvGrpSpPr/>
          <p:nvPr/>
        </p:nvGrpSpPr>
        <p:grpSpPr>
          <a:xfrm>
            <a:off x="6010378" y="2601056"/>
            <a:ext cx="417263" cy="228018"/>
            <a:chOff x="6151055" y="2255757"/>
            <a:chExt cx="417263" cy="228018"/>
          </a:xfrm>
          <a:noFill/>
        </p:grpSpPr>
        <p:sp>
          <p:nvSpPr>
            <p:cNvPr id="43" name="燕尾形 42"/>
            <p:cNvSpPr/>
            <p:nvPr/>
          </p:nvSpPr>
          <p:spPr>
            <a:xfrm>
              <a:off x="6151055" y="2255757"/>
              <a:ext cx="228018" cy="228018"/>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4" name="燕尾形 43"/>
            <p:cNvSpPr/>
            <p:nvPr/>
          </p:nvSpPr>
          <p:spPr>
            <a:xfrm>
              <a:off x="6340300" y="2255757"/>
              <a:ext cx="228018" cy="228018"/>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45" name="组合 44"/>
          <p:cNvGrpSpPr/>
          <p:nvPr/>
        </p:nvGrpSpPr>
        <p:grpSpPr>
          <a:xfrm>
            <a:off x="4300245" y="2601056"/>
            <a:ext cx="417263" cy="228018"/>
            <a:chOff x="4440922" y="2255757"/>
            <a:chExt cx="417263" cy="228018"/>
          </a:xfrm>
          <a:noFill/>
        </p:grpSpPr>
        <p:sp>
          <p:nvSpPr>
            <p:cNvPr id="46" name="燕尾形 45"/>
            <p:cNvSpPr/>
            <p:nvPr/>
          </p:nvSpPr>
          <p:spPr>
            <a:xfrm>
              <a:off x="4440922" y="2255757"/>
              <a:ext cx="228018" cy="228018"/>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7" name="燕尾形 46"/>
            <p:cNvSpPr/>
            <p:nvPr/>
          </p:nvSpPr>
          <p:spPr>
            <a:xfrm>
              <a:off x="4630167" y="2255757"/>
              <a:ext cx="228018" cy="228018"/>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par>
                                <p:cTn id="44" presetID="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2" presetClass="entr" presetSubtype="8"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0-#ppt_w/2"/>
                                          </p:val>
                                        </p:tav>
                                        <p:tav tm="100000">
                                          <p:val>
                                            <p:strVal val="#ppt_x"/>
                                          </p:val>
                                        </p:tav>
                                      </p:tavLst>
                                    </p:anim>
                                    <p:anim calcmode="lin" valueType="num">
                                      <p:cBhvr additive="base">
                                        <p:cTn id="62" dur="500" fill="hold"/>
                                        <p:tgtEl>
                                          <p:spTgt spid="45"/>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2" presetClass="entr" presetSubtype="8"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0-#ppt_w/2"/>
                                          </p:val>
                                        </p:tav>
                                        <p:tav tm="100000">
                                          <p:val>
                                            <p:strVal val="#ppt_x"/>
                                          </p:val>
                                        </p:tav>
                                      </p:tavLst>
                                    </p:anim>
                                    <p:anim calcmode="lin" valueType="num">
                                      <p:cBhvr additive="base">
                                        <p:cTn id="67" dur="500" fill="hold"/>
                                        <p:tgtEl>
                                          <p:spTgt spid="27"/>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0-#ppt_w/2"/>
                                          </p:val>
                                        </p:tav>
                                        <p:tav tm="100000">
                                          <p:val>
                                            <p:strVal val="#ppt_x"/>
                                          </p:val>
                                        </p:tav>
                                      </p:tavLst>
                                    </p:anim>
                                    <p:anim calcmode="lin" valueType="num">
                                      <p:cBhvr additive="base">
                                        <p:cTn id="72" dur="500" fill="hold"/>
                                        <p:tgtEl>
                                          <p:spTgt spid="42"/>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2" presetClass="entr" presetSubtype="8"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childTnLst>
                          </p:cTn>
                        </p:par>
                        <p:par>
                          <p:cTn id="78" fill="hold">
                            <p:stCondLst>
                              <p:cond delay="6000"/>
                            </p:stCondLst>
                            <p:childTnLst>
                              <p:par>
                                <p:cTn id="79" presetID="42" presetClass="entr" presetSubtype="0"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pic>
        <p:nvPicPr>
          <p:cNvPr id="10"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175" y="1325563"/>
            <a:ext cx="22129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l="6029" r="10632"/>
          <a:stretch>
            <a:fillRect/>
          </a:stretch>
        </p:blipFill>
        <p:spPr bwMode="auto">
          <a:xfrm>
            <a:off x="3165475" y="1325563"/>
            <a:ext cx="21971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82"/>
          <p:cNvSpPr>
            <a:spLocks noChangeArrowheads="1"/>
          </p:cNvSpPr>
          <p:nvPr/>
        </p:nvSpPr>
        <p:spPr bwMode="auto">
          <a:xfrm>
            <a:off x="539750" y="3548063"/>
            <a:ext cx="237648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dirty="0"/>
          </a:p>
        </p:txBody>
      </p:sp>
      <p:sp>
        <p:nvSpPr>
          <p:cNvPr id="13" name="矩形 83"/>
          <p:cNvSpPr>
            <a:spLocks noChangeArrowheads="1"/>
          </p:cNvSpPr>
          <p:nvPr/>
        </p:nvSpPr>
        <p:spPr bwMode="auto">
          <a:xfrm>
            <a:off x="539750" y="3148013"/>
            <a:ext cx="1441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dirty="0"/>
          </a:p>
        </p:txBody>
      </p:sp>
      <p:sp>
        <p:nvSpPr>
          <p:cNvPr id="14" name="矩形 84"/>
          <p:cNvSpPr>
            <a:spLocks noChangeArrowheads="1"/>
          </p:cNvSpPr>
          <p:nvPr/>
        </p:nvSpPr>
        <p:spPr bwMode="auto">
          <a:xfrm>
            <a:off x="3060700" y="3548063"/>
            <a:ext cx="2374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1200" dirty="0"/>
          </a:p>
        </p:txBody>
      </p:sp>
      <p:sp>
        <p:nvSpPr>
          <p:cNvPr id="15" name="矩形 85"/>
          <p:cNvSpPr>
            <a:spLocks noChangeArrowheads="1"/>
          </p:cNvSpPr>
          <p:nvPr/>
        </p:nvSpPr>
        <p:spPr bwMode="auto">
          <a:xfrm>
            <a:off x="3060700" y="3148013"/>
            <a:ext cx="1441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dirty="0"/>
          </a:p>
        </p:txBody>
      </p:sp>
      <p:sp>
        <p:nvSpPr>
          <p:cNvPr id="16" name="矩形 7"/>
          <p:cNvSpPr>
            <a:spLocks noChangeArrowheads="1"/>
          </p:cNvSpPr>
          <p:nvPr/>
        </p:nvSpPr>
        <p:spPr bwMode="auto">
          <a:xfrm>
            <a:off x="6011863" y="1325563"/>
            <a:ext cx="2305050" cy="3033712"/>
          </a:xfrm>
          <a:prstGeom prst="rect">
            <a:avLst/>
          </a:prstGeom>
          <a:noFill/>
          <a:ln w="25400">
            <a:solidFill>
              <a:schemeClr val="bg1"/>
            </a:solidFill>
            <a:beve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86"/>
          <p:cNvSpPr>
            <a:spLocks noChangeArrowheads="1"/>
          </p:cNvSpPr>
          <p:nvPr/>
        </p:nvSpPr>
        <p:spPr bwMode="auto">
          <a:xfrm>
            <a:off x="6011863" y="2135188"/>
            <a:ext cx="2305050" cy="10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1200" dirty="0"/>
          </a:p>
        </p:txBody>
      </p:sp>
      <p:sp>
        <p:nvSpPr>
          <p:cNvPr id="18" name="矩形 90"/>
          <p:cNvSpPr>
            <a:spLocks noChangeArrowheads="1"/>
          </p:cNvSpPr>
          <p:nvPr/>
        </p:nvSpPr>
        <p:spPr bwMode="auto">
          <a:xfrm>
            <a:off x="6011863" y="1563688"/>
            <a:ext cx="14430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a:p>
        </p:txBody>
      </p:sp>
      <p:sp>
        <p:nvSpPr>
          <p:cNvPr id="19" name="矩形 91"/>
          <p:cNvSpPr>
            <a:spLocks noChangeArrowheads="1"/>
          </p:cNvSpPr>
          <p:nvPr/>
        </p:nvSpPr>
        <p:spPr bwMode="auto">
          <a:xfrm>
            <a:off x="6011863" y="3055938"/>
            <a:ext cx="2305050" cy="10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a:t>
            </a:r>
            <a:endParaRPr lang="zh-CN" altLang="en-US" sz="1200" dirty="0"/>
          </a:p>
        </p:txBody>
      </p:sp>
      <p:sp>
        <p:nvSpPr>
          <p:cNvPr id="20" name="矩形 8"/>
          <p:cNvSpPr>
            <a:spLocks noChangeArrowheads="1"/>
          </p:cNvSpPr>
          <p:nvPr/>
        </p:nvSpPr>
        <p:spPr bwMode="auto">
          <a:xfrm>
            <a:off x="7308850" y="4038600"/>
            <a:ext cx="1008063" cy="320675"/>
          </a:xfrm>
          <a:custGeom>
            <a:avLst/>
            <a:gdLst>
              <a:gd name="T0" fmla="*/ 80366 w 834623"/>
              <a:gd name="T1" fmla="*/ 0 h 321465"/>
              <a:gd name="T2" fmla="*/ 834623 w 834623"/>
              <a:gd name="T3" fmla="*/ 0 h 321465"/>
              <a:gd name="T4" fmla="*/ 834623 w 834623"/>
              <a:gd name="T5" fmla="*/ 321465 h 321465"/>
              <a:gd name="T6" fmla="*/ 0 w 834623"/>
              <a:gd name="T7" fmla="*/ 321465 h 321465"/>
              <a:gd name="T8" fmla="*/ 80366 w 834623"/>
              <a:gd name="T9" fmla="*/ 0 h 321465"/>
              <a:gd name="T10" fmla="*/ 0 w 834623"/>
              <a:gd name="T11" fmla="*/ 0 h 321465"/>
              <a:gd name="T12" fmla="*/ 834623 w 834623"/>
              <a:gd name="T13" fmla="*/ 321465 h 321465"/>
            </a:gdLst>
            <a:ahLst/>
            <a:cxnLst>
              <a:cxn ang="0">
                <a:pos x="T0" y="T1"/>
              </a:cxn>
              <a:cxn ang="0">
                <a:pos x="T2" y="T3"/>
              </a:cxn>
              <a:cxn ang="0">
                <a:pos x="T4" y="T5"/>
              </a:cxn>
              <a:cxn ang="0">
                <a:pos x="T6" y="T7"/>
              </a:cxn>
              <a:cxn ang="0">
                <a:pos x="T8" y="T9"/>
              </a:cxn>
            </a:cxnLst>
            <a:rect l="T10" t="T11" r="T12" b="T13"/>
            <a:pathLst>
              <a:path w="834623" h="321465">
                <a:moveTo>
                  <a:pt x="80366" y="0"/>
                </a:moveTo>
                <a:lnTo>
                  <a:pt x="834623" y="0"/>
                </a:lnTo>
                <a:lnTo>
                  <a:pt x="834623" y="321465"/>
                </a:lnTo>
                <a:lnTo>
                  <a:pt x="0" y="321465"/>
                </a:lnTo>
                <a:lnTo>
                  <a:pt x="80366" y="0"/>
                </a:lnTo>
                <a:close/>
              </a:path>
            </a:pathLst>
          </a:custGeom>
          <a:noFill/>
          <a:ln>
            <a:solidFill>
              <a:schemeClr val="bg1"/>
            </a:solidFill>
          </a:ln>
        </p:spPr>
        <p:txBody>
          <a:bodyPr anchor="ctr"/>
          <a:lstStyle/>
          <a:p>
            <a:endParaRPr lang="zh-CN" altLang="en-US"/>
          </a:p>
        </p:txBody>
      </p:sp>
      <p:sp>
        <p:nvSpPr>
          <p:cNvPr id="21" name="矩形 8"/>
          <p:cNvSpPr>
            <a:spLocks noChangeArrowheads="1"/>
          </p:cNvSpPr>
          <p:nvPr/>
        </p:nvSpPr>
        <p:spPr bwMode="auto">
          <a:xfrm>
            <a:off x="5035550" y="2687638"/>
            <a:ext cx="327025" cy="320675"/>
          </a:xfrm>
          <a:custGeom>
            <a:avLst/>
            <a:gdLst>
              <a:gd name="T0" fmla="*/ 80366 w 834623"/>
              <a:gd name="T1" fmla="*/ 0 h 321465"/>
              <a:gd name="T2" fmla="*/ 834623 w 834623"/>
              <a:gd name="T3" fmla="*/ 0 h 321465"/>
              <a:gd name="T4" fmla="*/ 834623 w 834623"/>
              <a:gd name="T5" fmla="*/ 321465 h 321465"/>
              <a:gd name="T6" fmla="*/ 0 w 834623"/>
              <a:gd name="T7" fmla="*/ 321465 h 321465"/>
              <a:gd name="T8" fmla="*/ 80366 w 834623"/>
              <a:gd name="T9" fmla="*/ 0 h 321465"/>
              <a:gd name="T10" fmla="*/ 0 w 834623"/>
              <a:gd name="T11" fmla="*/ 0 h 321465"/>
              <a:gd name="T12" fmla="*/ 834623 w 834623"/>
              <a:gd name="T13" fmla="*/ 321465 h 321465"/>
            </a:gdLst>
            <a:ahLst/>
            <a:cxnLst>
              <a:cxn ang="0">
                <a:pos x="T0" y="T1"/>
              </a:cxn>
              <a:cxn ang="0">
                <a:pos x="T2" y="T3"/>
              </a:cxn>
              <a:cxn ang="0">
                <a:pos x="T4" y="T5"/>
              </a:cxn>
              <a:cxn ang="0">
                <a:pos x="T6" y="T7"/>
              </a:cxn>
              <a:cxn ang="0">
                <a:pos x="T8" y="T9"/>
              </a:cxn>
            </a:cxnLst>
            <a:rect l="T10" t="T11" r="T12" b="T13"/>
            <a:pathLst>
              <a:path w="834623" h="321465">
                <a:moveTo>
                  <a:pt x="80366" y="0"/>
                </a:moveTo>
                <a:lnTo>
                  <a:pt x="834623" y="0"/>
                </a:lnTo>
                <a:lnTo>
                  <a:pt x="834623" y="321465"/>
                </a:lnTo>
                <a:lnTo>
                  <a:pt x="0" y="321465"/>
                </a:lnTo>
                <a:lnTo>
                  <a:pt x="80366" y="0"/>
                </a:lnTo>
                <a:close/>
              </a:path>
            </a:pathLst>
          </a:custGeom>
          <a:solidFill>
            <a:schemeClr val="bg1">
              <a:alpha val="50000"/>
            </a:schemeClr>
          </a:solidFill>
          <a:ln>
            <a:noFill/>
          </a:ln>
        </p:spPr>
        <p:txBody>
          <a:bodyPr anchor="ctr"/>
          <a:lstStyle/>
          <a:p>
            <a:endParaRPr lang="zh-CN" altLang="en-US"/>
          </a:p>
        </p:txBody>
      </p:sp>
      <p:cxnSp>
        <p:nvCxnSpPr>
          <p:cNvPr id="22" name="直接箭头连接符 11"/>
          <p:cNvCxnSpPr>
            <a:cxnSpLocks noChangeShapeType="1"/>
          </p:cNvCxnSpPr>
          <p:nvPr/>
        </p:nvCxnSpPr>
        <p:spPr bwMode="auto">
          <a:xfrm>
            <a:off x="5108575" y="2847975"/>
            <a:ext cx="180975" cy="0"/>
          </a:xfrm>
          <a:prstGeom prst="straightConnector1">
            <a:avLst/>
          </a:prstGeom>
          <a:noFill/>
          <a:ln w="9525">
            <a:solidFill>
              <a:schemeClr val="bg1"/>
            </a:solidFill>
            <a:bevel/>
            <a:tailEnd type="arrow" w="med" len="med"/>
          </a:ln>
          <a:extLst>
            <a:ext uri="{909E8E84-426E-40DD-AFC4-6F175D3DCCD1}">
              <a14:hiddenFill xmlns:a14="http://schemas.microsoft.com/office/drawing/2010/main">
                <a:noFill/>
              </a14:hiddenFill>
            </a:ext>
          </a:extLst>
        </p:spPr>
      </p:cxnSp>
      <p:grpSp>
        <p:nvGrpSpPr>
          <p:cNvPr id="23" name="组合 2"/>
          <p:cNvGrpSpPr/>
          <p:nvPr/>
        </p:nvGrpSpPr>
        <p:grpSpPr bwMode="auto">
          <a:xfrm>
            <a:off x="7580313" y="4160838"/>
            <a:ext cx="463550" cy="77787"/>
            <a:chOff x="0" y="0"/>
            <a:chExt cx="463441" cy="76944"/>
          </a:xfrm>
        </p:grpSpPr>
        <p:sp>
          <p:nvSpPr>
            <p:cNvPr id="24" name="椭圆 76"/>
            <p:cNvSpPr>
              <a:spLocks noChangeArrowheads="1"/>
            </p:cNvSpPr>
            <p:nvPr/>
          </p:nvSpPr>
          <p:spPr bwMode="auto">
            <a:xfrm flipV="1">
              <a:off x="0" y="0"/>
              <a:ext cx="76944" cy="76944"/>
            </a:xfrm>
            <a:prstGeom prst="ellipse">
              <a:avLst/>
            </a:prstGeom>
            <a:solidFill>
              <a:srgbClr val="FFFFFF">
                <a:alpha val="1803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5" name="椭圆 80"/>
            <p:cNvSpPr>
              <a:spLocks noChangeArrowheads="1"/>
            </p:cNvSpPr>
            <p:nvPr/>
          </p:nvSpPr>
          <p:spPr bwMode="auto">
            <a:xfrm flipV="1">
              <a:off x="96624" y="0"/>
              <a:ext cx="76944" cy="76944"/>
            </a:xfrm>
            <a:prstGeom prst="ellipse">
              <a:avLst/>
            </a:prstGeom>
            <a:solidFill>
              <a:srgbClr val="FFFFFF">
                <a:alpha val="6313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81"/>
            <p:cNvSpPr>
              <a:spLocks noChangeArrowheads="1"/>
            </p:cNvSpPr>
            <p:nvPr/>
          </p:nvSpPr>
          <p:spPr bwMode="auto">
            <a:xfrm flipV="1">
              <a:off x="193248" y="0"/>
              <a:ext cx="76944" cy="76944"/>
            </a:xfrm>
            <a:prstGeom prst="ellipse">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87"/>
            <p:cNvSpPr>
              <a:spLocks noChangeArrowheads="1"/>
            </p:cNvSpPr>
            <p:nvPr/>
          </p:nvSpPr>
          <p:spPr bwMode="auto">
            <a:xfrm flipV="1">
              <a:off x="289872" y="0"/>
              <a:ext cx="76944" cy="76944"/>
            </a:xfrm>
            <a:prstGeom prst="ellipse">
              <a:avLst/>
            </a:prstGeom>
            <a:solidFill>
              <a:srgbClr val="FFFFFF">
                <a:alpha val="63136"/>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28" name="椭圆 88"/>
            <p:cNvSpPr>
              <a:spLocks noChangeArrowheads="1"/>
            </p:cNvSpPr>
            <p:nvPr/>
          </p:nvSpPr>
          <p:spPr bwMode="auto">
            <a:xfrm flipV="1">
              <a:off x="386497" y="0"/>
              <a:ext cx="76944" cy="76944"/>
            </a:xfrm>
            <a:prstGeom prst="ellipse">
              <a:avLst/>
            </a:prstGeom>
            <a:solidFill>
              <a:srgbClr val="FFFFFF">
                <a:alpha val="18039"/>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p:cBhvr>
                                        <p:cTn id="65" dur="500"/>
                                        <p:tgtEl>
                                          <p:spTgt spid="2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randombar(horizontal)">
                                      <p:cBhvr>
                                        <p:cTn id="73" dur="500"/>
                                        <p:tgtEl>
                                          <p:spTgt spid="1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randombar(horizontal)">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00"/>
                                        <p:tgtEl>
                                          <p:spTgt spid="17"/>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00"/>
                                        <p:tgtEl>
                                          <p:spTgt spid="19"/>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p:cBhvr>
                                        <p:cTn id="95" dur="500"/>
                                        <p:tgtEl>
                                          <p:spTgt spid="20"/>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p:cBhvr>
                                        <p:cTn id="9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2" grpId="0"/>
      <p:bldP spid="13" grpId="0"/>
      <p:bldP spid="14" grpId="0"/>
      <p:bldP spid="15" grpId="0"/>
      <p:bldP spid="16" grpId="0" animBg="1"/>
      <p:bldP spid="17" grpId="0"/>
      <p:bldP spid="18" grpId="0"/>
      <p:bldP spid="19" grpId="0"/>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22816" y="762091"/>
            <a:ext cx="99469" cy="9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40721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56935"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6660"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56384" y="779425"/>
            <a:ext cx="64800" cy="648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32"/>
          <p:cNvSpPr txBox="1"/>
          <p:nvPr/>
        </p:nvSpPr>
        <p:spPr>
          <a:xfrm>
            <a:off x="3492500" y="366505"/>
            <a:ext cx="2159000" cy="400110"/>
          </a:xfrm>
          <a:prstGeom prst="rect">
            <a:avLst/>
          </a:prstGeom>
          <a:noFill/>
        </p:spPr>
        <p:txBody>
          <a:bodyPr wrap="square" rtlCol="0">
            <a:spAutoFit/>
          </a:bodyPr>
          <a:lstStyle/>
          <a:p>
            <a:pPr algn="ctr"/>
            <a:r>
              <a:rPr lang="zh-CN" altLang="en-US" sz="2000" dirty="0">
                <a:solidFill>
                  <a:schemeClr val="bg1"/>
                </a:solidFill>
                <a:latin typeface="MyriadSetPro-Semibold" pitchFamily="2" charset="0"/>
              </a:rPr>
              <a:t>添加标题</a:t>
            </a:r>
            <a:endParaRPr lang="zh-CN" altLang="en-US" sz="2000" dirty="0">
              <a:solidFill>
                <a:schemeClr val="bg1"/>
              </a:solidFill>
              <a:latin typeface="MyriadSetPro-Semibold" pitchFamily="2" charset="0"/>
            </a:endParaRPr>
          </a:p>
        </p:txBody>
      </p:sp>
      <p:sp>
        <p:nvSpPr>
          <p:cNvPr id="10" name="椭圆 9"/>
          <p:cNvSpPr/>
          <p:nvPr/>
        </p:nvSpPr>
        <p:spPr>
          <a:xfrm>
            <a:off x="1169622"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latin typeface="HelveticaNeueLT Pro 35 Th" pitchFamily="34" charset="0"/>
              </a:rPr>
              <a:t>75%</a:t>
            </a:r>
            <a:endParaRPr lang="zh-CN" altLang="en-US" sz="2700" dirty="0">
              <a:solidFill>
                <a:schemeClr val="bg1"/>
              </a:solidFill>
              <a:latin typeface="HelveticaNeueLT Pro 35 Th" pitchFamily="34" charset="0"/>
            </a:endParaRPr>
          </a:p>
        </p:txBody>
      </p:sp>
      <p:sp>
        <p:nvSpPr>
          <p:cNvPr id="11" name="椭圆 10"/>
          <p:cNvSpPr/>
          <p:nvPr/>
        </p:nvSpPr>
        <p:spPr>
          <a:xfrm>
            <a:off x="2987824"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50%</a:t>
            </a:r>
            <a:endParaRPr lang="zh-CN" altLang="en-US" sz="2700">
              <a:solidFill>
                <a:prstClr val="white"/>
              </a:solidFill>
              <a:latin typeface="HelveticaNeueLT Pro 35 Th" pitchFamily="34" charset="0"/>
            </a:endParaRPr>
          </a:p>
        </p:txBody>
      </p:sp>
      <p:sp>
        <p:nvSpPr>
          <p:cNvPr id="12" name="椭圆 11"/>
          <p:cNvSpPr/>
          <p:nvPr/>
        </p:nvSpPr>
        <p:spPr>
          <a:xfrm>
            <a:off x="4806026"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25%</a:t>
            </a:r>
            <a:endParaRPr lang="zh-CN" altLang="en-US" sz="2700">
              <a:solidFill>
                <a:prstClr val="white"/>
              </a:solidFill>
              <a:latin typeface="HelveticaNeueLT Pro 35 Th" pitchFamily="34" charset="0"/>
            </a:endParaRPr>
          </a:p>
        </p:txBody>
      </p:sp>
      <p:sp>
        <p:nvSpPr>
          <p:cNvPr id="13" name="椭圆 12"/>
          <p:cNvSpPr/>
          <p:nvPr/>
        </p:nvSpPr>
        <p:spPr>
          <a:xfrm>
            <a:off x="6624228"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10%</a:t>
            </a:r>
            <a:endParaRPr lang="zh-CN" altLang="en-US" sz="2700">
              <a:solidFill>
                <a:prstClr val="white"/>
              </a:solidFill>
              <a:latin typeface="HelveticaNeueLT Pro 35 Th" pitchFamily="34" charset="0"/>
            </a:endParaRPr>
          </a:p>
        </p:txBody>
      </p:sp>
      <p:sp>
        <p:nvSpPr>
          <p:cNvPr id="14" name="椭圆 85"/>
          <p:cNvSpPr/>
          <p:nvPr/>
        </p:nvSpPr>
        <p:spPr>
          <a:xfrm>
            <a:off x="1169622" y="1652811"/>
            <a:ext cx="1350150" cy="135015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Lst>
            <a:ahLst/>
            <a:cxnLst>
              <a:cxn ang="0">
                <a:pos x="connsiteX0-1" y="connsiteY0-2"/>
              </a:cxn>
              <a:cxn ang="0">
                <a:pos x="connsiteX1-3" y="connsiteY1-4"/>
              </a:cxn>
              <a:cxn ang="0">
                <a:pos x="connsiteX2-5" y="connsiteY2-6"/>
              </a:cxn>
              <a:cxn ang="0">
                <a:pos x="connsiteX3-7" y="connsiteY3-8"/>
              </a:cxn>
            </a:cxnLst>
            <a:rect l="l" t="t" r="r" b="b"/>
            <a:pathLst>
              <a:path w="1800200" h="1800200">
                <a:moveTo>
                  <a:pt x="900100" y="0"/>
                </a:moveTo>
                <a:cubicBezTo>
                  <a:pt x="1397212" y="0"/>
                  <a:pt x="1800200" y="402988"/>
                  <a:pt x="1800200" y="900100"/>
                </a:cubicBezTo>
                <a:cubicBezTo>
                  <a:pt x="1800200" y="1397212"/>
                  <a:pt x="1397212" y="1800200"/>
                  <a:pt x="900100" y="1800200"/>
                </a:cubicBezTo>
                <a:cubicBezTo>
                  <a:pt x="402988" y="1800200"/>
                  <a:pt x="0" y="1397212"/>
                  <a:pt x="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椭圆 85"/>
          <p:cNvSpPr/>
          <p:nvPr/>
        </p:nvSpPr>
        <p:spPr>
          <a:xfrm>
            <a:off x="3662899" y="1652811"/>
            <a:ext cx="675075" cy="135015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Lst>
            <a:ahLst/>
            <a:cxnLst>
              <a:cxn ang="0">
                <a:pos x="connsiteX0-1" y="connsiteY0-2"/>
              </a:cxn>
              <a:cxn ang="0">
                <a:pos x="connsiteX1-3" y="connsiteY1-4"/>
              </a:cxn>
              <a:cxn ang="0">
                <a:pos x="connsiteX2-5" y="connsiteY2-6"/>
              </a:cxn>
            </a:cxnLst>
            <a:rect l="l" t="t" r="r" b="b"/>
            <a:pathLst>
              <a:path w="900100" h="1800200">
                <a:moveTo>
                  <a:pt x="0" y="0"/>
                </a:moveTo>
                <a:cubicBezTo>
                  <a:pt x="497112" y="0"/>
                  <a:pt x="900100" y="402988"/>
                  <a:pt x="900100" y="900100"/>
                </a:cubicBezTo>
                <a:cubicBezTo>
                  <a:pt x="900100" y="1397212"/>
                  <a:pt x="497112" y="1800200"/>
                  <a:pt x="0" y="18002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85"/>
          <p:cNvSpPr/>
          <p:nvPr/>
        </p:nvSpPr>
        <p:spPr>
          <a:xfrm>
            <a:off x="5481101" y="1652811"/>
            <a:ext cx="675075" cy="675075"/>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Lst>
            <a:ahLst/>
            <a:cxnLst>
              <a:cxn ang="0">
                <a:pos x="connsiteX0-1" y="connsiteY0-2"/>
              </a:cxn>
              <a:cxn ang="0">
                <a:pos x="connsiteX1-3" y="connsiteY1-4"/>
              </a:cxn>
            </a:cxnLst>
            <a:rect l="l" t="t" r="r" b="b"/>
            <a:pathLst>
              <a:path w="900100" h="900100">
                <a:moveTo>
                  <a:pt x="0" y="0"/>
                </a:moveTo>
                <a:cubicBezTo>
                  <a:pt x="497112" y="0"/>
                  <a:pt x="900100" y="402988"/>
                  <a:pt x="90010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85"/>
          <p:cNvSpPr/>
          <p:nvPr/>
        </p:nvSpPr>
        <p:spPr>
          <a:xfrm>
            <a:off x="7299303" y="1652498"/>
            <a:ext cx="312959" cy="7629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 name="connsiteX0-29" fmla="*/ 0 w 900100"/>
              <a:gd name="connsiteY0-30" fmla="*/ 0 h 900100"/>
              <a:gd name="connsiteX1-31" fmla="*/ 417278 w 900100"/>
              <a:gd name="connsiteY1-32" fmla="*/ 101302 h 900100"/>
              <a:gd name="connsiteX2-33" fmla="*/ 900100 w 900100"/>
              <a:gd name="connsiteY2-34" fmla="*/ 900100 h 900100"/>
              <a:gd name="connsiteX0-35" fmla="*/ 0 w 900100"/>
              <a:gd name="connsiteY0-36" fmla="*/ 0 h 900100"/>
              <a:gd name="connsiteX1-37" fmla="*/ 417278 w 900100"/>
              <a:gd name="connsiteY1-38" fmla="*/ 101302 h 900100"/>
              <a:gd name="connsiteX2-39" fmla="*/ 900100 w 900100"/>
              <a:gd name="connsiteY2-40" fmla="*/ 900100 h 900100"/>
              <a:gd name="connsiteX0-41" fmla="*/ 0 w 900100"/>
              <a:gd name="connsiteY0-42" fmla="*/ 0 h 900100"/>
              <a:gd name="connsiteX1-43" fmla="*/ 417278 w 900100"/>
              <a:gd name="connsiteY1-44" fmla="*/ 101302 h 900100"/>
              <a:gd name="connsiteX2-45" fmla="*/ 900100 w 900100"/>
              <a:gd name="connsiteY2-46" fmla="*/ 900100 h 900100"/>
              <a:gd name="connsiteX0-47" fmla="*/ 0 w 900100"/>
              <a:gd name="connsiteY0-48" fmla="*/ 330 h 900430"/>
              <a:gd name="connsiteX1-49" fmla="*/ 417278 w 900100"/>
              <a:gd name="connsiteY1-50" fmla="*/ 101632 h 900430"/>
              <a:gd name="connsiteX2-51" fmla="*/ 900100 w 900100"/>
              <a:gd name="connsiteY2-52" fmla="*/ 900430 h 900430"/>
              <a:gd name="connsiteX0-53" fmla="*/ 0 w 417278"/>
              <a:gd name="connsiteY0-54" fmla="*/ 330 h 101632"/>
              <a:gd name="connsiteX1-55" fmla="*/ 417278 w 417278"/>
              <a:gd name="connsiteY1-56" fmla="*/ 101632 h 101632"/>
              <a:gd name="connsiteX0-57" fmla="*/ 0 w 417278"/>
              <a:gd name="connsiteY0-58" fmla="*/ 418 h 101720"/>
              <a:gd name="connsiteX1-59" fmla="*/ 417278 w 417278"/>
              <a:gd name="connsiteY1-60" fmla="*/ 101720 h 101720"/>
            </a:gdLst>
            <a:ahLst/>
            <a:cxnLst>
              <a:cxn ang="0">
                <a:pos x="connsiteX0-1" y="connsiteY0-2"/>
              </a:cxn>
              <a:cxn ang="0">
                <a:pos x="connsiteX1-3" y="connsiteY1-4"/>
              </a:cxn>
            </a:cxnLst>
            <a:rect l="l" t="t" r="r" b="b"/>
            <a:pathLst>
              <a:path w="417278" h="101720">
                <a:moveTo>
                  <a:pt x="0" y="418"/>
                </a:moveTo>
                <a:cubicBezTo>
                  <a:pt x="158143" y="-3915"/>
                  <a:pt x="282947" y="25091"/>
                  <a:pt x="417278" y="10172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TextBox 90"/>
          <p:cNvSpPr txBox="1"/>
          <p:nvPr/>
        </p:nvSpPr>
        <p:spPr>
          <a:xfrm>
            <a:off x="903582" y="3271057"/>
            <a:ext cx="1723549" cy="1131079"/>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9" name="TextBox 92"/>
          <p:cNvSpPr txBox="1"/>
          <p:nvPr/>
        </p:nvSpPr>
        <p:spPr>
          <a:xfrm>
            <a:off x="2801125" y="3271056"/>
            <a:ext cx="1723549" cy="946413"/>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0" name="TextBox 93"/>
          <p:cNvSpPr txBox="1"/>
          <p:nvPr/>
        </p:nvSpPr>
        <p:spPr>
          <a:xfrm>
            <a:off x="4619327" y="3271057"/>
            <a:ext cx="1723549" cy="1131079"/>
          </a:xfrm>
          <a:prstGeom prst="rect">
            <a:avLst/>
          </a:prstGeom>
          <a:noFill/>
        </p:spPr>
        <p:txBody>
          <a:bodyPr wrap="none" rtlCol="0">
            <a:spAutoFit/>
          </a:bodyPr>
          <a:lstStyle/>
          <a:p>
            <a:pPr algn="ctr"/>
            <a:r>
              <a:rPr lang="zh-CN" altLang="en-US" sz="1500" dirty="0">
                <a:solidFill>
                  <a:schemeClr val="bg1"/>
                </a:solidFill>
                <a:latin typeface="华文黑体" pitchFamily="2" charset="-122"/>
                <a:ea typeface="华文黑体" pitchFamily="2" charset="-122"/>
                <a:cs typeface="华文黑体" pitchFamily="2" charset="-122"/>
              </a:rPr>
              <a:t>单击添加标题</a:t>
            </a:r>
            <a:endParaRPr lang="en-US" altLang="zh-CN" sz="1500" dirty="0">
              <a:solidFill>
                <a:schemeClr val="bg1"/>
              </a:solidFill>
              <a:latin typeface="华文黑体" pitchFamily="2" charset="-122"/>
              <a:ea typeface="华文黑体" pitchFamily="2" charset="-122"/>
              <a:cs typeface="华文黑体" pitchFamily="2" charset="-122"/>
            </a:endParaRPr>
          </a:p>
          <a:p>
            <a:pPr algn="ctr"/>
            <a:endParaRPr lang="en-US" altLang="zh-CN" sz="450" dirty="0">
              <a:solidFill>
                <a:schemeClr val="bg1"/>
              </a:solidFill>
              <a:latin typeface="华文黑体" pitchFamily="2" charset="-122"/>
              <a:ea typeface="华文黑体" pitchFamily="2" charset="-122"/>
              <a:cs typeface="华文黑体" pitchFamily="2" charset="-122"/>
            </a:endParaRPr>
          </a:p>
          <a:p>
            <a:pPr algn="ctr"/>
            <a:r>
              <a:rPr lang="zh-CN" altLang="en-US" sz="1200"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dirty="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dirty="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dirty="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dirty="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en-US" altLang="zh-CN" sz="1200" dirty="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dirty="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TextBox 94"/>
          <p:cNvSpPr txBox="1"/>
          <p:nvPr/>
        </p:nvSpPr>
        <p:spPr>
          <a:xfrm>
            <a:off x="6437529" y="3271056"/>
            <a:ext cx="1723549" cy="946413"/>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601"/>
                                        <p:tgtEl>
                                          <p:spTgt spid="9"/>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300" accel="50000" decel="50000" autoRev="1" fill="hold">
                                          <p:stCondLst>
                                            <p:cond delay="0"/>
                                          </p:stCondLst>
                                        </p:cTn>
                                        <p:tgtEl>
                                          <p:spTgt spid="9"/>
                                        </p:tgtEl>
                                        <p:attrNameLst>
                                          <p:attrName>ppt_x</p:attrName>
                                          <p:attrName>ppt_y</p:attrName>
                                        </p:attrNameLst>
                                      </p:cBhvr>
                                    </p:animMotion>
                                    <p:animRot by="1500000">
                                      <p:cBhvr>
                                        <p:cTn id="10" dur="151" fill="hold">
                                          <p:stCondLst>
                                            <p:cond delay="0"/>
                                          </p:stCondLst>
                                        </p:cTn>
                                        <p:tgtEl>
                                          <p:spTgt spid="9"/>
                                        </p:tgtEl>
                                        <p:attrNameLst>
                                          <p:attrName>r</p:attrName>
                                        </p:attrNameLst>
                                      </p:cBhvr>
                                    </p:animRot>
                                    <p:animRot by="-1500000">
                                      <p:cBhvr>
                                        <p:cTn id="11" dur="151" fill="hold">
                                          <p:stCondLst>
                                            <p:cond delay="151"/>
                                          </p:stCondLst>
                                        </p:cTn>
                                        <p:tgtEl>
                                          <p:spTgt spid="9"/>
                                        </p:tgtEl>
                                        <p:attrNameLst>
                                          <p:attrName>r</p:attrName>
                                        </p:attrNameLst>
                                      </p:cBhvr>
                                    </p:animRot>
                                    <p:animRot by="-1500000">
                                      <p:cBhvr>
                                        <p:cTn id="12" dur="151" fill="hold">
                                          <p:stCondLst>
                                            <p:cond delay="300"/>
                                          </p:stCondLst>
                                        </p:cTn>
                                        <p:tgtEl>
                                          <p:spTgt spid="9"/>
                                        </p:tgtEl>
                                        <p:attrNameLst>
                                          <p:attrName>r</p:attrName>
                                        </p:attrNameLst>
                                      </p:cBhvr>
                                    </p:animRot>
                                    <p:animRot by="1500000">
                                      <p:cBhvr>
                                        <p:cTn id="13" dur="151" fill="hold">
                                          <p:stCondLst>
                                            <p:cond delay="450"/>
                                          </p:stCondLst>
                                        </p:cTn>
                                        <p:tgtEl>
                                          <p:spTgt spid="9"/>
                                        </p:tgtEl>
                                        <p:attrNameLst>
                                          <p:attrName>r</p:attrName>
                                        </p:attrNameLst>
                                      </p:cBhvr>
                                    </p:animRo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901" fill="hold"/>
                                        <p:tgtEl>
                                          <p:spTgt spid="4"/>
                                        </p:tgtEl>
                                        <p:attrNameLst>
                                          <p:attrName>ppt_w</p:attrName>
                                        </p:attrNameLst>
                                      </p:cBhvr>
                                      <p:tavLst>
                                        <p:tav tm="0">
                                          <p:val>
                                            <p:fltVal val="0"/>
                                          </p:val>
                                        </p:tav>
                                        <p:tav tm="100000">
                                          <p:val>
                                            <p:strVal val="#ppt_w"/>
                                          </p:val>
                                        </p:tav>
                                      </p:tavLst>
                                    </p:anim>
                                    <p:anim calcmode="lin" valueType="num">
                                      <p:cBhvr>
                                        <p:cTn id="18" dur="901" fill="hold"/>
                                        <p:tgtEl>
                                          <p:spTgt spid="4"/>
                                        </p:tgtEl>
                                        <p:attrNameLst>
                                          <p:attrName>ppt_h</p:attrName>
                                        </p:attrNameLst>
                                      </p:cBhvr>
                                      <p:tavLst>
                                        <p:tav tm="0">
                                          <p:val>
                                            <p:fltVal val="0"/>
                                          </p:val>
                                        </p:tav>
                                        <p:tav tm="100000">
                                          <p:val>
                                            <p:strVal val="#ppt_h"/>
                                          </p:val>
                                        </p:tav>
                                      </p:tavLst>
                                    </p:anim>
                                    <p:animEffect transition="in" filter="fade">
                                      <p:cBhvr>
                                        <p:cTn id="19" dur="901"/>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fltVal val="0"/>
                                          </p:val>
                                        </p:tav>
                                        <p:tav tm="100000">
                                          <p:val>
                                            <p:strVal val="#ppt_h"/>
                                          </p:val>
                                        </p:tav>
                                      </p:tavLst>
                                    </p:anim>
                                    <p:animEffect transition="in" filter="fade">
                                      <p:cBhvr>
                                        <p:cTn id="25" dur="300"/>
                                        <p:tgtEl>
                                          <p:spTgt spid="5"/>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 fill="hold"/>
                                        <p:tgtEl>
                                          <p:spTgt spid="7"/>
                                        </p:tgtEl>
                                        <p:attrNameLst>
                                          <p:attrName>ppt_w</p:attrName>
                                        </p:attrNameLst>
                                      </p:cBhvr>
                                      <p:tavLst>
                                        <p:tav tm="0">
                                          <p:val>
                                            <p:fltVal val="0"/>
                                          </p:val>
                                        </p:tav>
                                        <p:tav tm="100000">
                                          <p:val>
                                            <p:strVal val="#ppt_w"/>
                                          </p:val>
                                        </p:tav>
                                      </p:tavLst>
                                    </p:anim>
                                    <p:anim calcmode="lin" valueType="num">
                                      <p:cBhvr>
                                        <p:cTn id="36" dur="300" fill="hold"/>
                                        <p:tgtEl>
                                          <p:spTgt spid="7"/>
                                        </p:tgtEl>
                                        <p:attrNameLst>
                                          <p:attrName>ppt_h</p:attrName>
                                        </p:attrNameLst>
                                      </p:cBhvr>
                                      <p:tavLst>
                                        <p:tav tm="0">
                                          <p:val>
                                            <p:fltVal val="0"/>
                                          </p:val>
                                        </p:tav>
                                        <p:tav tm="100000">
                                          <p:val>
                                            <p:strVal val="#ppt_h"/>
                                          </p:val>
                                        </p:tav>
                                      </p:tavLst>
                                    </p:anim>
                                    <p:animEffect transition="in" filter="fade">
                                      <p:cBhvr>
                                        <p:cTn id="37" dur="300"/>
                                        <p:tgtEl>
                                          <p:spTgt spid="7"/>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300" fill="hold"/>
                                        <p:tgtEl>
                                          <p:spTgt spid="8"/>
                                        </p:tgtEl>
                                        <p:attrNameLst>
                                          <p:attrName>ppt_w</p:attrName>
                                        </p:attrNameLst>
                                      </p:cBhvr>
                                      <p:tavLst>
                                        <p:tav tm="0">
                                          <p:val>
                                            <p:fltVal val="0"/>
                                          </p:val>
                                        </p:tav>
                                        <p:tav tm="100000">
                                          <p:val>
                                            <p:strVal val="#ppt_w"/>
                                          </p:val>
                                        </p:tav>
                                      </p:tavLst>
                                    </p:anim>
                                    <p:anim calcmode="lin" valueType="num">
                                      <p:cBhvr>
                                        <p:cTn id="42" dur="300" fill="hold"/>
                                        <p:tgtEl>
                                          <p:spTgt spid="8"/>
                                        </p:tgtEl>
                                        <p:attrNameLst>
                                          <p:attrName>ppt_h</p:attrName>
                                        </p:attrNameLst>
                                      </p:cBhvr>
                                      <p:tavLst>
                                        <p:tav tm="0">
                                          <p:val>
                                            <p:fltVal val="0"/>
                                          </p:val>
                                        </p:tav>
                                        <p:tav tm="100000">
                                          <p:val>
                                            <p:strVal val="#ppt_h"/>
                                          </p:val>
                                        </p:tav>
                                      </p:tavLst>
                                    </p:anim>
                                    <p:animEffect transition="in" filter="fade">
                                      <p:cBhvr>
                                        <p:cTn id="43" dur="300"/>
                                        <p:tgtEl>
                                          <p:spTgt spid="8"/>
                                        </p:tgtEl>
                                      </p:cBhvr>
                                    </p:animEffect>
                                  </p:childTnLst>
                                </p:cTn>
                              </p:par>
                            </p:childTnLst>
                          </p:cTn>
                        </p:par>
                        <p:par>
                          <p:cTn id="44" fill="hold">
                            <p:stCondLst>
                              <p:cond delay="3000"/>
                            </p:stCondLst>
                            <p:childTnLst>
                              <p:par>
                                <p:cTn id="45" presetID="21"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1000"/>
                                        <p:tgtEl>
                                          <p:spTgt spid="10"/>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1000"/>
                                        <p:tgtEl>
                                          <p:spTgt spid="14"/>
                                        </p:tgtEl>
                                      </p:cBhvr>
                                    </p:animEffect>
                                  </p:childTnLst>
                                </p:cTn>
                              </p:par>
                              <p:par>
                                <p:cTn id="51" presetID="47" presetClass="entr" presetSubtype="0" fill="hold" grpId="0" nodeType="withEffect">
                                  <p:stCondLst>
                                    <p:cond delay="10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21" presetClass="entr" presetSubtype="1" fill="hold" grpId="0" nodeType="withEffect">
                                  <p:stCondLst>
                                    <p:cond delay="500"/>
                                  </p:stCondLst>
                                  <p:childTnLst>
                                    <p:set>
                                      <p:cBhvr>
                                        <p:cTn id="57" dur="1" fill="hold">
                                          <p:stCondLst>
                                            <p:cond delay="0"/>
                                          </p:stCondLst>
                                        </p:cTn>
                                        <p:tgtEl>
                                          <p:spTgt spid="11"/>
                                        </p:tgtEl>
                                        <p:attrNameLst>
                                          <p:attrName>style.visibility</p:attrName>
                                        </p:attrNameLst>
                                      </p:cBhvr>
                                      <p:to>
                                        <p:strVal val="visible"/>
                                      </p:to>
                                    </p:set>
                                    <p:animEffect transition="in" filter="wheel(1)">
                                      <p:cBhvr>
                                        <p:cTn id="58" dur="1000"/>
                                        <p:tgtEl>
                                          <p:spTgt spid="11"/>
                                        </p:tgtEl>
                                      </p:cBhvr>
                                    </p:animEffect>
                                  </p:childTnLst>
                                </p:cTn>
                              </p:par>
                              <p:par>
                                <p:cTn id="59" presetID="21" presetClass="entr" presetSubtype="1" fill="hold" grpId="0" nodeType="withEffect">
                                  <p:stCondLst>
                                    <p:cond delay="500"/>
                                  </p:stCondLst>
                                  <p:childTnLst>
                                    <p:set>
                                      <p:cBhvr>
                                        <p:cTn id="60" dur="1" fill="hold">
                                          <p:stCondLst>
                                            <p:cond delay="0"/>
                                          </p:stCondLst>
                                        </p:cTn>
                                        <p:tgtEl>
                                          <p:spTgt spid="15"/>
                                        </p:tgtEl>
                                        <p:attrNameLst>
                                          <p:attrName>style.visibility</p:attrName>
                                        </p:attrNameLst>
                                      </p:cBhvr>
                                      <p:to>
                                        <p:strVal val="visible"/>
                                      </p:to>
                                    </p:set>
                                    <p:animEffect transition="in" filter="wheel(1)">
                                      <p:cBhvr>
                                        <p:cTn id="61" dur="1000"/>
                                        <p:tgtEl>
                                          <p:spTgt spid="15"/>
                                        </p:tgtEl>
                                      </p:cBhvr>
                                    </p:animEffect>
                                  </p:childTnLst>
                                </p:cTn>
                              </p:par>
                              <p:par>
                                <p:cTn id="62" presetID="47" presetClass="entr" presetSubtype="0" fill="hold" grpId="0" nodeType="withEffect">
                                  <p:stCondLst>
                                    <p:cond delay="15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anim calcmode="lin" valueType="num">
                                      <p:cBhvr>
                                        <p:cTn id="65" dur="500" fill="hold"/>
                                        <p:tgtEl>
                                          <p:spTgt spid="19"/>
                                        </p:tgtEl>
                                        <p:attrNameLst>
                                          <p:attrName>ppt_x</p:attrName>
                                        </p:attrNameLst>
                                      </p:cBhvr>
                                      <p:tavLst>
                                        <p:tav tm="0">
                                          <p:val>
                                            <p:strVal val="#ppt_x"/>
                                          </p:val>
                                        </p:tav>
                                        <p:tav tm="100000">
                                          <p:val>
                                            <p:strVal val="#ppt_x"/>
                                          </p:val>
                                        </p:tav>
                                      </p:tavLst>
                                    </p:anim>
                                    <p:anim calcmode="lin" valueType="num">
                                      <p:cBhvr>
                                        <p:cTn id="66" dur="500" fill="hold"/>
                                        <p:tgtEl>
                                          <p:spTgt spid="19"/>
                                        </p:tgtEl>
                                        <p:attrNameLst>
                                          <p:attrName>ppt_y</p:attrName>
                                        </p:attrNameLst>
                                      </p:cBhvr>
                                      <p:tavLst>
                                        <p:tav tm="0">
                                          <p:val>
                                            <p:strVal val="#ppt_y-.1"/>
                                          </p:val>
                                        </p:tav>
                                        <p:tav tm="100000">
                                          <p:val>
                                            <p:strVal val="#ppt_y"/>
                                          </p:val>
                                        </p:tav>
                                      </p:tavLst>
                                    </p:anim>
                                  </p:childTnLst>
                                </p:cTn>
                              </p:par>
                              <p:par>
                                <p:cTn id="67" presetID="21" presetClass="entr" presetSubtype="1" fill="hold" grpId="0" nodeType="withEffect">
                                  <p:stCondLst>
                                    <p:cond delay="100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1000"/>
                                        <p:tgtEl>
                                          <p:spTgt spid="12"/>
                                        </p:tgtEl>
                                      </p:cBhvr>
                                    </p:animEffect>
                                  </p:childTnLst>
                                </p:cTn>
                              </p:par>
                              <p:par>
                                <p:cTn id="70" presetID="21" presetClass="entr" presetSubtype="1" fill="hold" grpId="0" nodeType="withEffect">
                                  <p:stCondLst>
                                    <p:cond delay="100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1000"/>
                                        <p:tgtEl>
                                          <p:spTgt spid="16"/>
                                        </p:tgtEl>
                                      </p:cBhvr>
                                    </p:animEffect>
                                  </p:childTnLst>
                                </p:cTn>
                              </p:par>
                              <p:par>
                                <p:cTn id="73" presetID="47" presetClass="entr" presetSubtype="0" fill="hold" grpId="0" nodeType="withEffect">
                                  <p:stCondLst>
                                    <p:cond delay="200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anim calcmode="lin" valueType="num">
                                      <p:cBhvr>
                                        <p:cTn id="76" dur="500" fill="hold"/>
                                        <p:tgtEl>
                                          <p:spTgt spid="20"/>
                                        </p:tgtEl>
                                        <p:attrNameLst>
                                          <p:attrName>ppt_x</p:attrName>
                                        </p:attrNameLst>
                                      </p:cBhvr>
                                      <p:tavLst>
                                        <p:tav tm="0">
                                          <p:val>
                                            <p:strVal val="#ppt_x"/>
                                          </p:val>
                                        </p:tav>
                                        <p:tav tm="100000">
                                          <p:val>
                                            <p:strVal val="#ppt_x"/>
                                          </p:val>
                                        </p:tav>
                                      </p:tavLst>
                                    </p:anim>
                                    <p:anim calcmode="lin" valueType="num">
                                      <p:cBhvr>
                                        <p:cTn id="77" dur="500" fill="hold"/>
                                        <p:tgtEl>
                                          <p:spTgt spid="20"/>
                                        </p:tgtEl>
                                        <p:attrNameLst>
                                          <p:attrName>ppt_y</p:attrName>
                                        </p:attrNameLst>
                                      </p:cBhvr>
                                      <p:tavLst>
                                        <p:tav tm="0">
                                          <p:val>
                                            <p:strVal val="#ppt_y-.1"/>
                                          </p:val>
                                        </p:tav>
                                        <p:tav tm="100000">
                                          <p:val>
                                            <p:strVal val="#ppt_y"/>
                                          </p:val>
                                        </p:tav>
                                      </p:tavLst>
                                    </p:anim>
                                  </p:childTnLst>
                                </p:cTn>
                              </p:par>
                              <p:par>
                                <p:cTn id="78" presetID="21" presetClass="entr" presetSubtype="1" fill="hold" grpId="0" nodeType="withEffect">
                                  <p:stCondLst>
                                    <p:cond delay="1500"/>
                                  </p:stCondLst>
                                  <p:childTnLst>
                                    <p:set>
                                      <p:cBhvr>
                                        <p:cTn id="79" dur="1" fill="hold">
                                          <p:stCondLst>
                                            <p:cond delay="0"/>
                                          </p:stCondLst>
                                        </p:cTn>
                                        <p:tgtEl>
                                          <p:spTgt spid="13"/>
                                        </p:tgtEl>
                                        <p:attrNameLst>
                                          <p:attrName>style.visibility</p:attrName>
                                        </p:attrNameLst>
                                      </p:cBhvr>
                                      <p:to>
                                        <p:strVal val="visible"/>
                                      </p:to>
                                    </p:set>
                                    <p:animEffect transition="in" filter="wheel(1)">
                                      <p:cBhvr>
                                        <p:cTn id="80" dur="1000"/>
                                        <p:tgtEl>
                                          <p:spTgt spid="13"/>
                                        </p:tgtEl>
                                      </p:cBhvr>
                                    </p:animEffect>
                                  </p:childTnLst>
                                </p:cTn>
                              </p:par>
                              <p:par>
                                <p:cTn id="81" presetID="21" presetClass="entr" presetSubtype="1" fill="hold" grpId="0" nodeType="withEffect">
                                  <p:stCondLst>
                                    <p:cond delay="1500"/>
                                  </p:stCondLst>
                                  <p:childTnLst>
                                    <p:set>
                                      <p:cBhvr>
                                        <p:cTn id="82" dur="1" fill="hold">
                                          <p:stCondLst>
                                            <p:cond delay="0"/>
                                          </p:stCondLst>
                                        </p:cTn>
                                        <p:tgtEl>
                                          <p:spTgt spid="17"/>
                                        </p:tgtEl>
                                        <p:attrNameLst>
                                          <p:attrName>style.visibility</p:attrName>
                                        </p:attrNameLst>
                                      </p:cBhvr>
                                      <p:to>
                                        <p:strVal val="visible"/>
                                      </p:to>
                                    </p:set>
                                    <p:animEffect transition="in" filter="wheel(1)">
                                      <p:cBhvr>
                                        <p:cTn id="83" dur="1000"/>
                                        <p:tgtEl>
                                          <p:spTgt spid="17"/>
                                        </p:tgtEl>
                                      </p:cBhvr>
                                    </p:animEffect>
                                  </p:childTnLst>
                                </p:cTn>
                              </p:par>
                              <p:par>
                                <p:cTn id="84" presetID="47" presetClass="entr" presetSubtype="0" fill="hold" grpId="0"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anim calcmode="lin" valueType="num">
                                      <p:cBhvr>
                                        <p:cTn id="87" dur="500" fill="hold"/>
                                        <p:tgtEl>
                                          <p:spTgt spid="21"/>
                                        </p:tgtEl>
                                        <p:attrNameLst>
                                          <p:attrName>ppt_x</p:attrName>
                                        </p:attrNameLst>
                                      </p:cBhvr>
                                      <p:tavLst>
                                        <p:tav tm="0">
                                          <p:val>
                                            <p:strVal val="#ppt_x"/>
                                          </p:val>
                                        </p:tav>
                                        <p:tav tm="100000">
                                          <p:val>
                                            <p:strVal val="#ppt_x"/>
                                          </p:val>
                                        </p:tav>
                                      </p:tavLst>
                                    </p:anim>
                                    <p:anim calcmode="lin" valueType="num">
                                      <p:cBhvr>
                                        <p:cTn id="8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9" grpId="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492500" y="1552557"/>
            <a:ext cx="2159000" cy="584775"/>
          </a:xfrm>
          <a:prstGeom prst="rect">
            <a:avLst/>
          </a:prstGeom>
          <a:noFill/>
        </p:spPr>
        <p:txBody>
          <a:bodyPr wrap="square" rtlCol="0">
            <a:spAutoFit/>
          </a:bodyPr>
          <a:lstStyle/>
          <a:p>
            <a:pPr algn="ctr"/>
            <a:r>
              <a:rPr lang="en-US" altLang="zh-CN" sz="3200" dirty="0">
                <a:solidFill>
                  <a:schemeClr val="bg1"/>
                </a:solidFill>
                <a:latin typeface="Myriad Pro Light" pitchFamily="34" charset="0"/>
              </a:rPr>
              <a:t>Part Two</a:t>
            </a:r>
            <a:endParaRPr lang="zh-CN" altLang="en-US" sz="3200" dirty="0">
              <a:solidFill>
                <a:schemeClr val="bg1"/>
              </a:solidFill>
              <a:latin typeface="Myriad Pro Light" pitchFamily="34" charset="0"/>
            </a:endParaRPr>
          </a:p>
        </p:txBody>
      </p:sp>
      <p:sp>
        <p:nvSpPr>
          <p:cNvPr id="5" name="矩形 4"/>
          <p:cNvSpPr/>
          <p:nvPr/>
        </p:nvSpPr>
        <p:spPr>
          <a:xfrm>
            <a:off x="2366909" y="2267991"/>
            <a:ext cx="4410182" cy="461665"/>
          </a:xfrm>
          <a:prstGeom prst="rect">
            <a:avLst/>
          </a:prstGeom>
        </p:spPr>
        <p:txBody>
          <a:bodyPr wrap="none">
            <a:spAutoFit/>
          </a:bodyPr>
          <a:lstStyle/>
          <a:p>
            <a:pPr algn="ctr"/>
            <a:r>
              <a:rPr lang="en-US" altLang="zh-CN" sz="2400" dirty="0">
                <a:solidFill>
                  <a:srgbClr val="FFFFFF"/>
                </a:solidFill>
                <a:latin typeface="Myriad Pro Light" pitchFamily="34" charset="0"/>
              </a:rPr>
              <a:t>Click here to add your title text</a:t>
            </a:r>
            <a:r>
              <a:rPr lang="en-US" altLang="zh-CN" sz="2400" dirty="0">
                <a:solidFill>
                  <a:schemeClr val="bg1"/>
                </a:solidFill>
                <a:latin typeface="Myriad Pro Light" pitchFamily="34" charset="0"/>
              </a:rPr>
              <a:t>.</a:t>
            </a:r>
            <a:endParaRPr lang="en-US" altLang="zh-CN" sz="2400" dirty="0">
              <a:solidFill>
                <a:schemeClr val="bg1"/>
              </a:solidFill>
              <a:latin typeface="Myriad Pro Light" pitchFamily="34" charset="0"/>
            </a:endParaRPr>
          </a:p>
        </p:txBody>
      </p:sp>
      <p:grpSp>
        <p:nvGrpSpPr>
          <p:cNvPr id="6" name="组合 5"/>
          <p:cNvGrpSpPr/>
          <p:nvPr/>
        </p:nvGrpSpPr>
        <p:grpSpPr>
          <a:xfrm>
            <a:off x="2366910" y="1844944"/>
            <a:ext cx="4410181" cy="653880"/>
            <a:chOff x="2366910" y="1844944"/>
            <a:chExt cx="4410181" cy="653880"/>
          </a:xfrm>
        </p:grpSpPr>
        <p:cxnSp>
          <p:nvCxnSpPr>
            <p:cNvPr id="7" name="肘形连接符 6"/>
            <p:cNvCxnSpPr>
              <a:stCxn id="4" idx="3"/>
              <a:endCxn id="5" idx="3"/>
            </p:cNvCxnSpPr>
            <p:nvPr/>
          </p:nvCxnSpPr>
          <p:spPr>
            <a:xfrm>
              <a:off x="5651500" y="1844945"/>
              <a:ext cx="1125591" cy="653879"/>
            </a:xfrm>
            <a:prstGeom prst="bentConnector3">
              <a:avLst>
                <a:gd name="adj1" fmla="val 120309"/>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366910" y="1844944"/>
              <a:ext cx="1125591" cy="653879"/>
            </a:xfrm>
            <a:prstGeom prst="bentConnector3">
              <a:avLst>
                <a:gd name="adj1" fmla="val 120309"/>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2669019" y="2632597"/>
            <a:ext cx="790419" cy="79041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020079" y="2767692"/>
            <a:ext cx="1914149" cy="10610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541580" y="681540"/>
            <a:ext cx="1675193" cy="92857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922150" y="1299759"/>
            <a:ext cx="670259" cy="3715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4414483" y="4045663"/>
            <a:ext cx="315035" cy="517558"/>
          </a:xfrm>
          <a:prstGeom prst="chevron">
            <a:avLst>
              <a:gd name="adj" fmla="val 92744"/>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39"/>
          <p:cNvSpPr txBox="1"/>
          <p:nvPr/>
        </p:nvSpPr>
        <p:spPr>
          <a:xfrm>
            <a:off x="4054443" y="3832489"/>
            <a:ext cx="1035115" cy="276999"/>
          </a:xfrm>
          <a:prstGeom prst="rect">
            <a:avLst/>
          </a:prstGeom>
          <a:noFill/>
        </p:spPr>
        <p:txBody>
          <a:bodyPr wrap="square" rtlCol="0">
            <a:spAutoFit/>
          </a:bodyPr>
          <a:lstStyle/>
          <a:p>
            <a:pPr algn="ctr"/>
            <a:r>
              <a:rPr lang="en-US" altLang="zh-CN" sz="1200" dirty="0">
                <a:solidFill>
                  <a:schemeClr val="bg1"/>
                </a:solidFill>
                <a:latin typeface="Myriad Pro Light" pitchFamily="34" charset="0"/>
              </a:rPr>
              <a:t>Trust me</a:t>
            </a:r>
            <a:endParaRPr lang="zh-CN" altLang="en-US" sz="1200" dirty="0">
              <a:solidFill>
                <a:schemeClr val="bg1"/>
              </a:solidFill>
              <a:latin typeface="Myriad Pro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tags/tag1.xml><?xml version="1.0" encoding="utf-8"?>
<p:tagLst xmlns:p="http://schemas.openxmlformats.org/presentationml/2006/main">
  <p:tag name="ISPRING_PRESENTATION_TITLE" val="震撼星空商务PPT模版"/>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2812</Words>
  <Application>WPS 演示</Application>
  <PresentationFormat>全屏显示(16:9)</PresentationFormat>
  <Paragraphs>405</Paragraphs>
  <Slides>23</Slides>
  <Notes>22</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23</vt:i4>
      </vt:variant>
    </vt:vector>
  </HeadingPairs>
  <TitlesOfParts>
    <vt:vector size="49" baseType="lpstr">
      <vt:lpstr>Arial</vt:lpstr>
      <vt:lpstr>宋体</vt:lpstr>
      <vt:lpstr>Wingdings</vt:lpstr>
      <vt:lpstr>Myriad Pro Light</vt:lpstr>
      <vt:lpstr>Segoe Print</vt:lpstr>
      <vt:lpstr>MyriadSetPro-Semibold</vt:lpstr>
      <vt:lpstr>Calibri</vt:lpstr>
      <vt:lpstr>方正兰亭黑_GBK</vt:lpstr>
      <vt:lpstr>微软雅黑</vt:lpstr>
      <vt:lpstr>HelveticaNeueLT Pro 35 Th</vt:lpstr>
      <vt:lpstr>华文黑体</vt:lpstr>
      <vt:lpstr>华文细黑</vt:lpstr>
      <vt:lpstr>方正兰亭细黑_GBK</vt:lpstr>
      <vt:lpstr>Arial Unicode MS</vt:lpstr>
      <vt:lpstr>Calibri Light</vt:lpstr>
      <vt:lpstr>Calibri</vt:lpstr>
      <vt:lpstr>方正兰亭黑_GBK</vt:lpstr>
      <vt:lpstr>Agency FB</vt:lpstr>
      <vt:lpstr>Impact</vt:lpstr>
      <vt:lpstr>Helvetica Light</vt:lpstr>
      <vt:lpstr>Kontrapunkt Bob</vt:lpstr>
      <vt:lpstr>黑体</vt:lpstr>
      <vt:lpstr>Trebuchet MS</vt:lpstr>
      <vt:lpstr>Cordia New</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10</cp:revision>
  <dcterms:created xsi:type="dcterms:W3CDTF">2016-12-01T11:40:00Z</dcterms:created>
  <dcterms:modified xsi:type="dcterms:W3CDTF">2024-04-14T18:43:39Z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162E447CEC13463DB097B814CC0A620C_13</vt:lpwstr>
  </property>
  <property fmtid="{D5CDD505-2E9C-101B-9397-08002B2CF9AE}" pid="3" name="KSOProductBuildVer">
    <vt:lpwstr>2052-12.1.0.16417</vt:lpwstr>
  </property>
</Properties>
</file>