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198" r:id="rId3"/>
    <p:sldId id="3199" r:id="rId5"/>
    <p:sldId id="3193" r:id="rId6"/>
    <p:sldId id="3160" r:id="rId7"/>
    <p:sldId id="3148" r:id="rId8"/>
    <p:sldId id="3143" r:id="rId9"/>
    <p:sldId id="3149" r:id="rId10"/>
    <p:sldId id="3200" r:id="rId11"/>
    <p:sldId id="3158" r:id="rId12"/>
    <p:sldId id="3139" r:id="rId13"/>
    <p:sldId id="3145" r:id="rId14"/>
    <p:sldId id="3159" r:id="rId15"/>
    <p:sldId id="3201" r:id="rId16"/>
    <p:sldId id="3140" r:id="rId17"/>
    <p:sldId id="3141" r:id="rId18"/>
    <p:sldId id="3142" r:id="rId19"/>
    <p:sldId id="3144" r:id="rId20"/>
    <p:sldId id="3202" r:id="rId21"/>
    <p:sldId id="3147" r:id="rId22"/>
    <p:sldId id="3138" r:id="rId23"/>
    <p:sldId id="3146" r:id="rId24"/>
    <p:sldId id="3203" r:id="rId25"/>
    <p:sldId id="3220" r:id="rId26"/>
  </p:sldIdLst>
  <p:sldSz cx="12192000"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userDrawn="1">
          <p15:clr>
            <a:srgbClr val="A4A3A4"/>
          </p15:clr>
        </p15:guide>
        <p15:guide id="2" orient="horz" pos="3966" userDrawn="1">
          <p15:clr>
            <a:srgbClr val="A4A3A4"/>
          </p15:clr>
        </p15:guide>
        <p15:guide id="3" pos="3840" userDrawn="1">
          <p15:clr>
            <a:srgbClr val="A4A3A4"/>
          </p15:clr>
        </p15:guide>
        <p15:guide id="4" pos="528" userDrawn="1">
          <p15:clr>
            <a:srgbClr val="A4A3A4"/>
          </p15:clr>
        </p15:guide>
        <p15:guide id="5" pos="7194" userDrawn="1">
          <p15:clr>
            <a:srgbClr val="A4A3A4"/>
          </p15:clr>
        </p15:guide>
        <p15:guide id="6" pos="356" userDrawn="1">
          <p15:clr>
            <a:srgbClr val="A4A3A4"/>
          </p15:clr>
        </p15:guide>
        <p15:guide id="7" pos="1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0" autoAdjust="0"/>
    <p:restoredTop sz="92986" autoAdjust="0"/>
  </p:normalViewPr>
  <p:slideViewPr>
    <p:cSldViewPr showGuides="1">
      <p:cViewPr varScale="1">
        <p:scale>
          <a:sx n="115" d="100"/>
          <a:sy n="115" d="100"/>
        </p:scale>
        <p:origin x="666" y="96"/>
      </p:cViewPr>
      <p:guideLst>
        <p:guide orient="horz" pos="311"/>
        <p:guide orient="horz" pos="3966"/>
        <p:guide pos="3840"/>
        <p:guide pos="528"/>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004205" y="-5265147"/>
            <a:ext cx="43348" cy="1147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038911" y="6356756"/>
            <a:ext cx="4114179"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688" y="-374650"/>
            <a:ext cx="12890148" cy="7232650"/>
          </a:xfrm>
          <a:prstGeom prst="rect">
            <a:avLst/>
          </a:prstGeom>
        </p:spPr>
      </p:pic>
      <p:sp>
        <p:nvSpPr>
          <p:cNvPr id="11" name="TextBox 10"/>
          <p:cNvSpPr txBox="1"/>
          <p:nvPr/>
        </p:nvSpPr>
        <p:spPr>
          <a:xfrm>
            <a:off x="1964059" y="2492896"/>
            <a:ext cx="8263890" cy="1297940"/>
          </a:xfrm>
          <a:prstGeom prst="rect">
            <a:avLst/>
          </a:prstGeom>
          <a:noFill/>
        </p:spPr>
        <p:txBody>
          <a:bodyPr wrap="none" lIns="68564" tIns="34282" rIns="68564" bIns="34282">
            <a:spAutoFit/>
          </a:bodyPr>
          <a:lstStyle/>
          <a:p>
            <a:pPr algn="ctr">
              <a:buNone/>
            </a:pPr>
            <a:r>
              <a:rPr lang="zh-CN" altLang="en-US" sz="8000" dirty="0" smtClean="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工业行业商务报告</a:t>
            </a:r>
            <a:endParaRPr lang="zh-CN" altLang="en-US" sz="8000"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2" name="矩形 11"/>
          <p:cNvSpPr/>
          <p:nvPr/>
        </p:nvSpPr>
        <p:spPr>
          <a:xfrm>
            <a:off x="2349077" y="4023740"/>
            <a:ext cx="7560839" cy="574675"/>
          </a:xfrm>
          <a:prstGeom prst="rect">
            <a:avLst/>
          </a:prstGeom>
        </p:spPr>
        <p:txBody>
          <a:bodyPr wrap="square" lIns="68564" tIns="34282" rIns="68564" bIns="34282">
            <a:spAutoFit/>
          </a:bodyPr>
          <a:lstStyle/>
          <a:p>
            <a:pPr algn="ctr">
              <a:lnSpc>
                <a:spcPct val="150000"/>
              </a:lnSpc>
            </a:pP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13" name="矩形 12"/>
          <p:cNvSpPr/>
          <p:nvPr/>
        </p:nvSpPr>
        <p:spPr>
          <a:xfrm>
            <a:off x="2897646" y="3392749"/>
            <a:ext cx="6396708" cy="713105"/>
          </a:xfrm>
          <a:prstGeom prst="rect">
            <a:avLst/>
          </a:prstGeom>
        </p:spPr>
        <p:txBody>
          <a:bodyPr wrap="square" lIns="68564" tIns="34282" rIns="68564" bIns="34282">
            <a:spAutoFit/>
          </a:bodyPr>
          <a:lstStyle/>
          <a:p>
            <a:pPr algn="ctr">
              <a:lnSpc>
                <a:spcPct val="150000"/>
              </a:lnSpc>
            </a:pPr>
            <a:r>
              <a:rPr lang="en-US" altLang="zh-CN" sz="2800" dirty="0" smtClean="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INDUSTRY BUSINESS REPORT</a:t>
            </a:r>
            <a:endParaRPr lang="en-US" altLang="zh-CN" sz="2800"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14:bounceEnd="21000">
                                          <p:cBhvr additive="base">
                                            <p:cTn id="13"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14:bounceEnd="20000">
                                          <p:cBhvr additive="base">
                                            <p:cTn id="19"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800" fill="hold"/>
                                            <p:tgtEl>
                                              <p:spTgt spid="11"/>
                                            </p:tgtEl>
                                            <p:attrNameLst>
                                              <p:attrName>ppt_x</p:attrName>
                                            </p:attrNameLst>
                                          </p:cBhvr>
                                          <p:tavLst>
                                            <p:tav tm="0">
                                              <p:val>
                                                <p:strVal val="1+#ppt_w/2"/>
                                              </p:val>
                                            </p:tav>
                                            <p:tav tm="100000">
                                              <p:val>
                                                <p:strVal val="#ppt_x"/>
                                              </p:val>
                                            </p:tav>
                                          </p:tavLst>
                                        </p:anim>
                                        <p:anim calcmode="lin" valueType="num">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7771796" y="2222222"/>
            <a:ext cx="1915754" cy="652726"/>
            <a:chOff x="8767813" y="2706527"/>
            <a:chExt cx="2889664" cy="862388"/>
          </a:xfrm>
        </p:grpSpPr>
        <p:sp>
          <p:nvSpPr>
            <p:cNvPr id="92" name="TextBox 91"/>
            <p:cNvSpPr txBox="1"/>
            <p:nvPr/>
          </p:nvSpPr>
          <p:spPr>
            <a:xfrm>
              <a:off x="8767813" y="2706527"/>
              <a:ext cx="2323716" cy="340621"/>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83922"/>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562211" y="3696750"/>
            <a:ext cx="1895662" cy="692272"/>
            <a:chOff x="9703193" y="4640973"/>
            <a:chExt cx="2504575" cy="914638"/>
          </a:xfrm>
        </p:grpSpPr>
        <p:sp>
          <p:nvSpPr>
            <p:cNvPr id="97" name="TextBox 96"/>
            <p:cNvSpPr txBox="1"/>
            <p:nvPr/>
          </p:nvSpPr>
          <p:spPr>
            <a:xfrm>
              <a:off x="9744077" y="4640973"/>
              <a:ext cx="1644383" cy="340621"/>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83923"/>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165015" y="2376537"/>
            <a:ext cx="1904910" cy="674424"/>
            <a:chOff x="846858" y="2675652"/>
            <a:chExt cx="2516793" cy="891057"/>
          </a:xfrm>
        </p:grpSpPr>
        <p:sp>
          <p:nvSpPr>
            <p:cNvPr id="104" name="TextBox 103"/>
            <p:cNvSpPr txBox="1"/>
            <p:nvPr/>
          </p:nvSpPr>
          <p:spPr>
            <a:xfrm flipH="1">
              <a:off x="1719269" y="2675652"/>
              <a:ext cx="1644382" cy="34062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83923"/>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469801" y="3905873"/>
            <a:ext cx="1916813" cy="652367"/>
            <a:chOff x="-71668" y="4696256"/>
            <a:chExt cx="2532520" cy="861920"/>
          </a:xfrm>
        </p:grpSpPr>
        <p:sp>
          <p:nvSpPr>
            <p:cNvPr id="110" name="TextBox 109"/>
            <p:cNvSpPr txBox="1"/>
            <p:nvPr/>
          </p:nvSpPr>
          <p:spPr>
            <a:xfrm flipH="1">
              <a:off x="816469" y="4696256"/>
              <a:ext cx="1644383" cy="340623"/>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83926"/>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473623" y="2091432"/>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4398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4398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596120" y="5412727"/>
            <a:ext cx="8999762" cy="2946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25746" y="2606532"/>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653088" y="3030006"/>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653088" y="4124028"/>
            <a:ext cx="3270252"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653088" y="5218050"/>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653088" y="2752445"/>
            <a:ext cx="1916711" cy="25781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659165" y="4971029"/>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659165" y="3861918"/>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385705" y="3812011"/>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2997996" y="2787827"/>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525988" y="1633221"/>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056668" y="3626393"/>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004045" y="2366577"/>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027095" y="4986811"/>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bldLvl="0" animBg="1"/>
      <p:bldP spid="31" grpId="0" bldLvl="0" animBg="1"/>
      <p:bldP spid="32" grpId="0" bldLvl="0" animBg="1"/>
      <p:bldP spid="15" grpId="0" bldLvl="0" animBg="1"/>
      <p:bldP spid="20" grpId="0" bldLvl="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446609" y="937505"/>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024718" y="937505"/>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1" cstate="print">
              <a:extLst>
                <a:ext uri="{28A0092B-C50C-407E-A947-70E740481C1C}">
                  <a14:useLocalDpi xmlns:a14="http://schemas.microsoft.com/office/drawing/2010/main" val="0"/>
                </a:ext>
              </a:extLst>
            </a:blip>
            <a:srcRect/>
            <a:stretch>
              <a:fillRect l="-24931" r="-24931"/>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600575" y="937505"/>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446609" y="3468371"/>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3" cstate="print">
              <a:extLst>
                <a:ext uri="{28A0092B-C50C-407E-A947-70E740481C1C}">
                  <a14:useLocalDpi xmlns:a14="http://schemas.microsoft.com/office/drawing/2010/main" val="0"/>
                </a:ext>
              </a:extLst>
            </a:blip>
            <a:srcRect/>
            <a:stretch>
              <a:fillRect l="-24863" r="-24863"/>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024718" y="3468371"/>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l="-25285" r="-25285"/>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600575" y="3468371"/>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486887" y="-230188"/>
            <a:ext cx="4038136" cy="72755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7892146" y="2373968"/>
            <a:ext cx="6336703" cy="203009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endParaRPr lang="en-US" altLang="zh-CN" sz="5400" b="1" dirty="0">
              <a:solidFill>
                <a:schemeClr val="bg1"/>
              </a:solidFill>
              <a:ea typeface="微软雅黑" panose="020B0503020204020204" pitchFamily="34" charset="-122"/>
            </a:endParaRP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03</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7951280" y="4851036"/>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366824" y="4156084"/>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385462" y="2062506"/>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618345" y="1574007"/>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550276" y="2199172"/>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586361" y="2692032"/>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151387" y="3658858"/>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7813165" y="2918838"/>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596274" y="2273320"/>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7801534" y="1757194"/>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561644" y="4350901"/>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125747" y="5035674"/>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8724740" y="2385267"/>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6981551" y="2658595"/>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281311" y="3376808"/>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060324" y="2015982"/>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7724479" y="4516643"/>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621172" y="3814422"/>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437303" y="5312395"/>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444299" y="3692625"/>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443603" y="2072857"/>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443948" y="2903094"/>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440042" y="4549034"/>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954760" y="1939219"/>
            <a:ext cx="2578433" cy="657044"/>
            <a:chOff x="8676119" y="2245064"/>
            <a:chExt cx="3378732" cy="717432"/>
          </a:xfrm>
        </p:grpSpPr>
        <p:sp>
          <p:nvSpPr>
            <p:cNvPr id="100" name="TextBox 99"/>
            <p:cNvSpPr txBox="1"/>
            <p:nvPr/>
          </p:nvSpPr>
          <p:spPr>
            <a:xfrm>
              <a:off x="8683445" y="2245064"/>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2580"/>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2954760" y="2786911"/>
            <a:ext cx="2578433" cy="662487"/>
            <a:chOff x="8676119" y="2239121"/>
            <a:chExt cx="3378732" cy="723377"/>
          </a:xfrm>
        </p:grpSpPr>
        <p:sp>
          <p:nvSpPr>
            <p:cNvPr id="115" name="TextBox 114"/>
            <p:cNvSpPr txBox="1"/>
            <p:nvPr/>
          </p:nvSpPr>
          <p:spPr>
            <a:xfrm>
              <a:off x="8683445" y="2239121"/>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2954760" y="3621005"/>
            <a:ext cx="2578433" cy="634109"/>
            <a:chOff x="8676119" y="2270107"/>
            <a:chExt cx="3378732" cy="692391"/>
          </a:xfrm>
        </p:grpSpPr>
        <p:sp>
          <p:nvSpPr>
            <p:cNvPr id="118" name="TextBox 117"/>
            <p:cNvSpPr txBox="1"/>
            <p:nvPr/>
          </p:nvSpPr>
          <p:spPr>
            <a:xfrm>
              <a:off x="8683445" y="2270107"/>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2954760" y="4426719"/>
            <a:ext cx="2578433" cy="647310"/>
            <a:chOff x="8676119" y="2255696"/>
            <a:chExt cx="3378732" cy="706804"/>
          </a:xfrm>
        </p:grpSpPr>
        <p:sp>
          <p:nvSpPr>
            <p:cNvPr id="121" name="TextBox 120"/>
            <p:cNvSpPr txBox="1"/>
            <p:nvPr/>
          </p:nvSpPr>
          <p:spPr>
            <a:xfrm>
              <a:off x="8683445" y="2255696"/>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2954760" y="5245630"/>
            <a:ext cx="2578433" cy="642365"/>
            <a:chOff x="8676119" y="2261094"/>
            <a:chExt cx="3378732" cy="701405"/>
          </a:xfrm>
        </p:grpSpPr>
        <p:sp>
          <p:nvSpPr>
            <p:cNvPr id="124" name="TextBox 123"/>
            <p:cNvSpPr txBox="1"/>
            <p:nvPr/>
          </p:nvSpPr>
          <p:spPr>
            <a:xfrm>
              <a:off x="8683445" y="2261094"/>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1270" y="2053250"/>
            <a:ext cx="1631915" cy="1679836"/>
            <a:chOff x="1108416" y="1691638"/>
            <a:chExt cx="1781907" cy="1834232"/>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084689" y="3098965"/>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071523" y="3098964"/>
            <a:ext cx="1631915" cy="1704307"/>
            <a:chOff x="6000456" y="2833465"/>
            <a:chExt cx="1781907" cy="1860953"/>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65701"/>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058359" y="3098966"/>
            <a:ext cx="1631915" cy="1704306"/>
            <a:chOff x="9261816" y="2833466"/>
            <a:chExt cx="1781907" cy="1860951"/>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578106" y="2053250"/>
            <a:ext cx="1631915" cy="1679836"/>
            <a:chOff x="4369776" y="1691638"/>
            <a:chExt cx="1781907" cy="1834232"/>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564940" y="2053250"/>
            <a:ext cx="1631915" cy="1631915"/>
            <a:chOff x="7631136" y="1691638"/>
            <a:chExt cx="1781907" cy="1781907"/>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469510"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71374"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08823"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72643" y="4968969"/>
            <a:ext cx="2117321" cy="663158"/>
            <a:chOff x="1044259" y="4741945"/>
            <a:chExt cx="2836326" cy="568895"/>
          </a:xfrm>
        </p:grpSpPr>
        <p:sp>
          <p:nvSpPr>
            <p:cNvPr id="30" name="Rectangle 29"/>
            <p:cNvSpPr/>
            <p:nvPr/>
          </p:nvSpPr>
          <p:spPr>
            <a:xfrm>
              <a:off x="1066956" y="4931701"/>
              <a:ext cx="2813629" cy="37913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16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775648" y="4968942"/>
            <a:ext cx="2117321" cy="663156"/>
            <a:chOff x="4323276" y="4741945"/>
            <a:chExt cx="2836326" cy="568896"/>
          </a:xfrm>
        </p:grpSpPr>
        <p:sp>
          <p:nvSpPr>
            <p:cNvPr id="32" name="Rectangle 31"/>
            <p:cNvSpPr/>
            <p:nvPr/>
          </p:nvSpPr>
          <p:spPr>
            <a:xfrm>
              <a:off x="4345973" y="4931701"/>
              <a:ext cx="2813629" cy="3791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732845" y="4955787"/>
            <a:ext cx="2117321" cy="679923"/>
            <a:chOff x="7552274" y="4727562"/>
            <a:chExt cx="2836326" cy="583278"/>
          </a:xfrm>
        </p:grpSpPr>
        <p:sp>
          <p:nvSpPr>
            <p:cNvPr id="34" name="Rectangle 33"/>
            <p:cNvSpPr/>
            <p:nvPr/>
          </p:nvSpPr>
          <p:spPr>
            <a:xfrm>
              <a:off x="7574971" y="4931701"/>
              <a:ext cx="2813629" cy="37913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07460" y="2157608"/>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591296" y="2525060"/>
            <a:ext cx="3609160" cy="585499"/>
            <a:chOff x="8633669" y="2306010"/>
            <a:chExt cx="2990246" cy="639312"/>
          </a:xfrm>
        </p:grpSpPr>
        <p:sp>
          <p:nvSpPr>
            <p:cNvPr id="3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591296" y="3348565"/>
            <a:ext cx="3609160" cy="585499"/>
            <a:chOff x="8633669" y="2306010"/>
            <a:chExt cx="2990246" cy="639312"/>
          </a:xfrm>
        </p:grpSpPr>
        <p:sp>
          <p:nvSpPr>
            <p:cNvPr id="34"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591296" y="4172072"/>
            <a:ext cx="3609160" cy="585499"/>
            <a:chOff x="8633669" y="2306010"/>
            <a:chExt cx="2990246" cy="639312"/>
          </a:xfrm>
        </p:grpSpPr>
        <p:sp>
          <p:nvSpPr>
            <p:cNvPr id="37"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591296" y="4995577"/>
            <a:ext cx="3609160" cy="585499"/>
            <a:chOff x="8633669" y="2306010"/>
            <a:chExt cx="2990246" cy="639312"/>
          </a:xfrm>
        </p:grpSpPr>
        <p:sp>
          <p:nvSpPr>
            <p:cNvPr id="4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9550" y="2939584"/>
            <a:ext cx="436879" cy="566711"/>
            <a:chOff x="788101" y="2176759"/>
            <a:chExt cx="35775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8101"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2964594" y="2197994"/>
            <a:ext cx="436879" cy="566711"/>
            <a:chOff x="788101" y="2176759"/>
            <a:chExt cx="357754"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000249" y="2591395"/>
            <a:ext cx="436879" cy="566711"/>
            <a:chOff x="788101" y="2176759"/>
            <a:chExt cx="357754"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104679" y="2758140"/>
            <a:ext cx="436879" cy="566711"/>
            <a:chOff x="788101" y="2176759"/>
            <a:chExt cx="357754"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771305" y="2558292"/>
            <a:ext cx="436879" cy="566711"/>
            <a:chOff x="788101" y="2176759"/>
            <a:chExt cx="357754"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298039" y="2934315"/>
            <a:ext cx="436879" cy="566711"/>
            <a:chOff x="788101" y="2176759"/>
            <a:chExt cx="357754"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67076" y="2753304"/>
            <a:ext cx="436879" cy="566711"/>
            <a:chOff x="788101" y="2176759"/>
            <a:chExt cx="357754"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508930" y="2005147"/>
            <a:ext cx="436879" cy="566711"/>
            <a:chOff x="788102" y="2176759"/>
            <a:chExt cx="35775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8102"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5863700" y="2742141"/>
            <a:ext cx="436879" cy="566711"/>
            <a:chOff x="788101" y="2176759"/>
            <a:chExt cx="357754"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6723613" y="3165265"/>
            <a:ext cx="436879" cy="566711"/>
            <a:chOff x="788101" y="2176759"/>
            <a:chExt cx="357754"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437501" y="5253403"/>
            <a:ext cx="9368352" cy="441960"/>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437502" y="4966063"/>
            <a:ext cx="1310451" cy="25781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613369" y="3389825"/>
            <a:ext cx="1419492" cy="1283047"/>
            <a:chOff x="755576" y="2395604"/>
            <a:chExt cx="1162406" cy="1050675"/>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473283" y="2855193"/>
            <a:ext cx="1419492" cy="1817679"/>
            <a:chOff x="1459750" y="1957798"/>
            <a:chExt cx="1162406" cy="1488478"/>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565892" y="3222934"/>
            <a:ext cx="1305584" cy="1449936"/>
            <a:chOff x="2354476" y="2258939"/>
            <a:chExt cx="1069128" cy="1187338"/>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549264" y="3588030"/>
            <a:ext cx="1217447" cy="1084845"/>
            <a:chOff x="3159748" y="2557908"/>
            <a:chExt cx="996954" cy="888368"/>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72389" y="3389825"/>
            <a:ext cx="1419492" cy="1283047"/>
            <a:chOff x="3833796" y="2395604"/>
            <a:chExt cx="1162406" cy="1050675"/>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232305" y="3812047"/>
            <a:ext cx="1419492" cy="860827"/>
            <a:chOff x="4537970" y="2741353"/>
            <a:chExt cx="1162406" cy="704922"/>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977330" y="2639435"/>
            <a:ext cx="1510426" cy="2033442"/>
            <a:chOff x="5148063" y="1781113"/>
            <a:chExt cx="1236871" cy="1665164"/>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7772886" y="3588028"/>
            <a:ext cx="1408461" cy="1084845"/>
            <a:chOff x="5799535" y="2557908"/>
            <a:chExt cx="1153373" cy="888368"/>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464409" y="3389825"/>
            <a:ext cx="1642205" cy="1283047"/>
            <a:chOff x="6365816" y="2395604"/>
            <a:chExt cx="1344784" cy="1050675"/>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285513" y="3231921"/>
            <a:ext cx="1408461" cy="1440950"/>
            <a:chOff x="7038208" y="2266298"/>
            <a:chExt cx="1153373" cy="1179978"/>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04</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88088" y="3645024"/>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418535" y="3204709"/>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7853684" y="2742564"/>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312392" y="2367604"/>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111111" y="2170918"/>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252616" y="2476419"/>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252616" y="2189481"/>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623747" y="3434648"/>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623747" y="3203658"/>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539205" y="3159337"/>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986638" y="4348953"/>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1986638" y="4062017"/>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501371" y="5307182"/>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501371" y="5076192"/>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1919437" y="4051045"/>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413431" y="4440309"/>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023" y="-187325"/>
            <a:ext cx="12890148" cy="7232650"/>
          </a:xfrm>
          <a:prstGeom prst="rect">
            <a:avLst/>
          </a:prstGeom>
        </p:spPr>
      </p:pic>
      <p:sp>
        <p:nvSpPr>
          <p:cNvPr id="6" name="椭圆 7"/>
          <p:cNvSpPr/>
          <p:nvPr/>
        </p:nvSpPr>
        <p:spPr>
          <a:xfrm>
            <a:off x="2470420" y="-186429"/>
            <a:ext cx="7251164" cy="1717357"/>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860015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2371052"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a:off x="6709731"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15"/>
          <p:cNvSpPr txBox="1"/>
          <p:nvPr/>
        </p:nvSpPr>
        <p:spPr>
          <a:xfrm>
            <a:off x="5223341" y="818646"/>
            <a:ext cx="1745321" cy="306705"/>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PAGE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5223341" y="354170"/>
            <a:ext cx="1745321" cy="480060"/>
          </a:xfrm>
          <a:prstGeom prst="rect">
            <a:avLst/>
          </a:prstGeom>
          <a:noFill/>
        </p:spPr>
        <p:txBody>
          <a:bodyPr wrap="square" rtlCol="0">
            <a:spAutoFit/>
          </a:bodyPr>
          <a:lstStyle/>
          <a:p>
            <a:pPr algn="ctr"/>
            <a:r>
              <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rPr>
              <a:t>目录页</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4504046"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7318085"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8945763"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a:endCxn id="8" idx="0"/>
          </p:cNvCxnSpPr>
          <p:nvPr/>
        </p:nvCxnSpPr>
        <p:spPr>
          <a:xfrm flipH="1">
            <a:off x="3926662" y="1395992"/>
            <a:ext cx="645009" cy="2222816"/>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9" idx="0"/>
          </p:cNvCxnSpPr>
          <p:nvPr/>
        </p:nvCxnSpPr>
        <p:spPr>
          <a:xfrm>
            <a:off x="7544451" y="1379080"/>
            <a:ext cx="720893" cy="2239728"/>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5"/>
            <a:endCxn id="7" idx="0"/>
          </p:cNvCxnSpPr>
          <p:nvPr/>
        </p:nvCxnSpPr>
        <p:spPr>
          <a:xfrm>
            <a:off x="9204852" y="566920"/>
            <a:ext cx="950923"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48062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2908894"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23" name="直接箭头连接符 22"/>
          <p:cNvCxnSpPr>
            <a:stCxn id="22" idx="3"/>
            <a:endCxn id="21" idx="0"/>
          </p:cNvCxnSpPr>
          <p:nvPr/>
        </p:nvCxnSpPr>
        <p:spPr>
          <a:xfrm flipH="1">
            <a:off x="2036240" y="566920"/>
            <a:ext cx="917112"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par>
                          <p:cTn id="81" fill="hold">
                            <p:stCondLst>
                              <p:cond delay="7500"/>
                            </p:stCondLst>
                            <p:childTnLst>
                              <p:par>
                                <p:cTn id="82" presetID="22" presetClass="entr" presetSubtype="1"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up)">
                                      <p:cBhvr>
                                        <p:cTn id="84" dur="500"/>
                                        <p:tgtEl>
                                          <p:spTgt spid="20"/>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ppt_w</p:attrName>
                                        </p:attrNameLst>
                                      </p:cBhvr>
                                      <p:tavLst>
                                        <p:tav tm="0">
                                          <p:val>
                                            <p:fltVal val="0"/>
                                          </p:val>
                                        </p:tav>
                                        <p:tav tm="100000">
                                          <p:val>
                                            <p:strVal val="#ppt_w"/>
                                          </p:val>
                                        </p:tav>
                                      </p:tavLst>
                                    </p:anim>
                                    <p:anim calcmode="lin" valueType="num">
                                      <p:cBhvr>
                                        <p:cTn id="89" dur="500" fill="hold"/>
                                        <p:tgtEl>
                                          <p:spTgt spid="7"/>
                                        </p:tgtEl>
                                        <p:attrNameLst>
                                          <p:attrName>ppt_h</p:attrName>
                                        </p:attrNameLst>
                                      </p:cBhvr>
                                      <p:tavLst>
                                        <p:tav tm="0">
                                          <p:val>
                                            <p:fltVal val="0"/>
                                          </p:val>
                                        </p:tav>
                                        <p:tav tm="100000">
                                          <p:val>
                                            <p:strVal val="#ppt_h"/>
                                          </p:val>
                                        </p:tav>
                                      </p:tavLst>
                                    </p:anim>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4" grpId="0"/>
      <p:bldP spid="15" grpId="0" bldLvl="0" animBg="1"/>
      <p:bldP spid="16" grpId="0" bldLvl="0" animBg="1"/>
      <p:bldP spid="17" grpId="0" bldLvl="0" animBg="1"/>
      <p:bldP spid="21" grpId="0" bldLvl="0" animBg="1"/>
      <p:bldP spid="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6425" y="2178318"/>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494515" y="4010064"/>
            <a:ext cx="2035086" cy="718247"/>
            <a:chOff x="520106" y="2243168"/>
            <a:chExt cx="2513428" cy="784260"/>
          </a:xfrm>
        </p:grpSpPr>
        <p:sp>
          <p:nvSpPr>
            <p:cNvPr id="38" name="TextBox 37"/>
            <p:cNvSpPr txBox="1"/>
            <p:nvPr/>
          </p:nvSpPr>
          <p:spPr>
            <a:xfrm>
              <a:off x="1008249" y="2243168"/>
              <a:ext cx="1537140" cy="281505"/>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8258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337206" y="4868306"/>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662396" y="4010061"/>
            <a:ext cx="2035086" cy="718246"/>
            <a:chOff x="520106" y="2243168"/>
            <a:chExt cx="2513428" cy="784261"/>
          </a:xfrm>
        </p:grpSpPr>
        <p:sp>
          <p:nvSpPr>
            <p:cNvPr id="52" name="TextBox 51"/>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273101" y="4010061"/>
            <a:ext cx="2035086" cy="718246"/>
            <a:chOff x="520106" y="2243168"/>
            <a:chExt cx="2513428" cy="784261"/>
          </a:xfrm>
        </p:grpSpPr>
        <p:sp>
          <p:nvSpPr>
            <p:cNvPr id="55" name="TextBox 54"/>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3883808" y="4010061"/>
            <a:ext cx="2035086" cy="718246"/>
            <a:chOff x="520106" y="2243168"/>
            <a:chExt cx="2513428" cy="784261"/>
          </a:xfrm>
        </p:grpSpPr>
        <p:sp>
          <p:nvSpPr>
            <p:cNvPr id="58" name="TextBox 57"/>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378564" y="5045326"/>
            <a:ext cx="9434876" cy="2946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503983" y="4720592"/>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705701" y="4241163"/>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4876105" y="3779265"/>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020909" y="3375418"/>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313340" y="1571500"/>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391867" y="5292038"/>
            <a:ext cx="93310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090888" y="5242646"/>
            <a:ext cx="96864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8767587" y="3460537"/>
            <a:ext cx="99553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101225" y="3410870"/>
            <a:ext cx="987746"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042296" y="3323329"/>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211631" y="3239477"/>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410309" y="4549137"/>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1988361" y="4325683"/>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302350" y="3969912"/>
            <a:ext cx="1647032"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428866" y="4454533"/>
            <a:ext cx="1394000"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268163" y="5040410"/>
            <a:ext cx="1715405"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410224" y="5575660"/>
            <a:ext cx="1431284" cy="257810"/>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023" y="-187325"/>
            <a:ext cx="12890148" cy="7232650"/>
          </a:xfrm>
          <a:prstGeom prst="rect">
            <a:avLst/>
          </a:prstGeom>
        </p:spPr>
      </p:pic>
      <p:sp>
        <p:nvSpPr>
          <p:cNvPr id="11" name="TextBox 10"/>
          <p:cNvSpPr txBox="1"/>
          <p:nvPr/>
        </p:nvSpPr>
        <p:spPr>
          <a:xfrm>
            <a:off x="2043436" y="2680221"/>
            <a:ext cx="8771890" cy="1297940"/>
          </a:xfrm>
          <a:prstGeom prst="rect">
            <a:avLst/>
          </a:prstGeom>
          <a:noFill/>
        </p:spPr>
        <p:txBody>
          <a:bodyPr wrap="none" lIns="68564" tIns="34282" rIns="68564" bIns="34282">
            <a:spAutoFit/>
          </a:bodyPr>
          <a:lstStyle/>
          <a:p>
            <a:pPr algn="ctr">
              <a:buNone/>
            </a:pPr>
            <a:r>
              <a:rPr lang="zh-CN" altLang="en-US" sz="8000" dirty="0" smtClean="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8000"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2" name="矩形 11"/>
          <p:cNvSpPr/>
          <p:nvPr/>
        </p:nvSpPr>
        <p:spPr>
          <a:xfrm>
            <a:off x="2682452" y="4211065"/>
            <a:ext cx="7560839" cy="574675"/>
          </a:xfrm>
          <a:prstGeom prst="rect">
            <a:avLst/>
          </a:prstGeom>
        </p:spPr>
        <p:txBody>
          <a:bodyPr wrap="square" lIns="68564" tIns="34282" rIns="68564" bIns="34282">
            <a:spAutoFit/>
          </a:bodyPr>
          <a:lstStyle/>
          <a:p>
            <a:pPr algn="ctr">
              <a:lnSpc>
                <a:spcPct val="150000"/>
              </a:lnSpc>
            </a:pP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13" name="矩形 12"/>
          <p:cNvSpPr/>
          <p:nvPr/>
        </p:nvSpPr>
        <p:spPr>
          <a:xfrm>
            <a:off x="3231021" y="3580074"/>
            <a:ext cx="6396708" cy="713105"/>
          </a:xfrm>
          <a:prstGeom prst="rect">
            <a:avLst/>
          </a:prstGeom>
        </p:spPr>
        <p:txBody>
          <a:bodyPr wrap="square" lIns="68564" tIns="34282" rIns="68564" bIns="34282">
            <a:spAutoFit/>
          </a:bodyPr>
          <a:lstStyle/>
          <a:p>
            <a:pPr algn="ctr">
              <a:lnSpc>
                <a:spcPct val="150000"/>
              </a:lnSpc>
            </a:pPr>
            <a:r>
              <a:rPr lang="en-US" altLang="zh-CN" sz="2800" dirty="0" smtClean="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INDUSTRY BUSINESS REPORT</a:t>
            </a:r>
            <a:endParaRPr lang="en-US" altLang="zh-CN" sz="2800"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14:bounceEnd="21000">
                                          <p:cBhvr additive="base">
                                            <p:cTn id="13"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14:bounceEnd="20000">
                                          <p:cBhvr additive="base">
                                            <p:cTn id="19"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800" fill="hold"/>
                                            <p:tgtEl>
                                              <p:spTgt spid="11"/>
                                            </p:tgtEl>
                                            <p:attrNameLst>
                                              <p:attrName>ppt_x</p:attrName>
                                            </p:attrNameLst>
                                          </p:cBhvr>
                                          <p:tavLst>
                                            <p:tav tm="0">
                                              <p:val>
                                                <p:strVal val="1+#ppt_w/2"/>
                                              </p:val>
                                            </p:tav>
                                            <p:tav tm="100000">
                                              <p:val>
                                                <p:strVal val="#ppt_x"/>
                                              </p:val>
                                            </p:tav>
                                          </p:tavLst>
                                        </p:anim>
                                        <p:anim calcmode="lin" valueType="num">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01</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352" y="-205712"/>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535443" y="1340768"/>
            <a:ext cx="7673124" cy="730885"/>
          </a:xfrm>
          <a:prstGeom prst="rect">
            <a:avLst/>
          </a:prstGeom>
          <a:noFill/>
        </p:spPr>
        <p:txBody>
          <a:bodyPr wrap="square" rtlCol="0">
            <a:spAutoFit/>
          </a:bodyPr>
          <a:lstStyle/>
          <a:p>
            <a:pPr algn="just">
              <a:lnSpc>
                <a:spcPct val="130000"/>
              </a:lnSpc>
            </a:pPr>
            <a:r>
              <a:rPr lang="en-US" altLang="zh-CN" sz="3200" dirty="0" smtClean="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500157" y="2646456"/>
            <a:ext cx="5040560" cy="2362200"/>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49074" y="1772816"/>
            <a:ext cx="7893838" cy="2976186"/>
            <a:chOff x="3860952" y="1767172"/>
            <a:chExt cx="7485348" cy="2822175"/>
          </a:xfrm>
        </p:grpSpPr>
        <p:sp>
          <p:nvSpPr>
            <p:cNvPr id="40" name="TextBox 39"/>
            <p:cNvSpPr txBox="1"/>
            <p:nvPr/>
          </p:nvSpPr>
          <p:spPr>
            <a:xfrm>
              <a:off x="6847784"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5004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7005"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6051"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41149" y="4258170"/>
              <a:ext cx="605151"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81363"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51350"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4726"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802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2419" y="4258170"/>
              <a:ext cx="417283"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4729"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60952" y="1853363"/>
              <a:ext cx="549152" cy="331177"/>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60952" y="23105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60952" y="2766884"/>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60952" y="32249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7275" y="3682163"/>
              <a:ext cx="53650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412911" y="5196441"/>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784142" y="5155325"/>
            <a:ext cx="894080" cy="349250"/>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343350"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4894090" y="5196441"/>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248118"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4824529"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375268" y="5196441"/>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7712094"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305707"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p:bldP spid="80" grpId="0"/>
      <p:bldP spid="81" grpId="0" bldLvl="0" animBg="1"/>
      <p:bldP spid="82" grpId="0"/>
      <p:bldP spid="83" grpId="0"/>
      <p:bldP spid="84" grpId="0" bldLvl="0" animBg="1"/>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82768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58357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263544"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652201"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514102" y="2222802"/>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37585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503671"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21571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093863"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076643"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538932" y="4502987"/>
            <a:ext cx="762000" cy="850262"/>
            <a:chOff x="926027" y="3281022"/>
            <a:chExt cx="623995" cy="696270"/>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6027" y="3475474"/>
              <a:ext cx="623995" cy="501818"/>
              <a:chOff x="983634" y="3705902"/>
              <a:chExt cx="623995" cy="501818"/>
            </a:xfrm>
          </p:grpSpPr>
          <p:sp>
            <p:nvSpPr>
              <p:cNvPr id="59" name="TextBox 58"/>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441142" y="4502982"/>
            <a:ext cx="762000" cy="1247287"/>
            <a:chOff x="1583368" y="3281022"/>
            <a:chExt cx="623995" cy="1021391"/>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3368" y="3475474"/>
              <a:ext cx="623995" cy="826939"/>
              <a:chOff x="1632164" y="3705902"/>
              <a:chExt cx="623995" cy="826939"/>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343351" y="4502987"/>
            <a:ext cx="762000" cy="850262"/>
            <a:chOff x="926027" y="3281022"/>
            <a:chExt cx="623995" cy="696270"/>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6027" y="3475474"/>
              <a:ext cx="623995" cy="501818"/>
              <a:chOff x="983634" y="3705902"/>
              <a:chExt cx="623995" cy="501818"/>
            </a:xfrm>
          </p:grpSpPr>
          <p:sp>
            <p:nvSpPr>
              <p:cNvPr id="104" name="TextBox 10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245560" y="4502982"/>
            <a:ext cx="762000" cy="1247287"/>
            <a:chOff x="1583368" y="3281022"/>
            <a:chExt cx="623995" cy="1021391"/>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3368" y="3475474"/>
              <a:ext cx="623995" cy="826939"/>
              <a:chOff x="1632164" y="3705902"/>
              <a:chExt cx="623995" cy="826939"/>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147769" y="4502987"/>
            <a:ext cx="762000" cy="850262"/>
            <a:chOff x="926027" y="3281022"/>
            <a:chExt cx="623995" cy="696270"/>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6027" y="3475474"/>
              <a:ext cx="623995" cy="501818"/>
              <a:chOff x="983634" y="3705902"/>
              <a:chExt cx="623995" cy="501818"/>
            </a:xfrm>
          </p:grpSpPr>
          <p:sp>
            <p:nvSpPr>
              <p:cNvPr id="114" name="TextBox 11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049978" y="4502982"/>
            <a:ext cx="762000" cy="1247287"/>
            <a:chOff x="1583368" y="3281022"/>
            <a:chExt cx="623995" cy="1021391"/>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3368" y="3475474"/>
              <a:ext cx="623995" cy="826939"/>
              <a:chOff x="1632164" y="3705902"/>
              <a:chExt cx="623995" cy="826939"/>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6952188" y="4502987"/>
            <a:ext cx="762000" cy="850262"/>
            <a:chOff x="926027" y="3281022"/>
            <a:chExt cx="623995" cy="696270"/>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6027" y="3475474"/>
              <a:ext cx="623995" cy="501818"/>
              <a:chOff x="983634" y="3705902"/>
              <a:chExt cx="623995" cy="501818"/>
            </a:xfrm>
          </p:grpSpPr>
          <p:sp>
            <p:nvSpPr>
              <p:cNvPr id="124" name="TextBox 12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854396" y="4502982"/>
            <a:ext cx="762000" cy="1247287"/>
            <a:chOff x="1583368" y="3281022"/>
            <a:chExt cx="623995" cy="1021391"/>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3368" y="3475474"/>
              <a:ext cx="623995" cy="826939"/>
              <a:chOff x="1632164" y="3705902"/>
              <a:chExt cx="623995" cy="826939"/>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756606" y="4502987"/>
            <a:ext cx="762000" cy="850262"/>
            <a:chOff x="926027" y="3281022"/>
            <a:chExt cx="623995" cy="696270"/>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6027" y="3475474"/>
              <a:ext cx="623995" cy="501818"/>
              <a:chOff x="983634" y="3705902"/>
              <a:chExt cx="623995" cy="501818"/>
            </a:xfrm>
          </p:grpSpPr>
          <p:sp>
            <p:nvSpPr>
              <p:cNvPr id="134" name="TextBox 13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658811" y="4502982"/>
            <a:ext cx="762000" cy="1247287"/>
            <a:chOff x="1583368" y="3281022"/>
            <a:chExt cx="623995" cy="1021391"/>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3368" y="3475474"/>
              <a:ext cx="623995" cy="826939"/>
              <a:chOff x="1632164" y="3705902"/>
              <a:chExt cx="623995" cy="826939"/>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7" grpId="0" bldLvl="0" animBg="1"/>
      <p:bldP spid="22" grpId="0" bldLvl="0" animBg="1"/>
      <p:bldP spid="27" grpId="0" bldLvl="0" animBg="1"/>
      <p:bldP spid="28" grpId="0" bldLvl="0" animBg="1"/>
      <p:bldP spid="29" grpId="0" bldLvl="0" animBg="1"/>
      <p:bldP spid="31" grpId="0" bldLvl="0" animBg="1"/>
      <p:bldP spid="32" grpId="0" bldLvl="0" animBg="1"/>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3375" y="4990424"/>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333375" y="-175642"/>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479425" y="6058860"/>
            <a:ext cx="11233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rgbClr val="FFFFFF"/>
                </a:solidFill>
                <a:latin typeface="微软雅黑" panose="020B0503020204020204" pitchFamily="34" charset="-122"/>
                <a:ea typeface="微软雅黑" panose="020B0503020204020204" pitchFamily="34" charset="-122"/>
                <a:cs typeface="+mn-ea"/>
                <a:sym typeface="+mn-lt"/>
              </a:rPr>
              <a:t>点击</a:t>
            </a: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471860" y="5681834"/>
            <a:ext cx="2239764" cy="414020"/>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 grpId="0" bldLvl="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02</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907351" y="3996849"/>
            <a:ext cx="5205732" cy="30484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7829745" y="2359106"/>
            <a:ext cx="1999091" cy="156593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9903044" y="2359105"/>
            <a:ext cx="2621979" cy="3210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023372" y="2363737"/>
            <a:ext cx="2752405" cy="1561302"/>
          </a:xfrm>
          <a:prstGeom prst="rect">
            <a:avLst/>
          </a:prstGeom>
          <a:blipFill dpi="0" rotWithShape="1">
            <a:blip r:embed="rId4" cstate="print">
              <a:extLst>
                <a:ext uri="{28A0092B-C50C-407E-A947-70E740481C1C}">
                  <a14:useLocalDpi xmlns:a14="http://schemas.microsoft.com/office/drawing/2010/main" val="0"/>
                </a:ext>
              </a:extLst>
            </a:blip>
            <a:srcRect/>
            <a:stretch>
              <a:fillRect t="-8763" b="-8763"/>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023371" y="730625"/>
            <a:ext cx="1652793" cy="1561302"/>
          </a:xfrm>
          <a:prstGeom prst="rect">
            <a:avLst/>
          </a:prstGeom>
          <a:blipFill dpi="0" rotWithShape="1">
            <a:blip r:embed="rId5" cstate="print">
              <a:extLst>
                <a:ext uri="{28A0092B-C50C-407E-A947-70E740481C1C}">
                  <a14:useLocalDpi xmlns:a14="http://schemas.microsoft.com/office/drawing/2010/main" val="0"/>
                </a:ext>
              </a:extLst>
            </a:blip>
            <a:srcRect/>
            <a:stretch>
              <a:fillRect l="-25774" r="-25774"/>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180542" y="3996849"/>
            <a:ext cx="164829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33021" y="431801"/>
            <a:ext cx="5282188" cy="349323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24679" y="4194681"/>
            <a:ext cx="284026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点击</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6780935" y="1286947"/>
            <a:ext cx="5744440" cy="706755"/>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a:t>
            </a:r>
            <a:r>
              <a:rPr lang="en-US" altLang="zh-CN" sz="4000" dirty="0" smtClean="0">
                <a:solidFill>
                  <a:schemeClr val="bg1">
                    <a:lumMod val="65000"/>
                  </a:schemeClr>
                </a:solidFill>
                <a:latin typeface="Impact" panose="020B0806030902050204" pitchFamily="34" charset="0"/>
                <a:ea typeface="微软雅黑" panose="020B0503020204020204" pitchFamily="34" charset="-122"/>
              </a:rPr>
              <a:t>RELATED  TITLE </a:t>
            </a:r>
            <a:r>
              <a:rPr lang="en-US" altLang="zh-CN" sz="4000" dirty="0">
                <a:solidFill>
                  <a:schemeClr val="bg1">
                    <a:lumMod val="65000"/>
                  </a:schemeClr>
                </a:solidFill>
                <a:latin typeface="Impact" panose="020B0806030902050204" pitchFamily="34" charset="0"/>
                <a:ea typeface="微软雅黑" panose="020B0503020204020204" pitchFamily="34" charset="-122"/>
              </a:rPr>
              <a:t>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4" grpId="0"/>
      <p:bldP spid="1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自定义设计方案">
  <a:themeElements>
    <a:clrScheme name="自定义 48">
      <a:dk1>
        <a:sysClr val="windowText" lastClr="000000"/>
      </a:dk1>
      <a:lt1>
        <a:sysClr val="window" lastClr="FFFFFF"/>
      </a:lt1>
      <a:dk2>
        <a:srgbClr val="44546A"/>
      </a:dk2>
      <a:lt2>
        <a:srgbClr val="E7E6E6"/>
      </a:lt2>
      <a:accent1>
        <a:srgbClr val="025BAA"/>
      </a:accent1>
      <a:accent2>
        <a:srgbClr val="3A3A3A"/>
      </a:accent2>
      <a:accent3>
        <a:srgbClr val="025BAA"/>
      </a:accent3>
      <a:accent4>
        <a:srgbClr val="3A3A3A"/>
      </a:accent4>
      <a:accent5>
        <a:srgbClr val="025BAA"/>
      </a:accent5>
      <a:accent6>
        <a:srgbClr val="3A3A3A"/>
      </a:accent6>
      <a:hlink>
        <a:srgbClr val="025BAA"/>
      </a:hlink>
      <a:folHlink>
        <a:srgbClr val="3A3A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8896</Words>
  <Application>WPS 演示</Application>
  <PresentationFormat>宽屏</PresentationFormat>
  <Paragraphs>364</Paragraphs>
  <Slides>23</Slides>
  <Notes>22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Calibri</vt:lpstr>
      <vt:lpstr>微软雅黑</vt:lpstr>
      <vt:lpstr>方正正准黑简体</vt:lpstr>
      <vt:lpstr>黑体</vt:lpstr>
      <vt:lpstr>Source Han Sans ExtraLight</vt:lpstr>
      <vt:lpstr>Haettenschweiler</vt:lpstr>
      <vt:lpstr>Agency FB</vt:lpstr>
      <vt:lpstr>Trebuchet MS</vt:lpstr>
      <vt:lpstr>Impact</vt:lpstr>
      <vt:lpstr>Arial Unicode MS</vt:lpstr>
      <vt:lpstr>Calibri Light</vt:lpstr>
      <vt:lpstr>Source Sans Pro Light</vt:lpstr>
      <vt:lpstr>Segoe Print</vt:lpstr>
      <vt:lpstr>Helvetica-Compressed</vt:lpstr>
      <vt:lpstr>MS PGothic</vt:lpstr>
      <vt:lpstr>Malgun Gothic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3</cp:revision>
  <dcterms:created xsi:type="dcterms:W3CDTF">2019-02-13T02:23:00Z</dcterms:created>
  <dcterms:modified xsi:type="dcterms:W3CDTF">2024-04-16T09:01:31Z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0160B45A0E774915BFDEB92471810C33_13</vt:lpwstr>
  </property>
</Properties>
</file>