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60" r:id="rId3"/>
    <p:sldId id="281" r:id="rId5"/>
    <p:sldId id="271" r:id="rId6"/>
    <p:sldId id="268" r:id="rId7"/>
    <p:sldId id="272" r:id="rId8"/>
    <p:sldId id="269" r:id="rId9"/>
    <p:sldId id="273" r:id="rId10"/>
    <p:sldId id="261" r:id="rId11"/>
    <p:sldId id="274" r:id="rId12"/>
    <p:sldId id="275" r:id="rId13"/>
    <p:sldId id="276" r:id="rId14"/>
    <p:sldId id="277" r:id="rId15"/>
    <p:sldId id="270" r:id="rId16"/>
    <p:sldId id="262" r:id="rId17"/>
    <p:sldId id="278" r:id="rId18"/>
    <p:sldId id="279" r:id="rId19"/>
    <p:sldId id="282" r:id="rId20"/>
    <p:sldId id="263" r:id="rId21"/>
    <p:sldId id="280" r:id="rId22"/>
    <p:sldId id="285" r:id="rId23"/>
    <p:sldId id="283" r:id="rId24"/>
    <p:sldId id="284" r:id="rId25"/>
    <p:sldId id="257" r:id="rId26"/>
    <p:sldId id="258" r:id="rId27"/>
    <p:sldId id="304" r:id="rId28"/>
  </p:sldIdLst>
  <p:sldSz cx="12192000" cy="6858000"/>
  <p:notesSz cx="6858000" cy="9144000"/>
  <p:custDataLst>
    <p:tags r:id="rId32"/>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981" autoAdjust="0"/>
    <p:restoredTop sz="94438" autoAdjust="0"/>
  </p:normalViewPr>
  <p:slideViewPr>
    <p:cSldViewPr snapToGrid="0" showGuides="1">
      <p:cViewPr varScale="1">
        <p:scale>
          <a:sx n="104" d="100"/>
          <a:sy n="104" d="100"/>
        </p:scale>
        <p:origin x="588" y="11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2" Type="http://schemas.openxmlformats.org/officeDocument/2006/relationships/tags" Target="tags/tag1.xml"/><Relationship Id="rId31" Type="http://schemas.openxmlformats.org/officeDocument/2006/relationships/tableStyles" Target="tableStyles.xml"/><Relationship Id="rId30" Type="http://schemas.openxmlformats.org/officeDocument/2006/relationships/viewProps" Target="viewProps.xml"/><Relationship Id="rId3" Type="http://schemas.openxmlformats.org/officeDocument/2006/relationships/slide" Target="slides/slide1.xml"/><Relationship Id="rId29" Type="http://schemas.openxmlformats.org/officeDocument/2006/relationships/presProps" Target="presProps.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11E65C7-D1BD-4E36-B8ED-63C8473A4B43}"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441F01B-B3BB-4AF1-84A3-C0AAEF8BE3EC}"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441F01B-B3BB-4AF1-84A3-C0AAEF8BE3EC}"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441F01B-B3BB-4AF1-84A3-C0AAEF8BE3EC}"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441F01B-B3BB-4AF1-84A3-C0AAEF8BE3EC}"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441F01B-B3BB-4AF1-84A3-C0AAEF8BE3EC}"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441F01B-B3BB-4AF1-84A3-C0AAEF8BE3EC}"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441F01B-B3BB-4AF1-84A3-C0AAEF8BE3EC}"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441F01B-B3BB-4AF1-84A3-C0AAEF8BE3EC}"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441F01B-B3BB-4AF1-84A3-C0AAEF8BE3EC}"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441F01B-B3BB-4AF1-84A3-C0AAEF8BE3EC}"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441F01B-B3BB-4AF1-84A3-C0AAEF8BE3EC}"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441F01B-B3BB-4AF1-84A3-C0AAEF8BE3EC}"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481013" y="1279525"/>
            <a:ext cx="6140450" cy="3454400"/>
          </a:xfrm>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4743"/>
        <p:cNvGrpSpPr/>
        <p:nvPr/>
      </p:nvGrpSpPr>
      <p:grpSpPr>
        <a:xfrm>
          <a:off x="0" y="0"/>
          <a:ext cx="0" cy="0"/>
          <a:chOff x="0" y="0"/>
          <a:chExt cx="0" cy="0"/>
        </a:xfrm>
      </p:grpSpPr>
      <p:sp>
        <p:nvSpPr>
          <p:cNvPr id="4744" name="Shape 4744"/>
          <p:cNvSpPr txBox="1">
            <a:spLocks noGrp="1"/>
          </p:cNvSpPr>
          <p:nvPr>
            <p:ph type="body" idx="1"/>
          </p:nvPr>
        </p:nvSpPr>
        <p:spPr>
          <a:xfrm>
            <a:off x="685801" y="4343400"/>
            <a:ext cx="5486399" cy="4114800"/>
          </a:xfrm>
          <a:prstGeom prst="rect">
            <a:avLst/>
          </a:prstGeom>
        </p:spPr>
        <p:txBody>
          <a:bodyPr lIns="91425" tIns="91425" rIns="91425" bIns="91425" anchor="t" anchorCtr="0">
            <a:noAutofit/>
          </a:bodyPr>
          <a:lstStyle/>
          <a:p>
            <a:pPr lvl="0">
              <a:spcBef>
                <a:spcPts val="0"/>
              </a:spcBef>
              <a:buNone/>
            </a:pPr>
          </a:p>
        </p:txBody>
      </p:sp>
      <p:sp>
        <p:nvSpPr>
          <p:cNvPr id="4745" name="Shape 474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441F01B-B3BB-4AF1-84A3-C0AAEF8BE3EC}" type="slidenum">
              <a:rPr lang="zh-CN" altLang="en-US" smtClean="0"/>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p:nvPr>
        </p:nvSpPr>
        <p:spPr>
          <a:noFill/>
          <a:ln>
            <a:noFill/>
          </a:ln>
        </p:spPr>
        <p:txBody>
          <a:bodyPr wrap="square" lIns="91440" tIns="45720" rIns="91440" bIns="45720" anchor="t"/>
          <a:p>
            <a:pPr lvl="0">
              <a:spcBef>
                <a:spcPct val="0"/>
              </a:spcBef>
            </a:pPr>
            <a:r>
              <a:rPr lang="zh-CN" altLang="en-US" dirty="0"/>
              <a:t>模板来自于 </a:t>
            </a:r>
            <a:r>
              <a:rPr lang="en-US" altLang="zh-CN" dirty="0"/>
              <a:t>https://www.pptying.com    【PPT</a:t>
            </a:r>
            <a:r>
              <a:rPr lang="zh-CN" altLang="en-US" dirty="0"/>
              <a:t>营</a:t>
            </a:r>
            <a:r>
              <a:rPr lang="en-US" altLang="zh-CN" dirty="0"/>
              <a:t>】</a:t>
            </a:r>
            <a:endParaRPr lang="zh-CN" altLang="en-US" dirty="0"/>
          </a:p>
        </p:txBody>
      </p:sp>
      <p:sp>
        <p:nvSpPr>
          <p:cNvPr id="39939" name="灯片编号占位符 3"/>
          <p:cNvSpPr>
            <a:spLocks noGrp="1"/>
          </p:cNvSpPr>
          <p:nvPr>
            <p:ph type="sldNum" sz="quarter"/>
          </p:nvPr>
        </p:nvSpPr>
        <p:spPr>
          <a:xfrm>
            <a:off x="3884613" y="8685213"/>
            <a:ext cx="2971800" cy="458787"/>
          </a:xfrm>
          <a:prstGeom prst="rect">
            <a:avLst/>
          </a:prstGeom>
          <a:noFill/>
          <a:ln w="9525">
            <a:noFill/>
          </a:ln>
        </p:spPr>
        <p:txBody>
          <a:bodyPr vert="horz" wrap="square" lIns="91440" tIns="45720" rIns="91440" bIns="45720" anchor="b"/>
          <a:p>
            <a:pPr lvl="0" algn="r" eaLnBrk="1" hangingPunct="1"/>
            <a:fld id="{9A0DB2DC-4C9A-4742-B13C-FB6460FD3503}" type="slidenum">
              <a:rPr lang="zh-CN" altLang="en-US" sz="1200">
                <a:solidFill>
                  <a:srgbClr val="000000"/>
                </a:solidFill>
                <a:latin typeface="Calibri" panose="020F0502020204030204" charset="0"/>
                <a:ea typeface="宋体" panose="02010600030101010101" pitchFamily="2" charset="-122"/>
              </a:rPr>
            </a:fld>
            <a:endParaRPr lang="zh-CN" altLang="en-US" sz="1200">
              <a:solidFill>
                <a:srgbClr val="000000"/>
              </a:solidFill>
              <a:latin typeface="Calibri" panose="020F0502020204030204" charset="0"/>
              <a:ea typeface="宋体" panose="02010600030101010101" pitchFamily="2"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441F01B-B3BB-4AF1-84A3-C0AAEF8BE3EC}"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441F01B-B3BB-4AF1-84A3-C0AAEF8BE3EC}"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441F01B-B3BB-4AF1-84A3-C0AAEF8BE3EC}"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441F01B-B3BB-4AF1-84A3-C0AAEF8BE3EC}"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441F01B-B3BB-4AF1-84A3-C0AAEF8BE3EC}"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441F01B-B3BB-4AF1-84A3-C0AAEF8BE3EC}"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441F01B-B3BB-4AF1-84A3-C0AAEF8BE3EC}"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8777CF1E-90D3-4694-87E3-6C778092F6BA}"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44F21F0-0FF6-4E44-88CA-CEAA57CFCA2C}"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8777CF1E-90D3-4694-87E3-6C778092F6BA}"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44F21F0-0FF6-4E44-88CA-CEAA57CFCA2C}"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8777CF1E-90D3-4694-87E3-6C778092F6BA}"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44F21F0-0FF6-4E44-88CA-CEAA57CFCA2C}"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Blank">
    <p:spTree>
      <p:nvGrpSpPr>
        <p:cNvPr id="1" name="Shape 14"/>
        <p:cNvGrpSpPr/>
        <p:nvPr/>
      </p:nvGrpSpPr>
      <p:grpSpPr>
        <a:xfrm>
          <a:off x="0" y="0"/>
          <a:ext cx="0" cy="0"/>
          <a:chOff x="0" y="0"/>
          <a:chExt cx="0" cy="0"/>
        </a:xfrm>
      </p:grpSpPr>
      <p:sp>
        <p:nvSpPr>
          <p:cNvPr id="4" name="Picture Placeholder 3"/>
          <p:cNvSpPr>
            <a:spLocks noGrp="1"/>
          </p:cNvSpPr>
          <p:nvPr>
            <p:ph type="pic" sz="quarter" idx="10"/>
          </p:nvPr>
        </p:nvSpPr>
        <p:spPr>
          <a:xfrm>
            <a:off x="3124200" y="0"/>
            <a:ext cx="3619500" cy="6858000"/>
          </a:xfrm>
        </p:spPr>
        <p:txBody>
          <a:bodyPr/>
          <a:lstStyle/>
          <a:p>
            <a:endParaRPr lang="id-ID"/>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0" y="0"/>
            <a:ext cx="12192000" cy="6858000"/>
          </a:xfrm>
        </p:spPr>
        <p:txBody>
          <a:bodyPr/>
          <a:lstStyle/>
          <a:p>
            <a:endParaRPr lang="id-ID"/>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med" p14:dur="700" advTm="0">
        <p:fade/>
      </p:transition>
    </mc:Choice>
    <mc:Fallback>
      <p:transition spd="med" advTm="0">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Slide #16">
    <p:spTree>
      <p:nvGrpSpPr>
        <p:cNvPr id="1" name=""/>
        <p:cNvGrpSpPr/>
        <p:nvPr/>
      </p:nvGrpSpPr>
      <p:grpSpPr>
        <a:xfrm>
          <a:off x="0" y="0"/>
          <a:ext cx="0" cy="0"/>
          <a:chOff x="0" y="0"/>
          <a:chExt cx="0" cy="0"/>
        </a:xfrm>
      </p:grpSpPr>
      <p:sp>
        <p:nvSpPr>
          <p:cNvPr id="2" name="Рисунок 2"/>
          <p:cNvSpPr>
            <a:spLocks noGrp="1"/>
          </p:cNvSpPr>
          <p:nvPr>
            <p:ph type="pic" sz="quarter" idx="10"/>
          </p:nvPr>
        </p:nvSpPr>
        <p:spPr>
          <a:xfrm>
            <a:off x="1" y="0"/>
            <a:ext cx="12191999" cy="6858000"/>
          </a:xfrm>
          <a:prstGeom prst="rect">
            <a:avLst/>
          </a:prstGeom>
        </p:spPr>
        <p:txBody>
          <a:bodyPr/>
          <a:lstStyle/>
          <a:p>
            <a:endParaRPr lang="en-US"/>
          </a:p>
        </p:txBody>
      </p:sp>
    </p:spTree>
  </p:cSld>
  <p:clrMapOvr>
    <a:masterClrMapping/>
  </p:clrMapOvr>
  <p:transition spd="slow" advClick="0" advTm="1000">
    <p:push/>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Slide #13">
    <p:spTree>
      <p:nvGrpSpPr>
        <p:cNvPr id="1" name=""/>
        <p:cNvGrpSpPr/>
        <p:nvPr/>
      </p:nvGrpSpPr>
      <p:grpSpPr>
        <a:xfrm>
          <a:off x="0" y="0"/>
          <a:ext cx="0" cy="0"/>
          <a:chOff x="0" y="0"/>
          <a:chExt cx="0" cy="0"/>
        </a:xfrm>
      </p:grpSpPr>
      <p:sp>
        <p:nvSpPr>
          <p:cNvPr id="5" name="Рисунок 4"/>
          <p:cNvSpPr>
            <a:spLocks noGrp="1"/>
          </p:cNvSpPr>
          <p:nvPr>
            <p:ph type="pic" sz="quarter" idx="10"/>
          </p:nvPr>
        </p:nvSpPr>
        <p:spPr>
          <a:xfrm>
            <a:off x="7262597" y="744143"/>
            <a:ext cx="3520924" cy="5313757"/>
          </a:xfrm>
          <a:custGeom>
            <a:avLst/>
            <a:gdLst>
              <a:gd name="connsiteX0" fmla="*/ 3040491 w 7040015"/>
              <a:gd name="connsiteY0" fmla="*/ 9902910 h 10627514"/>
              <a:gd name="connsiteX1" fmla="*/ 2074354 w 7040015"/>
              <a:gd name="connsiteY1" fmla="*/ 10023678 h 10627514"/>
              <a:gd name="connsiteX2" fmla="*/ 2067251 w 7040015"/>
              <a:gd name="connsiteY2" fmla="*/ 10144445 h 10627514"/>
              <a:gd name="connsiteX3" fmla="*/ 2550319 w 7040015"/>
              <a:gd name="connsiteY3" fmla="*/ 10144445 h 10627514"/>
              <a:gd name="connsiteX4" fmla="*/ 3161259 w 7040015"/>
              <a:gd name="connsiteY4" fmla="*/ 10023678 h 10627514"/>
              <a:gd name="connsiteX5" fmla="*/ 3161259 w 7040015"/>
              <a:gd name="connsiteY5" fmla="*/ 9902910 h 10627514"/>
              <a:gd name="connsiteX6" fmla="*/ 4070565 w 7040015"/>
              <a:gd name="connsiteY6" fmla="*/ 8936772 h 10627514"/>
              <a:gd name="connsiteX7" fmla="*/ 3445417 w 7040015"/>
              <a:gd name="connsiteY7" fmla="*/ 9178307 h 10627514"/>
              <a:gd name="connsiteX8" fmla="*/ 3445417 w 7040015"/>
              <a:gd name="connsiteY8" fmla="*/ 9299074 h 10627514"/>
              <a:gd name="connsiteX9" fmla="*/ 3566185 w 7040015"/>
              <a:gd name="connsiteY9" fmla="*/ 9299074 h 10627514"/>
              <a:gd name="connsiteX10" fmla="*/ 4958559 w 7040015"/>
              <a:gd name="connsiteY10" fmla="*/ 8212168 h 10627514"/>
              <a:gd name="connsiteX11" fmla="*/ 4439971 w 7040015"/>
              <a:gd name="connsiteY11" fmla="*/ 8816005 h 10627514"/>
              <a:gd name="connsiteX12" fmla="*/ 4560737 w 7040015"/>
              <a:gd name="connsiteY12" fmla="*/ 8816005 h 10627514"/>
              <a:gd name="connsiteX13" fmla="*/ 5079325 w 7040015"/>
              <a:gd name="connsiteY13" fmla="*/ 8212168 h 10627514"/>
              <a:gd name="connsiteX14" fmla="*/ 3040491 w 7040015"/>
              <a:gd name="connsiteY14" fmla="*/ 7970636 h 10627514"/>
              <a:gd name="connsiteX15" fmla="*/ 2784749 w 7040015"/>
              <a:gd name="connsiteY15" fmla="*/ 8212168 h 10627514"/>
              <a:gd name="connsiteX16" fmla="*/ 2905515 w 7040015"/>
              <a:gd name="connsiteY16" fmla="*/ 8212168 h 10627514"/>
              <a:gd name="connsiteX17" fmla="*/ 3161259 w 7040015"/>
              <a:gd name="connsiteY17" fmla="*/ 7970636 h 10627514"/>
              <a:gd name="connsiteX18" fmla="*/ 4994079 w 7040015"/>
              <a:gd name="connsiteY18" fmla="*/ 1569973 h 10627514"/>
              <a:gd name="connsiteX19" fmla="*/ 2116977 w 7040015"/>
              <a:gd name="connsiteY19" fmla="*/ 3260715 h 10627514"/>
              <a:gd name="connsiteX20" fmla="*/ 2109875 w 7040015"/>
              <a:gd name="connsiteY20" fmla="*/ 3381482 h 10627514"/>
              <a:gd name="connsiteX21" fmla="*/ 4241061 w 7040015"/>
              <a:gd name="connsiteY21" fmla="*/ 2053042 h 10627514"/>
              <a:gd name="connsiteX22" fmla="*/ 5221403 w 7040015"/>
              <a:gd name="connsiteY22" fmla="*/ 1811508 h 10627514"/>
              <a:gd name="connsiteX23" fmla="*/ 5235611 w 7040015"/>
              <a:gd name="connsiteY23" fmla="*/ 1569973 h 10627514"/>
              <a:gd name="connsiteX24" fmla="*/ 3765095 w 7040015"/>
              <a:gd name="connsiteY24" fmla="*/ 0 h 10627514"/>
              <a:gd name="connsiteX25" fmla="*/ 5796825 w 7040015"/>
              <a:gd name="connsiteY25" fmla="*/ 241535 h 10627514"/>
              <a:gd name="connsiteX26" fmla="*/ 5789719 w 7040015"/>
              <a:gd name="connsiteY26" fmla="*/ 362302 h 10627514"/>
              <a:gd name="connsiteX27" fmla="*/ 4944351 w 7040015"/>
              <a:gd name="connsiteY27" fmla="*/ 362302 h 10627514"/>
              <a:gd name="connsiteX28" fmla="*/ 4937247 w 7040015"/>
              <a:gd name="connsiteY28" fmla="*/ 483067 h 10627514"/>
              <a:gd name="connsiteX29" fmla="*/ 6826897 w 7040015"/>
              <a:gd name="connsiteY29" fmla="*/ 1207671 h 10627514"/>
              <a:gd name="connsiteX30" fmla="*/ 6812691 w 7040015"/>
              <a:gd name="connsiteY30" fmla="*/ 1449206 h 10627514"/>
              <a:gd name="connsiteX31" fmla="*/ 6208855 w 7040015"/>
              <a:gd name="connsiteY31" fmla="*/ 1449206 h 10627514"/>
              <a:gd name="connsiteX32" fmla="*/ 6201749 w 7040015"/>
              <a:gd name="connsiteY32" fmla="*/ 1569973 h 10627514"/>
              <a:gd name="connsiteX33" fmla="*/ 7040015 w 7040015"/>
              <a:gd name="connsiteY33" fmla="*/ 1690740 h 10627514"/>
              <a:gd name="connsiteX34" fmla="*/ 7032911 w 7040015"/>
              <a:gd name="connsiteY34" fmla="*/ 1811508 h 10627514"/>
              <a:gd name="connsiteX35" fmla="*/ 6308309 w 7040015"/>
              <a:gd name="connsiteY35" fmla="*/ 1811508 h 10627514"/>
              <a:gd name="connsiteX36" fmla="*/ 6301205 w 7040015"/>
              <a:gd name="connsiteY36" fmla="*/ 1932275 h 10627514"/>
              <a:gd name="connsiteX37" fmla="*/ 6649299 w 7040015"/>
              <a:gd name="connsiteY37" fmla="*/ 2173810 h 10627514"/>
              <a:gd name="connsiteX38" fmla="*/ 2806063 w 7040015"/>
              <a:gd name="connsiteY38" fmla="*/ 3743784 h 10627514"/>
              <a:gd name="connsiteX39" fmla="*/ 2798957 w 7040015"/>
              <a:gd name="connsiteY39" fmla="*/ 3864552 h 10627514"/>
              <a:gd name="connsiteX40" fmla="*/ 6500117 w 7040015"/>
              <a:gd name="connsiteY40" fmla="*/ 6642196 h 10627514"/>
              <a:gd name="connsiteX41" fmla="*/ 6493011 w 7040015"/>
              <a:gd name="connsiteY41" fmla="*/ 6762963 h 10627514"/>
              <a:gd name="connsiteX42" fmla="*/ 4027943 w 7040015"/>
              <a:gd name="connsiteY42" fmla="*/ 9661376 h 10627514"/>
              <a:gd name="connsiteX43" fmla="*/ 3289129 w 7040015"/>
              <a:gd name="connsiteY43" fmla="*/ 9782143 h 10627514"/>
              <a:gd name="connsiteX44" fmla="*/ 3282027 w 7040015"/>
              <a:gd name="connsiteY44" fmla="*/ 9902910 h 10627514"/>
              <a:gd name="connsiteX45" fmla="*/ 3523561 w 7040015"/>
              <a:gd name="connsiteY45" fmla="*/ 9902910 h 10627514"/>
              <a:gd name="connsiteX46" fmla="*/ 1307127 w 7040015"/>
              <a:gd name="connsiteY46" fmla="*/ 10627514 h 10627514"/>
              <a:gd name="connsiteX47" fmla="*/ 1321336 w 7040015"/>
              <a:gd name="connsiteY47" fmla="*/ 10385979 h 10627514"/>
              <a:gd name="connsiteX48" fmla="*/ 1925172 w 7040015"/>
              <a:gd name="connsiteY48" fmla="*/ 10385979 h 10627514"/>
              <a:gd name="connsiteX49" fmla="*/ 1939379 w 7040015"/>
              <a:gd name="connsiteY49" fmla="*/ 10265212 h 10627514"/>
              <a:gd name="connsiteX50" fmla="*/ 539900 w 7040015"/>
              <a:gd name="connsiteY50" fmla="*/ 9419841 h 10627514"/>
              <a:gd name="connsiteX51" fmla="*/ 0 w 7040015"/>
              <a:gd name="connsiteY51" fmla="*/ 8361352 h 10627514"/>
              <a:gd name="connsiteX52" fmla="*/ 7105 w 7040015"/>
              <a:gd name="connsiteY52" fmla="*/ 8212168 h 10627514"/>
              <a:gd name="connsiteX53" fmla="*/ 383614 w 7040015"/>
              <a:gd name="connsiteY53" fmla="*/ 7970636 h 10627514"/>
              <a:gd name="connsiteX54" fmla="*/ 731708 w 7040015"/>
              <a:gd name="connsiteY54" fmla="*/ 8212168 h 10627514"/>
              <a:gd name="connsiteX55" fmla="*/ 973241 w 7040015"/>
              <a:gd name="connsiteY55" fmla="*/ 8212168 h 10627514"/>
              <a:gd name="connsiteX56" fmla="*/ 4489697 w 7040015"/>
              <a:gd name="connsiteY56" fmla="*/ 6038361 h 10627514"/>
              <a:gd name="connsiteX57" fmla="*/ 2600047 w 7040015"/>
              <a:gd name="connsiteY57" fmla="*/ 5313757 h 10627514"/>
              <a:gd name="connsiteX58" fmla="*/ 2592941 w 7040015"/>
              <a:gd name="connsiteY58" fmla="*/ 5434525 h 10627514"/>
              <a:gd name="connsiteX59" fmla="*/ 1406582 w 7040015"/>
              <a:gd name="connsiteY59" fmla="*/ 4951455 h 10627514"/>
              <a:gd name="connsiteX60" fmla="*/ 1520247 w 7040015"/>
              <a:gd name="connsiteY60" fmla="*/ 5072223 h 10627514"/>
              <a:gd name="connsiteX61" fmla="*/ 1513141 w 7040015"/>
              <a:gd name="connsiteY61" fmla="*/ 5313757 h 10627514"/>
              <a:gd name="connsiteX62" fmla="*/ 42623 w 7040015"/>
              <a:gd name="connsiteY62" fmla="*/ 3623018 h 10627514"/>
              <a:gd name="connsiteX63" fmla="*/ 987448 w 7040015"/>
              <a:gd name="connsiteY63" fmla="*/ 1932275 h 10627514"/>
              <a:gd name="connsiteX64" fmla="*/ 1619701 w 7040015"/>
              <a:gd name="connsiteY64" fmla="*/ 1449206 h 10627514"/>
              <a:gd name="connsiteX65" fmla="*/ 1605494 w 7040015"/>
              <a:gd name="connsiteY65" fmla="*/ 1690740 h 10627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7040015" h="10627514">
                <a:moveTo>
                  <a:pt x="3040491" y="9902910"/>
                </a:moveTo>
                <a:lnTo>
                  <a:pt x="2074354" y="10023678"/>
                </a:lnTo>
                <a:lnTo>
                  <a:pt x="2067251" y="10144445"/>
                </a:lnTo>
                <a:lnTo>
                  <a:pt x="2550319" y="10144445"/>
                </a:lnTo>
                <a:lnTo>
                  <a:pt x="3161259" y="10023678"/>
                </a:lnTo>
                <a:lnTo>
                  <a:pt x="3161259" y="9902910"/>
                </a:lnTo>
                <a:close/>
                <a:moveTo>
                  <a:pt x="4070565" y="8936772"/>
                </a:moveTo>
                <a:lnTo>
                  <a:pt x="3445417" y="9178307"/>
                </a:lnTo>
                <a:lnTo>
                  <a:pt x="3445417" y="9299074"/>
                </a:lnTo>
                <a:lnTo>
                  <a:pt x="3566185" y="9299074"/>
                </a:lnTo>
                <a:close/>
                <a:moveTo>
                  <a:pt x="4958559" y="8212168"/>
                </a:moveTo>
                <a:lnTo>
                  <a:pt x="4439971" y="8816005"/>
                </a:lnTo>
                <a:lnTo>
                  <a:pt x="4560737" y="8816005"/>
                </a:lnTo>
                <a:lnTo>
                  <a:pt x="5079325" y="8212168"/>
                </a:lnTo>
                <a:close/>
                <a:moveTo>
                  <a:pt x="3040491" y="7970636"/>
                </a:moveTo>
                <a:lnTo>
                  <a:pt x="2784749" y="8212168"/>
                </a:lnTo>
                <a:lnTo>
                  <a:pt x="2905515" y="8212168"/>
                </a:lnTo>
                <a:lnTo>
                  <a:pt x="3161259" y="7970636"/>
                </a:lnTo>
                <a:close/>
                <a:moveTo>
                  <a:pt x="4994079" y="1569973"/>
                </a:moveTo>
                <a:cubicBezTo>
                  <a:pt x="3720103" y="2043570"/>
                  <a:pt x="2761069" y="2607151"/>
                  <a:pt x="2116977" y="3260715"/>
                </a:cubicBezTo>
                <a:lnTo>
                  <a:pt x="2109875" y="3381482"/>
                </a:lnTo>
                <a:lnTo>
                  <a:pt x="4241061" y="2053042"/>
                </a:lnTo>
                <a:lnTo>
                  <a:pt x="5221403" y="1811508"/>
                </a:lnTo>
                <a:lnTo>
                  <a:pt x="5235611" y="1569973"/>
                </a:lnTo>
                <a:close/>
                <a:moveTo>
                  <a:pt x="3765095" y="0"/>
                </a:moveTo>
                <a:cubicBezTo>
                  <a:pt x="3978215" y="161021"/>
                  <a:pt x="4655455" y="241535"/>
                  <a:pt x="5796825" y="241535"/>
                </a:cubicBezTo>
                <a:lnTo>
                  <a:pt x="5789719" y="362302"/>
                </a:lnTo>
                <a:lnTo>
                  <a:pt x="4944351" y="362302"/>
                </a:lnTo>
                <a:lnTo>
                  <a:pt x="4937247" y="483067"/>
                </a:lnTo>
                <a:cubicBezTo>
                  <a:pt x="5946007" y="483067"/>
                  <a:pt x="6575893" y="724602"/>
                  <a:pt x="6826897" y="1207671"/>
                </a:cubicBezTo>
                <a:lnTo>
                  <a:pt x="6812691" y="1449206"/>
                </a:lnTo>
                <a:lnTo>
                  <a:pt x="6208855" y="1449206"/>
                </a:lnTo>
                <a:lnTo>
                  <a:pt x="6201749" y="1569973"/>
                </a:lnTo>
                <a:lnTo>
                  <a:pt x="7040015" y="1690740"/>
                </a:lnTo>
                <a:lnTo>
                  <a:pt x="7032911" y="1811508"/>
                </a:lnTo>
                <a:lnTo>
                  <a:pt x="6308309" y="1811508"/>
                </a:lnTo>
                <a:lnTo>
                  <a:pt x="6301205" y="1932275"/>
                </a:lnTo>
                <a:cubicBezTo>
                  <a:pt x="6542739" y="1932275"/>
                  <a:pt x="6658771" y="2012787"/>
                  <a:pt x="6649299" y="2173810"/>
                </a:cubicBezTo>
                <a:cubicBezTo>
                  <a:pt x="5214299" y="2173810"/>
                  <a:pt x="3933221" y="2697135"/>
                  <a:pt x="2806063" y="3743784"/>
                </a:cubicBezTo>
                <a:lnTo>
                  <a:pt x="2798957" y="3864552"/>
                </a:lnTo>
                <a:cubicBezTo>
                  <a:pt x="4357091" y="4281316"/>
                  <a:pt x="5590811" y="5207197"/>
                  <a:pt x="6500117" y="6642196"/>
                </a:cubicBezTo>
                <a:lnTo>
                  <a:pt x="6493011" y="6762963"/>
                </a:lnTo>
                <a:cubicBezTo>
                  <a:pt x="6199383" y="7804878"/>
                  <a:pt x="5377691" y="8771014"/>
                  <a:pt x="4027943" y="9661376"/>
                </a:cubicBezTo>
                <a:lnTo>
                  <a:pt x="3289129" y="9782143"/>
                </a:lnTo>
                <a:lnTo>
                  <a:pt x="3282027" y="9902910"/>
                </a:lnTo>
                <a:lnTo>
                  <a:pt x="3523561" y="9902910"/>
                </a:lnTo>
                <a:cubicBezTo>
                  <a:pt x="3514089" y="10120766"/>
                  <a:pt x="2775277" y="10362300"/>
                  <a:pt x="1307127" y="10627514"/>
                </a:cubicBezTo>
                <a:lnTo>
                  <a:pt x="1321336" y="10385979"/>
                </a:lnTo>
                <a:lnTo>
                  <a:pt x="1925172" y="10385979"/>
                </a:lnTo>
                <a:lnTo>
                  <a:pt x="1939379" y="10265212"/>
                </a:lnTo>
                <a:cubicBezTo>
                  <a:pt x="1423159" y="10265212"/>
                  <a:pt x="956666" y="9983422"/>
                  <a:pt x="539900" y="9419841"/>
                </a:cubicBezTo>
                <a:cubicBezTo>
                  <a:pt x="179965" y="9235139"/>
                  <a:pt x="0" y="8882309"/>
                  <a:pt x="0" y="8361352"/>
                </a:cubicBezTo>
                <a:cubicBezTo>
                  <a:pt x="0" y="8313994"/>
                  <a:pt x="2368" y="8264266"/>
                  <a:pt x="7105" y="8212168"/>
                </a:cubicBezTo>
                <a:lnTo>
                  <a:pt x="383614" y="7970636"/>
                </a:lnTo>
                <a:lnTo>
                  <a:pt x="731708" y="8212168"/>
                </a:lnTo>
                <a:lnTo>
                  <a:pt x="973241" y="8212168"/>
                </a:lnTo>
                <a:cubicBezTo>
                  <a:pt x="3246507" y="7856972"/>
                  <a:pt x="4418659" y="7132369"/>
                  <a:pt x="4489697" y="6038361"/>
                </a:cubicBezTo>
                <a:cubicBezTo>
                  <a:pt x="3537769" y="5555292"/>
                  <a:pt x="2907883" y="5313757"/>
                  <a:pt x="2600047" y="5313757"/>
                </a:cubicBezTo>
                <a:lnTo>
                  <a:pt x="2592941" y="5434525"/>
                </a:lnTo>
                <a:lnTo>
                  <a:pt x="1406582" y="4951455"/>
                </a:lnTo>
                <a:lnTo>
                  <a:pt x="1520247" y="5072223"/>
                </a:lnTo>
                <a:lnTo>
                  <a:pt x="1513141" y="5313757"/>
                </a:lnTo>
                <a:cubicBezTo>
                  <a:pt x="509118" y="4574947"/>
                  <a:pt x="18944" y="4011366"/>
                  <a:pt x="42623" y="3623018"/>
                </a:cubicBezTo>
                <a:lnTo>
                  <a:pt x="987448" y="1932275"/>
                </a:lnTo>
                <a:lnTo>
                  <a:pt x="1619701" y="1449206"/>
                </a:lnTo>
                <a:lnTo>
                  <a:pt x="1605494" y="1690740"/>
                </a:lnTo>
                <a:close/>
              </a:path>
            </a:pathLst>
          </a:custGeom>
        </p:spPr>
        <p:txBody>
          <a:bodyPr wrap="square">
            <a:noAutofit/>
          </a:bodyPr>
          <a:lstStyle/>
          <a:p>
            <a:endParaRPr lang="en-US"/>
          </a:p>
        </p:txBody>
      </p:sp>
    </p:spTree>
  </p:cSld>
  <p:clrMapOvr>
    <a:masterClrMapping/>
  </p:clrMapOvr>
  <p:transition spd="slow" advClick="0" advTm="1000">
    <p:push/>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Slide #14">
    <p:spTree>
      <p:nvGrpSpPr>
        <p:cNvPr id="1" name=""/>
        <p:cNvGrpSpPr/>
        <p:nvPr/>
      </p:nvGrpSpPr>
      <p:grpSpPr>
        <a:xfrm>
          <a:off x="0" y="0"/>
          <a:ext cx="0" cy="0"/>
          <a:chOff x="0" y="0"/>
          <a:chExt cx="0" cy="0"/>
        </a:xfrm>
      </p:grpSpPr>
      <p:sp>
        <p:nvSpPr>
          <p:cNvPr id="5" name="Рисунок 4"/>
          <p:cNvSpPr>
            <a:spLocks noGrp="1"/>
          </p:cNvSpPr>
          <p:nvPr>
            <p:ph type="pic" sz="quarter" idx="10"/>
          </p:nvPr>
        </p:nvSpPr>
        <p:spPr>
          <a:xfrm>
            <a:off x="1141710" y="952089"/>
            <a:ext cx="4611301" cy="4991512"/>
          </a:xfrm>
          <a:custGeom>
            <a:avLst/>
            <a:gdLst>
              <a:gd name="connsiteX0" fmla="*/ 6427607 w 9220200"/>
              <a:gd name="connsiteY0" fmla="*/ 7614957 h 9983024"/>
              <a:gd name="connsiteX1" fmla="*/ 6202077 w 9220200"/>
              <a:gd name="connsiteY1" fmla="*/ 8629843 h 9983024"/>
              <a:gd name="connsiteX2" fmla="*/ 6202077 w 9220200"/>
              <a:gd name="connsiteY2" fmla="*/ 8855373 h 9983024"/>
              <a:gd name="connsiteX3" fmla="*/ 6314842 w 9220200"/>
              <a:gd name="connsiteY3" fmla="*/ 8855373 h 9983024"/>
              <a:gd name="connsiteX4" fmla="*/ 6540372 w 9220200"/>
              <a:gd name="connsiteY4" fmla="*/ 7727721 h 9983024"/>
              <a:gd name="connsiteX5" fmla="*/ 6540372 w 9220200"/>
              <a:gd name="connsiteY5" fmla="*/ 7614957 h 9983024"/>
              <a:gd name="connsiteX6" fmla="*/ 7104196 w 9220200"/>
              <a:gd name="connsiteY6" fmla="*/ 4908598 h 9983024"/>
              <a:gd name="connsiteX7" fmla="*/ 6878667 w 9220200"/>
              <a:gd name="connsiteY7" fmla="*/ 5923482 h 9983024"/>
              <a:gd name="connsiteX8" fmla="*/ 6878667 w 9220200"/>
              <a:gd name="connsiteY8" fmla="*/ 6036247 h 9983024"/>
              <a:gd name="connsiteX9" fmla="*/ 6991431 w 9220200"/>
              <a:gd name="connsiteY9" fmla="*/ 6036247 h 9983024"/>
              <a:gd name="connsiteX10" fmla="*/ 7216961 w 9220200"/>
              <a:gd name="connsiteY10" fmla="*/ 5021362 h 9983024"/>
              <a:gd name="connsiteX11" fmla="*/ 7216961 w 9220200"/>
              <a:gd name="connsiteY11" fmla="*/ 4908598 h 9983024"/>
              <a:gd name="connsiteX12" fmla="*/ 7303195 w 9220200"/>
              <a:gd name="connsiteY12" fmla="*/ 563826 h 9983024"/>
              <a:gd name="connsiteX13" fmla="*/ 5638253 w 9220200"/>
              <a:gd name="connsiteY13" fmla="*/ 6374542 h 9983024"/>
              <a:gd name="connsiteX14" fmla="*/ 5638253 w 9220200"/>
              <a:gd name="connsiteY14" fmla="*/ 6487307 h 9983024"/>
              <a:gd name="connsiteX15" fmla="*/ 5751018 w 9220200"/>
              <a:gd name="connsiteY15" fmla="*/ 6487307 h 9983024"/>
              <a:gd name="connsiteX16" fmla="*/ 7528723 w 9220200"/>
              <a:gd name="connsiteY16" fmla="*/ 563826 h 9983024"/>
              <a:gd name="connsiteX17" fmla="*/ 7303195 w 9220200"/>
              <a:gd name="connsiteY17" fmla="*/ 0 h 9983024"/>
              <a:gd name="connsiteX18" fmla="*/ 7415958 w 9220200"/>
              <a:gd name="connsiteY18" fmla="*/ 0 h 9983024"/>
              <a:gd name="connsiteX19" fmla="*/ 7528723 w 9220200"/>
              <a:gd name="connsiteY19" fmla="*/ 338296 h 9983024"/>
              <a:gd name="connsiteX20" fmla="*/ 7641488 w 9220200"/>
              <a:gd name="connsiteY20" fmla="*/ 338296 h 9983024"/>
              <a:gd name="connsiteX21" fmla="*/ 7641488 w 9220200"/>
              <a:gd name="connsiteY21" fmla="*/ 112765 h 9983024"/>
              <a:gd name="connsiteX22" fmla="*/ 7754253 w 9220200"/>
              <a:gd name="connsiteY22" fmla="*/ 112765 h 9983024"/>
              <a:gd name="connsiteX23" fmla="*/ 8656374 w 9220200"/>
              <a:gd name="connsiteY23" fmla="*/ 451061 h 9983024"/>
              <a:gd name="connsiteX24" fmla="*/ 8656374 w 9220200"/>
              <a:gd name="connsiteY24" fmla="*/ 676591 h 9983024"/>
              <a:gd name="connsiteX25" fmla="*/ 8430844 w 9220200"/>
              <a:gd name="connsiteY25" fmla="*/ 1014886 h 9983024"/>
              <a:gd name="connsiteX26" fmla="*/ 8430844 w 9220200"/>
              <a:gd name="connsiteY26" fmla="*/ 1127651 h 9983024"/>
              <a:gd name="connsiteX27" fmla="*/ 8656374 w 9220200"/>
              <a:gd name="connsiteY27" fmla="*/ 1127651 h 9983024"/>
              <a:gd name="connsiteX28" fmla="*/ 8769139 w 9220200"/>
              <a:gd name="connsiteY28" fmla="*/ 338296 h 9983024"/>
              <a:gd name="connsiteX29" fmla="*/ 8994670 w 9220200"/>
              <a:gd name="connsiteY29" fmla="*/ 338296 h 9983024"/>
              <a:gd name="connsiteX30" fmla="*/ 9220200 w 9220200"/>
              <a:gd name="connsiteY30" fmla="*/ 563826 h 9983024"/>
              <a:gd name="connsiteX31" fmla="*/ 9220200 w 9220200"/>
              <a:gd name="connsiteY31" fmla="*/ 676591 h 9983024"/>
              <a:gd name="connsiteX32" fmla="*/ 6653137 w 9220200"/>
              <a:gd name="connsiteY32" fmla="*/ 9531964 h 9983024"/>
              <a:gd name="connsiteX33" fmla="*/ 6314842 w 9220200"/>
              <a:gd name="connsiteY33" fmla="*/ 9644729 h 9983024"/>
              <a:gd name="connsiteX34" fmla="*/ 6314842 w 9220200"/>
              <a:gd name="connsiteY34" fmla="*/ 9419198 h 9983024"/>
              <a:gd name="connsiteX35" fmla="*/ 6202077 w 9220200"/>
              <a:gd name="connsiteY35" fmla="*/ 9531964 h 9983024"/>
              <a:gd name="connsiteX36" fmla="*/ 6089312 w 9220200"/>
              <a:gd name="connsiteY36" fmla="*/ 9531964 h 9983024"/>
              <a:gd name="connsiteX37" fmla="*/ 5976547 w 9220200"/>
              <a:gd name="connsiteY37" fmla="*/ 9419198 h 9983024"/>
              <a:gd name="connsiteX38" fmla="*/ 5638253 w 9220200"/>
              <a:gd name="connsiteY38" fmla="*/ 9870259 h 9983024"/>
              <a:gd name="connsiteX39" fmla="*/ 4736132 w 9220200"/>
              <a:gd name="connsiteY39" fmla="*/ 9531964 h 9983024"/>
              <a:gd name="connsiteX40" fmla="*/ 4848897 w 9220200"/>
              <a:gd name="connsiteY40" fmla="*/ 9531964 h 9983024"/>
              <a:gd name="connsiteX41" fmla="*/ 4397837 w 9220200"/>
              <a:gd name="connsiteY41" fmla="*/ 8742608 h 9983024"/>
              <a:gd name="connsiteX42" fmla="*/ 3946776 w 9220200"/>
              <a:gd name="connsiteY42" fmla="*/ 6261777 h 9983024"/>
              <a:gd name="connsiteX43" fmla="*/ 2593597 w 9220200"/>
              <a:gd name="connsiteY43" fmla="*/ 9419198 h 9983024"/>
              <a:gd name="connsiteX44" fmla="*/ 2029771 w 9220200"/>
              <a:gd name="connsiteY44" fmla="*/ 9983024 h 9983024"/>
              <a:gd name="connsiteX45" fmla="*/ 1917006 w 9220200"/>
              <a:gd name="connsiteY45" fmla="*/ 9983024 h 9983024"/>
              <a:gd name="connsiteX46" fmla="*/ 1804240 w 9220200"/>
              <a:gd name="connsiteY46" fmla="*/ 9531964 h 9983024"/>
              <a:gd name="connsiteX47" fmla="*/ 3608481 w 9220200"/>
              <a:gd name="connsiteY47" fmla="*/ 5134128 h 9983024"/>
              <a:gd name="connsiteX48" fmla="*/ 2142536 w 9220200"/>
              <a:gd name="connsiteY48" fmla="*/ 8517077 h 9983024"/>
              <a:gd name="connsiteX49" fmla="*/ 1691475 w 9220200"/>
              <a:gd name="connsiteY49" fmla="*/ 9870259 h 9983024"/>
              <a:gd name="connsiteX50" fmla="*/ 676589 w 9220200"/>
              <a:gd name="connsiteY50" fmla="*/ 9870259 h 9983024"/>
              <a:gd name="connsiteX51" fmla="*/ 563824 w 9220200"/>
              <a:gd name="connsiteY51" fmla="*/ 9419198 h 9983024"/>
              <a:gd name="connsiteX52" fmla="*/ 451061 w 9220200"/>
              <a:gd name="connsiteY52" fmla="*/ 9531964 h 9983024"/>
              <a:gd name="connsiteX53" fmla="*/ 338296 w 9220200"/>
              <a:gd name="connsiteY53" fmla="*/ 9531964 h 9983024"/>
              <a:gd name="connsiteX54" fmla="*/ 0 w 9220200"/>
              <a:gd name="connsiteY54" fmla="*/ 8629843 h 9983024"/>
              <a:gd name="connsiteX55" fmla="*/ 0 w 9220200"/>
              <a:gd name="connsiteY55" fmla="*/ 8178782 h 9983024"/>
              <a:gd name="connsiteX56" fmla="*/ 451061 w 9220200"/>
              <a:gd name="connsiteY56" fmla="*/ 8517077 h 9983024"/>
              <a:gd name="connsiteX57" fmla="*/ 225531 w 9220200"/>
              <a:gd name="connsiteY57" fmla="*/ 6600072 h 9983024"/>
              <a:gd name="connsiteX58" fmla="*/ 338296 w 9220200"/>
              <a:gd name="connsiteY58" fmla="*/ 6487307 h 9983024"/>
              <a:gd name="connsiteX59" fmla="*/ 225531 w 9220200"/>
              <a:gd name="connsiteY59" fmla="*/ 6374542 h 9983024"/>
              <a:gd name="connsiteX60" fmla="*/ 338296 w 9220200"/>
              <a:gd name="connsiteY60" fmla="*/ 6261777 h 9983024"/>
              <a:gd name="connsiteX61" fmla="*/ 225531 w 9220200"/>
              <a:gd name="connsiteY61" fmla="*/ 6261777 h 9983024"/>
              <a:gd name="connsiteX62" fmla="*/ 338296 w 9220200"/>
              <a:gd name="connsiteY62" fmla="*/ 6149012 h 9983024"/>
              <a:gd name="connsiteX63" fmla="*/ 338296 w 9220200"/>
              <a:gd name="connsiteY63" fmla="*/ 4570302 h 9983024"/>
              <a:gd name="connsiteX64" fmla="*/ 451061 w 9220200"/>
              <a:gd name="connsiteY64" fmla="*/ 4006477 h 9983024"/>
              <a:gd name="connsiteX65" fmla="*/ 338296 w 9220200"/>
              <a:gd name="connsiteY65" fmla="*/ 4006477 h 9983024"/>
              <a:gd name="connsiteX66" fmla="*/ 451061 w 9220200"/>
              <a:gd name="connsiteY66" fmla="*/ 3893711 h 9983024"/>
              <a:gd name="connsiteX67" fmla="*/ 451061 w 9220200"/>
              <a:gd name="connsiteY67" fmla="*/ 961820 h 9983024"/>
              <a:gd name="connsiteX68" fmla="*/ 338296 w 9220200"/>
              <a:gd name="connsiteY68" fmla="*/ 849055 h 9983024"/>
              <a:gd name="connsiteX69" fmla="*/ 338296 w 9220200"/>
              <a:gd name="connsiteY69" fmla="*/ 736290 h 9983024"/>
              <a:gd name="connsiteX70" fmla="*/ 676589 w 9220200"/>
              <a:gd name="connsiteY70" fmla="*/ 510759 h 9983024"/>
              <a:gd name="connsiteX71" fmla="*/ 1014885 w 9220200"/>
              <a:gd name="connsiteY71" fmla="*/ 510759 h 9983024"/>
              <a:gd name="connsiteX72" fmla="*/ 1127650 w 9220200"/>
              <a:gd name="connsiteY72" fmla="*/ 1074585 h 9983024"/>
              <a:gd name="connsiteX73" fmla="*/ 1465945 w 9220200"/>
              <a:gd name="connsiteY73" fmla="*/ 736290 h 9983024"/>
              <a:gd name="connsiteX74" fmla="*/ 1578710 w 9220200"/>
              <a:gd name="connsiteY74" fmla="*/ 736290 h 9983024"/>
              <a:gd name="connsiteX75" fmla="*/ 1804240 w 9220200"/>
              <a:gd name="connsiteY75" fmla="*/ 961820 h 9983024"/>
              <a:gd name="connsiteX76" fmla="*/ 1691475 w 9220200"/>
              <a:gd name="connsiteY76" fmla="*/ 1638411 h 9983024"/>
              <a:gd name="connsiteX77" fmla="*/ 1804240 w 9220200"/>
              <a:gd name="connsiteY77" fmla="*/ 1638411 h 9983024"/>
              <a:gd name="connsiteX78" fmla="*/ 1691475 w 9220200"/>
              <a:gd name="connsiteY78" fmla="*/ 1751176 h 9983024"/>
              <a:gd name="connsiteX79" fmla="*/ 1691475 w 9220200"/>
              <a:gd name="connsiteY79" fmla="*/ 1863941 h 9983024"/>
              <a:gd name="connsiteX80" fmla="*/ 1804240 w 9220200"/>
              <a:gd name="connsiteY80" fmla="*/ 1976706 h 9983024"/>
              <a:gd name="connsiteX81" fmla="*/ 1804240 w 9220200"/>
              <a:gd name="connsiteY81" fmla="*/ 2089471 h 9983024"/>
              <a:gd name="connsiteX82" fmla="*/ 1691475 w 9220200"/>
              <a:gd name="connsiteY82" fmla="*/ 2089471 h 9983024"/>
              <a:gd name="connsiteX83" fmla="*/ 1804240 w 9220200"/>
              <a:gd name="connsiteY83" fmla="*/ 2202236 h 9983024"/>
              <a:gd name="connsiteX84" fmla="*/ 1804240 w 9220200"/>
              <a:gd name="connsiteY84" fmla="*/ 2315001 h 9983024"/>
              <a:gd name="connsiteX85" fmla="*/ 1691475 w 9220200"/>
              <a:gd name="connsiteY85" fmla="*/ 6036247 h 9983024"/>
              <a:gd name="connsiteX86" fmla="*/ 1691475 w 9220200"/>
              <a:gd name="connsiteY86" fmla="*/ 6149012 h 9983024"/>
              <a:gd name="connsiteX87" fmla="*/ 1804240 w 9220200"/>
              <a:gd name="connsiteY87" fmla="*/ 6149012 h 9983024"/>
              <a:gd name="connsiteX88" fmla="*/ 2142536 w 9220200"/>
              <a:gd name="connsiteY88" fmla="*/ 5021362 h 9983024"/>
              <a:gd name="connsiteX89" fmla="*/ 2368066 w 9220200"/>
              <a:gd name="connsiteY89" fmla="*/ 5021362 h 9983024"/>
              <a:gd name="connsiteX90" fmla="*/ 1578710 w 9220200"/>
              <a:gd name="connsiteY90" fmla="*/ 7163897 h 9983024"/>
              <a:gd name="connsiteX91" fmla="*/ 1804240 w 9220200"/>
              <a:gd name="connsiteY91" fmla="*/ 7163897 h 9983024"/>
              <a:gd name="connsiteX92" fmla="*/ 3157422 w 9220200"/>
              <a:gd name="connsiteY92" fmla="*/ 3329886 h 9983024"/>
              <a:gd name="connsiteX93" fmla="*/ 2931892 w 9220200"/>
              <a:gd name="connsiteY93" fmla="*/ 3329886 h 9983024"/>
              <a:gd name="connsiteX94" fmla="*/ 2480831 w 9220200"/>
              <a:gd name="connsiteY94" fmla="*/ 4795832 h 9983024"/>
              <a:gd name="connsiteX95" fmla="*/ 2255301 w 9220200"/>
              <a:gd name="connsiteY95" fmla="*/ 4795832 h 9983024"/>
              <a:gd name="connsiteX96" fmla="*/ 2255301 w 9220200"/>
              <a:gd name="connsiteY96" fmla="*/ 4683067 h 9983024"/>
              <a:gd name="connsiteX97" fmla="*/ 3044657 w 9220200"/>
              <a:gd name="connsiteY97" fmla="*/ 2878827 h 9983024"/>
              <a:gd name="connsiteX98" fmla="*/ 3157422 w 9220200"/>
              <a:gd name="connsiteY98" fmla="*/ 2878827 h 9983024"/>
              <a:gd name="connsiteX99" fmla="*/ 3157422 w 9220200"/>
              <a:gd name="connsiteY99" fmla="*/ 3104357 h 9983024"/>
              <a:gd name="connsiteX100" fmla="*/ 4059541 w 9220200"/>
              <a:gd name="connsiteY100" fmla="*/ 2878827 h 9983024"/>
              <a:gd name="connsiteX101" fmla="*/ 4510602 w 9220200"/>
              <a:gd name="connsiteY101" fmla="*/ 3217122 h 9983024"/>
              <a:gd name="connsiteX102" fmla="*/ 4623367 w 9220200"/>
              <a:gd name="connsiteY102" fmla="*/ 3104357 h 9983024"/>
              <a:gd name="connsiteX103" fmla="*/ 4961663 w 9220200"/>
              <a:gd name="connsiteY103" fmla="*/ 3104357 h 9983024"/>
              <a:gd name="connsiteX104" fmla="*/ 5412723 w 9220200"/>
              <a:gd name="connsiteY104" fmla="*/ 5810716 h 9983024"/>
              <a:gd name="connsiteX105" fmla="*/ 5525488 w 9220200"/>
              <a:gd name="connsiteY105" fmla="*/ 5810716 h 9983024"/>
              <a:gd name="connsiteX106" fmla="*/ 7303195 w 9220200"/>
              <a:gd name="connsiteY106" fmla="*/ 0 h 9983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9220200" h="9983024">
                <a:moveTo>
                  <a:pt x="6427607" y="7614957"/>
                </a:moveTo>
                <a:lnTo>
                  <a:pt x="6202077" y="8629843"/>
                </a:lnTo>
                <a:lnTo>
                  <a:pt x="6202077" y="8855373"/>
                </a:lnTo>
                <a:lnTo>
                  <a:pt x="6314842" y="8855373"/>
                </a:lnTo>
                <a:lnTo>
                  <a:pt x="6540372" y="7727721"/>
                </a:lnTo>
                <a:lnTo>
                  <a:pt x="6540372" y="7614957"/>
                </a:lnTo>
                <a:close/>
                <a:moveTo>
                  <a:pt x="7104196" y="4908598"/>
                </a:moveTo>
                <a:lnTo>
                  <a:pt x="6878667" y="5923482"/>
                </a:lnTo>
                <a:lnTo>
                  <a:pt x="6878667" y="6036247"/>
                </a:lnTo>
                <a:lnTo>
                  <a:pt x="6991431" y="6036247"/>
                </a:lnTo>
                <a:lnTo>
                  <a:pt x="7216961" y="5021362"/>
                </a:lnTo>
                <a:lnTo>
                  <a:pt x="7216961" y="4908598"/>
                </a:lnTo>
                <a:close/>
                <a:moveTo>
                  <a:pt x="7303195" y="563826"/>
                </a:moveTo>
                <a:cubicBezTo>
                  <a:pt x="6193234" y="4017533"/>
                  <a:pt x="5638253" y="5954438"/>
                  <a:pt x="5638253" y="6374542"/>
                </a:cubicBezTo>
                <a:lnTo>
                  <a:pt x="5638253" y="6487307"/>
                </a:lnTo>
                <a:lnTo>
                  <a:pt x="5751018" y="6487307"/>
                </a:lnTo>
                <a:lnTo>
                  <a:pt x="7528723" y="563826"/>
                </a:lnTo>
                <a:close/>
                <a:moveTo>
                  <a:pt x="7303195" y="0"/>
                </a:moveTo>
                <a:lnTo>
                  <a:pt x="7415958" y="0"/>
                </a:lnTo>
                <a:lnTo>
                  <a:pt x="7528723" y="338296"/>
                </a:lnTo>
                <a:lnTo>
                  <a:pt x="7641488" y="338296"/>
                </a:lnTo>
                <a:lnTo>
                  <a:pt x="7641488" y="112765"/>
                </a:lnTo>
                <a:lnTo>
                  <a:pt x="7754253" y="112765"/>
                </a:lnTo>
                <a:cubicBezTo>
                  <a:pt x="8311445" y="112765"/>
                  <a:pt x="8612154" y="225530"/>
                  <a:pt x="8656374" y="451061"/>
                </a:cubicBezTo>
                <a:lnTo>
                  <a:pt x="8656374" y="676591"/>
                </a:lnTo>
                <a:lnTo>
                  <a:pt x="8430844" y="1014886"/>
                </a:lnTo>
                <a:lnTo>
                  <a:pt x="8430844" y="1127651"/>
                </a:lnTo>
                <a:lnTo>
                  <a:pt x="8656374" y="1127651"/>
                </a:lnTo>
                <a:lnTo>
                  <a:pt x="8769139" y="338296"/>
                </a:lnTo>
                <a:lnTo>
                  <a:pt x="8994670" y="338296"/>
                </a:lnTo>
                <a:lnTo>
                  <a:pt x="9220200" y="563826"/>
                </a:lnTo>
                <a:lnTo>
                  <a:pt x="9220200" y="676591"/>
                </a:lnTo>
                <a:lnTo>
                  <a:pt x="6653137" y="9531964"/>
                </a:lnTo>
                <a:lnTo>
                  <a:pt x="6314842" y="9644729"/>
                </a:lnTo>
                <a:lnTo>
                  <a:pt x="6314842" y="9419198"/>
                </a:lnTo>
                <a:lnTo>
                  <a:pt x="6202077" y="9531964"/>
                </a:lnTo>
                <a:lnTo>
                  <a:pt x="6089312" y="9531964"/>
                </a:lnTo>
                <a:lnTo>
                  <a:pt x="5976547" y="9419198"/>
                </a:lnTo>
                <a:cubicBezTo>
                  <a:pt x="5976547" y="9719905"/>
                  <a:pt x="5863783" y="9870259"/>
                  <a:pt x="5638253" y="9870259"/>
                </a:cubicBezTo>
                <a:cubicBezTo>
                  <a:pt x="5036839" y="9817192"/>
                  <a:pt x="4736132" y="9704427"/>
                  <a:pt x="4736132" y="9531964"/>
                </a:cubicBezTo>
                <a:lnTo>
                  <a:pt x="4848897" y="9531964"/>
                </a:lnTo>
                <a:cubicBezTo>
                  <a:pt x="4773720" y="9156080"/>
                  <a:pt x="4623367" y="8892961"/>
                  <a:pt x="4397837" y="8742608"/>
                </a:cubicBezTo>
                <a:lnTo>
                  <a:pt x="3946776" y="6261777"/>
                </a:lnTo>
                <a:cubicBezTo>
                  <a:pt x="3818534" y="6266200"/>
                  <a:pt x="3367474" y="7318673"/>
                  <a:pt x="2593597" y="9419198"/>
                </a:cubicBezTo>
                <a:lnTo>
                  <a:pt x="2029771" y="9983024"/>
                </a:lnTo>
                <a:lnTo>
                  <a:pt x="1917006" y="9983024"/>
                </a:lnTo>
                <a:lnTo>
                  <a:pt x="1804240" y="9531964"/>
                </a:lnTo>
                <a:cubicBezTo>
                  <a:pt x="2954002" y="7630435"/>
                  <a:pt x="3555416" y="6164490"/>
                  <a:pt x="3608481" y="5134128"/>
                </a:cubicBezTo>
                <a:cubicBezTo>
                  <a:pt x="3409484" y="5333125"/>
                  <a:pt x="2920837" y="6460774"/>
                  <a:pt x="2142536" y="8517077"/>
                </a:cubicBezTo>
                <a:cubicBezTo>
                  <a:pt x="2049670" y="8517077"/>
                  <a:pt x="1899317" y="8968138"/>
                  <a:pt x="1691475" y="9870259"/>
                </a:cubicBezTo>
                <a:lnTo>
                  <a:pt x="676589" y="9870259"/>
                </a:lnTo>
                <a:lnTo>
                  <a:pt x="563824" y="9419198"/>
                </a:lnTo>
                <a:lnTo>
                  <a:pt x="451061" y="9531964"/>
                </a:lnTo>
                <a:lnTo>
                  <a:pt x="338296" y="9531964"/>
                </a:lnTo>
                <a:cubicBezTo>
                  <a:pt x="338296" y="9125123"/>
                  <a:pt x="225531" y="8824418"/>
                  <a:pt x="0" y="8629843"/>
                </a:cubicBezTo>
                <a:lnTo>
                  <a:pt x="0" y="8178782"/>
                </a:lnTo>
                <a:lnTo>
                  <a:pt x="451061" y="8517077"/>
                </a:lnTo>
                <a:lnTo>
                  <a:pt x="225531" y="6600072"/>
                </a:lnTo>
                <a:lnTo>
                  <a:pt x="338296" y="6487307"/>
                </a:lnTo>
                <a:lnTo>
                  <a:pt x="225531" y="6374542"/>
                </a:lnTo>
                <a:lnTo>
                  <a:pt x="338296" y="6261777"/>
                </a:lnTo>
                <a:lnTo>
                  <a:pt x="225531" y="6261777"/>
                </a:lnTo>
                <a:lnTo>
                  <a:pt x="338296" y="6149012"/>
                </a:lnTo>
                <a:lnTo>
                  <a:pt x="338296" y="4570302"/>
                </a:lnTo>
                <a:lnTo>
                  <a:pt x="451061" y="4006477"/>
                </a:lnTo>
                <a:lnTo>
                  <a:pt x="338296" y="4006477"/>
                </a:lnTo>
                <a:lnTo>
                  <a:pt x="451061" y="3893711"/>
                </a:lnTo>
                <a:lnTo>
                  <a:pt x="451061" y="961820"/>
                </a:lnTo>
                <a:lnTo>
                  <a:pt x="338296" y="849055"/>
                </a:lnTo>
                <a:lnTo>
                  <a:pt x="338296" y="736290"/>
                </a:lnTo>
                <a:lnTo>
                  <a:pt x="676589" y="510759"/>
                </a:lnTo>
                <a:lnTo>
                  <a:pt x="1014885" y="510759"/>
                </a:lnTo>
                <a:lnTo>
                  <a:pt x="1127650" y="1074585"/>
                </a:lnTo>
                <a:cubicBezTo>
                  <a:pt x="1353180" y="1074585"/>
                  <a:pt x="1465945" y="961820"/>
                  <a:pt x="1465945" y="736290"/>
                </a:cubicBezTo>
                <a:lnTo>
                  <a:pt x="1578710" y="736290"/>
                </a:lnTo>
                <a:lnTo>
                  <a:pt x="1804240" y="961820"/>
                </a:lnTo>
                <a:lnTo>
                  <a:pt x="1691475" y="1638411"/>
                </a:lnTo>
                <a:lnTo>
                  <a:pt x="1804240" y="1638411"/>
                </a:lnTo>
                <a:lnTo>
                  <a:pt x="1691475" y="1751176"/>
                </a:lnTo>
                <a:lnTo>
                  <a:pt x="1691475" y="1863941"/>
                </a:lnTo>
                <a:lnTo>
                  <a:pt x="1804240" y="1976706"/>
                </a:lnTo>
                <a:lnTo>
                  <a:pt x="1804240" y="2089471"/>
                </a:lnTo>
                <a:lnTo>
                  <a:pt x="1691475" y="2089471"/>
                </a:lnTo>
                <a:lnTo>
                  <a:pt x="1804240" y="2202236"/>
                </a:lnTo>
                <a:lnTo>
                  <a:pt x="1804240" y="2315001"/>
                </a:lnTo>
                <a:lnTo>
                  <a:pt x="1691475" y="6036247"/>
                </a:lnTo>
                <a:lnTo>
                  <a:pt x="1691475" y="6149012"/>
                </a:lnTo>
                <a:lnTo>
                  <a:pt x="1804240" y="6149012"/>
                </a:lnTo>
                <a:lnTo>
                  <a:pt x="2142536" y="5021362"/>
                </a:lnTo>
                <a:lnTo>
                  <a:pt x="2368066" y="5021362"/>
                </a:lnTo>
                <a:lnTo>
                  <a:pt x="1578710" y="7163897"/>
                </a:lnTo>
                <a:lnTo>
                  <a:pt x="1804240" y="7163897"/>
                </a:lnTo>
                <a:lnTo>
                  <a:pt x="3157422" y="3329886"/>
                </a:lnTo>
                <a:lnTo>
                  <a:pt x="2931892" y="3329886"/>
                </a:lnTo>
                <a:lnTo>
                  <a:pt x="2480831" y="4795832"/>
                </a:lnTo>
                <a:lnTo>
                  <a:pt x="2255301" y="4795832"/>
                </a:lnTo>
                <a:lnTo>
                  <a:pt x="2255301" y="4683067"/>
                </a:lnTo>
                <a:lnTo>
                  <a:pt x="3044657" y="2878827"/>
                </a:lnTo>
                <a:lnTo>
                  <a:pt x="3157422" y="2878827"/>
                </a:lnTo>
                <a:lnTo>
                  <a:pt x="3157422" y="3104357"/>
                </a:lnTo>
                <a:lnTo>
                  <a:pt x="4059541" y="2878827"/>
                </a:lnTo>
                <a:cubicBezTo>
                  <a:pt x="4360248" y="2989382"/>
                  <a:pt x="4510602" y="3102146"/>
                  <a:pt x="4510602" y="3217122"/>
                </a:cubicBezTo>
                <a:lnTo>
                  <a:pt x="4623367" y="3104357"/>
                </a:lnTo>
                <a:lnTo>
                  <a:pt x="4961663" y="3104357"/>
                </a:lnTo>
                <a:lnTo>
                  <a:pt x="5412723" y="5810716"/>
                </a:lnTo>
                <a:lnTo>
                  <a:pt x="5525488" y="5810716"/>
                </a:lnTo>
                <a:cubicBezTo>
                  <a:pt x="5525488" y="5474634"/>
                  <a:pt x="6118055" y="3537727"/>
                  <a:pt x="7303195" y="0"/>
                </a:cubicBezTo>
                <a:close/>
              </a:path>
            </a:pathLst>
          </a:custGeom>
        </p:spPr>
        <p:txBody>
          <a:bodyPr wrap="square">
            <a:noAutofit/>
          </a:bodyPr>
          <a:lstStyle/>
          <a:p>
            <a:endParaRPr lang="en-US"/>
          </a:p>
        </p:txBody>
      </p:sp>
    </p:spTree>
  </p:cSld>
  <p:clrMapOvr>
    <a:masterClrMapping/>
  </p:clrMapOvr>
  <p:transition spd="slow" advClick="0" advTm="1000">
    <p:push/>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Slide #15">
    <p:spTree>
      <p:nvGrpSpPr>
        <p:cNvPr id="1" name=""/>
        <p:cNvGrpSpPr/>
        <p:nvPr/>
      </p:nvGrpSpPr>
      <p:grpSpPr>
        <a:xfrm>
          <a:off x="0" y="0"/>
          <a:ext cx="0" cy="0"/>
          <a:chOff x="0" y="0"/>
          <a:chExt cx="0" cy="0"/>
        </a:xfrm>
      </p:grpSpPr>
      <p:sp>
        <p:nvSpPr>
          <p:cNvPr id="5" name="Рисунок 4"/>
          <p:cNvSpPr>
            <a:spLocks noGrp="1"/>
          </p:cNvSpPr>
          <p:nvPr>
            <p:ph type="pic" sz="quarter" idx="10"/>
          </p:nvPr>
        </p:nvSpPr>
        <p:spPr>
          <a:xfrm>
            <a:off x="6438990" y="914400"/>
            <a:ext cx="4518408" cy="5162550"/>
          </a:xfrm>
          <a:custGeom>
            <a:avLst/>
            <a:gdLst>
              <a:gd name="connsiteX0" fmla="*/ 2323145 w 9034463"/>
              <a:gd name="connsiteY0" fmla="*/ 9034461 h 10325100"/>
              <a:gd name="connsiteX1" fmla="*/ 2323145 w 9034463"/>
              <a:gd name="connsiteY1" fmla="*/ 9163525 h 10325100"/>
              <a:gd name="connsiteX2" fmla="*/ 2968465 w 9034463"/>
              <a:gd name="connsiteY2" fmla="*/ 9550719 h 10325100"/>
              <a:gd name="connsiteX3" fmla="*/ 2968465 w 9034463"/>
              <a:gd name="connsiteY3" fmla="*/ 9421655 h 10325100"/>
              <a:gd name="connsiteX4" fmla="*/ 6453187 w 9034463"/>
              <a:gd name="connsiteY4" fmla="*/ 6195061 h 10325100"/>
              <a:gd name="connsiteX5" fmla="*/ 5936931 w 9034463"/>
              <a:gd name="connsiteY5" fmla="*/ 6840378 h 10325100"/>
              <a:gd name="connsiteX6" fmla="*/ 6065995 w 9034463"/>
              <a:gd name="connsiteY6" fmla="*/ 6840378 h 10325100"/>
              <a:gd name="connsiteX7" fmla="*/ 6582251 w 9034463"/>
              <a:gd name="connsiteY7" fmla="*/ 6195061 h 10325100"/>
              <a:gd name="connsiteX8" fmla="*/ 387192 w 9034463"/>
              <a:gd name="connsiteY8" fmla="*/ 5807870 h 10325100"/>
              <a:gd name="connsiteX9" fmla="*/ 387192 w 9034463"/>
              <a:gd name="connsiteY9" fmla="*/ 6840378 h 10325100"/>
              <a:gd name="connsiteX10" fmla="*/ 516253 w 9034463"/>
              <a:gd name="connsiteY10" fmla="*/ 6840378 h 10325100"/>
              <a:gd name="connsiteX11" fmla="*/ 516253 w 9034463"/>
              <a:gd name="connsiteY11" fmla="*/ 5807870 h 10325100"/>
              <a:gd name="connsiteX12" fmla="*/ 8001953 w 9034463"/>
              <a:gd name="connsiteY12" fmla="*/ 5291614 h 10325100"/>
              <a:gd name="connsiteX13" fmla="*/ 7872889 w 9034463"/>
              <a:gd name="connsiteY13" fmla="*/ 5678806 h 10325100"/>
              <a:gd name="connsiteX14" fmla="*/ 7872889 w 9034463"/>
              <a:gd name="connsiteY14" fmla="*/ 5936933 h 10325100"/>
              <a:gd name="connsiteX15" fmla="*/ 8001953 w 9034463"/>
              <a:gd name="connsiteY15" fmla="*/ 5936933 h 10325100"/>
              <a:gd name="connsiteX16" fmla="*/ 8131015 w 9034463"/>
              <a:gd name="connsiteY16" fmla="*/ 5420678 h 10325100"/>
              <a:gd name="connsiteX17" fmla="*/ 8131015 w 9034463"/>
              <a:gd name="connsiteY17" fmla="*/ 5291614 h 10325100"/>
              <a:gd name="connsiteX18" fmla="*/ 7098507 w 9034463"/>
              <a:gd name="connsiteY18" fmla="*/ 4775359 h 10325100"/>
              <a:gd name="connsiteX19" fmla="*/ 6582251 w 9034463"/>
              <a:gd name="connsiteY19" fmla="*/ 6065997 h 10325100"/>
              <a:gd name="connsiteX20" fmla="*/ 6969443 w 9034463"/>
              <a:gd name="connsiteY20" fmla="*/ 6065997 h 10325100"/>
              <a:gd name="connsiteX21" fmla="*/ 7356635 w 9034463"/>
              <a:gd name="connsiteY21" fmla="*/ 5162550 h 10325100"/>
              <a:gd name="connsiteX22" fmla="*/ 7227571 w 9034463"/>
              <a:gd name="connsiteY22" fmla="*/ 4775359 h 10325100"/>
              <a:gd name="connsiteX23" fmla="*/ 2065018 w 9034463"/>
              <a:gd name="connsiteY23" fmla="*/ 4000977 h 10325100"/>
              <a:gd name="connsiteX24" fmla="*/ 1677828 w 9034463"/>
              <a:gd name="connsiteY24" fmla="*/ 4775359 h 10325100"/>
              <a:gd name="connsiteX25" fmla="*/ 1806892 w 9034463"/>
              <a:gd name="connsiteY25" fmla="*/ 4775359 h 10325100"/>
              <a:gd name="connsiteX26" fmla="*/ 2194081 w 9034463"/>
              <a:gd name="connsiteY26" fmla="*/ 4000977 h 10325100"/>
              <a:gd name="connsiteX27" fmla="*/ 8647271 w 9034463"/>
              <a:gd name="connsiteY27" fmla="*/ 2581275 h 10325100"/>
              <a:gd name="connsiteX28" fmla="*/ 8905399 w 9034463"/>
              <a:gd name="connsiteY28" fmla="*/ 2581275 h 10325100"/>
              <a:gd name="connsiteX29" fmla="*/ 8905399 w 9034463"/>
              <a:gd name="connsiteY29" fmla="*/ 3226594 h 10325100"/>
              <a:gd name="connsiteX30" fmla="*/ 8647271 w 9034463"/>
              <a:gd name="connsiteY30" fmla="*/ 3226594 h 10325100"/>
              <a:gd name="connsiteX31" fmla="*/ 5420675 w 9034463"/>
              <a:gd name="connsiteY31" fmla="*/ 1935956 h 10325100"/>
              <a:gd name="connsiteX32" fmla="*/ 4904423 w 9034463"/>
              <a:gd name="connsiteY32" fmla="*/ 2194084 h 10325100"/>
              <a:gd name="connsiteX33" fmla="*/ 4775359 w 9034463"/>
              <a:gd name="connsiteY33" fmla="*/ 2065020 h 10325100"/>
              <a:gd name="connsiteX34" fmla="*/ 4775359 w 9034463"/>
              <a:gd name="connsiteY34" fmla="*/ 2194084 h 10325100"/>
              <a:gd name="connsiteX35" fmla="*/ 4904423 w 9034463"/>
              <a:gd name="connsiteY35" fmla="*/ 2323148 h 10325100"/>
              <a:gd name="connsiteX36" fmla="*/ 4000975 w 9034463"/>
              <a:gd name="connsiteY36" fmla="*/ 3097531 h 10325100"/>
              <a:gd name="connsiteX37" fmla="*/ 1935954 w 9034463"/>
              <a:gd name="connsiteY37" fmla="*/ 6711314 h 10325100"/>
              <a:gd name="connsiteX38" fmla="*/ 3097529 w 9034463"/>
              <a:gd name="connsiteY38" fmla="*/ 8518208 h 10325100"/>
              <a:gd name="connsiteX39" fmla="*/ 3226593 w 9034463"/>
              <a:gd name="connsiteY39" fmla="*/ 8518208 h 10325100"/>
              <a:gd name="connsiteX40" fmla="*/ 6453187 w 9034463"/>
              <a:gd name="connsiteY40" fmla="*/ 5549742 h 10325100"/>
              <a:gd name="connsiteX41" fmla="*/ 7098507 w 9034463"/>
              <a:gd name="connsiteY41" fmla="*/ 3484723 h 10325100"/>
              <a:gd name="connsiteX42" fmla="*/ 7098507 w 9034463"/>
              <a:gd name="connsiteY42" fmla="*/ 2452211 h 10325100"/>
              <a:gd name="connsiteX43" fmla="*/ 5807867 w 9034463"/>
              <a:gd name="connsiteY43" fmla="*/ 1935956 h 10325100"/>
              <a:gd name="connsiteX44" fmla="*/ 5678803 w 9034463"/>
              <a:gd name="connsiteY44" fmla="*/ 1935956 h 10325100"/>
              <a:gd name="connsiteX45" fmla="*/ 5549739 w 9034463"/>
              <a:gd name="connsiteY45" fmla="*/ 2065020 h 10325100"/>
              <a:gd name="connsiteX46" fmla="*/ 5420675 w 9034463"/>
              <a:gd name="connsiteY46" fmla="*/ 2065020 h 10325100"/>
              <a:gd name="connsiteX47" fmla="*/ 5549739 w 9034463"/>
              <a:gd name="connsiteY47" fmla="*/ 0 h 10325100"/>
              <a:gd name="connsiteX48" fmla="*/ 8389143 w 9034463"/>
              <a:gd name="connsiteY48" fmla="*/ 903445 h 10325100"/>
              <a:gd name="connsiteX49" fmla="*/ 8260079 w 9034463"/>
              <a:gd name="connsiteY49" fmla="*/ 1032509 h 10325100"/>
              <a:gd name="connsiteX50" fmla="*/ 8260079 w 9034463"/>
              <a:gd name="connsiteY50" fmla="*/ 1161573 h 10325100"/>
              <a:gd name="connsiteX51" fmla="*/ 8776335 w 9034463"/>
              <a:gd name="connsiteY51" fmla="*/ 1935956 h 10325100"/>
              <a:gd name="connsiteX52" fmla="*/ 8518207 w 9034463"/>
              <a:gd name="connsiteY52" fmla="*/ 1935956 h 10325100"/>
              <a:gd name="connsiteX53" fmla="*/ 8389143 w 9034463"/>
              <a:gd name="connsiteY53" fmla="*/ 1806894 h 10325100"/>
              <a:gd name="connsiteX54" fmla="*/ 8260079 w 9034463"/>
              <a:gd name="connsiteY54" fmla="*/ 1806894 h 10325100"/>
              <a:gd name="connsiteX55" fmla="*/ 8647271 w 9034463"/>
              <a:gd name="connsiteY55" fmla="*/ 4646295 h 10325100"/>
              <a:gd name="connsiteX56" fmla="*/ 8776335 w 9034463"/>
              <a:gd name="connsiteY56" fmla="*/ 4646295 h 10325100"/>
              <a:gd name="connsiteX57" fmla="*/ 9034463 w 9034463"/>
              <a:gd name="connsiteY57" fmla="*/ 4000977 h 10325100"/>
              <a:gd name="connsiteX58" fmla="*/ 9034463 w 9034463"/>
              <a:gd name="connsiteY58" fmla="*/ 4517231 h 10325100"/>
              <a:gd name="connsiteX59" fmla="*/ 7743825 w 9034463"/>
              <a:gd name="connsiteY59" fmla="*/ 7872889 h 10325100"/>
              <a:gd name="connsiteX60" fmla="*/ 7872889 w 9034463"/>
              <a:gd name="connsiteY60" fmla="*/ 7872889 h 10325100"/>
              <a:gd name="connsiteX61" fmla="*/ 5162551 w 9034463"/>
              <a:gd name="connsiteY61" fmla="*/ 10196036 h 10325100"/>
              <a:gd name="connsiteX62" fmla="*/ 4517231 w 9034463"/>
              <a:gd name="connsiteY62" fmla="*/ 10325100 h 10325100"/>
              <a:gd name="connsiteX63" fmla="*/ 4388167 w 9034463"/>
              <a:gd name="connsiteY63" fmla="*/ 10325100 h 10325100"/>
              <a:gd name="connsiteX64" fmla="*/ 516253 w 9034463"/>
              <a:gd name="connsiteY64" fmla="*/ 7872889 h 10325100"/>
              <a:gd name="connsiteX65" fmla="*/ 0 w 9034463"/>
              <a:gd name="connsiteY65" fmla="*/ 7098506 h 10325100"/>
              <a:gd name="connsiteX66" fmla="*/ 129064 w 9034463"/>
              <a:gd name="connsiteY66" fmla="*/ 6969442 h 10325100"/>
              <a:gd name="connsiteX67" fmla="*/ 0 w 9034463"/>
              <a:gd name="connsiteY67" fmla="*/ 6065997 h 10325100"/>
              <a:gd name="connsiteX68" fmla="*/ 0 w 9034463"/>
              <a:gd name="connsiteY68" fmla="*/ 5807870 h 10325100"/>
              <a:gd name="connsiteX69" fmla="*/ 2065018 w 9034463"/>
              <a:gd name="connsiteY69" fmla="*/ 2065020 h 10325100"/>
              <a:gd name="connsiteX70" fmla="*/ 2065018 w 9034463"/>
              <a:gd name="connsiteY70" fmla="*/ 2194084 h 10325100"/>
              <a:gd name="connsiteX71" fmla="*/ 516253 w 9034463"/>
              <a:gd name="connsiteY71" fmla="*/ 5033486 h 10325100"/>
              <a:gd name="connsiteX72" fmla="*/ 516253 w 9034463"/>
              <a:gd name="connsiteY72" fmla="*/ 5162550 h 10325100"/>
              <a:gd name="connsiteX73" fmla="*/ 645317 w 9034463"/>
              <a:gd name="connsiteY73" fmla="*/ 5162550 h 10325100"/>
              <a:gd name="connsiteX74" fmla="*/ 4130039 w 9034463"/>
              <a:gd name="connsiteY74" fmla="*/ 387192 h 10325100"/>
              <a:gd name="connsiteX75" fmla="*/ 3226593 w 9034463"/>
              <a:gd name="connsiteY75" fmla="*/ 903445 h 10325100"/>
              <a:gd name="connsiteX76" fmla="*/ 3097529 w 9034463"/>
              <a:gd name="connsiteY76" fmla="*/ 903445 h 10325100"/>
              <a:gd name="connsiteX77" fmla="*/ 5549739 w 9034463"/>
              <a:gd name="connsiteY77" fmla="*/ 0 h 10325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9034463" h="10325100">
                <a:moveTo>
                  <a:pt x="2323145" y="9034461"/>
                </a:moveTo>
                <a:lnTo>
                  <a:pt x="2323145" y="9163525"/>
                </a:lnTo>
                <a:lnTo>
                  <a:pt x="2968465" y="9550719"/>
                </a:lnTo>
                <a:lnTo>
                  <a:pt x="2968465" y="9421655"/>
                </a:lnTo>
                <a:close/>
                <a:moveTo>
                  <a:pt x="6453187" y="6195061"/>
                </a:moveTo>
                <a:lnTo>
                  <a:pt x="5936931" y="6840378"/>
                </a:lnTo>
                <a:lnTo>
                  <a:pt x="6065995" y="6840378"/>
                </a:lnTo>
                <a:lnTo>
                  <a:pt x="6582251" y="6195061"/>
                </a:lnTo>
                <a:close/>
                <a:moveTo>
                  <a:pt x="387192" y="5807870"/>
                </a:moveTo>
                <a:lnTo>
                  <a:pt x="387192" y="6840378"/>
                </a:lnTo>
                <a:lnTo>
                  <a:pt x="516253" y="6840378"/>
                </a:lnTo>
                <a:lnTo>
                  <a:pt x="516253" y="5807870"/>
                </a:lnTo>
                <a:close/>
                <a:moveTo>
                  <a:pt x="8001953" y="5291614"/>
                </a:moveTo>
                <a:lnTo>
                  <a:pt x="7872889" y="5678806"/>
                </a:lnTo>
                <a:lnTo>
                  <a:pt x="7872889" y="5936933"/>
                </a:lnTo>
                <a:lnTo>
                  <a:pt x="8001953" y="5936933"/>
                </a:lnTo>
                <a:lnTo>
                  <a:pt x="8131015" y="5420678"/>
                </a:lnTo>
                <a:lnTo>
                  <a:pt x="8131015" y="5291614"/>
                </a:lnTo>
                <a:close/>
                <a:moveTo>
                  <a:pt x="7098507" y="4775359"/>
                </a:moveTo>
                <a:lnTo>
                  <a:pt x="6582251" y="6065997"/>
                </a:lnTo>
                <a:lnTo>
                  <a:pt x="6969443" y="6065997"/>
                </a:lnTo>
                <a:lnTo>
                  <a:pt x="7356635" y="5162550"/>
                </a:lnTo>
                <a:lnTo>
                  <a:pt x="7227571" y="4775359"/>
                </a:lnTo>
                <a:close/>
                <a:moveTo>
                  <a:pt x="2065018" y="4000977"/>
                </a:moveTo>
                <a:lnTo>
                  <a:pt x="1677828" y="4775359"/>
                </a:lnTo>
                <a:lnTo>
                  <a:pt x="1806892" y="4775359"/>
                </a:lnTo>
                <a:lnTo>
                  <a:pt x="2194081" y="4000977"/>
                </a:lnTo>
                <a:close/>
                <a:moveTo>
                  <a:pt x="8647271" y="2581275"/>
                </a:moveTo>
                <a:lnTo>
                  <a:pt x="8905399" y="2581275"/>
                </a:lnTo>
                <a:lnTo>
                  <a:pt x="8905399" y="3226594"/>
                </a:lnTo>
                <a:lnTo>
                  <a:pt x="8647271" y="3226594"/>
                </a:lnTo>
                <a:close/>
                <a:moveTo>
                  <a:pt x="5420675" y="1935956"/>
                </a:moveTo>
                <a:lnTo>
                  <a:pt x="4904423" y="2194084"/>
                </a:lnTo>
                <a:lnTo>
                  <a:pt x="4775359" y="2065020"/>
                </a:lnTo>
                <a:lnTo>
                  <a:pt x="4775359" y="2194084"/>
                </a:lnTo>
                <a:lnTo>
                  <a:pt x="4904423" y="2323148"/>
                </a:lnTo>
                <a:lnTo>
                  <a:pt x="4000975" y="3097531"/>
                </a:lnTo>
                <a:cubicBezTo>
                  <a:pt x="3287329" y="3097531"/>
                  <a:pt x="2598989" y="4302127"/>
                  <a:pt x="1935954" y="6711314"/>
                </a:cubicBezTo>
                <a:cubicBezTo>
                  <a:pt x="1935954" y="7399654"/>
                  <a:pt x="2323145" y="8001952"/>
                  <a:pt x="3097529" y="8518208"/>
                </a:cubicBezTo>
                <a:lnTo>
                  <a:pt x="3226593" y="8518208"/>
                </a:lnTo>
                <a:cubicBezTo>
                  <a:pt x="4167999" y="8518208"/>
                  <a:pt x="5243531" y="7528718"/>
                  <a:pt x="6453187" y="5549742"/>
                </a:cubicBezTo>
                <a:cubicBezTo>
                  <a:pt x="6883399" y="4608336"/>
                  <a:pt x="7098507" y="3919995"/>
                  <a:pt x="7098507" y="3484723"/>
                </a:cubicBezTo>
                <a:lnTo>
                  <a:pt x="7098507" y="2452211"/>
                </a:lnTo>
                <a:cubicBezTo>
                  <a:pt x="7098507" y="2214329"/>
                  <a:pt x="6668291" y="2042244"/>
                  <a:pt x="5807867" y="1935956"/>
                </a:cubicBezTo>
                <a:lnTo>
                  <a:pt x="5678803" y="1935956"/>
                </a:lnTo>
                <a:lnTo>
                  <a:pt x="5549739" y="2065020"/>
                </a:lnTo>
                <a:lnTo>
                  <a:pt x="5420675" y="2065020"/>
                </a:lnTo>
                <a:close/>
                <a:moveTo>
                  <a:pt x="5549739" y="0"/>
                </a:moveTo>
                <a:cubicBezTo>
                  <a:pt x="6562003" y="0"/>
                  <a:pt x="7508473" y="301149"/>
                  <a:pt x="8389143" y="903445"/>
                </a:cubicBezTo>
                <a:lnTo>
                  <a:pt x="8260079" y="1032509"/>
                </a:lnTo>
                <a:lnTo>
                  <a:pt x="8260079" y="1161573"/>
                </a:lnTo>
                <a:lnTo>
                  <a:pt x="8776335" y="1935956"/>
                </a:lnTo>
                <a:lnTo>
                  <a:pt x="8518207" y="1935956"/>
                </a:lnTo>
                <a:lnTo>
                  <a:pt x="8389143" y="1806894"/>
                </a:lnTo>
                <a:lnTo>
                  <a:pt x="8260079" y="1806894"/>
                </a:lnTo>
                <a:lnTo>
                  <a:pt x="8647271" y="4646295"/>
                </a:lnTo>
                <a:lnTo>
                  <a:pt x="8776335" y="4646295"/>
                </a:lnTo>
                <a:cubicBezTo>
                  <a:pt x="8776335" y="4216082"/>
                  <a:pt x="8862379" y="4000977"/>
                  <a:pt x="9034463" y="4000977"/>
                </a:cubicBezTo>
                <a:lnTo>
                  <a:pt x="9034463" y="4517231"/>
                </a:lnTo>
                <a:cubicBezTo>
                  <a:pt x="9034463" y="5003118"/>
                  <a:pt x="8604251" y="6121671"/>
                  <a:pt x="7743825" y="7872889"/>
                </a:cubicBezTo>
                <a:lnTo>
                  <a:pt x="7872889" y="7872889"/>
                </a:lnTo>
                <a:cubicBezTo>
                  <a:pt x="7265529" y="8708007"/>
                  <a:pt x="6362083" y="9482390"/>
                  <a:pt x="5162551" y="10196036"/>
                </a:cubicBezTo>
                <a:lnTo>
                  <a:pt x="4517231" y="10325100"/>
                </a:lnTo>
                <a:lnTo>
                  <a:pt x="4388167" y="10325100"/>
                </a:lnTo>
                <a:cubicBezTo>
                  <a:pt x="2343391" y="10325100"/>
                  <a:pt x="1052754" y="9507696"/>
                  <a:pt x="516253" y="7872889"/>
                </a:cubicBezTo>
                <a:lnTo>
                  <a:pt x="0" y="7098506"/>
                </a:lnTo>
                <a:lnTo>
                  <a:pt x="129064" y="6969442"/>
                </a:lnTo>
                <a:lnTo>
                  <a:pt x="0" y="6065997"/>
                </a:lnTo>
                <a:lnTo>
                  <a:pt x="0" y="5807870"/>
                </a:lnTo>
                <a:cubicBezTo>
                  <a:pt x="0" y="5094223"/>
                  <a:pt x="688341" y="3846608"/>
                  <a:pt x="2065018" y="2065020"/>
                </a:cubicBezTo>
                <a:lnTo>
                  <a:pt x="2065018" y="2194084"/>
                </a:lnTo>
                <a:cubicBezTo>
                  <a:pt x="1432353" y="3044386"/>
                  <a:pt x="916098" y="3990855"/>
                  <a:pt x="516253" y="5033486"/>
                </a:cubicBezTo>
                <a:lnTo>
                  <a:pt x="516253" y="5162550"/>
                </a:lnTo>
                <a:lnTo>
                  <a:pt x="645317" y="5162550"/>
                </a:lnTo>
                <a:cubicBezTo>
                  <a:pt x="959119" y="3902282"/>
                  <a:pt x="2120694" y="2310495"/>
                  <a:pt x="4130039" y="387192"/>
                </a:cubicBezTo>
                <a:lnTo>
                  <a:pt x="3226593" y="903445"/>
                </a:lnTo>
                <a:lnTo>
                  <a:pt x="3097529" y="903445"/>
                </a:lnTo>
                <a:cubicBezTo>
                  <a:pt x="3097529" y="508663"/>
                  <a:pt x="3914933" y="207514"/>
                  <a:pt x="5549739" y="0"/>
                </a:cubicBezTo>
                <a:close/>
              </a:path>
            </a:pathLst>
          </a:custGeom>
        </p:spPr>
        <p:txBody>
          <a:bodyPr wrap="square">
            <a:noAutofit/>
          </a:bodyPr>
          <a:lstStyle/>
          <a:p>
            <a:endParaRPr lang="en-US"/>
          </a:p>
        </p:txBody>
      </p:sp>
    </p:spTree>
  </p:cSld>
  <p:clrMapOvr>
    <a:masterClrMapping/>
  </p:clrMapOvr>
  <p:transition spd="slow" advClick="0" advTm="1000">
    <p:push/>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Custom Layout">
    <p:spTree>
      <p:nvGrpSpPr>
        <p:cNvPr id="1" name=""/>
        <p:cNvGrpSpPr/>
        <p:nvPr/>
      </p:nvGrpSpPr>
      <p:grpSpPr>
        <a:xfrm>
          <a:off x="0" y="0"/>
          <a:ext cx="0" cy="0"/>
          <a:chOff x="0" y="0"/>
          <a:chExt cx="0" cy="0"/>
        </a:xfrm>
      </p:grpSpPr>
      <p:sp>
        <p:nvSpPr>
          <p:cNvPr id="6" name="Picture Placeholder 6"/>
          <p:cNvSpPr>
            <a:spLocks noGrp="1"/>
          </p:cNvSpPr>
          <p:nvPr>
            <p:ph type="pic" sz="quarter" idx="10"/>
          </p:nvPr>
        </p:nvSpPr>
        <p:spPr>
          <a:xfrm flipH="1">
            <a:off x="0" y="-12700"/>
            <a:ext cx="7543800" cy="6870700"/>
          </a:xfrm>
          <a:custGeom>
            <a:avLst/>
            <a:gdLst>
              <a:gd name="connsiteX0" fmla="*/ 0 w 6515100"/>
              <a:gd name="connsiteY0" fmla="*/ 0 h 6858000"/>
              <a:gd name="connsiteX1" fmla="*/ 6515100 w 6515100"/>
              <a:gd name="connsiteY1" fmla="*/ 0 h 6858000"/>
              <a:gd name="connsiteX2" fmla="*/ 6515100 w 6515100"/>
              <a:gd name="connsiteY2" fmla="*/ 6858000 h 6858000"/>
              <a:gd name="connsiteX3" fmla="*/ 0 w 6515100"/>
              <a:gd name="connsiteY3" fmla="*/ 6858000 h 6858000"/>
              <a:gd name="connsiteX4" fmla="*/ 0 w 6515100"/>
              <a:gd name="connsiteY4" fmla="*/ 0 h 6858000"/>
              <a:gd name="connsiteX0-1" fmla="*/ 2654300 w 6515100"/>
              <a:gd name="connsiteY0-2" fmla="*/ 0 h 6870700"/>
              <a:gd name="connsiteX1-3" fmla="*/ 6515100 w 6515100"/>
              <a:gd name="connsiteY1-4" fmla="*/ 12700 h 6870700"/>
              <a:gd name="connsiteX2-5" fmla="*/ 6515100 w 6515100"/>
              <a:gd name="connsiteY2-6" fmla="*/ 6870700 h 6870700"/>
              <a:gd name="connsiteX3-7" fmla="*/ 0 w 6515100"/>
              <a:gd name="connsiteY3-8" fmla="*/ 6870700 h 6870700"/>
              <a:gd name="connsiteX4-9" fmla="*/ 2654300 w 6515100"/>
              <a:gd name="connsiteY4-10" fmla="*/ 0 h 6870700"/>
              <a:gd name="connsiteX0-11" fmla="*/ 3683000 w 7543800"/>
              <a:gd name="connsiteY0-12" fmla="*/ 0 h 6870700"/>
              <a:gd name="connsiteX1-13" fmla="*/ 7543800 w 7543800"/>
              <a:gd name="connsiteY1-14" fmla="*/ 12700 h 6870700"/>
              <a:gd name="connsiteX2-15" fmla="*/ 7543800 w 7543800"/>
              <a:gd name="connsiteY2-16" fmla="*/ 6870700 h 6870700"/>
              <a:gd name="connsiteX3-17" fmla="*/ 0 w 7543800"/>
              <a:gd name="connsiteY3-18" fmla="*/ 6870700 h 6870700"/>
              <a:gd name="connsiteX4-19" fmla="*/ 3683000 w 7543800"/>
              <a:gd name="connsiteY4-20" fmla="*/ 0 h 68707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7543800" h="6870700">
                <a:moveTo>
                  <a:pt x="3683000" y="0"/>
                </a:moveTo>
                <a:lnTo>
                  <a:pt x="7543800" y="12700"/>
                </a:lnTo>
                <a:lnTo>
                  <a:pt x="7543800" y="6870700"/>
                </a:lnTo>
                <a:lnTo>
                  <a:pt x="0" y="6870700"/>
                </a:lnTo>
                <a:lnTo>
                  <a:pt x="3683000" y="0"/>
                </a:lnTo>
                <a:close/>
              </a:path>
            </a:pathLst>
          </a:custGeom>
        </p:spPr>
        <p:txBody>
          <a:bodyPr/>
          <a:lstStyle/>
          <a:p>
            <a:endParaRPr lang="id-I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hasCustomPrompt="1"/>
          </p:nvPr>
        </p:nvSpPr>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8777CF1E-90D3-4694-87E3-6C778092F6BA}"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44F21F0-0FF6-4E44-88CA-CEAA57CFCA2C}" type="slidenum">
              <a:rPr lang="zh-CN" altLang="en-US" smtClean="0"/>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0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0" y="0"/>
            <a:ext cx="12192000" cy="4127500"/>
          </a:xfrm>
          <a:prstGeom prst="flowChartOffpageConnector">
            <a:avLst/>
          </a:prstGeom>
        </p:spPr>
        <p:txBody>
          <a:bodyPr/>
          <a:lstStyle/>
          <a:p>
            <a:endParaRPr lang="id-ID"/>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1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355600" y="660400"/>
            <a:ext cx="3619500" cy="3365500"/>
          </a:xfrm>
          <a:prstGeom prst="diamond">
            <a:avLst/>
          </a:prstGeom>
        </p:spPr>
        <p:txBody>
          <a:bodyPr/>
          <a:lstStyle/>
          <a:p>
            <a:endParaRPr lang="id-ID"/>
          </a:p>
        </p:txBody>
      </p:sp>
      <p:sp>
        <p:nvSpPr>
          <p:cNvPr id="8" name="Picture Placeholder 6"/>
          <p:cNvSpPr>
            <a:spLocks noGrp="1"/>
          </p:cNvSpPr>
          <p:nvPr>
            <p:ph type="pic" sz="quarter" idx="11"/>
          </p:nvPr>
        </p:nvSpPr>
        <p:spPr>
          <a:xfrm>
            <a:off x="2324100" y="2476500"/>
            <a:ext cx="3619500" cy="3365500"/>
          </a:xfrm>
          <a:prstGeom prst="diamond">
            <a:avLst/>
          </a:prstGeom>
        </p:spPr>
        <p:txBody>
          <a:bodyPr/>
          <a:lstStyle/>
          <a:p>
            <a:endParaRPr lang="id-ID"/>
          </a:p>
        </p:txBody>
      </p:sp>
      <p:sp>
        <p:nvSpPr>
          <p:cNvPr id="9" name="Picture Placeholder 6"/>
          <p:cNvSpPr>
            <a:spLocks noGrp="1"/>
          </p:cNvSpPr>
          <p:nvPr>
            <p:ph type="pic" sz="quarter" idx="12"/>
          </p:nvPr>
        </p:nvSpPr>
        <p:spPr>
          <a:xfrm>
            <a:off x="4292600" y="660400"/>
            <a:ext cx="3619500" cy="3365500"/>
          </a:xfrm>
          <a:prstGeom prst="diamond">
            <a:avLst/>
          </a:prstGeom>
        </p:spPr>
        <p:txBody>
          <a:bodyPr/>
          <a:lstStyle/>
          <a:p>
            <a:endParaRPr lang="id-ID"/>
          </a:p>
        </p:txBody>
      </p:sp>
      <p:sp>
        <p:nvSpPr>
          <p:cNvPr id="10" name="Picture Placeholder 6"/>
          <p:cNvSpPr>
            <a:spLocks noGrp="1"/>
          </p:cNvSpPr>
          <p:nvPr>
            <p:ph type="pic" sz="quarter" idx="13"/>
          </p:nvPr>
        </p:nvSpPr>
        <p:spPr>
          <a:xfrm>
            <a:off x="6261100" y="2476500"/>
            <a:ext cx="3619500" cy="3365500"/>
          </a:xfrm>
          <a:prstGeom prst="diamond">
            <a:avLst/>
          </a:prstGeom>
        </p:spPr>
        <p:txBody>
          <a:bodyPr/>
          <a:lstStyle/>
          <a:p>
            <a:endParaRPr lang="id-ID"/>
          </a:p>
        </p:txBody>
      </p:sp>
      <p:sp>
        <p:nvSpPr>
          <p:cNvPr id="11" name="Picture Placeholder 6"/>
          <p:cNvSpPr>
            <a:spLocks noGrp="1"/>
          </p:cNvSpPr>
          <p:nvPr>
            <p:ph type="pic" sz="quarter" idx="14"/>
          </p:nvPr>
        </p:nvSpPr>
        <p:spPr>
          <a:xfrm>
            <a:off x="8229600" y="660400"/>
            <a:ext cx="3619500" cy="3365500"/>
          </a:xfrm>
          <a:prstGeom prst="diamond">
            <a:avLst/>
          </a:prstGeom>
        </p:spPr>
        <p:txBody>
          <a:bodyPr/>
          <a:lstStyle/>
          <a:p>
            <a:endParaRPr lang="id-ID"/>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3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0" y="0"/>
            <a:ext cx="3289300" cy="6858000"/>
          </a:xfrm>
        </p:spPr>
        <p:txBody>
          <a:bodyPr/>
          <a:lstStyle/>
          <a:p>
            <a:endParaRPr lang="id-ID"/>
          </a:p>
        </p:txBody>
      </p:sp>
      <p:sp>
        <p:nvSpPr>
          <p:cNvPr id="8" name="Picture Placeholder 6"/>
          <p:cNvSpPr>
            <a:spLocks noGrp="1"/>
          </p:cNvSpPr>
          <p:nvPr>
            <p:ph type="pic" sz="quarter" idx="11"/>
          </p:nvPr>
        </p:nvSpPr>
        <p:spPr>
          <a:xfrm>
            <a:off x="8902700" y="0"/>
            <a:ext cx="3289300" cy="6858000"/>
          </a:xfrm>
        </p:spPr>
        <p:txBody>
          <a:bodyPr/>
          <a:lstStyle/>
          <a:p>
            <a:endParaRPr lang="id-ID"/>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4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1739900" y="2386886"/>
            <a:ext cx="8851900" cy="8942227"/>
          </a:xfrm>
          <a:prstGeom prst="blockArc">
            <a:avLst/>
          </a:prstGeom>
        </p:spPr>
        <p:txBody>
          <a:bodyPr/>
          <a:lstStyle/>
          <a:p>
            <a:endParaRPr lang="id-ID"/>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8_Custom Layout">
    <p:spTree>
      <p:nvGrpSpPr>
        <p:cNvPr id="1" name=""/>
        <p:cNvGrpSpPr/>
        <p:nvPr/>
      </p:nvGrpSpPr>
      <p:grpSpPr>
        <a:xfrm>
          <a:off x="0" y="0"/>
          <a:ext cx="0" cy="0"/>
          <a:chOff x="0" y="0"/>
          <a:chExt cx="0" cy="0"/>
        </a:xfrm>
      </p:grpSpPr>
      <p:sp>
        <p:nvSpPr>
          <p:cNvPr id="12" name="Picture Placeholder 11"/>
          <p:cNvSpPr>
            <a:spLocks noGrp="1"/>
          </p:cNvSpPr>
          <p:nvPr>
            <p:ph type="pic" sz="quarter" idx="14"/>
          </p:nvPr>
        </p:nvSpPr>
        <p:spPr>
          <a:xfrm>
            <a:off x="0" y="1"/>
            <a:ext cx="7620000" cy="6635748"/>
          </a:xfrm>
          <a:custGeom>
            <a:avLst/>
            <a:gdLst>
              <a:gd name="connsiteX0" fmla="*/ 3003550 w 7620000"/>
              <a:gd name="connsiteY0" fmla="*/ 4019550 h 6635748"/>
              <a:gd name="connsiteX1" fmla="*/ 4616450 w 7620000"/>
              <a:gd name="connsiteY1" fmla="*/ 4019550 h 6635748"/>
              <a:gd name="connsiteX2" fmla="*/ 5270500 w 7620000"/>
              <a:gd name="connsiteY2" fmla="*/ 5327649 h 6635748"/>
              <a:gd name="connsiteX3" fmla="*/ 4616450 w 7620000"/>
              <a:gd name="connsiteY3" fmla="*/ 6635748 h 6635748"/>
              <a:gd name="connsiteX4" fmla="*/ 3003550 w 7620000"/>
              <a:gd name="connsiteY4" fmla="*/ 6635748 h 6635748"/>
              <a:gd name="connsiteX5" fmla="*/ 2349500 w 7620000"/>
              <a:gd name="connsiteY5" fmla="*/ 5327649 h 6635748"/>
              <a:gd name="connsiteX6" fmla="*/ 654050 w 7620000"/>
              <a:gd name="connsiteY6" fmla="*/ 2717800 h 6635748"/>
              <a:gd name="connsiteX7" fmla="*/ 2266950 w 7620000"/>
              <a:gd name="connsiteY7" fmla="*/ 2717800 h 6635748"/>
              <a:gd name="connsiteX8" fmla="*/ 2921000 w 7620000"/>
              <a:gd name="connsiteY8" fmla="*/ 4025899 h 6635748"/>
              <a:gd name="connsiteX9" fmla="*/ 2266950 w 7620000"/>
              <a:gd name="connsiteY9" fmla="*/ 5333998 h 6635748"/>
              <a:gd name="connsiteX10" fmla="*/ 654050 w 7620000"/>
              <a:gd name="connsiteY10" fmla="*/ 5333998 h 6635748"/>
              <a:gd name="connsiteX11" fmla="*/ 0 w 7620000"/>
              <a:gd name="connsiteY11" fmla="*/ 4025899 h 6635748"/>
              <a:gd name="connsiteX12" fmla="*/ 3003550 w 7620000"/>
              <a:gd name="connsiteY12" fmla="*/ 1358900 h 6635748"/>
              <a:gd name="connsiteX13" fmla="*/ 4616450 w 7620000"/>
              <a:gd name="connsiteY13" fmla="*/ 1358900 h 6635748"/>
              <a:gd name="connsiteX14" fmla="*/ 5270500 w 7620000"/>
              <a:gd name="connsiteY14" fmla="*/ 2666999 h 6635748"/>
              <a:gd name="connsiteX15" fmla="*/ 4616450 w 7620000"/>
              <a:gd name="connsiteY15" fmla="*/ 3975098 h 6635748"/>
              <a:gd name="connsiteX16" fmla="*/ 3003550 w 7620000"/>
              <a:gd name="connsiteY16" fmla="*/ 3975098 h 6635748"/>
              <a:gd name="connsiteX17" fmla="*/ 2349500 w 7620000"/>
              <a:gd name="connsiteY17" fmla="*/ 2666999 h 6635748"/>
              <a:gd name="connsiteX18" fmla="*/ 5353050 w 7620000"/>
              <a:gd name="connsiteY18" fmla="*/ 0 h 6635748"/>
              <a:gd name="connsiteX19" fmla="*/ 6965950 w 7620000"/>
              <a:gd name="connsiteY19" fmla="*/ 0 h 6635748"/>
              <a:gd name="connsiteX20" fmla="*/ 7620000 w 7620000"/>
              <a:gd name="connsiteY20" fmla="*/ 1308100 h 6635748"/>
              <a:gd name="connsiteX21" fmla="*/ 6965950 w 7620000"/>
              <a:gd name="connsiteY21" fmla="*/ 2616198 h 6635748"/>
              <a:gd name="connsiteX22" fmla="*/ 5353050 w 7620000"/>
              <a:gd name="connsiteY22" fmla="*/ 2616198 h 6635748"/>
              <a:gd name="connsiteX23" fmla="*/ 4699000 w 7620000"/>
              <a:gd name="connsiteY23" fmla="*/ 1308100 h 6635748"/>
              <a:gd name="connsiteX24" fmla="*/ 654050 w 7620000"/>
              <a:gd name="connsiteY24" fmla="*/ 0 h 6635748"/>
              <a:gd name="connsiteX25" fmla="*/ 2266950 w 7620000"/>
              <a:gd name="connsiteY25" fmla="*/ 0 h 6635748"/>
              <a:gd name="connsiteX26" fmla="*/ 2921000 w 7620000"/>
              <a:gd name="connsiteY26" fmla="*/ 1308099 h 6635748"/>
              <a:gd name="connsiteX27" fmla="*/ 2266950 w 7620000"/>
              <a:gd name="connsiteY27" fmla="*/ 2616198 h 6635748"/>
              <a:gd name="connsiteX28" fmla="*/ 654050 w 7620000"/>
              <a:gd name="connsiteY28" fmla="*/ 2616198 h 6635748"/>
              <a:gd name="connsiteX29" fmla="*/ 0 w 7620000"/>
              <a:gd name="connsiteY29" fmla="*/ 1308099 h 663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620000" h="6635748">
                <a:moveTo>
                  <a:pt x="3003550" y="4019550"/>
                </a:moveTo>
                <a:lnTo>
                  <a:pt x="4616450" y="4019550"/>
                </a:lnTo>
                <a:lnTo>
                  <a:pt x="5270500" y="5327649"/>
                </a:lnTo>
                <a:lnTo>
                  <a:pt x="4616450" y="6635748"/>
                </a:lnTo>
                <a:lnTo>
                  <a:pt x="3003550" y="6635748"/>
                </a:lnTo>
                <a:lnTo>
                  <a:pt x="2349500" y="5327649"/>
                </a:lnTo>
                <a:close/>
                <a:moveTo>
                  <a:pt x="654050" y="2717800"/>
                </a:moveTo>
                <a:lnTo>
                  <a:pt x="2266950" y="2717800"/>
                </a:lnTo>
                <a:lnTo>
                  <a:pt x="2921000" y="4025899"/>
                </a:lnTo>
                <a:lnTo>
                  <a:pt x="2266950" y="5333998"/>
                </a:lnTo>
                <a:lnTo>
                  <a:pt x="654050" y="5333998"/>
                </a:lnTo>
                <a:lnTo>
                  <a:pt x="0" y="4025899"/>
                </a:lnTo>
                <a:close/>
                <a:moveTo>
                  <a:pt x="3003550" y="1358900"/>
                </a:moveTo>
                <a:lnTo>
                  <a:pt x="4616450" y="1358900"/>
                </a:lnTo>
                <a:lnTo>
                  <a:pt x="5270500" y="2666999"/>
                </a:lnTo>
                <a:lnTo>
                  <a:pt x="4616450" y="3975098"/>
                </a:lnTo>
                <a:lnTo>
                  <a:pt x="3003550" y="3975098"/>
                </a:lnTo>
                <a:lnTo>
                  <a:pt x="2349500" y="2666999"/>
                </a:lnTo>
                <a:close/>
                <a:moveTo>
                  <a:pt x="5353050" y="0"/>
                </a:moveTo>
                <a:lnTo>
                  <a:pt x="6965950" y="0"/>
                </a:lnTo>
                <a:lnTo>
                  <a:pt x="7620000" y="1308100"/>
                </a:lnTo>
                <a:lnTo>
                  <a:pt x="6965950" y="2616198"/>
                </a:lnTo>
                <a:lnTo>
                  <a:pt x="5353050" y="2616198"/>
                </a:lnTo>
                <a:lnTo>
                  <a:pt x="4699000" y="1308100"/>
                </a:lnTo>
                <a:close/>
                <a:moveTo>
                  <a:pt x="654050" y="0"/>
                </a:moveTo>
                <a:lnTo>
                  <a:pt x="2266950" y="0"/>
                </a:lnTo>
                <a:lnTo>
                  <a:pt x="2921000" y="1308099"/>
                </a:lnTo>
                <a:lnTo>
                  <a:pt x="2266950" y="2616198"/>
                </a:lnTo>
                <a:lnTo>
                  <a:pt x="654050" y="2616198"/>
                </a:lnTo>
                <a:lnTo>
                  <a:pt x="0" y="1308099"/>
                </a:lnTo>
                <a:close/>
              </a:path>
            </a:pathLst>
          </a:custGeom>
        </p:spPr>
        <p:txBody>
          <a:bodyPr wrap="square">
            <a:noAutofit/>
          </a:bodyPr>
          <a:lstStyle/>
          <a:p>
            <a:endParaRPr lang="id-ID"/>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Slide #7">
    <p:spTree>
      <p:nvGrpSpPr>
        <p:cNvPr id="1" name=""/>
        <p:cNvGrpSpPr/>
        <p:nvPr/>
      </p:nvGrpSpPr>
      <p:grpSpPr>
        <a:xfrm>
          <a:off x="0" y="0"/>
          <a:ext cx="0" cy="0"/>
          <a:chOff x="0" y="0"/>
          <a:chExt cx="0" cy="0"/>
        </a:xfrm>
      </p:grpSpPr>
      <p:sp>
        <p:nvSpPr>
          <p:cNvPr id="5" name="Рисунок 4"/>
          <p:cNvSpPr>
            <a:spLocks noGrp="1"/>
          </p:cNvSpPr>
          <p:nvPr>
            <p:ph type="pic" sz="quarter" idx="10"/>
          </p:nvPr>
        </p:nvSpPr>
        <p:spPr>
          <a:xfrm>
            <a:off x="5086087" y="645857"/>
            <a:ext cx="4213174" cy="5566286"/>
          </a:xfrm>
          <a:prstGeom prst="rect">
            <a:avLst/>
          </a:prstGeom>
        </p:spPr>
        <p:txBody>
          <a:bodyPr/>
          <a:lstStyle/>
          <a:p>
            <a:endParaRPr lang="en-US"/>
          </a:p>
        </p:txBody>
      </p:sp>
    </p:spTree>
  </p:cSld>
  <p:clrMapOvr>
    <a:masterClrMapping/>
  </p:clrMapOvr>
  <p:transition spd="slow" advClick="0" advTm="1000">
    <p:push/>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Slide #9">
    <p:spTree>
      <p:nvGrpSpPr>
        <p:cNvPr id="1" name=""/>
        <p:cNvGrpSpPr/>
        <p:nvPr/>
      </p:nvGrpSpPr>
      <p:grpSpPr>
        <a:xfrm>
          <a:off x="0" y="0"/>
          <a:ext cx="0" cy="0"/>
          <a:chOff x="0" y="0"/>
          <a:chExt cx="0" cy="0"/>
        </a:xfrm>
      </p:grpSpPr>
      <p:sp>
        <p:nvSpPr>
          <p:cNvPr id="4" name="Рисунок 5"/>
          <p:cNvSpPr>
            <a:spLocks noGrp="1"/>
          </p:cNvSpPr>
          <p:nvPr>
            <p:ph type="pic" sz="quarter" idx="11"/>
          </p:nvPr>
        </p:nvSpPr>
        <p:spPr>
          <a:xfrm>
            <a:off x="4458861" y="495300"/>
            <a:ext cx="6553319" cy="5829300"/>
          </a:xfrm>
          <a:prstGeom prst="triangle">
            <a:avLst>
              <a:gd name="adj" fmla="val 50000"/>
            </a:avLst>
          </a:prstGeom>
        </p:spPr>
      </p:sp>
    </p:spTree>
  </p:cSld>
  <p:clrMapOvr>
    <a:masterClrMapping/>
  </p:clrMapOvr>
  <p:transition spd="slow" advClick="0" advTm="1000">
    <p:push/>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Slide #10">
    <p:spTree>
      <p:nvGrpSpPr>
        <p:cNvPr id="1" name=""/>
        <p:cNvGrpSpPr/>
        <p:nvPr/>
      </p:nvGrpSpPr>
      <p:grpSpPr>
        <a:xfrm>
          <a:off x="0" y="0"/>
          <a:ext cx="0" cy="0"/>
          <a:chOff x="0" y="0"/>
          <a:chExt cx="0" cy="0"/>
        </a:xfrm>
      </p:grpSpPr>
      <p:sp>
        <p:nvSpPr>
          <p:cNvPr id="5" name="Рисунок 5"/>
          <p:cNvSpPr>
            <a:spLocks noGrp="1"/>
          </p:cNvSpPr>
          <p:nvPr>
            <p:ph type="pic" sz="quarter" idx="11"/>
          </p:nvPr>
        </p:nvSpPr>
        <p:spPr>
          <a:xfrm>
            <a:off x="4649411" y="495300"/>
            <a:ext cx="6553319" cy="5829300"/>
          </a:xfrm>
          <a:prstGeom prst="triangle">
            <a:avLst>
              <a:gd name="adj" fmla="val 50000"/>
            </a:avLst>
          </a:prstGeom>
        </p:spPr>
      </p:sp>
      <p:sp>
        <p:nvSpPr>
          <p:cNvPr id="6" name="Рисунок 5"/>
          <p:cNvSpPr>
            <a:spLocks noGrp="1"/>
          </p:cNvSpPr>
          <p:nvPr>
            <p:ph type="pic" sz="quarter" idx="12"/>
          </p:nvPr>
        </p:nvSpPr>
        <p:spPr>
          <a:xfrm rot="10800000">
            <a:off x="3256809" y="2763493"/>
            <a:ext cx="2889774" cy="2570508"/>
          </a:xfrm>
          <a:prstGeom prst="triangle">
            <a:avLst>
              <a:gd name="adj" fmla="val 50000"/>
            </a:avLst>
          </a:prstGeom>
        </p:spPr>
      </p:sp>
    </p:spTree>
  </p:cSld>
  <p:clrMapOvr>
    <a:masterClrMapping/>
  </p:clrMapOvr>
  <p:transition spd="slow" advClick="0" advTm="1000">
    <p:push/>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Slide #4">
    <p:spTree>
      <p:nvGrpSpPr>
        <p:cNvPr id="1" name=""/>
        <p:cNvGrpSpPr/>
        <p:nvPr/>
      </p:nvGrpSpPr>
      <p:grpSpPr>
        <a:xfrm>
          <a:off x="0" y="0"/>
          <a:ext cx="0" cy="0"/>
          <a:chOff x="0" y="0"/>
          <a:chExt cx="0" cy="0"/>
        </a:xfrm>
      </p:grpSpPr>
      <p:sp>
        <p:nvSpPr>
          <p:cNvPr id="4" name="Рисунок 2"/>
          <p:cNvSpPr>
            <a:spLocks noGrp="1"/>
          </p:cNvSpPr>
          <p:nvPr>
            <p:ph type="pic" sz="quarter" idx="10"/>
          </p:nvPr>
        </p:nvSpPr>
        <p:spPr>
          <a:xfrm>
            <a:off x="5333802" y="-723900"/>
            <a:ext cx="5525939" cy="5524500"/>
          </a:xfrm>
          <a:prstGeom prst="ellipse">
            <a:avLst/>
          </a:prstGeom>
        </p:spPr>
        <p:txBody>
          <a:bodyPr/>
          <a:lstStyle/>
          <a:p>
            <a:endParaRPr lang="en-US"/>
          </a:p>
        </p:txBody>
      </p:sp>
    </p:spTree>
  </p:cSld>
  <p:clrMapOvr>
    <a:masterClrMapping/>
  </p:clrMapOvr>
  <p:transition spd="slow" advClick="0" advTm="1000">
    <p:push/>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endParaRPr lang="zh-CN" altLang="en-US"/>
          </a:p>
        </p:txBody>
      </p:sp>
      <p:sp>
        <p:nvSpPr>
          <p:cNvPr id="4" name="日期占位符 3"/>
          <p:cNvSpPr>
            <a:spLocks noGrp="1"/>
          </p:cNvSpPr>
          <p:nvPr>
            <p:ph type="dt" sz="half" idx="10"/>
          </p:nvPr>
        </p:nvSpPr>
        <p:spPr/>
        <p:txBody>
          <a:bodyPr/>
          <a:lstStyle/>
          <a:p>
            <a:fld id="{8777CF1E-90D3-4694-87E3-6C778092F6BA}"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44F21F0-0FF6-4E44-88CA-CEAA57CFCA2C}"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8777CF1E-90D3-4694-87E3-6C778092F6BA}"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44F21F0-0FF6-4E44-88CA-CEAA57CFCA2C}"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8777CF1E-90D3-4694-87E3-6C778092F6BA}"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44F21F0-0FF6-4E44-88CA-CEAA57CFCA2C}"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8777CF1E-90D3-4694-87E3-6C778092F6BA}"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44F21F0-0FF6-4E44-88CA-CEAA57CFCA2C}"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777CF1E-90D3-4694-87E3-6C778092F6BA}"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44F21F0-0FF6-4E44-88CA-CEAA57CFCA2C}"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8777CF1E-90D3-4694-87E3-6C778092F6BA}"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44F21F0-0FF6-4E44-88CA-CEAA57CFCA2C}"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8777CF1E-90D3-4694-87E3-6C778092F6BA}"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44F21F0-0FF6-4E44-88CA-CEAA57CFCA2C}"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9" Type="http://schemas.openxmlformats.org/officeDocument/2006/relationships/theme" Target="../theme/theme1.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0" Type="http://schemas.openxmlformats.org/officeDocument/2006/relationships/slideLayout" Target="../slideLayouts/slideLayout20.xml"/><Relationship Id="rId2" Type="http://schemas.openxmlformats.org/officeDocument/2006/relationships/slideLayout" Target="../slideLayouts/slideLayout2.xml"/><Relationship Id="rId19" Type="http://schemas.openxmlformats.org/officeDocument/2006/relationships/slideLayout" Target="../slideLayouts/slideLayout19.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77CF1E-90D3-4694-87E3-6C778092F6BA}"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44F21F0-0FF6-4E44-88CA-CEAA57CFCA2C}"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5.xm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3.xml"/><Relationship Id="rId1" Type="http://schemas.openxmlformats.org/officeDocument/2006/relationships/image" Target="../media/image12.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4.xml"/><Relationship Id="rId1" Type="http://schemas.openxmlformats.org/officeDocument/2006/relationships/image" Target="../media/image13.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5.xml"/><Relationship Id="rId1" Type="http://schemas.openxmlformats.org/officeDocument/2006/relationships/image" Target="../media/image14.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8.xml"/><Relationship Id="rId1" Type="http://schemas.openxmlformats.org/officeDocument/2006/relationships/image" Target="../media/image15.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5.xml"/><Relationship Id="rId1" Type="http://schemas.openxmlformats.org/officeDocument/2006/relationships/image" Target="../media/image1.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6.xml"/><Relationship Id="rId1" Type="http://schemas.openxmlformats.org/officeDocument/2006/relationships/image" Target="../media/image16.jpeg"/></Relationships>
</file>

<file path=ppt/slides/_rels/slide16.xml.rels><?xml version="1.0" encoding="UTF-8" standalone="yes"?>
<Relationships xmlns="http://schemas.openxmlformats.org/package/2006/relationships"><Relationship Id="rId4" Type="http://schemas.openxmlformats.org/officeDocument/2006/relationships/notesSlide" Target="../notesSlides/notesSlide16.xml"/><Relationship Id="rId3" Type="http://schemas.openxmlformats.org/officeDocument/2006/relationships/slideLayout" Target="../slideLayouts/slideLayout27.xml"/><Relationship Id="rId2" Type="http://schemas.openxmlformats.org/officeDocument/2006/relationships/image" Target="../media/image18.jpeg"/><Relationship Id="rId1" Type="http://schemas.openxmlformats.org/officeDocument/2006/relationships/image" Target="../media/image17.jpe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5.xml"/><Relationship Id="rId1" Type="http://schemas.openxmlformats.org/officeDocument/2006/relationships/image" Target="../media/image19.jpe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5.xml"/><Relationship Id="rId1" Type="http://schemas.openxmlformats.org/officeDocument/2006/relationships/image" Target="../media/image1.jpe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8.xml"/><Relationship Id="rId1" Type="http://schemas.openxmlformats.org/officeDocument/2006/relationships/image" Target="../media/image20.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5.xml"/><Relationship Id="rId1" Type="http://schemas.openxmlformats.org/officeDocument/2006/relationships/image" Target="../media/image1.jpe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image" Target="../media/image21.jpe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5.xml"/><Relationship Id="rId1" Type="http://schemas.openxmlformats.org/officeDocument/2006/relationships/image" Target="../media/image22.jpe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image" Target="../media/image23.jpe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3.xml"/><Relationship Id="rId1" Type="http://schemas.openxmlformats.org/officeDocument/2006/relationships/image" Target="../media/image24.jpeg"/></Relationships>
</file>

<file path=ppt/slides/_rels/slide25.xml.rels><?xml version="1.0" encoding="UTF-8" standalone="yes"?>
<Relationships xmlns="http://schemas.openxmlformats.org/package/2006/relationships"><Relationship Id="rId4" Type="http://schemas.openxmlformats.org/officeDocument/2006/relationships/notesSlide" Target="../notesSlides/notesSlide25.xml"/><Relationship Id="rId3" Type="http://schemas.openxmlformats.org/officeDocument/2006/relationships/slideLayout" Target="../slideLayouts/slideLayout7.xml"/><Relationship Id="rId2" Type="http://schemas.openxmlformats.org/officeDocument/2006/relationships/hyperlink" Target="https://www.pptying.com" TargetMode="External"/><Relationship Id="rId1" Type="http://schemas.openxmlformats.org/officeDocument/2006/relationships/image" Target="../media/image25.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9.xml"/><Relationship Id="rId1"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6.xml"/><Relationship Id="rId1"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0.xml"/><Relationship Id="rId1"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7.xml"/><Relationship Id="rId1" Type="http://schemas.openxmlformats.org/officeDocument/2006/relationships/image" Target="../media/image5.jpeg"/></Relationships>
</file>

<file path=ppt/slides/_rels/slide7.xml.rels><?xml version="1.0" encoding="UTF-8" standalone="yes"?>
<Relationships xmlns="http://schemas.openxmlformats.org/package/2006/relationships"><Relationship Id="rId6" Type="http://schemas.openxmlformats.org/officeDocument/2006/relationships/notesSlide" Target="../notesSlides/notesSlide7.xml"/><Relationship Id="rId5" Type="http://schemas.openxmlformats.org/officeDocument/2006/relationships/slideLayout" Target="../slideLayouts/slideLayout21.xml"/><Relationship Id="rId4" Type="http://schemas.openxmlformats.org/officeDocument/2006/relationships/image" Target="../media/image9.jpeg"/><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5.xml"/><Relationship Id="rId1" Type="http://schemas.openxmlformats.org/officeDocument/2006/relationships/image" Target="../media/image1.jpeg"/></Relationships>
</file>

<file path=ppt/slides/_rels/slide9.xml.rels><?xml version="1.0" encoding="UTF-8" standalone="yes"?>
<Relationships xmlns="http://schemas.openxmlformats.org/package/2006/relationships"><Relationship Id="rId4" Type="http://schemas.openxmlformats.org/officeDocument/2006/relationships/notesSlide" Target="../notesSlides/notesSlide9.xml"/><Relationship Id="rId3" Type="http://schemas.openxmlformats.org/officeDocument/2006/relationships/slideLayout" Target="../slideLayouts/slideLayout22.xml"/><Relationship Id="rId2" Type="http://schemas.openxmlformats.org/officeDocument/2006/relationships/image" Target="../media/image11.jpeg"/><Relationship Id="rId1"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占位符 4" descr="图片包含 户外, 人员, 建筑物, 妇女&#10;&#10;已生成极高可信度的说明"/>
          <p:cNvPicPr>
            <a:picLocks noGrp="1" noChangeAspect="1"/>
          </p:cNvPicPr>
          <p:nvPr>
            <p:ph type="pic" sz="quarter" idx="10"/>
          </p:nvPr>
        </p:nvPicPr>
        <p:blipFill>
          <a:blip r:embed="rId1" cstate="email"/>
          <a:srcRect/>
          <a:stretch>
            <a:fillRect/>
          </a:stretch>
        </p:blipFill>
        <p:spPr/>
      </p:pic>
      <p:sp>
        <p:nvSpPr>
          <p:cNvPr id="12" name="Rectangle 3"/>
          <p:cNvSpPr/>
          <p:nvPr/>
        </p:nvSpPr>
        <p:spPr>
          <a:xfrm>
            <a:off x="0" y="0"/>
            <a:ext cx="12192000" cy="6858000"/>
          </a:xfrm>
          <a:prstGeom prst="rect">
            <a:avLst/>
          </a:prstGeom>
          <a:solidFill>
            <a:srgbClr val="000000">
              <a:alpha val="6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nvGrpSpPr>
          <p:cNvPr id="17" name="Группа 16"/>
          <p:cNvGrpSpPr/>
          <p:nvPr/>
        </p:nvGrpSpPr>
        <p:grpSpPr>
          <a:xfrm>
            <a:off x="2228850" y="1983659"/>
            <a:ext cx="7734300" cy="2890684"/>
            <a:chOff x="4454525" y="3084871"/>
            <a:chExt cx="15468600" cy="5781367"/>
          </a:xfrm>
        </p:grpSpPr>
        <p:grpSp>
          <p:nvGrpSpPr>
            <p:cNvPr id="16" name="Группа 15"/>
            <p:cNvGrpSpPr/>
            <p:nvPr/>
          </p:nvGrpSpPr>
          <p:grpSpPr>
            <a:xfrm>
              <a:off x="5102225" y="4119916"/>
              <a:ext cx="14173200" cy="3894126"/>
              <a:chOff x="5102225" y="3972432"/>
              <a:chExt cx="14173200" cy="3894126"/>
            </a:xfrm>
          </p:grpSpPr>
          <p:sp>
            <p:nvSpPr>
              <p:cNvPr id="10" name="TextBox 9"/>
              <p:cNvSpPr txBox="1"/>
              <p:nvPr/>
            </p:nvSpPr>
            <p:spPr>
              <a:xfrm>
                <a:off x="5102225" y="3972432"/>
                <a:ext cx="14173200" cy="2696122"/>
              </a:xfrm>
              <a:prstGeom prst="rect">
                <a:avLst/>
              </a:prstGeom>
              <a:noFill/>
            </p:spPr>
            <p:txBody>
              <a:bodyPr wrap="square" rtlCol="0">
                <a:spAutoFit/>
              </a:bodyPr>
              <a:lstStyle/>
              <a:p>
                <a:pPr algn="ctr">
                  <a:lnSpc>
                    <a:spcPct val="80000"/>
                  </a:lnSpc>
                </a:pPr>
                <a:r>
                  <a:rPr lang="zh-CN" altLang="en-US" sz="9600" dirty="0">
                    <a:solidFill>
                      <a:schemeClr val="bg1"/>
                    </a:solidFill>
                    <a:latin typeface="造字工房悦黑体验版纤细体" pitchFamily="50" charset="-122"/>
                    <a:ea typeface="造字工房悦黑体验版纤细体" pitchFamily="50" charset="-122"/>
                  </a:rPr>
                  <a:t>时尚发布会</a:t>
                </a:r>
                <a:endParaRPr lang="ru-RU" sz="9600" dirty="0">
                  <a:solidFill>
                    <a:schemeClr val="bg1"/>
                  </a:solidFill>
                  <a:ea typeface="造字工房悦黑体验版纤细体" pitchFamily="50" charset="-122"/>
                </a:endParaRPr>
              </a:p>
            </p:txBody>
          </p:sp>
          <p:sp>
            <p:nvSpPr>
              <p:cNvPr id="11" name="Прямоугольник 10"/>
              <p:cNvSpPr/>
              <p:nvPr/>
            </p:nvSpPr>
            <p:spPr>
              <a:xfrm>
                <a:off x="5839145" y="6527730"/>
                <a:ext cx="12699358" cy="1338828"/>
              </a:xfrm>
              <a:prstGeom prst="rect">
                <a:avLst/>
              </a:prstGeom>
            </p:spPr>
            <p:txBody>
              <a:bodyPr vert="horz" wrap="square">
                <a:spAutoFit/>
              </a:bodyPr>
              <a:lstStyle/>
              <a:p>
                <a:pPr algn="ctr">
                  <a:lnSpc>
                    <a:spcPct val="150000"/>
                  </a:lnSpc>
                </a:pPr>
                <a:r>
                  <a:rPr lang="en-US" sz="1250" dirty="0">
                    <a:solidFill>
                      <a:schemeClr val="bg1"/>
                    </a:solidFill>
                    <a:latin typeface="Montserrat" panose="00000500000000000000" pitchFamily="50" charset="0"/>
                  </a:rPr>
                  <a:t>THIS IS LONG AWAITED BUSINESS POWERPOINT TEMPLATE</a:t>
                </a:r>
                <a:endParaRPr lang="en-US" sz="1250" dirty="0">
                  <a:solidFill>
                    <a:schemeClr val="bg1"/>
                  </a:solidFill>
                  <a:latin typeface="Montserrat" panose="00000500000000000000" pitchFamily="50" charset="0"/>
                </a:endParaRPr>
              </a:p>
              <a:p>
                <a:pPr algn="ctr">
                  <a:lnSpc>
                    <a:spcPct val="150000"/>
                  </a:lnSpc>
                </a:pPr>
                <a:r>
                  <a:rPr lang="en-US" sz="1250" dirty="0">
                    <a:solidFill>
                      <a:schemeClr val="bg1"/>
                    </a:solidFill>
                    <a:latin typeface="Montserrat" panose="00000500000000000000" pitchFamily="50" charset="0"/>
                  </a:rPr>
                  <a:t>FOR YOUR COMPANY INDUSTRY</a:t>
                </a:r>
                <a:endParaRPr lang="en-US" sz="1250" dirty="0">
                  <a:solidFill>
                    <a:schemeClr val="bg1"/>
                  </a:solidFill>
                  <a:latin typeface="Montserrat" panose="00000500000000000000" pitchFamily="50" charset="0"/>
                </a:endParaRPr>
              </a:p>
            </p:txBody>
          </p:sp>
        </p:grpSp>
        <p:cxnSp>
          <p:nvCxnSpPr>
            <p:cNvPr id="13" name="Прямая соединительная линия 12"/>
            <p:cNvCxnSpPr/>
            <p:nvPr/>
          </p:nvCxnSpPr>
          <p:spPr>
            <a:xfrm>
              <a:off x="4454525" y="3084871"/>
              <a:ext cx="154686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Прямая соединительная линия 14"/>
            <p:cNvCxnSpPr/>
            <p:nvPr/>
          </p:nvCxnSpPr>
          <p:spPr>
            <a:xfrm>
              <a:off x="4454525" y="8866238"/>
              <a:ext cx="154686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mc:Choice xmlns:p14="http://schemas.microsoft.com/office/powerpoint/2010/main" Requires="p14">
      <p:transition spd="slow" p14:dur="1250" advClick="0" advTm="1000">
        <p14:flip dir="r"/>
      </p:transition>
    </mc:Choice>
    <mc:Fallback>
      <p:transition spd="slow" advClick="0" advTm="1000">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180495" y="1269692"/>
            <a:ext cx="9831010" cy="646331"/>
          </a:xfrm>
          <a:prstGeom prst="rect">
            <a:avLst/>
          </a:prstGeom>
        </p:spPr>
        <p:txBody>
          <a:bodyPr wrap="square">
            <a:spAutoFit/>
          </a:bodyPr>
          <a:lstStyle/>
          <a:p>
            <a:pPr algn="ctr"/>
            <a:r>
              <a:rPr lang="id-ID" sz="1200" dirty="0">
                <a:solidFill>
                  <a:srgbClr val="000000"/>
                </a:solidFill>
                <a:latin typeface="Open Sans" panose="020B0604020202020204" pitchFamily="34" charset="0"/>
              </a:rPr>
              <a:t>Lorem ipsum dolor sit amet, consectetur adipiscing elit. In id elit sit amet nulla vulputate pulvinar. Nullam aliquet justo eu libero tincidunt, at ultricies ex pellentesque. Sed quis lorem faucibus nisl dapibus pretium non quis quam. Vivamus nec iaculis libero. Aenean ultrices, mi sed mollis suscipit, diam ipsum fermentum leo, non malesuada justo massa vitae ex</a:t>
            </a:r>
            <a:endParaRPr lang="id-ID" sz="1200" dirty="0"/>
          </a:p>
        </p:txBody>
      </p:sp>
      <p:sp>
        <p:nvSpPr>
          <p:cNvPr id="4" name="TextBox 3"/>
          <p:cNvSpPr txBox="1"/>
          <p:nvPr/>
        </p:nvSpPr>
        <p:spPr>
          <a:xfrm>
            <a:off x="4708234" y="758692"/>
            <a:ext cx="2775532" cy="369332"/>
          </a:xfrm>
          <a:prstGeom prst="rect">
            <a:avLst/>
          </a:prstGeom>
          <a:noFill/>
        </p:spPr>
        <p:txBody>
          <a:bodyPr wrap="square" lIns="91440" tIns="0" rIns="91440" bIns="0" rtlCol="0">
            <a:spAutoFit/>
          </a:bodyPr>
          <a:lstStyle/>
          <a:p>
            <a:r>
              <a:rPr lang="id-ID" sz="2400" b="1" dirty="0">
                <a:solidFill>
                  <a:schemeClr val="tx1">
                    <a:lumMod val="75000"/>
                    <a:lumOff val="25000"/>
                  </a:schemeClr>
                </a:solidFill>
                <a:latin typeface="Open Sans" panose="020B0604020202020204" pitchFamily="34" charset="0"/>
                <a:ea typeface="Open Sans" panose="020B0604020202020204" pitchFamily="34" charset="0"/>
                <a:cs typeface="Open Sans" panose="020B0604020202020204" pitchFamily="34" charset="0"/>
              </a:rPr>
              <a:t>TEXT YOUR HERE</a:t>
            </a:r>
            <a:endParaRPr lang="en-US" sz="2400" b="1" dirty="0">
              <a:solidFill>
                <a:schemeClr val="tx1">
                  <a:lumMod val="75000"/>
                  <a:lumOff val="25000"/>
                </a:schemeClr>
              </a:solidFill>
              <a:latin typeface="Open Sans" panose="020B0604020202020204" pitchFamily="34" charset="0"/>
              <a:ea typeface="Open Sans" panose="020B0604020202020204" pitchFamily="34" charset="0"/>
              <a:cs typeface="Open Sans" panose="020B0604020202020204" pitchFamily="34" charset="0"/>
            </a:endParaRPr>
          </a:p>
        </p:txBody>
      </p:sp>
      <p:pic>
        <p:nvPicPr>
          <p:cNvPr id="5" name="图片占位符 4" descr="图片包含 室内, 文字, 笔记本电脑, 人员&#10;&#10;已生成极高可信度的说明"/>
          <p:cNvPicPr>
            <a:picLocks noGrp="1" noChangeAspect="1"/>
          </p:cNvPicPr>
          <p:nvPr>
            <p:ph type="pic" sz="quarter" idx="10"/>
          </p:nvPr>
        </p:nvPicPr>
        <p:blipFill>
          <a:blip r:embed="rId1" cstate="email"/>
          <a:srcRect/>
          <a:stretch>
            <a:fillRect/>
          </a:stretch>
        </p:blipFill>
        <p:spPr/>
      </p:pic>
    </p:spTree>
  </p:cSld>
  <p:clrMapOvr>
    <a:masterClrMapping/>
  </p:clrMapOvr>
  <mc:AlternateContent xmlns:mc="http://schemas.openxmlformats.org/markup-compatibility/2006">
    <mc:Choice xmlns:p14="http://schemas.microsoft.com/office/powerpoint/2010/main" Requires="p14">
      <p:transition spd="slow" p14:dur="1250" advTm="0">
        <p14:flip dir="r"/>
      </p:transition>
    </mc:Choice>
    <mc:Fallback>
      <p:transition spd="slow" advTm="0">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181981" y="4149335"/>
            <a:ext cx="4284642" cy="1384995"/>
          </a:xfrm>
          <a:prstGeom prst="rect">
            <a:avLst/>
          </a:prstGeom>
        </p:spPr>
        <p:txBody>
          <a:bodyPr wrap="square">
            <a:spAutoFit/>
          </a:bodyPr>
          <a:lstStyle/>
          <a:p>
            <a:r>
              <a:rPr lang="id-ID" sz="1200" dirty="0">
                <a:solidFill>
                  <a:srgbClr val="000000"/>
                </a:solidFill>
                <a:latin typeface="Open Sans" panose="020B0604020202020204" pitchFamily="34" charset="0"/>
              </a:rPr>
              <a:t>Lorem ipsum dolor sit amet, consectetur adipiscing elit. In id elit sit amet nulla vulputate pulvinar. Nullam aliquet justo eu libero tincidunt, at ultricies ex pellentesque. Sed quis lorem faucibus nisl dapibus pretium non quis quam. Vivamus nec iaculis libero. Aenean ultrices, mi sed mollis suscipit, diam ipsum fermentum leo, non malesuada justo massa vitae ex</a:t>
            </a:r>
            <a:endParaRPr lang="id-ID" sz="1200" dirty="0"/>
          </a:p>
        </p:txBody>
      </p:sp>
      <p:sp>
        <p:nvSpPr>
          <p:cNvPr id="4" name="TextBox 3"/>
          <p:cNvSpPr txBox="1"/>
          <p:nvPr/>
        </p:nvSpPr>
        <p:spPr>
          <a:xfrm>
            <a:off x="7181981" y="3272134"/>
            <a:ext cx="1953565" cy="738664"/>
          </a:xfrm>
          <a:prstGeom prst="rect">
            <a:avLst/>
          </a:prstGeom>
          <a:noFill/>
        </p:spPr>
        <p:txBody>
          <a:bodyPr wrap="square" lIns="91440" tIns="0" rIns="91440" bIns="0" rtlCol="0">
            <a:spAutoFit/>
          </a:bodyPr>
          <a:lstStyle/>
          <a:p>
            <a:r>
              <a:rPr lang="id-ID" sz="2400" b="1" dirty="0">
                <a:solidFill>
                  <a:schemeClr val="tx1">
                    <a:lumMod val="75000"/>
                    <a:lumOff val="25000"/>
                  </a:schemeClr>
                </a:solidFill>
                <a:latin typeface="Open Sans" panose="020B0604020202020204" pitchFamily="34" charset="0"/>
                <a:ea typeface="Open Sans" panose="020B0604020202020204" pitchFamily="34" charset="0"/>
                <a:cs typeface="Open Sans" panose="020B0604020202020204" pitchFamily="34" charset="0"/>
              </a:rPr>
              <a:t>TEXT YOUR HERE</a:t>
            </a:r>
            <a:endParaRPr lang="en-US" sz="2400" b="1" dirty="0">
              <a:solidFill>
                <a:schemeClr val="tx1">
                  <a:lumMod val="75000"/>
                  <a:lumOff val="25000"/>
                </a:schemeClr>
              </a:solidFill>
              <a:latin typeface="Open Sans" panose="020B0604020202020204" pitchFamily="34" charset="0"/>
              <a:ea typeface="Open Sans" panose="020B0604020202020204" pitchFamily="34" charset="0"/>
              <a:cs typeface="Open Sans" panose="020B0604020202020204" pitchFamily="34" charset="0"/>
            </a:endParaRPr>
          </a:p>
        </p:txBody>
      </p:sp>
      <p:pic>
        <p:nvPicPr>
          <p:cNvPr id="8" name="图片占位符 7" descr="图片包含 户外, 人员, 建筑物, 妇女&#10;&#10;已生成极高可信度的说明"/>
          <p:cNvPicPr>
            <a:picLocks noGrp="1" noChangeAspect="1"/>
          </p:cNvPicPr>
          <p:nvPr>
            <p:ph type="pic" sz="quarter" idx="14"/>
          </p:nvPr>
        </p:nvPicPr>
        <p:blipFill>
          <a:blip r:embed="rId1" cstate="email"/>
          <a:srcRect/>
          <a:stretch>
            <a:fillRect/>
          </a:stretch>
        </p:blipFill>
        <p:spPr>
          <a:xfrm>
            <a:off x="0" y="63500"/>
            <a:ext cx="7620000" cy="6731000"/>
          </a:xfrm>
        </p:spPr>
      </p:pic>
    </p:spTree>
  </p:cSld>
  <p:clrMapOvr>
    <a:masterClrMapping/>
  </p:clrMapOvr>
  <mc:AlternateContent xmlns:mc="http://schemas.openxmlformats.org/markup-compatibility/2006">
    <mc:Choice xmlns:p14="http://schemas.microsoft.com/office/powerpoint/2010/main" Requires="p14">
      <p:transition spd="slow" p14:dur="1250" advTm="0">
        <p14:flip dir="r"/>
      </p:transition>
    </mc:Choice>
    <mc:Fallback>
      <p:transition spd="slow" advTm="0">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469308" y="4277142"/>
            <a:ext cx="3581400" cy="2169825"/>
          </a:xfrm>
          <a:prstGeom prst="rect">
            <a:avLst/>
          </a:prstGeom>
          <a:noFill/>
        </p:spPr>
        <p:txBody>
          <a:bodyPr wrap="square" rtlCol="0">
            <a:spAutoFit/>
          </a:bodyPr>
          <a:lstStyle/>
          <a:p>
            <a:pPr>
              <a:lnSpc>
                <a:spcPct val="90000"/>
              </a:lnSpc>
            </a:pPr>
            <a:r>
              <a:rPr lang="en-US" sz="5000">
                <a:solidFill>
                  <a:schemeClr val="tx2"/>
                </a:solidFill>
                <a:latin typeface="Montserrat Semi Bold" panose="00000700000000000000" pitchFamily="50" charset="0"/>
              </a:rPr>
              <a:t>our</a:t>
            </a:r>
            <a:endParaRPr lang="en-US" sz="5000">
              <a:solidFill>
                <a:schemeClr val="tx2"/>
              </a:solidFill>
              <a:latin typeface="Montserrat Semi Bold" panose="00000700000000000000" pitchFamily="50" charset="0"/>
            </a:endParaRPr>
          </a:p>
          <a:p>
            <a:pPr>
              <a:lnSpc>
                <a:spcPct val="90000"/>
              </a:lnSpc>
            </a:pPr>
            <a:r>
              <a:rPr lang="en-US" sz="5000">
                <a:solidFill>
                  <a:schemeClr val="tx2"/>
                </a:solidFill>
                <a:latin typeface="Montserrat Semi Bold" panose="00000700000000000000" pitchFamily="50" charset="0"/>
              </a:rPr>
              <a:t>portfolio </a:t>
            </a:r>
            <a:endParaRPr lang="en-US" sz="5000">
              <a:solidFill>
                <a:schemeClr val="tx2"/>
              </a:solidFill>
              <a:latin typeface="Montserrat Semi Bold" panose="00000700000000000000" pitchFamily="50" charset="0"/>
            </a:endParaRPr>
          </a:p>
          <a:p>
            <a:pPr>
              <a:lnSpc>
                <a:spcPct val="90000"/>
              </a:lnSpc>
            </a:pPr>
            <a:r>
              <a:rPr lang="en-US" sz="5000">
                <a:solidFill>
                  <a:schemeClr val="tx2"/>
                </a:solidFill>
                <a:latin typeface="Montserrat Semi Bold" panose="00000700000000000000" pitchFamily="50" charset="0"/>
              </a:rPr>
              <a:t>slide</a:t>
            </a:r>
            <a:endParaRPr lang="ru-RU" sz="5000">
              <a:solidFill>
                <a:schemeClr val="tx2"/>
              </a:solidFill>
            </a:endParaRPr>
          </a:p>
        </p:txBody>
      </p:sp>
      <p:sp>
        <p:nvSpPr>
          <p:cNvPr id="17" name="Прямоугольник 16"/>
          <p:cNvSpPr/>
          <p:nvPr/>
        </p:nvSpPr>
        <p:spPr>
          <a:xfrm>
            <a:off x="1536934" y="533400"/>
            <a:ext cx="1091453" cy="1631216"/>
          </a:xfrm>
          <a:prstGeom prst="rect">
            <a:avLst/>
          </a:prstGeom>
        </p:spPr>
        <p:txBody>
          <a:bodyPr wrap="none">
            <a:spAutoFit/>
          </a:bodyPr>
          <a:lstStyle/>
          <a:p>
            <a:r>
              <a:rPr lang="en-US" sz="10000" spc="650" baseline="30000">
                <a:solidFill>
                  <a:schemeClr val="tx2"/>
                </a:solidFill>
                <a:latin typeface="et-line" panose="02000503000000000000" pitchFamily="2" charset="2"/>
              </a:rPr>
              <a:t></a:t>
            </a:r>
            <a:endParaRPr lang="en-US" sz="10000"/>
          </a:p>
        </p:txBody>
      </p:sp>
      <p:sp>
        <p:nvSpPr>
          <p:cNvPr id="18" name="Прямоугольник 17"/>
          <p:cNvSpPr/>
          <p:nvPr/>
        </p:nvSpPr>
        <p:spPr>
          <a:xfrm>
            <a:off x="11574626" y="342900"/>
            <a:ext cx="641073" cy="548740"/>
          </a:xfrm>
          <a:prstGeom prst="rect">
            <a:avLst/>
          </a:prstGeom>
        </p:spPr>
        <p:txBody>
          <a:bodyPr vert="wordArtVert" wrap="none">
            <a:spAutoFit/>
          </a:bodyPr>
          <a:lstStyle/>
          <a:p>
            <a:pPr>
              <a:lnSpc>
                <a:spcPct val="200000"/>
              </a:lnSpc>
            </a:pPr>
            <a:r>
              <a:rPr lang="en-US" sz="1250">
                <a:solidFill>
                  <a:schemeClr val="tx2"/>
                </a:solidFill>
                <a:latin typeface="Montserrat" panose="00000500000000000000" pitchFamily="50" charset="0"/>
              </a:rPr>
              <a:t>07</a:t>
            </a:r>
            <a:endParaRPr lang="en-US" sz="1250">
              <a:solidFill>
                <a:schemeClr val="tx2"/>
              </a:solidFill>
              <a:latin typeface="Montserrat" panose="00000500000000000000" pitchFamily="50" charset="0"/>
            </a:endParaRPr>
          </a:p>
        </p:txBody>
      </p:sp>
      <p:sp>
        <p:nvSpPr>
          <p:cNvPr id="19" name="Прямоугольник 18"/>
          <p:cNvSpPr/>
          <p:nvPr/>
        </p:nvSpPr>
        <p:spPr>
          <a:xfrm>
            <a:off x="11571810" y="4635470"/>
            <a:ext cx="641073" cy="1917961"/>
          </a:xfrm>
          <a:prstGeom prst="rect">
            <a:avLst/>
          </a:prstGeom>
        </p:spPr>
        <p:txBody>
          <a:bodyPr vert="wordArtVert" wrap="none">
            <a:spAutoFit/>
          </a:bodyPr>
          <a:lstStyle/>
          <a:p>
            <a:pPr>
              <a:lnSpc>
                <a:spcPct val="200000"/>
              </a:lnSpc>
            </a:pPr>
            <a:r>
              <a:rPr lang="en-US" sz="1250">
                <a:solidFill>
                  <a:schemeClr val="tx2"/>
                </a:solidFill>
                <a:latin typeface="Montserrat" panose="00000500000000000000" pitchFamily="50" charset="0"/>
              </a:rPr>
              <a:t>business</a:t>
            </a:r>
            <a:endParaRPr lang="en-US" sz="1250">
              <a:solidFill>
                <a:schemeClr val="tx2"/>
              </a:solidFill>
              <a:latin typeface="Montserrat" panose="00000500000000000000" pitchFamily="50" charset="0"/>
            </a:endParaRPr>
          </a:p>
        </p:txBody>
      </p:sp>
      <p:grpSp>
        <p:nvGrpSpPr>
          <p:cNvPr id="20" name="Группа 19"/>
          <p:cNvGrpSpPr/>
          <p:nvPr/>
        </p:nvGrpSpPr>
        <p:grpSpPr>
          <a:xfrm>
            <a:off x="528338" y="2705100"/>
            <a:ext cx="4291312" cy="553998"/>
            <a:chOff x="1815501" y="1524000"/>
            <a:chExt cx="8582624" cy="1107994"/>
          </a:xfrm>
        </p:grpSpPr>
        <p:sp>
          <p:nvSpPr>
            <p:cNvPr id="21" name="Прямоугольник 20"/>
            <p:cNvSpPr/>
            <p:nvPr/>
          </p:nvSpPr>
          <p:spPr>
            <a:xfrm>
              <a:off x="3768725" y="1524000"/>
              <a:ext cx="6629400" cy="1107994"/>
            </a:xfrm>
            <a:prstGeom prst="rect">
              <a:avLst/>
            </a:prstGeom>
          </p:spPr>
          <p:txBody>
            <a:bodyPr vert="horz" wrap="square">
              <a:spAutoFit/>
            </a:bodyPr>
            <a:lstStyle/>
            <a:p>
              <a:pPr>
                <a:lnSpc>
                  <a:spcPct val="200000"/>
                </a:lnSpc>
              </a:pPr>
              <a:r>
                <a:rPr lang="en-US" sz="1500" spc="900">
                  <a:solidFill>
                    <a:schemeClr val="tx2"/>
                  </a:solidFill>
                  <a:latin typeface="Montserrat" panose="00000500000000000000" pitchFamily="50" charset="0"/>
                </a:rPr>
                <a:t>PORTFOLIO</a:t>
              </a:r>
              <a:endParaRPr lang="en-US" sz="1500" spc="900">
                <a:solidFill>
                  <a:schemeClr val="tx2"/>
                </a:solidFill>
                <a:latin typeface="Montserrat" panose="00000500000000000000" pitchFamily="50" charset="0"/>
              </a:endParaRPr>
            </a:p>
          </p:txBody>
        </p:sp>
        <p:cxnSp>
          <p:nvCxnSpPr>
            <p:cNvPr id="22" name="Прямая соединительная линия 21"/>
            <p:cNvCxnSpPr/>
            <p:nvPr/>
          </p:nvCxnSpPr>
          <p:spPr>
            <a:xfrm rot="16200000">
              <a:off x="2349194" y="1553262"/>
              <a:ext cx="0" cy="1067385"/>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grpSp>
      <p:grpSp>
        <p:nvGrpSpPr>
          <p:cNvPr id="29" name="Группа 28"/>
          <p:cNvGrpSpPr/>
          <p:nvPr/>
        </p:nvGrpSpPr>
        <p:grpSpPr>
          <a:xfrm>
            <a:off x="7734300" y="1981200"/>
            <a:ext cx="4031897" cy="2095500"/>
            <a:chOff x="15465425" y="3581400"/>
            <a:chExt cx="8063793" cy="4191000"/>
          </a:xfrm>
        </p:grpSpPr>
        <p:sp>
          <p:nvSpPr>
            <p:cNvPr id="28" name="Прямоугольник 27"/>
            <p:cNvSpPr/>
            <p:nvPr/>
          </p:nvSpPr>
          <p:spPr>
            <a:xfrm>
              <a:off x="15465425" y="3581400"/>
              <a:ext cx="5410200" cy="419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7" name="TextBox 26"/>
            <p:cNvSpPr txBox="1"/>
            <p:nvPr/>
          </p:nvSpPr>
          <p:spPr>
            <a:xfrm>
              <a:off x="16328319" y="4457344"/>
              <a:ext cx="7200899" cy="2492990"/>
            </a:xfrm>
            <a:prstGeom prst="rect">
              <a:avLst/>
            </a:prstGeom>
            <a:noFill/>
          </p:spPr>
          <p:txBody>
            <a:bodyPr wrap="square" rtlCol="0">
              <a:spAutoFit/>
            </a:bodyPr>
            <a:lstStyle/>
            <a:p>
              <a:r>
                <a:rPr lang="en-US" sz="1500">
                  <a:solidFill>
                    <a:schemeClr val="tx2"/>
                  </a:solidFill>
                </a:rPr>
                <a:t>Aliquam pharetra, dolor at scelerisque dictum, nunc leo feugiat metus, sit ametes venenatis justo ligula ac mauris. Pellentesque in semper risus, vel volutpat magna. Vivamus eget ultrices elit. </a:t>
              </a:r>
              <a:endParaRPr lang="en-US" sz="1500">
                <a:solidFill>
                  <a:schemeClr val="tx2"/>
                </a:solidFill>
              </a:endParaRPr>
            </a:p>
          </p:txBody>
        </p:sp>
      </p:grpSp>
      <p:pic>
        <p:nvPicPr>
          <p:cNvPr id="8" name="图片占位符 7" descr="图片包含 地板, 室内, 人员, 沙发&#10;&#10;已生成极高可信度的说明"/>
          <p:cNvPicPr>
            <a:picLocks noGrp="1" noChangeAspect="1"/>
          </p:cNvPicPr>
          <p:nvPr>
            <p:ph type="pic" sz="quarter" idx="10"/>
          </p:nvPr>
        </p:nvPicPr>
        <p:blipFill>
          <a:blip r:embed="rId1" cstate="email"/>
          <a:srcRect/>
          <a:stretch>
            <a:fillRect/>
          </a:stretch>
        </p:blipFill>
        <p:spPr>
          <a:xfrm>
            <a:off x="3952573" y="819343"/>
            <a:ext cx="4213174" cy="5566286"/>
          </a:xfrm>
        </p:spPr>
      </p:pic>
    </p:spTree>
  </p:cSld>
  <p:clrMapOvr>
    <a:masterClrMapping/>
  </p:clrMapOvr>
  <mc:AlternateContent xmlns:mc="http://schemas.openxmlformats.org/markup-compatibility/2006">
    <mc:Choice xmlns:p14="http://schemas.microsoft.com/office/powerpoint/2010/main" Requires="p14">
      <p:transition spd="slow" p14:dur="1250" advClick="0" advTm="1000">
        <p14:flip dir="r"/>
      </p:transition>
    </mc:Choice>
    <mc:Fallback>
      <p:transition spd="slow" advClick="0" advTm="1000">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7"/>
          <p:cNvSpPr/>
          <p:nvPr/>
        </p:nvSpPr>
        <p:spPr>
          <a:xfrm>
            <a:off x="11574626" y="342900"/>
            <a:ext cx="641073" cy="548740"/>
          </a:xfrm>
          <a:prstGeom prst="rect">
            <a:avLst/>
          </a:prstGeom>
        </p:spPr>
        <p:txBody>
          <a:bodyPr vert="wordArtVert" wrap="none">
            <a:spAutoFit/>
          </a:bodyPr>
          <a:lstStyle/>
          <a:p>
            <a:pPr>
              <a:lnSpc>
                <a:spcPct val="200000"/>
              </a:lnSpc>
            </a:pPr>
            <a:r>
              <a:rPr lang="en-US" sz="1250">
                <a:solidFill>
                  <a:schemeClr val="tx2"/>
                </a:solidFill>
                <a:latin typeface="Montserrat" panose="00000500000000000000" pitchFamily="50" charset="0"/>
              </a:rPr>
              <a:t>15</a:t>
            </a:r>
            <a:endParaRPr lang="en-US" sz="1250">
              <a:solidFill>
                <a:schemeClr val="tx2"/>
              </a:solidFill>
              <a:latin typeface="Montserrat" panose="00000500000000000000" pitchFamily="50" charset="0"/>
            </a:endParaRPr>
          </a:p>
        </p:txBody>
      </p:sp>
      <p:sp>
        <p:nvSpPr>
          <p:cNvPr id="9" name="Прямоугольник 8"/>
          <p:cNvSpPr/>
          <p:nvPr/>
        </p:nvSpPr>
        <p:spPr>
          <a:xfrm>
            <a:off x="11571810" y="4635470"/>
            <a:ext cx="641073" cy="1917961"/>
          </a:xfrm>
          <a:prstGeom prst="rect">
            <a:avLst/>
          </a:prstGeom>
        </p:spPr>
        <p:txBody>
          <a:bodyPr vert="wordArtVert" wrap="none">
            <a:spAutoFit/>
          </a:bodyPr>
          <a:lstStyle/>
          <a:p>
            <a:pPr>
              <a:lnSpc>
                <a:spcPct val="200000"/>
              </a:lnSpc>
            </a:pPr>
            <a:r>
              <a:rPr lang="en-US" sz="1250">
                <a:solidFill>
                  <a:schemeClr val="tx2"/>
                </a:solidFill>
                <a:latin typeface="Montserrat" panose="00000500000000000000" pitchFamily="50" charset="0"/>
              </a:rPr>
              <a:t>business</a:t>
            </a:r>
            <a:endParaRPr lang="en-US" sz="1250">
              <a:solidFill>
                <a:schemeClr val="tx2"/>
              </a:solidFill>
              <a:latin typeface="Montserrat" panose="00000500000000000000" pitchFamily="50" charset="0"/>
            </a:endParaRPr>
          </a:p>
        </p:txBody>
      </p:sp>
      <p:grpSp>
        <p:nvGrpSpPr>
          <p:cNvPr id="15" name="Группа 14"/>
          <p:cNvGrpSpPr/>
          <p:nvPr/>
        </p:nvGrpSpPr>
        <p:grpSpPr>
          <a:xfrm>
            <a:off x="1371600" y="1027535"/>
            <a:ext cx="4287838" cy="4725565"/>
            <a:chOff x="13636625" y="1676400"/>
            <a:chExt cx="8575675" cy="9451130"/>
          </a:xfrm>
        </p:grpSpPr>
        <p:sp>
          <p:nvSpPr>
            <p:cNvPr id="16" name="TextBox 15"/>
            <p:cNvSpPr txBox="1"/>
            <p:nvPr/>
          </p:nvSpPr>
          <p:spPr>
            <a:xfrm>
              <a:off x="13636625" y="1676400"/>
              <a:ext cx="8575675" cy="3877984"/>
            </a:xfrm>
            <a:prstGeom prst="rect">
              <a:avLst/>
            </a:prstGeom>
            <a:noFill/>
          </p:spPr>
          <p:txBody>
            <a:bodyPr wrap="square" rtlCol="0">
              <a:spAutoFit/>
            </a:bodyPr>
            <a:lstStyle/>
            <a:p>
              <a:pPr>
                <a:lnSpc>
                  <a:spcPct val="80000"/>
                </a:lnSpc>
              </a:pPr>
              <a:r>
                <a:rPr lang="en-US" sz="7500">
                  <a:solidFill>
                    <a:schemeClr val="tx2"/>
                  </a:solidFill>
                  <a:latin typeface="Montserrat Hairline" panose="00000300000000000000" pitchFamily="50" charset="0"/>
                </a:rPr>
                <a:t>Open</a:t>
              </a:r>
              <a:endParaRPr lang="en-US" sz="7500">
                <a:solidFill>
                  <a:schemeClr val="tx2"/>
                </a:solidFill>
                <a:latin typeface="Montserrat Hairline" panose="00000300000000000000" pitchFamily="50" charset="0"/>
              </a:endParaRPr>
            </a:p>
            <a:p>
              <a:pPr>
                <a:lnSpc>
                  <a:spcPct val="80000"/>
                </a:lnSpc>
              </a:pPr>
              <a:r>
                <a:rPr lang="en-US" sz="7500">
                  <a:solidFill>
                    <a:schemeClr val="tx2"/>
                  </a:solidFill>
                  <a:latin typeface="Montserrat Hairline" panose="00000300000000000000" pitchFamily="50" charset="0"/>
                </a:rPr>
                <a:t>markets</a:t>
              </a:r>
              <a:endParaRPr lang="ru-RU" sz="7500">
                <a:solidFill>
                  <a:schemeClr val="tx2"/>
                </a:solidFill>
              </a:endParaRPr>
            </a:p>
          </p:txBody>
        </p:sp>
        <p:sp>
          <p:nvSpPr>
            <p:cNvPr id="17" name="TextBox 16"/>
            <p:cNvSpPr txBox="1"/>
            <p:nvPr/>
          </p:nvSpPr>
          <p:spPr>
            <a:xfrm>
              <a:off x="13771819" y="6129716"/>
              <a:ext cx="8202561" cy="2492990"/>
            </a:xfrm>
            <a:prstGeom prst="rect">
              <a:avLst/>
            </a:prstGeom>
            <a:noFill/>
          </p:spPr>
          <p:txBody>
            <a:bodyPr wrap="square" rtlCol="0">
              <a:spAutoFit/>
            </a:bodyPr>
            <a:lstStyle/>
            <a:p>
              <a:r>
                <a:rPr lang="en-US" sz="1500">
                  <a:solidFill>
                    <a:schemeClr val="tx2"/>
                  </a:solidFill>
                </a:rPr>
                <a:t>Lorem ipsum dolor sit amet, consectetur adipiscing elit. Mauris vulputate ex orci, et rutrum augue fermentum at. Vivamus ultricies lectus fermentum consectetur bibendum. Proin sit amet barius elit. Sed mattis ligula sit amet</a:t>
              </a:r>
              <a:endParaRPr lang="en-US" sz="1500">
                <a:solidFill>
                  <a:schemeClr val="tx2"/>
                </a:solidFill>
              </a:endParaRPr>
            </a:p>
          </p:txBody>
        </p:sp>
        <p:sp>
          <p:nvSpPr>
            <p:cNvPr id="18" name="Прямоугольник 17"/>
            <p:cNvSpPr/>
            <p:nvPr/>
          </p:nvSpPr>
          <p:spPr>
            <a:xfrm>
              <a:off x="13961089" y="9806670"/>
              <a:ext cx="5149645" cy="1320860"/>
            </a:xfrm>
            <a:prstGeom prst="rect">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 name="Прямоугольник 18"/>
            <p:cNvSpPr/>
            <p:nvPr/>
          </p:nvSpPr>
          <p:spPr>
            <a:xfrm>
              <a:off x="14409213" y="9944700"/>
              <a:ext cx="4253396" cy="954108"/>
            </a:xfrm>
            <a:prstGeom prst="rect">
              <a:avLst/>
            </a:prstGeom>
          </p:spPr>
          <p:txBody>
            <a:bodyPr vert="horz" wrap="square">
              <a:spAutoFit/>
            </a:bodyPr>
            <a:lstStyle/>
            <a:p>
              <a:pPr algn="ctr">
                <a:lnSpc>
                  <a:spcPct val="200000"/>
                </a:lnSpc>
              </a:pPr>
              <a:r>
                <a:rPr lang="en-US" sz="1250">
                  <a:solidFill>
                    <a:schemeClr val="tx2"/>
                  </a:solidFill>
                  <a:latin typeface="Montserrat" panose="00000500000000000000" pitchFamily="50" charset="0"/>
                </a:rPr>
                <a:t>OPPORTUNITIES</a:t>
              </a:r>
              <a:endParaRPr lang="en-US" sz="1250">
                <a:solidFill>
                  <a:schemeClr val="tx2"/>
                </a:solidFill>
                <a:latin typeface="Montserrat" panose="00000500000000000000" pitchFamily="50" charset="0"/>
              </a:endParaRPr>
            </a:p>
          </p:txBody>
        </p:sp>
      </p:grpSp>
      <p:pic>
        <p:nvPicPr>
          <p:cNvPr id="4" name="图片占位符 3" descr="图片包含 室内, 文字, 笔记本电脑, 人员&#10;&#10;已生成极高可信度的说明"/>
          <p:cNvPicPr>
            <a:picLocks noGrp="1" noChangeAspect="1"/>
          </p:cNvPicPr>
          <p:nvPr>
            <p:ph type="pic" sz="quarter" idx="10"/>
          </p:nvPr>
        </p:nvPicPr>
        <p:blipFill>
          <a:blip r:embed="rId1" cstate="email"/>
          <a:srcRect/>
          <a:stretch>
            <a:fillRect/>
          </a:stretch>
        </p:blipFill>
        <p:spPr/>
      </p:pic>
    </p:spTree>
  </p:cSld>
  <p:clrMapOvr>
    <a:masterClrMapping/>
  </p:clrMapOvr>
  <mc:AlternateContent xmlns:mc="http://schemas.openxmlformats.org/markup-compatibility/2006">
    <mc:Choice xmlns:p14="http://schemas.microsoft.com/office/powerpoint/2010/main" Requires="p14">
      <p:transition spd="slow" p14:dur="1250" advClick="0" advTm="1000">
        <p14:flip dir="r"/>
      </p:transition>
    </mc:Choice>
    <mc:Fallback>
      <p:transition spd="slow" advClick="0" advTm="1000">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占位符 4" descr="图片包含 户外, 人员, 建筑物, 妇女&#10;&#10;已生成极高可信度的说明"/>
          <p:cNvPicPr>
            <a:picLocks noGrp="1" noChangeAspect="1"/>
          </p:cNvPicPr>
          <p:nvPr>
            <p:ph type="pic" sz="quarter" idx="10"/>
          </p:nvPr>
        </p:nvPicPr>
        <p:blipFill>
          <a:blip r:embed="rId1" cstate="email"/>
          <a:srcRect/>
          <a:stretch>
            <a:fillRect/>
          </a:stretch>
        </p:blipFill>
        <p:spPr/>
      </p:pic>
      <p:sp>
        <p:nvSpPr>
          <p:cNvPr id="12" name="Rectangle 3"/>
          <p:cNvSpPr/>
          <p:nvPr/>
        </p:nvSpPr>
        <p:spPr>
          <a:xfrm>
            <a:off x="0" y="0"/>
            <a:ext cx="12192000" cy="6858000"/>
          </a:xfrm>
          <a:prstGeom prst="rect">
            <a:avLst/>
          </a:prstGeom>
          <a:solidFill>
            <a:srgbClr val="000000">
              <a:alpha val="6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nvGrpSpPr>
          <p:cNvPr id="17" name="Группа 16"/>
          <p:cNvGrpSpPr/>
          <p:nvPr/>
        </p:nvGrpSpPr>
        <p:grpSpPr>
          <a:xfrm>
            <a:off x="2228850" y="1983659"/>
            <a:ext cx="7734300" cy="2890684"/>
            <a:chOff x="4454525" y="3084871"/>
            <a:chExt cx="15468600" cy="5781367"/>
          </a:xfrm>
        </p:grpSpPr>
        <p:grpSp>
          <p:nvGrpSpPr>
            <p:cNvPr id="16" name="Группа 15"/>
            <p:cNvGrpSpPr/>
            <p:nvPr/>
          </p:nvGrpSpPr>
          <p:grpSpPr>
            <a:xfrm>
              <a:off x="5102225" y="4795684"/>
              <a:ext cx="14173200" cy="2633972"/>
              <a:chOff x="5102225" y="4648200"/>
              <a:chExt cx="14173200" cy="2633972"/>
            </a:xfrm>
          </p:grpSpPr>
          <p:sp>
            <p:nvSpPr>
              <p:cNvPr id="10" name="TextBox 9"/>
              <p:cNvSpPr txBox="1"/>
              <p:nvPr/>
            </p:nvSpPr>
            <p:spPr>
              <a:xfrm>
                <a:off x="5102225" y="4648200"/>
                <a:ext cx="14173200" cy="1449628"/>
              </a:xfrm>
              <a:prstGeom prst="rect">
                <a:avLst/>
              </a:prstGeom>
              <a:noFill/>
            </p:spPr>
            <p:txBody>
              <a:bodyPr wrap="square" rtlCol="0">
                <a:spAutoFit/>
              </a:bodyPr>
              <a:lstStyle/>
              <a:p>
                <a:pPr algn="ctr">
                  <a:lnSpc>
                    <a:spcPct val="80000"/>
                  </a:lnSpc>
                </a:pPr>
                <a:r>
                  <a:rPr lang="en-US" sz="5000" dirty="0">
                    <a:solidFill>
                      <a:schemeClr val="bg1"/>
                    </a:solidFill>
                    <a:latin typeface="Montserrat Extra Bold" panose="00000900000000000000" pitchFamily="50" charset="0"/>
                  </a:rPr>
                  <a:t>PART  THREE</a:t>
                </a:r>
                <a:endParaRPr lang="ru-RU" sz="5000" dirty="0">
                  <a:solidFill>
                    <a:schemeClr val="bg1"/>
                  </a:solidFill>
                </a:endParaRPr>
              </a:p>
            </p:txBody>
          </p:sp>
          <p:sp>
            <p:nvSpPr>
              <p:cNvPr id="11" name="Прямоугольник 10"/>
              <p:cNvSpPr/>
              <p:nvPr/>
            </p:nvSpPr>
            <p:spPr>
              <a:xfrm>
                <a:off x="5839147" y="5943344"/>
                <a:ext cx="12699358" cy="1338828"/>
              </a:xfrm>
              <a:prstGeom prst="rect">
                <a:avLst/>
              </a:prstGeom>
            </p:spPr>
            <p:txBody>
              <a:bodyPr vert="horz" wrap="square">
                <a:spAutoFit/>
              </a:bodyPr>
              <a:lstStyle/>
              <a:p>
                <a:pPr algn="ctr">
                  <a:lnSpc>
                    <a:spcPct val="150000"/>
                  </a:lnSpc>
                </a:pPr>
                <a:r>
                  <a:rPr lang="en-US" sz="1250">
                    <a:solidFill>
                      <a:schemeClr val="bg1"/>
                    </a:solidFill>
                    <a:latin typeface="Montserrat" panose="00000500000000000000" pitchFamily="50" charset="0"/>
                  </a:rPr>
                  <a:t>THIS IS LONG AWAITED BUSINESS POWERPOINT TEMPLATE</a:t>
                </a:r>
                <a:endParaRPr lang="en-US" sz="1250">
                  <a:solidFill>
                    <a:schemeClr val="bg1"/>
                  </a:solidFill>
                  <a:latin typeface="Montserrat" panose="00000500000000000000" pitchFamily="50" charset="0"/>
                </a:endParaRPr>
              </a:p>
              <a:p>
                <a:pPr algn="ctr">
                  <a:lnSpc>
                    <a:spcPct val="150000"/>
                  </a:lnSpc>
                </a:pPr>
                <a:r>
                  <a:rPr lang="en-US" sz="1250">
                    <a:solidFill>
                      <a:schemeClr val="bg1"/>
                    </a:solidFill>
                    <a:latin typeface="Montserrat" panose="00000500000000000000" pitchFamily="50" charset="0"/>
                  </a:rPr>
                  <a:t>FOR YOUR COMPANY INDUSTRY</a:t>
                </a:r>
                <a:endParaRPr lang="en-US" sz="1250">
                  <a:solidFill>
                    <a:schemeClr val="bg1"/>
                  </a:solidFill>
                  <a:latin typeface="Montserrat" panose="00000500000000000000" pitchFamily="50" charset="0"/>
                </a:endParaRPr>
              </a:p>
            </p:txBody>
          </p:sp>
        </p:grpSp>
        <p:cxnSp>
          <p:nvCxnSpPr>
            <p:cNvPr id="13" name="Прямая соединительная линия 12"/>
            <p:cNvCxnSpPr/>
            <p:nvPr/>
          </p:nvCxnSpPr>
          <p:spPr>
            <a:xfrm>
              <a:off x="4454525" y="3084871"/>
              <a:ext cx="154686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Прямая соединительная линия 14"/>
            <p:cNvCxnSpPr/>
            <p:nvPr/>
          </p:nvCxnSpPr>
          <p:spPr>
            <a:xfrm>
              <a:off x="4454525" y="8866238"/>
              <a:ext cx="154686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mc:Choice xmlns:p14="http://schemas.microsoft.com/office/powerpoint/2010/main" Requires="p14">
      <p:transition spd="slow" p14:dur="1250" advClick="0" advTm="1000">
        <p14:flip dir="r"/>
      </p:transition>
    </mc:Choice>
    <mc:Fallback>
      <p:transition spd="slow" advClick="0" advTm="1000">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1574626" y="342900"/>
            <a:ext cx="641073" cy="548740"/>
          </a:xfrm>
          <a:prstGeom prst="rect">
            <a:avLst/>
          </a:prstGeom>
        </p:spPr>
        <p:txBody>
          <a:bodyPr vert="wordArtVert" wrap="none">
            <a:spAutoFit/>
          </a:bodyPr>
          <a:lstStyle/>
          <a:p>
            <a:pPr>
              <a:lnSpc>
                <a:spcPct val="200000"/>
              </a:lnSpc>
            </a:pPr>
            <a:r>
              <a:rPr lang="en-US" sz="1250">
                <a:solidFill>
                  <a:schemeClr val="tx2"/>
                </a:solidFill>
                <a:latin typeface="Montserrat" panose="00000500000000000000" pitchFamily="50" charset="0"/>
              </a:rPr>
              <a:t>09</a:t>
            </a:r>
            <a:endParaRPr lang="en-US" sz="1250">
              <a:solidFill>
                <a:schemeClr val="tx2"/>
              </a:solidFill>
              <a:latin typeface="Montserrat" panose="00000500000000000000" pitchFamily="50" charset="0"/>
            </a:endParaRPr>
          </a:p>
        </p:txBody>
      </p:sp>
      <p:sp>
        <p:nvSpPr>
          <p:cNvPr id="4" name="Прямоугольник 3"/>
          <p:cNvSpPr/>
          <p:nvPr/>
        </p:nvSpPr>
        <p:spPr>
          <a:xfrm>
            <a:off x="11571810" y="4635470"/>
            <a:ext cx="641073" cy="1917961"/>
          </a:xfrm>
          <a:prstGeom prst="rect">
            <a:avLst/>
          </a:prstGeom>
        </p:spPr>
        <p:txBody>
          <a:bodyPr vert="wordArtVert" wrap="none">
            <a:spAutoFit/>
          </a:bodyPr>
          <a:lstStyle/>
          <a:p>
            <a:pPr>
              <a:lnSpc>
                <a:spcPct val="200000"/>
              </a:lnSpc>
            </a:pPr>
            <a:r>
              <a:rPr lang="en-US" sz="1250">
                <a:solidFill>
                  <a:schemeClr val="tx2"/>
                </a:solidFill>
                <a:latin typeface="Montserrat" panose="00000500000000000000" pitchFamily="50" charset="0"/>
              </a:rPr>
              <a:t>business</a:t>
            </a:r>
            <a:endParaRPr lang="en-US" sz="1250">
              <a:solidFill>
                <a:schemeClr val="tx2"/>
              </a:solidFill>
              <a:latin typeface="Montserrat" panose="00000500000000000000" pitchFamily="50" charset="0"/>
            </a:endParaRPr>
          </a:p>
        </p:txBody>
      </p:sp>
      <p:sp>
        <p:nvSpPr>
          <p:cNvPr id="21" name="TextBox 20"/>
          <p:cNvSpPr txBox="1"/>
          <p:nvPr/>
        </p:nvSpPr>
        <p:spPr>
          <a:xfrm>
            <a:off x="783508" y="1758077"/>
            <a:ext cx="3581400" cy="2169825"/>
          </a:xfrm>
          <a:prstGeom prst="rect">
            <a:avLst/>
          </a:prstGeom>
          <a:noFill/>
        </p:spPr>
        <p:txBody>
          <a:bodyPr wrap="square" rtlCol="0">
            <a:spAutoFit/>
          </a:bodyPr>
          <a:lstStyle/>
          <a:p>
            <a:pPr>
              <a:lnSpc>
                <a:spcPct val="90000"/>
              </a:lnSpc>
            </a:pPr>
            <a:r>
              <a:rPr lang="en-US" sz="5000">
                <a:solidFill>
                  <a:schemeClr val="tx2"/>
                </a:solidFill>
                <a:latin typeface="Montserrat Semi Bold" panose="00000700000000000000" pitchFamily="50" charset="0"/>
              </a:rPr>
              <a:t>triangle portfolio </a:t>
            </a:r>
            <a:endParaRPr lang="en-US" sz="5000">
              <a:solidFill>
                <a:schemeClr val="tx2"/>
              </a:solidFill>
              <a:latin typeface="Montserrat Semi Bold" panose="00000700000000000000" pitchFamily="50" charset="0"/>
            </a:endParaRPr>
          </a:p>
          <a:p>
            <a:pPr>
              <a:lnSpc>
                <a:spcPct val="90000"/>
              </a:lnSpc>
            </a:pPr>
            <a:r>
              <a:rPr lang="en-US" sz="5000">
                <a:solidFill>
                  <a:schemeClr val="tx2"/>
                </a:solidFill>
                <a:latin typeface="Montserrat Semi Bold" panose="00000700000000000000" pitchFamily="50" charset="0"/>
              </a:rPr>
              <a:t>slide</a:t>
            </a:r>
            <a:endParaRPr lang="ru-RU" sz="5000">
              <a:solidFill>
                <a:schemeClr val="tx2"/>
              </a:solidFill>
            </a:endParaRPr>
          </a:p>
        </p:txBody>
      </p:sp>
      <p:grpSp>
        <p:nvGrpSpPr>
          <p:cNvPr id="22" name="Группа 21"/>
          <p:cNvGrpSpPr/>
          <p:nvPr/>
        </p:nvGrpSpPr>
        <p:grpSpPr>
          <a:xfrm>
            <a:off x="909338" y="528935"/>
            <a:ext cx="4291312" cy="553998"/>
            <a:chOff x="1815501" y="1524000"/>
            <a:chExt cx="8582624" cy="1107994"/>
          </a:xfrm>
        </p:grpSpPr>
        <p:sp>
          <p:nvSpPr>
            <p:cNvPr id="23" name="Прямоугольник 22"/>
            <p:cNvSpPr/>
            <p:nvPr/>
          </p:nvSpPr>
          <p:spPr>
            <a:xfrm>
              <a:off x="3768725" y="1524000"/>
              <a:ext cx="6629400" cy="1107994"/>
            </a:xfrm>
            <a:prstGeom prst="rect">
              <a:avLst/>
            </a:prstGeom>
          </p:spPr>
          <p:txBody>
            <a:bodyPr vert="horz" wrap="square">
              <a:spAutoFit/>
            </a:bodyPr>
            <a:lstStyle/>
            <a:p>
              <a:pPr>
                <a:lnSpc>
                  <a:spcPct val="200000"/>
                </a:lnSpc>
              </a:pPr>
              <a:r>
                <a:rPr lang="en-US" sz="1500" spc="900">
                  <a:solidFill>
                    <a:schemeClr val="tx2"/>
                  </a:solidFill>
                  <a:latin typeface="Montserrat" panose="00000500000000000000" pitchFamily="50" charset="0"/>
                </a:rPr>
                <a:t>PORTFOLIO</a:t>
              </a:r>
              <a:endParaRPr lang="en-US" sz="1500" spc="900">
                <a:solidFill>
                  <a:schemeClr val="tx2"/>
                </a:solidFill>
                <a:latin typeface="Montserrat" panose="00000500000000000000" pitchFamily="50" charset="0"/>
              </a:endParaRPr>
            </a:p>
          </p:txBody>
        </p:sp>
        <p:cxnSp>
          <p:nvCxnSpPr>
            <p:cNvPr id="24" name="Прямая соединительная линия 23"/>
            <p:cNvCxnSpPr/>
            <p:nvPr/>
          </p:nvCxnSpPr>
          <p:spPr>
            <a:xfrm rot="16200000">
              <a:off x="2349194" y="1553262"/>
              <a:ext cx="0" cy="1067385"/>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25" name="TextBox 24"/>
          <p:cNvSpPr txBox="1"/>
          <p:nvPr/>
        </p:nvSpPr>
        <p:spPr>
          <a:xfrm>
            <a:off x="783508" y="4662607"/>
            <a:ext cx="2683592" cy="1938992"/>
          </a:xfrm>
          <a:prstGeom prst="rect">
            <a:avLst/>
          </a:prstGeom>
          <a:noFill/>
        </p:spPr>
        <p:txBody>
          <a:bodyPr wrap="square" rtlCol="0">
            <a:spAutoFit/>
          </a:bodyPr>
          <a:lstStyle/>
          <a:p>
            <a:r>
              <a:rPr lang="en-US" sz="1500">
                <a:solidFill>
                  <a:schemeClr val="tx2"/>
                </a:solidFill>
              </a:rPr>
              <a:t>Aliquam pharetra, dolor at scelerisque dictum, nunc leo feugiat metus, sit ametes venenatis justo ligula ac mauris. Pellentesque in semper risus, vel volutpat magna. Vivamus eget ultrices elit. </a:t>
            </a:r>
            <a:endParaRPr lang="en-US" sz="1500">
              <a:solidFill>
                <a:schemeClr val="tx2"/>
              </a:solidFill>
            </a:endParaRPr>
          </a:p>
        </p:txBody>
      </p:sp>
      <p:pic>
        <p:nvPicPr>
          <p:cNvPr id="6" name="图片占位符 5"/>
          <p:cNvPicPr>
            <a:picLocks noGrp="1" noChangeAspect="1"/>
          </p:cNvPicPr>
          <p:nvPr>
            <p:ph type="pic" sz="quarter" idx="11"/>
          </p:nvPr>
        </p:nvPicPr>
        <p:blipFill>
          <a:blip r:embed="rId1" cstate="email"/>
          <a:srcRect/>
          <a:stretch>
            <a:fillRect/>
          </a:stretch>
        </p:blipFill>
        <p:spPr/>
      </p:pic>
    </p:spTree>
  </p:cSld>
  <p:clrMapOvr>
    <a:masterClrMapping/>
  </p:clrMapOvr>
  <mc:AlternateContent xmlns:mc="http://schemas.openxmlformats.org/markup-compatibility/2006">
    <mc:Choice xmlns:p14="http://schemas.microsoft.com/office/powerpoint/2010/main" Requires="p14">
      <p:transition spd="slow" p14:dur="1250" advClick="0" advTm="1000">
        <p14:flip dir="r"/>
      </p:transition>
    </mc:Choice>
    <mc:Fallback>
      <p:transition spd="slow" advClick="0" advTm="1000">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1574626" y="342900"/>
            <a:ext cx="641073" cy="548740"/>
          </a:xfrm>
          <a:prstGeom prst="rect">
            <a:avLst/>
          </a:prstGeom>
        </p:spPr>
        <p:txBody>
          <a:bodyPr vert="wordArtVert" wrap="none">
            <a:spAutoFit/>
          </a:bodyPr>
          <a:lstStyle/>
          <a:p>
            <a:pPr>
              <a:lnSpc>
                <a:spcPct val="200000"/>
              </a:lnSpc>
            </a:pPr>
            <a:r>
              <a:rPr lang="en-US" sz="1250">
                <a:solidFill>
                  <a:schemeClr val="tx2"/>
                </a:solidFill>
                <a:latin typeface="Montserrat" panose="00000500000000000000" pitchFamily="50" charset="0"/>
              </a:rPr>
              <a:t>10</a:t>
            </a:r>
            <a:endParaRPr lang="en-US" sz="1250">
              <a:solidFill>
                <a:schemeClr val="tx2"/>
              </a:solidFill>
              <a:latin typeface="Montserrat" panose="00000500000000000000" pitchFamily="50" charset="0"/>
            </a:endParaRPr>
          </a:p>
        </p:txBody>
      </p:sp>
      <p:sp>
        <p:nvSpPr>
          <p:cNvPr id="5" name="Прямоугольник 4"/>
          <p:cNvSpPr/>
          <p:nvPr/>
        </p:nvSpPr>
        <p:spPr>
          <a:xfrm>
            <a:off x="11571810" y="4635470"/>
            <a:ext cx="641073" cy="1917961"/>
          </a:xfrm>
          <a:prstGeom prst="rect">
            <a:avLst/>
          </a:prstGeom>
        </p:spPr>
        <p:txBody>
          <a:bodyPr vert="wordArtVert" wrap="none">
            <a:spAutoFit/>
          </a:bodyPr>
          <a:lstStyle/>
          <a:p>
            <a:pPr>
              <a:lnSpc>
                <a:spcPct val="200000"/>
              </a:lnSpc>
            </a:pPr>
            <a:r>
              <a:rPr lang="en-US" sz="1250">
                <a:solidFill>
                  <a:schemeClr val="tx2"/>
                </a:solidFill>
                <a:latin typeface="Montserrat" panose="00000500000000000000" pitchFamily="50" charset="0"/>
              </a:rPr>
              <a:t>business</a:t>
            </a:r>
            <a:endParaRPr lang="en-US" sz="1250">
              <a:solidFill>
                <a:schemeClr val="tx2"/>
              </a:solidFill>
              <a:latin typeface="Montserrat" panose="00000500000000000000" pitchFamily="50" charset="0"/>
            </a:endParaRPr>
          </a:p>
        </p:txBody>
      </p:sp>
      <p:sp>
        <p:nvSpPr>
          <p:cNvPr id="12" name="TextBox 11"/>
          <p:cNvSpPr txBox="1"/>
          <p:nvPr/>
        </p:nvSpPr>
        <p:spPr>
          <a:xfrm>
            <a:off x="593008" y="4681657"/>
            <a:ext cx="2683592" cy="1938992"/>
          </a:xfrm>
          <a:prstGeom prst="rect">
            <a:avLst/>
          </a:prstGeom>
          <a:noFill/>
        </p:spPr>
        <p:txBody>
          <a:bodyPr wrap="square" rtlCol="0">
            <a:spAutoFit/>
          </a:bodyPr>
          <a:lstStyle/>
          <a:p>
            <a:r>
              <a:rPr lang="en-US" sz="1500">
                <a:solidFill>
                  <a:schemeClr val="tx2"/>
                </a:solidFill>
              </a:rPr>
              <a:t>Aliquam pharetra, dolor at scelerisque dictum, nunc leo feugiat metus, sit ametes venenatis justo ligula ac mauris. Pellentesque in semper risus, vel volutpat magna. Vivamus eget ultrices elit. </a:t>
            </a:r>
            <a:endParaRPr lang="en-US" sz="1500">
              <a:solidFill>
                <a:schemeClr val="tx2"/>
              </a:solidFill>
            </a:endParaRPr>
          </a:p>
        </p:txBody>
      </p:sp>
      <p:sp>
        <p:nvSpPr>
          <p:cNvPr id="13" name="TextBox 12"/>
          <p:cNvSpPr txBox="1"/>
          <p:nvPr/>
        </p:nvSpPr>
        <p:spPr>
          <a:xfrm>
            <a:off x="593008" y="405527"/>
            <a:ext cx="3581400" cy="2169825"/>
          </a:xfrm>
          <a:prstGeom prst="rect">
            <a:avLst/>
          </a:prstGeom>
          <a:noFill/>
        </p:spPr>
        <p:txBody>
          <a:bodyPr wrap="square" rtlCol="0">
            <a:spAutoFit/>
          </a:bodyPr>
          <a:lstStyle/>
          <a:p>
            <a:pPr>
              <a:lnSpc>
                <a:spcPct val="90000"/>
              </a:lnSpc>
            </a:pPr>
            <a:r>
              <a:rPr lang="en-US" sz="5000">
                <a:solidFill>
                  <a:schemeClr val="tx2"/>
                </a:solidFill>
                <a:latin typeface="Montserrat Semi Bold" panose="00000700000000000000" pitchFamily="50" charset="0"/>
              </a:rPr>
              <a:t>triangle portfolio </a:t>
            </a:r>
            <a:endParaRPr lang="en-US" sz="5000">
              <a:solidFill>
                <a:schemeClr val="tx2"/>
              </a:solidFill>
              <a:latin typeface="Montserrat Semi Bold" panose="00000700000000000000" pitchFamily="50" charset="0"/>
            </a:endParaRPr>
          </a:p>
          <a:p>
            <a:pPr>
              <a:lnSpc>
                <a:spcPct val="90000"/>
              </a:lnSpc>
            </a:pPr>
            <a:r>
              <a:rPr lang="en-US" sz="5000">
                <a:solidFill>
                  <a:schemeClr val="tx2"/>
                </a:solidFill>
                <a:latin typeface="Montserrat Semi Bold" panose="00000700000000000000" pitchFamily="50" charset="0"/>
              </a:rPr>
              <a:t>slide</a:t>
            </a:r>
            <a:endParaRPr lang="ru-RU" sz="5000">
              <a:solidFill>
                <a:schemeClr val="tx2"/>
              </a:solidFill>
            </a:endParaRPr>
          </a:p>
        </p:txBody>
      </p:sp>
      <p:sp>
        <p:nvSpPr>
          <p:cNvPr id="14" name="Прямоугольник 13"/>
          <p:cNvSpPr/>
          <p:nvPr/>
        </p:nvSpPr>
        <p:spPr>
          <a:xfrm>
            <a:off x="593008" y="3257550"/>
            <a:ext cx="1091453" cy="1631216"/>
          </a:xfrm>
          <a:prstGeom prst="rect">
            <a:avLst/>
          </a:prstGeom>
        </p:spPr>
        <p:txBody>
          <a:bodyPr wrap="none">
            <a:spAutoFit/>
          </a:bodyPr>
          <a:lstStyle/>
          <a:p>
            <a:r>
              <a:rPr lang="en-US" sz="10000" spc="650" baseline="30000">
                <a:solidFill>
                  <a:schemeClr val="tx2"/>
                </a:solidFill>
                <a:latin typeface="et-line" panose="02000503000000000000" pitchFamily="2" charset="2"/>
              </a:rPr>
              <a:t></a:t>
            </a:r>
            <a:endParaRPr lang="en-US" sz="10000"/>
          </a:p>
        </p:txBody>
      </p:sp>
      <p:pic>
        <p:nvPicPr>
          <p:cNvPr id="7" name="图片占位符 6"/>
          <p:cNvPicPr>
            <a:picLocks noGrp="1" noChangeAspect="1"/>
          </p:cNvPicPr>
          <p:nvPr>
            <p:ph type="pic" sz="quarter" idx="12"/>
          </p:nvPr>
        </p:nvPicPr>
        <p:blipFill>
          <a:blip r:embed="rId1" cstate="email"/>
          <a:srcRect/>
          <a:stretch>
            <a:fillRect/>
          </a:stretch>
        </p:blipFill>
        <p:spPr/>
      </p:pic>
      <p:pic>
        <p:nvPicPr>
          <p:cNvPr id="9" name="图片占位符 8" descr="图片包含 红色, 戴着, 室内, 天空&#10;&#10;已生成极高可信度的说明"/>
          <p:cNvPicPr>
            <a:picLocks noGrp="1" noChangeAspect="1"/>
          </p:cNvPicPr>
          <p:nvPr>
            <p:ph type="pic" sz="quarter" idx="11"/>
          </p:nvPr>
        </p:nvPicPr>
        <p:blipFill>
          <a:blip r:embed="rId2" cstate="email"/>
          <a:srcRect/>
          <a:stretch>
            <a:fillRect/>
          </a:stretch>
        </p:blipFill>
        <p:spPr/>
      </p:pic>
    </p:spTree>
  </p:cSld>
  <p:clrMapOvr>
    <a:masterClrMapping/>
  </p:clrMapOvr>
  <mc:AlternateContent xmlns:mc="http://schemas.openxmlformats.org/markup-compatibility/2006">
    <mc:Choice xmlns:p14="http://schemas.microsoft.com/office/powerpoint/2010/main" Requires="p14">
      <p:transition spd="slow" p14:dur="1250" advClick="0" advTm="1000">
        <p14:flip dir="r"/>
      </p:transition>
    </mc:Choice>
    <mc:Fallback>
      <p:transition spd="slow" advClick="0" advTm="1000">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3981125" y="4899612"/>
            <a:ext cx="1392214" cy="1392214"/>
          </a:xfrm>
          <a:prstGeom prst="rect">
            <a:avLst/>
          </a:prstGeom>
          <a:solidFill>
            <a:schemeClr val="tx1">
              <a:lumMod val="85000"/>
              <a:lumOff val="1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0"/>
          </a:p>
        </p:txBody>
      </p:sp>
      <p:sp>
        <p:nvSpPr>
          <p:cNvPr id="5" name="矩形 4"/>
          <p:cNvSpPr/>
          <p:nvPr/>
        </p:nvSpPr>
        <p:spPr>
          <a:xfrm>
            <a:off x="594165" y="560484"/>
            <a:ext cx="1392214" cy="1392214"/>
          </a:xfrm>
          <a:prstGeom prst="rect">
            <a:avLst/>
          </a:prstGeom>
          <a:solidFill>
            <a:schemeClr val="tx1">
              <a:lumMod val="85000"/>
              <a:lumOff val="1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0"/>
          </a:p>
        </p:txBody>
      </p:sp>
      <p:cxnSp>
        <p:nvCxnSpPr>
          <p:cNvPr id="7" name="直接连接符 6"/>
          <p:cNvCxnSpPr/>
          <p:nvPr/>
        </p:nvCxnSpPr>
        <p:spPr>
          <a:xfrm>
            <a:off x="6294526" y="3437220"/>
            <a:ext cx="4968216" cy="569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flipH="1" flipV="1">
            <a:off x="10738609" y="2857447"/>
            <a:ext cx="1264" cy="3132797"/>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9" name="椭圆 8"/>
          <p:cNvSpPr/>
          <p:nvPr/>
        </p:nvSpPr>
        <p:spPr>
          <a:xfrm>
            <a:off x="10630494" y="3334164"/>
            <a:ext cx="217493" cy="217493"/>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0"/>
          </a:p>
        </p:txBody>
      </p:sp>
      <p:sp>
        <p:nvSpPr>
          <p:cNvPr id="22" name="文本框 21"/>
          <p:cNvSpPr txBox="1"/>
          <p:nvPr/>
        </p:nvSpPr>
        <p:spPr>
          <a:xfrm>
            <a:off x="6294527" y="3829847"/>
            <a:ext cx="4222794" cy="1701428"/>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fontAlgn="auto">
              <a:lnSpc>
                <a:spcPct val="150000"/>
              </a:lnSpc>
            </a:pPr>
            <a:r>
              <a:rPr lang="zh-CN" altLang="en-US" sz="995">
                <a:latin typeface="华文细黑" panose="02010600040101010101" charset="-122"/>
                <a:ea typeface="华文细黑" panose="02010600040101010101" charset="-122"/>
                <a:sym typeface="+mn-ea"/>
              </a:rPr>
              <a:t>I love you more than I've ever loved any woman. And I've waited longer for you than I've waited for any woman.I love you more than I've ever loved any woman. And I've waited longer for you than I've waited for any woman.</a:t>
            </a:r>
            <a:endParaRPr lang="zh-CN" altLang="en-US" sz="995">
              <a:latin typeface="华文细黑" panose="02010600040101010101" charset="-122"/>
              <a:ea typeface="华文细黑" panose="02010600040101010101" charset="-122"/>
              <a:sym typeface="+mn-ea"/>
            </a:endParaRPr>
          </a:p>
          <a:p>
            <a:pPr algn="r" fontAlgn="auto">
              <a:lnSpc>
                <a:spcPct val="150000"/>
              </a:lnSpc>
            </a:pPr>
            <a:endParaRPr lang="zh-CN" altLang="en-US" sz="995" dirty="0">
              <a:latin typeface="华文细黑" panose="02010600040101010101" charset="-122"/>
              <a:ea typeface="华文细黑" panose="02010600040101010101" charset="-122"/>
              <a:sym typeface="+mn-ea"/>
            </a:endParaRPr>
          </a:p>
          <a:p>
            <a:pPr algn="r" fontAlgn="auto">
              <a:lnSpc>
                <a:spcPct val="150000"/>
              </a:lnSpc>
            </a:pPr>
            <a:r>
              <a:rPr lang="zh-CN" altLang="en-US" sz="995">
                <a:latin typeface="华文细黑" panose="02010600040101010101" charset="-122"/>
                <a:ea typeface="华文细黑" panose="02010600040101010101" charset="-122"/>
                <a:sym typeface="+mn-ea"/>
              </a:rPr>
              <a:t>I love you more than I've ever loved any woman. And I've waited longer for you than I've waited for any woman.</a:t>
            </a:r>
            <a:endParaRPr lang="zh-CN" altLang="en-US" sz="995" dirty="0">
              <a:latin typeface="华文细黑" panose="02010600040101010101" charset="-122"/>
              <a:ea typeface="华文细黑" panose="02010600040101010101" charset="-122"/>
              <a:sym typeface="+mn-ea"/>
            </a:endParaRPr>
          </a:p>
        </p:txBody>
      </p:sp>
      <p:sp>
        <p:nvSpPr>
          <p:cNvPr id="11" name="文本框 10"/>
          <p:cNvSpPr txBox="1"/>
          <p:nvPr/>
        </p:nvSpPr>
        <p:spPr>
          <a:xfrm>
            <a:off x="5565688" y="2231324"/>
            <a:ext cx="3543758" cy="423257"/>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zh-CN" altLang="en-US" sz="1790" b="1" dirty="0">
                <a:latin typeface="华文细黑" panose="02010600040101010101" charset="-122"/>
                <a:ea typeface="华文细黑" panose="02010600040101010101" charset="-122"/>
                <a:sym typeface="+mn-ea"/>
              </a:rPr>
              <a:t>点击添加标题</a:t>
            </a:r>
            <a:endParaRPr lang="zh-CN" altLang="en-US" sz="1790" b="1" dirty="0">
              <a:latin typeface="华文细黑" panose="02010600040101010101" charset="-122"/>
              <a:ea typeface="华文细黑" panose="02010600040101010101" charset="-122"/>
              <a:sym typeface="+mn-ea"/>
            </a:endParaRPr>
          </a:p>
        </p:txBody>
      </p:sp>
      <p:pic>
        <p:nvPicPr>
          <p:cNvPr id="10" name="图片占位符 9" descr="图片包含 人员, 男士, 就坐, 黑色&#10;&#10;已生成高可信度的说明"/>
          <p:cNvPicPr>
            <a:picLocks noGrp="1" noChangeAspect="1"/>
          </p:cNvPicPr>
          <p:nvPr>
            <p:ph type="pic" sz="quarter" idx="10"/>
          </p:nvPr>
        </p:nvPicPr>
        <p:blipFill>
          <a:blip r:embed="rId1" cstate="email"/>
          <a:srcRect/>
          <a:stretch>
            <a:fillRect/>
          </a:stretch>
        </p:blipFill>
        <p:spPr>
          <a:xfrm>
            <a:off x="976313" y="965200"/>
            <a:ext cx="3806825" cy="4514850"/>
          </a:xfrm>
        </p:spPr>
      </p:pic>
    </p:spTree>
  </p:cSld>
  <p:clrMapOvr>
    <a:masterClrMapping/>
  </p:clrMapOvr>
  <mc:AlternateContent xmlns:mc="http://schemas.openxmlformats.org/markup-compatibility/2006">
    <mc:Choice xmlns:p14="http://schemas.microsoft.com/office/powerpoint/2010/main" Requires="p14">
      <p:transition spd="slow" p14:dur="1250" advTm="0">
        <p14:flip dir="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1"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1"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up)">
                                      <p:cBhvr>
                                        <p:cTn id="19" dur="500"/>
                                        <p:tgtEl>
                                          <p:spTgt spid="8"/>
                                        </p:tgtEl>
                                      </p:cBhvr>
                                    </p:animEffect>
                                  </p:childTnLst>
                                </p:cTn>
                              </p:par>
                              <p:par>
                                <p:cTn id="20" presetID="22" presetClass="entr" presetSubtype="2"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right)">
                                      <p:cBhvr>
                                        <p:cTn id="22" dur="500"/>
                                        <p:tgtEl>
                                          <p:spTgt spid="7"/>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p:cTn id="26" dur="500" fill="hold"/>
                                        <p:tgtEl>
                                          <p:spTgt spid="9"/>
                                        </p:tgtEl>
                                        <p:attrNameLst>
                                          <p:attrName>ppt_w</p:attrName>
                                        </p:attrNameLst>
                                      </p:cBhvr>
                                      <p:tavLst>
                                        <p:tav tm="0">
                                          <p:val>
                                            <p:fltVal val="0"/>
                                          </p:val>
                                        </p:tav>
                                        <p:tav tm="100000">
                                          <p:val>
                                            <p:strVal val="#ppt_w"/>
                                          </p:val>
                                        </p:tav>
                                      </p:tavLst>
                                    </p:anim>
                                    <p:anim calcmode="lin" valueType="num">
                                      <p:cBhvr>
                                        <p:cTn id="27" dur="500" fill="hold"/>
                                        <p:tgtEl>
                                          <p:spTgt spid="9"/>
                                        </p:tgtEl>
                                        <p:attrNameLst>
                                          <p:attrName>ppt_h</p:attrName>
                                        </p:attrNameLst>
                                      </p:cBhvr>
                                      <p:tavLst>
                                        <p:tav tm="0">
                                          <p:val>
                                            <p:fltVal val="0"/>
                                          </p:val>
                                        </p:tav>
                                        <p:tav tm="100000">
                                          <p:val>
                                            <p:strVal val="#ppt_h"/>
                                          </p:val>
                                        </p:tav>
                                      </p:tavLst>
                                    </p:anim>
                                    <p:animEffect transition="in" filter="fade">
                                      <p:cBhvr>
                                        <p:cTn id="28" dur="500"/>
                                        <p:tgtEl>
                                          <p:spTgt spid="9"/>
                                        </p:tgtEl>
                                      </p:cBhvr>
                                    </p:animEffect>
                                  </p:childTnLst>
                                </p:cTn>
                              </p:par>
                            </p:childTnLst>
                          </p:cTn>
                        </p:par>
                        <p:par>
                          <p:cTn id="29" fill="hold">
                            <p:stCondLst>
                              <p:cond delay="2500"/>
                            </p:stCondLst>
                            <p:childTnLst>
                              <p:par>
                                <p:cTn id="30" presetID="14" presetClass="entr" presetSubtype="5" fill="hold" grpId="1" nodeType="after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randombar(vertical)">
                                      <p:cBhvr>
                                        <p:cTn id="32" dur="1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bldLvl="0" animBg="1"/>
      <p:bldP spid="5" grpId="0" animBg="1"/>
      <p:bldP spid="5" grpId="1" bldLvl="0" animBg="1"/>
      <p:bldP spid="9" grpId="0" bldLvl="0" animBg="1"/>
      <p:bldP spid="22" grpId="0"/>
      <p:bldP spid="22" grpId="1"/>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占位符 4" descr="图片包含 户外, 人员, 建筑物, 妇女&#10;&#10;已生成极高可信度的说明"/>
          <p:cNvPicPr>
            <a:picLocks noGrp="1" noChangeAspect="1"/>
          </p:cNvPicPr>
          <p:nvPr>
            <p:ph type="pic" sz="quarter" idx="10"/>
          </p:nvPr>
        </p:nvPicPr>
        <p:blipFill>
          <a:blip r:embed="rId1" cstate="email"/>
          <a:srcRect/>
          <a:stretch>
            <a:fillRect/>
          </a:stretch>
        </p:blipFill>
        <p:spPr/>
      </p:pic>
      <p:sp>
        <p:nvSpPr>
          <p:cNvPr id="12" name="Rectangle 3"/>
          <p:cNvSpPr/>
          <p:nvPr/>
        </p:nvSpPr>
        <p:spPr>
          <a:xfrm>
            <a:off x="0" y="0"/>
            <a:ext cx="12192000" cy="6858000"/>
          </a:xfrm>
          <a:prstGeom prst="rect">
            <a:avLst/>
          </a:prstGeom>
          <a:solidFill>
            <a:srgbClr val="000000">
              <a:alpha val="6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nvGrpSpPr>
          <p:cNvPr id="17" name="Группа 16"/>
          <p:cNvGrpSpPr/>
          <p:nvPr/>
        </p:nvGrpSpPr>
        <p:grpSpPr>
          <a:xfrm>
            <a:off x="2228850" y="1983659"/>
            <a:ext cx="7734300" cy="2890684"/>
            <a:chOff x="4454525" y="3084871"/>
            <a:chExt cx="15468600" cy="5781367"/>
          </a:xfrm>
        </p:grpSpPr>
        <p:grpSp>
          <p:nvGrpSpPr>
            <p:cNvPr id="16" name="Группа 15"/>
            <p:cNvGrpSpPr/>
            <p:nvPr/>
          </p:nvGrpSpPr>
          <p:grpSpPr>
            <a:xfrm>
              <a:off x="5102225" y="4795684"/>
              <a:ext cx="14173200" cy="2633972"/>
              <a:chOff x="5102225" y="4648200"/>
              <a:chExt cx="14173200" cy="2633972"/>
            </a:xfrm>
          </p:grpSpPr>
          <p:sp>
            <p:nvSpPr>
              <p:cNvPr id="10" name="TextBox 9"/>
              <p:cNvSpPr txBox="1"/>
              <p:nvPr/>
            </p:nvSpPr>
            <p:spPr>
              <a:xfrm>
                <a:off x="5102225" y="4648200"/>
                <a:ext cx="14173200" cy="1449628"/>
              </a:xfrm>
              <a:prstGeom prst="rect">
                <a:avLst/>
              </a:prstGeom>
              <a:noFill/>
            </p:spPr>
            <p:txBody>
              <a:bodyPr wrap="square" rtlCol="0">
                <a:spAutoFit/>
              </a:bodyPr>
              <a:lstStyle/>
              <a:p>
                <a:pPr algn="ctr">
                  <a:lnSpc>
                    <a:spcPct val="80000"/>
                  </a:lnSpc>
                </a:pPr>
                <a:r>
                  <a:rPr lang="en-US" sz="5000" dirty="0">
                    <a:solidFill>
                      <a:schemeClr val="bg1"/>
                    </a:solidFill>
                    <a:latin typeface="Montserrat Extra Bold" panose="00000900000000000000" pitchFamily="50" charset="0"/>
                  </a:rPr>
                  <a:t>PART  FOUR</a:t>
                </a:r>
                <a:endParaRPr lang="ru-RU" sz="5000" dirty="0">
                  <a:solidFill>
                    <a:schemeClr val="bg1"/>
                  </a:solidFill>
                </a:endParaRPr>
              </a:p>
            </p:txBody>
          </p:sp>
          <p:sp>
            <p:nvSpPr>
              <p:cNvPr id="11" name="Прямоугольник 10"/>
              <p:cNvSpPr/>
              <p:nvPr/>
            </p:nvSpPr>
            <p:spPr>
              <a:xfrm>
                <a:off x="5839147" y="5943344"/>
                <a:ext cx="12699358" cy="1338828"/>
              </a:xfrm>
              <a:prstGeom prst="rect">
                <a:avLst/>
              </a:prstGeom>
            </p:spPr>
            <p:txBody>
              <a:bodyPr vert="horz" wrap="square">
                <a:spAutoFit/>
              </a:bodyPr>
              <a:lstStyle/>
              <a:p>
                <a:pPr algn="ctr">
                  <a:lnSpc>
                    <a:spcPct val="150000"/>
                  </a:lnSpc>
                </a:pPr>
                <a:r>
                  <a:rPr lang="en-US" sz="1250">
                    <a:solidFill>
                      <a:schemeClr val="bg1"/>
                    </a:solidFill>
                    <a:latin typeface="Montserrat" panose="00000500000000000000" pitchFamily="50" charset="0"/>
                  </a:rPr>
                  <a:t>THIS IS LONG AWAITED BUSINESS POWERPOINT TEMPLATE</a:t>
                </a:r>
                <a:endParaRPr lang="en-US" sz="1250">
                  <a:solidFill>
                    <a:schemeClr val="bg1"/>
                  </a:solidFill>
                  <a:latin typeface="Montserrat" panose="00000500000000000000" pitchFamily="50" charset="0"/>
                </a:endParaRPr>
              </a:p>
              <a:p>
                <a:pPr algn="ctr">
                  <a:lnSpc>
                    <a:spcPct val="150000"/>
                  </a:lnSpc>
                </a:pPr>
                <a:r>
                  <a:rPr lang="en-US" sz="1250">
                    <a:solidFill>
                      <a:schemeClr val="bg1"/>
                    </a:solidFill>
                    <a:latin typeface="Montserrat" panose="00000500000000000000" pitchFamily="50" charset="0"/>
                  </a:rPr>
                  <a:t>FOR YOUR COMPANY INDUSTRY</a:t>
                </a:r>
                <a:endParaRPr lang="en-US" sz="1250">
                  <a:solidFill>
                    <a:schemeClr val="bg1"/>
                  </a:solidFill>
                  <a:latin typeface="Montserrat" panose="00000500000000000000" pitchFamily="50" charset="0"/>
                </a:endParaRPr>
              </a:p>
            </p:txBody>
          </p:sp>
        </p:grpSp>
        <p:cxnSp>
          <p:nvCxnSpPr>
            <p:cNvPr id="13" name="Прямая соединительная линия 12"/>
            <p:cNvCxnSpPr/>
            <p:nvPr/>
          </p:nvCxnSpPr>
          <p:spPr>
            <a:xfrm>
              <a:off x="4454525" y="3084871"/>
              <a:ext cx="154686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Прямая соединительная линия 14"/>
            <p:cNvCxnSpPr/>
            <p:nvPr/>
          </p:nvCxnSpPr>
          <p:spPr>
            <a:xfrm>
              <a:off x="4454525" y="8866238"/>
              <a:ext cx="154686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mc:Choice xmlns:p14="http://schemas.microsoft.com/office/powerpoint/2010/main" Requires="p14">
      <p:transition spd="slow" p14:dur="1250" advClick="0" advTm="1000">
        <p14:flip dir="r"/>
      </p:transition>
    </mc:Choice>
    <mc:Fallback>
      <p:transition spd="slow" advClick="0" advTm="1000">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11574626" y="342900"/>
            <a:ext cx="641073" cy="548740"/>
          </a:xfrm>
          <a:prstGeom prst="rect">
            <a:avLst/>
          </a:prstGeom>
        </p:spPr>
        <p:txBody>
          <a:bodyPr vert="wordArtVert" wrap="none">
            <a:spAutoFit/>
          </a:bodyPr>
          <a:lstStyle/>
          <a:p>
            <a:pPr>
              <a:lnSpc>
                <a:spcPct val="200000"/>
              </a:lnSpc>
            </a:pPr>
            <a:r>
              <a:rPr lang="en-US" sz="1250">
                <a:solidFill>
                  <a:schemeClr val="tx2"/>
                </a:solidFill>
                <a:latin typeface="Montserrat" panose="00000500000000000000" pitchFamily="50" charset="0"/>
              </a:rPr>
              <a:t>04</a:t>
            </a:r>
            <a:endParaRPr lang="en-US" sz="1250">
              <a:solidFill>
                <a:schemeClr val="tx2"/>
              </a:solidFill>
              <a:latin typeface="Montserrat" panose="00000500000000000000" pitchFamily="50" charset="0"/>
            </a:endParaRPr>
          </a:p>
        </p:txBody>
      </p:sp>
      <p:sp>
        <p:nvSpPr>
          <p:cNvPr id="6" name="Прямоугольник 5"/>
          <p:cNvSpPr/>
          <p:nvPr/>
        </p:nvSpPr>
        <p:spPr>
          <a:xfrm>
            <a:off x="11571810" y="4635470"/>
            <a:ext cx="641073" cy="1917961"/>
          </a:xfrm>
          <a:prstGeom prst="rect">
            <a:avLst/>
          </a:prstGeom>
        </p:spPr>
        <p:txBody>
          <a:bodyPr vert="wordArtVert" wrap="none">
            <a:spAutoFit/>
          </a:bodyPr>
          <a:lstStyle/>
          <a:p>
            <a:pPr>
              <a:lnSpc>
                <a:spcPct val="200000"/>
              </a:lnSpc>
            </a:pPr>
            <a:r>
              <a:rPr lang="en-US" sz="1250">
                <a:solidFill>
                  <a:schemeClr val="tx2"/>
                </a:solidFill>
                <a:latin typeface="Montserrat" panose="00000500000000000000" pitchFamily="50" charset="0"/>
              </a:rPr>
              <a:t>business</a:t>
            </a:r>
            <a:endParaRPr lang="en-US" sz="1250">
              <a:solidFill>
                <a:schemeClr val="tx2"/>
              </a:solidFill>
              <a:latin typeface="Montserrat" panose="00000500000000000000" pitchFamily="50" charset="0"/>
            </a:endParaRPr>
          </a:p>
        </p:txBody>
      </p:sp>
      <p:sp>
        <p:nvSpPr>
          <p:cNvPr id="9" name="TextBox 8"/>
          <p:cNvSpPr txBox="1"/>
          <p:nvPr/>
        </p:nvSpPr>
        <p:spPr>
          <a:xfrm>
            <a:off x="6178550" y="5334000"/>
            <a:ext cx="4411663" cy="1015663"/>
          </a:xfrm>
          <a:prstGeom prst="rect">
            <a:avLst/>
          </a:prstGeom>
          <a:noFill/>
        </p:spPr>
        <p:txBody>
          <a:bodyPr wrap="square" rtlCol="0">
            <a:spAutoFit/>
          </a:bodyPr>
          <a:lstStyle/>
          <a:p>
            <a:r>
              <a:rPr lang="en-US" sz="1500">
                <a:solidFill>
                  <a:schemeClr val="tx2"/>
                </a:solidFill>
              </a:rPr>
              <a:t>Aliquam pharetra, dolor at scelerisque dictum, nunc leo feugiat metus, sit ametes venenatis justo ligula ac mauris. Pellentesque in semper risus, vel volutpat magna. Vivamus eget ultrices elit. </a:t>
            </a:r>
            <a:endParaRPr lang="en-US" sz="1500">
              <a:solidFill>
                <a:schemeClr val="tx2"/>
              </a:solidFill>
            </a:endParaRPr>
          </a:p>
        </p:txBody>
      </p:sp>
      <p:sp>
        <p:nvSpPr>
          <p:cNvPr id="10" name="TextBox 9"/>
          <p:cNvSpPr txBox="1"/>
          <p:nvPr/>
        </p:nvSpPr>
        <p:spPr>
          <a:xfrm>
            <a:off x="806450" y="5334000"/>
            <a:ext cx="4411663" cy="1015663"/>
          </a:xfrm>
          <a:prstGeom prst="rect">
            <a:avLst/>
          </a:prstGeom>
          <a:noFill/>
        </p:spPr>
        <p:txBody>
          <a:bodyPr wrap="square" rtlCol="0">
            <a:spAutoFit/>
          </a:bodyPr>
          <a:lstStyle/>
          <a:p>
            <a:r>
              <a:rPr lang="en-US" sz="1500" dirty="0" err="1">
                <a:solidFill>
                  <a:schemeClr val="tx2"/>
                </a:solidFill>
              </a:rPr>
              <a:t>Aliquam</a:t>
            </a:r>
            <a:r>
              <a:rPr lang="en-US" sz="1500" dirty="0">
                <a:solidFill>
                  <a:schemeClr val="tx2"/>
                </a:solidFill>
              </a:rPr>
              <a:t> pharetra, dolor at </a:t>
            </a:r>
            <a:r>
              <a:rPr lang="en-US" sz="1500" dirty="0" err="1">
                <a:solidFill>
                  <a:schemeClr val="tx2"/>
                </a:solidFill>
              </a:rPr>
              <a:t>scelerisque</a:t>
            </a:r>
            <a:r>
              <a:rPr lang="en-US" sz="1500" dirty="0">
                <a:solidFill>
                  <a:schemeClr val="tx2"/>
                </a:solidFill>
              </a:rPr>
              <a:t> dictum, </a:t>
            </a:r>
            <a:r>
              <a:rPr lang="en-US" sz="1500" dirty="0" err="1">
                <a:solidFill>
                  <a:schemeClr val="tx2"/>
                </a:solidFill>
              </a:rPr>
              <a:t>nunc</a:t>
            </a:r>
            <a:r>
              <a:rPr lang="en-US" sz="1500" dirty="0">
                <a:solidFill>
                  <a:schemeClr val="tx2"/>
                </a:solidFill>
              </a:rPr>
              <a:t> </a:t>
            </a:r>
            <a:r>
              <a:rPr lang="en-US" sz="1500" dirty="0" err="1">
                <a:solidFill>
                  <a:schemeClr val="tx2"/>
                </a:solidFill>
              </a:rPr>
              <a:t>leo</a:t>
            </a:r>
            <a:r>
              <a:rPr lang="en-US" sz="1500" dirty="0">
                <a:solidFill>
                  <a:schemeClr val="tx2"/>
                </a:solidFill>
              </a:rPr>
              <a:t> </a:t>
            </a:r>
            <a:r>
              <a:rPr lang="en-US" sz="1500" dirty="0" err="1">
                <a:solidFill>
                  <a:schemeClr val="tx2"/>
                </a:solidFill>
              </a:rPr>
              <a:t>feugiat</a:t>
            </a:r>
            <a:r>
              <a:rPr lang="en-US" sz="1500" dirty="0">
                <a:solidFill>
                  <a:schemeClr val="tx2"/>
                </a:solidFill>
              </a:rPr>
              <a:t> </a:t>
            </a:r>
            <a:r>
              <a:rPr lang="en-US" sz="1500" dirty="0" err="1">
                <a:solidFill>
                  <a:schemeClr val="tx2"/>
                </a:solidFill>
              </a:rPr>
              <a:t>metus</a:t>
            </a:r>
            <a:r>
              <a:rPr lang="en-US" sz="1500" dirty="0">
                <a:solidFill>
                  <a:schemeClr val="tx2"/>
                </a:solidFill>
              </a:rPr>
              <a:t>, sit </a:t>
            </a:r>
            <a:r>
              <a:rPr lang="en-US" sz="1500" dirty="0" err="1">
                <a:solidFill>
                  <a:schemeClr val="tx2"/>
                </a:solidFill>
              </a:rPr>
              <a:t>ametes</a:t>
            </a:r>
            <a:r>
              <a:rPr lang="en-US" sz="1500" dirty="0">
                <a:solidFill>
                  <a:schemeClr val="tx2"/>
                </a:solidFill>
              </a:rPr>
              <a:t> </a:t>
            </a:r>
            <a:r>
              <a:rPr lang="en-US" sz="1500" dirty="0" err="1">
                <a:solidFill>
                  <a:schemeClr val="tx2"/>
                </a:solidFill>
              </a:rPr>
              <a:t>venenatis</a:t>
            </a:r>
            <a:r>
              <a:rPr lang="en-US" sz="1500" dirty="0">
                <a:solidFill>
                  <a:schemeClr val="tx2"/>
                </a:solidFill>
              </a:rPr>
              <a:t> </a:t>
            </a:r>
            <a:r>
              <a:rPr lang="en-US" sz="1500" dirty="0" err="1">
                <a:solidFill>
                  <a:schemeClr val="tx2"/>
                </a:solidFill>
              </a:rPr>
              <a:t>justo</a:t>
            </a:r>
            <a:r>
              <a:rPr lang="en-US" sz="1500" dirty="0">
                <a:solidFill>
                  <a:schemeClr val="tx2"/>
                </a:solidFill>
              </a:rPr>
              <a:t> ligula ac </a:t>
            </a:r>
            <a:r>
              <a:rPr lang="en-US" sz="1500" dirty="0" err="1">
                <a:solidFill>
                  <a:schemeClr val="tx2"/>
                </a:solidFill>
              </a:rPr>
              <a:t>mauris</a:t>
            </a:r>
            <a:r>
              <a:rPr lang="en-US" sz="1500" dirty="0">
                <a:solidFill>
                  <a:schemeClr val="tx2"/>
                </a:solidFill>
              </a:rPr>
              <a:t>. </a:t>
            </a:r>
            <a:r>
              <a:rPr lang="en-US" sz="1500" dirty="0" err="1">
                <a:solidFill>
                  <a:schemeClr val="tx2"/>
                </a:solidFill>
              </a:rPr>
              <a:t>Pellentesque</a:t>
            </a:r>
            <a:r>
              <a:rPr lang="en-US" sz="1500" dirty="0">
                <a:solidFill>
                  <a:schemeClr val="tx2"/>
                </a:solidFill>
              </a:rPr>
              <a:t> in semper </a:t>
            </a:r>
            <a:r>
              <a:rPr lang="en-US" sz="1500" dirty="0" err="1">
                <a:solidFill>
                  <a:schemeClr val="tx2"/>
                </a:solidFill>
              </a:rPr>
              <a:t>risus</a:t>
            </a:r>
            <a:r>
              <a:rPr lang="en-US" sz="1500" dirty="0">
                <a:solidFill>
                  <a:schemeClr val="tx2"/>
                </a:solidFill>
              </a:rPr>
              <a:t>, </a:t>
            </a:r>
            <a:r>
              <a:rPr lang="en-US" sz="1500" dirty="0" err="1">
                <a:solidFill>
                  <a:schemeClr val="tx2"/>
                </a:solidFill>
              </a:rPr>
              <a:t>vel</a:t>
            </a:r>
            <a:r>
              <a:rPr lang="en-US" sz="1500" dirty="0">
                <a:solidFill>
                  <a:schemeClr val="tx2"/>
                </a:solidFill>
              </a:rPr>
              <a:t> </a:t>
            </a:r>
            <a:r>
              <a:rPr lang="en-US" sz="1500" dirty="0" err="1">
                <a:solidFill>
                  <a:schemeClr val="tx2"/>
                </a:solidFill>
              </a:rPr>
              <a:t>volutpat</a:t>
            </a:r>
            <a:r>
              <a:rPr lang="en-US" sz="1500" dirty="0">
                <a:solidFill>
                  <a:schemeClr val="tx2"/>
                </a:solidFill>
              </a:rPr>
              <a:t> magna. </a:t>
            </a:r>
            <a:r>
              <a:rPr lang="en-US" sz="1500" dirty="0" err="1">
                <a:solidFill>
                  <a:schemeClr val="tx2"/>
                </a:solidFill>
              </a:rPr>
              <a:t>Vivamus</a:t>
            </a:r>
            <a:r>
              <a:rPr lang="en-US" sz="1500" dirty="0">
                <a:solidFill>
                  <a:schemeClr val="tx2"/>
                </a:solidFill>
              </a:rPr>
              <a:t> </a:t>
            </a:r>
            <a:r>
              <a:rPr lang="en-US" sz="1500" dirty="0" err="1">
                <a:solidFill>
                  <a:schemeClr val="tx2"/>
                </a:solidFill>
              </a:rPr>
              <a:t>eget</a:t>
            </a:r>
            <a:r>
              <a:rPr lang="en-US" sz="1500" dirty="0">
                <a:solidFill>
                  <a:schemeClr val="tx2"/>
                </a:solidFill>
              </a:rPr>
              <a:t> </a:t>
            </a:r>
            <a:r>
              <a:rPr lang="en-US" sz="1500" dirty="0" err="1">
                <a:solidFill>
                  <a:schemeClr val="tx2"/>
                </a:solidFill>
              </a:rPr>
              <a:t>ultrices</a:t>
            </a:r>
            <a:r>
              <a:rPr lang="en-US" sz="1500" dirty="0">
                <a:solidFill>
                  <a:schemeClr val="tx2"/>
                </a:solidFill>
              </a:rPr>
              <a:t> </a:t>
            </a:r>
            <a:r>
              <a:rPr lang="en-US" sz="1500" dirty="0" err="1">
                <a:solidFill>
                  <a:schemeClr val="tx2"/>
                </a:solidFill>
              </a:rPr>
              <a:t>elit</a:t>
            </a:r>
            <a:r>
              <a:rPr lang="en-US" sz="1500" dirty="0">
                <a:solidFill>
                  <a:schemeClr val="tx2"/>
                </a:solidFill>
              </a:rPr>
              <a:t>. </a:t>
            </a:r>
            <a:endParaRPr lang="en-US" sz="1500" dirty="0">
              <a:solidFill>
                <a:schemeClr val="tx2"/>
              </a:solidFill>
            </a:endParaRPr>
          </a:p>
        </p:txBody>
      </p:sp>
      <p:sp>
        <p:nvSpPr>
          <p:cNvPr id="11" name="TextBox 10"/>
          <p:cNvSpPr txBox="1"/>
          <p:nvPr/>
        </p:nvSpPr>
        <p:spPr>
          <a:xfrm>
            <a:off x="806450" y="2686050"/>
            <a:ext cx="3581400" cy="2169825"/>
          </a:xfrm>
          <a:prstGeom prst="rect">
            <a:avLst/>
          </a:prstGeom>
          <a:noFill/>
        </p:spPr>
        <p:txBody>
          <a:bodyPr wrap="square" rtlCol="0">
            <a:spAutoFit/>
          </a:bodyPr>
          <a:lstStyle/>
          <a:p>
            <a:pPr>
              <a:lnSpc>
                <a:spcPct val="90000"/>
              </a:lnSpc>
            </a:pPr>
            <a:r>
              <a:rPr lang="en-US" sz="5000">
                <a:solidFill>
                  <a:schemeClr val="tx2"/>
                </a:solidFill>
                <a:latin typeface="Montserrat Semi Bold" panose="00000700000000000000" pitchFamily="50" charset="0"/>
              </a:rPr>
              <a:t>our</a:t>
            </a:r>
            <a:endParaRPr lang="en-US" sz="5000">
              <a:solidFill>
                <a:schemeClr val="tx2"/>
              </a:solidFill>
              <a:latin typeface="Montserrat Semi Bold" panose="00000700000000000000" pitchFamily="50" charset="0"/>
            </a:endParaRPr>
          </a:p>
          <a:p>
            <a:pPr>
              <a:lnSpc>
                <a:spcPct val="90000"/>
              </a:lnSpc>
            </a:pPr>
            <a:r>
              <a:rPr lang="en-US" sz="5000">
                <a:solidFill>
                  <a:schemeClr val="tx2"/>
                </a:solidFill>
                <a:latin typeface="Montserrat Semi Bold" panose="00000700000000000000" pitchFamily="50" charset="0"/>
              </a:rPr>
              <a:t>portfolio </a:t>
            </a:r>
            <a:endParaRPr lang="en-US" sz="5000">
              <a:solidFill>
                <a:schemeClr val="tx2"/>
              </a:solidFill>
              <a:latin typeface="Montserrat Semi Bold" panose="00000700000000000000" pitchFamily="50" charset="0"/>
            </a:endParaRPr>
          </a:p>
          <a:p>
            <a:pPr>
              <a:lnSpc>
                <a:spcPct val="90000"/>
              </a:lnSpc>
            </a:pPr>
            <a:r>
              <a:rPr lang="en-US" sz="5000">
                <a:solidFill>
                  <a:schemeClr val="tx2"/>
                </a:solidFill>
                <a:latin typeface="Montserrat Semi Bold" panose="00000700000000000000" pitchFamily="50" charset="0"/>
              </a:rPr>
              <a:t>slide</a:t>
            </a:r>
            <a:endParaRPr lang="ru-RU" sz="5000">
              <a:solidFill>
                <a:schemeClr val="tx2"/>
              </a:solidFill>
            </a:endParaRPr>
          </a:p>
        </p:txBody>
      </p:sp>
      <p:sp>
        <p:nvSpPr>
          <p:cNvPr id="12" name="Прямоугольник 11"/>
          <p:cNvSpPr/>
          <p:nvPr/>
        </p:nvSpPr>
        <p:spPr>
          <a:xfrm>
            <a:off x="806450" y="838200"/>
            <a:ext cx="1309461" cy="2015936"/>
          </a:xfrm>
          <a:prstGeom prst="rect">
            <a:avLst/>
          </a:prstGeom>
        </p:spPr>
        <p:txBody>
          <a:bodyPr wrap="none">
            <a:spAutoFit/>
          </a:bodyPr>
          <a:lstStyle/>
          <a:p>
            <a:r>
              <a:rPr lang="en-US" sz="12500" spc="650" baseline="30000">
                <a:solidFill>
                  <a:schemeClr val="tx2"/>
                </a:solidFill>
                <a:latin typeface="et-line" panose="02000503000000000000" pitchFamily="2" charset="2"/>
              </a:rPr>
              <a:t></a:t>
            </a:r>
            <a:endParaRPr lang="en-US" sz="12500"/>
          </a:p>
        </p:txBody>
      </p:sp>
      <p:pic>
        <p:nvPicPr>
          <p:cNvPr id="7" name="图片占位符 6"/>
          <p:cNvPicPr>
            <a:picLocks noGrp="1" noChangeAspect="1"/>
          </p:cNvPicPr>
          <p:nvPr>
            <p:ph type="pic" sz="quarter" idx="10"/>
          </p:nvPr>
        </p:nvPicPr>
        <p:blipFill>
          <a:blip r:embed="rId1" cstate="email"/>
          <a:srcRect/>
          <a:stretch>
            <a:fillRect/>
          </a:stretch>
        </p:blipFill>
        <p:spPr/>
      </p:pic>
    </p:spTree>
  </p:cSld>
  <p:clrMapOvr>
    <a:masterClrMapping/>
  </p:clrMapOvr>
  <mc:AlternateContent xmlns:mc="http://schemas.openxmlformats.org/markup-compatibility/2006">
    <mc:Choice xmlns:p14="http://schemas.microsoft.com/office/powerpoint/2010/main" Requires="p14">
      <p:transition spd="slow" p14:dur="1250" advClick="0" advTm="1000">
        <p14:flip dir="r"/>
      </p:transition>
    </mc:Choice>
    <mc:Fallback>
      <p:transition spd="slow" advClick="0" advTm="100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占位符 4" descr="图片包含 户外, 人员, 建筑物, 妇女&#10;&#10;已生成极高可信度的说明"/>
          <p:cNvPicPr>
            <a:picLocks noGrp="1" noChangeAspect="1"/>
          </p:cNvPicPr>
          <p:nvPr>
            <p:ph type="pic" sz="quarter" idx="10"/>
          </p:nvPr>
        </p:nvPicPr>
        <p:blipFill>
          <a:blip r:embed="rId1" cstate="email"/>
          <a:srcRect/>
          <a:stretch>
            <a:fillRect/>
          </a:stretch>
        </p:blipFill>
        <p:spPr/>
      </p:pic>
      <p:sp>
        <p:nvSpPr>
          <p:cNvPr id="12" name="Rectangle 3"/>
          <p:cNvSpPr/>
          <p:nvPr/>
        </p:nvSpPr>
        <p:spPr>
          <a:xfrm>
            <a:off x="0" y="0"/>
            <a:ext cx="12192000" cy="6858000"/>
          </a:xfrm>
          <a:prstGeom prst="rect">
            <a:avLst/>
          </a:prstGeom>
          <a:solidFill>
            <a:srgbClr val="000000">
              <a:alpha val="6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nvGrpSpPr>
          <p:cNvPr id="17" name="Группа 16"/>
          <p:cNvGrpSpPr/>
          <p:nvPr/>
        </p:nvGrpSpPr>
        <p:grpSpPr>
          <a:xfrm>
            <a:off x="2228850" y="1983659"/>
            <a:ext cx="7734300" cy="2890684"/>
            <a:chOff x="4454525" y="3084871"/>
            <a:chExt cx="15468600" cy="5781367"/>
          </a:xfrm>
        </p:grpSpPr>
        <p:grpSp>
          <p:nvGrpSpPr>
            <p:cNvPr id="16" name="Группа 15"/>
            <p:cNvGrpSpPr/>
            <p:nvPr/>
          </p:nvGrpSpPr>
          <p:grpSpPr>
            <a:xfrm>
              <a:off x="5102225" y="4795684"/>
              <a:ext cx="14173200" cy="2633972"/>
              <a:chOff x="5102225" y="4648200"/>
              <a:chExt cx="14173200" cy="2633972"/>
            </a:xfrm>
          </p:grpSpPr>
          <p:sp>
            <p:nvSpPr>
              <p:cNvPr id="10" name="TextBox 9"/>
              <p:cNvSpPr txBox="1"/>
              <p:nvPr/>
            </p:nvSpPr>
            <p:spPr>
              <a:xfrm>
                <a:off x="5102225" y="4648200"/>
                <a:ext cx="14173200" cy="1449628"/>
              </a:xfrm>
              <a:prstGeom prst="rect">
                <a:avLst/>
              </a:prstGeom>
              <a:noFill/>
            </p:spPr>
            <p:txBody>
              <a:bodyPr wrap="square" rtlCol="0">
                <a:spAutoFit/>
              </a:bodyPr>
              <a:lstStyle/>
              <a:p>
                <a:pPr algn="ctr">
                  <a:lnSpc>
                    <a:spcPct val="80000"/>
                  </a:lnSpc>
                </a:pPr>
                <a:r>
                  <a:rPr lang="en-US" sz="5000" dirty="0">
                    <a:solidFill>
                      <a:schemeClr val="bg1"/>
                    </a:solidFill>
                    <a:latin typeface="Montserrat Extra Bold" panose="00000900000000000000" pitchFamily="50" charset="0"/>
                  </a:rPr>
                  <a:t>PART  ONE</a:t>
                </a:r>
                <a:endParaRPr lang="ru-RU" sz="5000" dirty="0">
                  <a:solidFill>
                    <a:schemeClr val="bg1"/>
                  </a:solidFill>
                </a:endParaRPr>
              </a:p>
            </p:txBody>
          </p:sp>
          <p:sp>
            <p:nvSpPr>
              <p:cNvPr id="11" name="Прямоугольник 10"/>
              <p:cNvSpPr/>
              <p:nvPr/>
            </p:nvSpPr>
            <p:spPr>
              <a:xfrm>
                <a:off x="5839147" y="5943344"/>
                <a:ext cx="12699358" cy="1338828"/>
              </a:xfrm>
              <a:prstGeom prst="rect">
                <a:avLst/>
              </a:prstGeom>
            </p:spPr>
            <p:txBody>
              <a:bodyPr vert="horz" wrap="square">
                <a:spAutoFit/>
              </a:bodyPr>
              <a:lstStyle/>
              <a:p>
                <a:pPr algn="ctr">
                  <a:lnSpc>
                    <a:spcPct val="150000"/>
                  </a:lnSpc>
                </a:pPr>
                <a:r>
                  <a:rPr lang="en-US" sz="1250">
                    <a:solidFill>
                      <a:schemeClr val="bg1"/>
                    </a:solidFill>
                    <a:latin typeface="Montserrat" panose="00000500000000000000" pitchFamily="50" charset="0"/>
                  </a:rPr>
                  <a:t>THIS IS LONG AWAITED BUSINESS POWERPOINT TEMPLATE</a:t>
                </a:r>
                <a:endParaRPr lang="en-US" sz="1250">
                  <a:solidFill>
                    <a:schemeClr val="bg1"/>
                  </a:solidFill>
                  <a:latin typeface="Montserrat" panose="00000500000000000000" pitchFamily="50" charset="0"/>
                </a:endParaRPr>
              </a:p>
              <a:p>
                <a:pPr algn="ctr">
                  <a:lnSpc>
                    <a:spcPct val="150000"/>
                  </a:lnSpc>
                </a:pPr>
                <a:r>
                  <a:rPr lang="en-US" sz="1250">
                    <a:solidFill>
                      <a:schemeClr val="bg1"/>
                    </a:solidFill>
                    <a:latin typeface="Montserrat" panose="00000500000000000000" pitchFamily="50" charset="0"/>
                  </a:rPr>
                  <a:t>FOR YOUR COMPANY INDUSTRY</a:t>
                </a:r>
                <a:endParaRPr lang="en-US" sz="1250">
                  <a:solidFill>
                    <a:schemeClr val="bg1"/>
                  </a:solidFill>
                  <a:latin typeface="Montserrat" panose="00000500000000000000" pitchFamily="50" charset="0"/>
                </a:endParaRPr>
              </a:p>
            </p:txBody>
          </p:sp>
        </p:grpSp>
        <p:cxnSp>
          <p:nvCxnSpPr>
            <p:cNvPr id="13" name="Прямая соединительная линия 12"/>
            <p:cNvCxnSpPr/>
            <p:nvPr/>
          </p:nvCxnSpPr>
          <p:spPr>
            <a:xfrm>
              <a:off x="4454525" y="3084871"/>
              <a:ext cx="154686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Прямая соединительная линия 14"/>
            <p:cNvCxnSpPr/>
            <p:nvPr/>
          </p:nvCxnSpPr>
          <p:spPr>
            <a:xfrm>
              <a:off x="4454525" y="8866238"/>
              <a:ext cx="154686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mc:Choice xmlns:p14="http://schemas.microsoft.com/office/powerpoint/2010/main" Requires="p14">
      <p:transition spd="slow" p14:dur="1250" advClick="0" advTm="1000">
        <p14:flip dir="r"/>
      </p:transition>
    </mc:Choice>
    <mc:Fallback>
      <p:transition spd="slow" advClick="0" advTm="1000">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653427" y="1627976"/>
            <a:ext cx="4604040" cy="4314471"/>
          </a:xfrm>
          <a:prstGeom prst="rect">
            <a:avLst/>
          </a:prstGeom>
          <a:blipFill rotWithShape="1">
            <a:blip r:embed="rId1" cstate="email"/>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0"/>
          </a:p>
        </p:txBody>
      </p:sp>
      <p:sp>
        <p:nvSpPr>
          <p:cNvPr id="6" name="矩形 5"/>
          <p:cNvSpPr/>
          <p:nvPr/>
        </p:nvSpPr>
        <p:spPr>
          <a:xfrm>
            <a:off x="3750987" y="915811"/>
            <a:ext cx="2997495" cy="2171776"/>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0"/>
          </a:p>
        </p:txBody>
      </p:sp>
      <p:sp>
        <p:nvSpPr>
          <p:cNvPr id="7" name="文本框 6"/>
          <p:cNvSpPr txBox="1"/>
          <p:nvPr/>
        </p:nvSpPr>
        <p:spPr>
          <a:xfrm>
            <a:off x="3924224" y="1063125"/>
            <a:ext cx="2498650" cy="2390783"/>
          </a:xfrm>
          <a:prstGeom prst="rect">
            <a:avLst/>
          </a:prstGeom>
          <a:noFill/>
        </p:spPr>
        <p:txBody>
          <a:bodyPr wrap="square" rtlCol="0">
            <a:spAutoFit/>
          </a:bodyPr>
          <a:lstStyle/>
          <a:p>
            <a:pPr algn="ctr"/>
            <a:r>
              <a:rPr lang="en-US" altLang="zh-CN" sz="14935">
                <a:solidFill>
                  <a:schemeClr val="bg1"/>
                </a:solidFill>
                <a:latin typeface="Lucida Calligraphy" panose="03010101010101010101" charset="0"/>
                <a:ea typeface="腾祥倩影简" panose="01010104010101010101" charset="-122"/>
              </a:rPr>
              <a:t>W</a:t>
            </a:r>
            <a:endParaRPr lang="en-US" altLang="zh-CN" sz="14935">
              <a:solidFill>
                <a:schemeClr val="bg1"/>
              </a:solidFill>
              <a:latin typeface="Lucida Calligraphy" panose="03010101010101010101" charset="0"/>
              <a:ea typeface="腾祥倩影简" panose="01010104010101010101" charset="-122"/>
            </a:endParaRPr>
          </a:p>
        </p:txBody>
      </p:sp>
      <p:sp>
        <p:nvSpPr>
          <p:cNvPr id="14" name="文本框 13"/>
          <p:cNvSpPr txBox="1"/>
          <p:nvPr/>
        </p:nvSpPr>
        <p:spPr>
          <a:xfrm>
            <a:off x="7322971" y="1540599"/>
            <a:ext cx="3585487" cy="778675"/>
          </a:xfrm>
          <a:prstGeom prst="rect">
            <a:avLst/>
          </a:prstGeom>
          <a:noFill/>
        </p:spPr>
        <p:txBody>
          <a:bodyPr wrap="square" rtlCol="0">
            <a:spAutoFit/>
          </a:bodyPr>
          <a:lstStyle/>
          <a:p>
            <a:pPr algn="r">
              <a:lnSpc>
                <a:spcPct val="140000"/>
              </a:lnSpc>
            </a:pPr>
            <a:r>
              <a:rPr lang="zh-CN" altLang="en-US" sz="3185" dirty="0">
                <a:latin typeface="华文细黑" panose="02010600040101010101" charset="-122"/>
                <a:ea typeface="华文细黑" panose="02010600040101010101" charset="-122"/>
              </a:rPr>
              <a:t>点击添加标题</a:t>
            </a:r>
            <a:endParaRPr lang="zh-CN" altLang="en-US" sz="3185" dirty="0">
              <a:latin typeface="华文细黑" panose="02010600040101010101" charset="-122"/>
              <a:ea typeface="华文细黑" panose="02010600040101010101" charset="-122"/>
            </a:endParaRPr>
          </a:p>
        </p:txBody>
      </p:sp>
      <p:sp>
        <p:nvSpPr>
          <p:cNvPr id="10" name="文本框 9"/>
          <p:cNvSpPr txBox="1"/>
          <p:nvPr/>
        </p:nvSpPr>
        <p:spPr>
          <a:xfrm>
            <a:off x="5902712" y="3011279"/>
            <a:ext cx="5905843" cy="1471557"/>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fontAlgn="auto">
              <a:lnSpc>
                <a:spcPct val="150000"/>
              </a:lnSpc>
            </a:pPr>
            <a:r>
              <a:rPr lang="zh-CN" altLang="en-US" sz="995" dirty="0">
                <a:latin typeface="华文细黑" panose="02010600040101010101" charset="-122"/>
                <a:ea typeface="华文细黑" panose="02010600040101010101" charset="-122"/>
                <a:sym typeface="+mn-ea"/>
              </a:rPr>
              <a:t>I love you more than I've ever loved any woman. And I've waited longer for you than I've waited for any woman.</a:t>
            </a:r>
            <a:endParaRPr lang="zh-CN" altLang="en-US" sz="995" dirty="0">
              <a:latin typeface="华文细黑" panose="02010600040101010101" charset="-122"/>
              <a:ea typeface="华文细黑" panose="02010600040101010101" charset="-122"/>
              <a:sym typeface="+mn-ea"/>
            </a:endParaRPr>
          </a:p>
          <a:p>
            <a:pPr algn="r" fontAlgn="auto">
              <a:lnSpc>
                <a:spcPct val="150000"/>
              </a:lnSpc>
            </a:pPr>
            <a:endParaRPr lang="zh-CN" altLang="en-US" sz="995" dirty="0">
              <a:latin typeface="华文细黑" panose="02010600040101010101" charset="-122"/>
              <a:ea typeface="华文细黑" panose="02010600040101010101" charset="-122"/>
              <a:sym typeface="+mn-ea"/>
            </a:endParaRPr>
          </a:p>
          <a:p>
            <a:pPr algn="r" fontAlgn="auto">
              <a:lnSpc>
                <a:spcPct val="150000"/>
              </a:lnSpc>
            </a:pPr>
            <a:r>
              <a:rPr lang="zh-CN" altLang="en-US" sz="995" dirty="0">
                <a:latin typeface="华文细黑" panose="02010600040101010101" charset="-122"/>
                <a:ea typeface="华文细黑" panose="02010600040101010101" charset="-122"/>
                <a:sym typeface="+mn-ea"/>
              </a:rPr>
              <a:t>I love you more than I've ever loved any woman. And I've waited longer for you than I've waited for any woman.I love you more than I've ever loved any woman. And I've waited longer for you than I've waited for any woman.</a:t>
            </a:r>
            <a:endParaRPr lang="zh-CN" altLang="en-US" sz="995" dirty="0">
              <a:latin typeface="华文细黑" panose="02010600040101010101" charset="-122"/>
              <a:ea typeface="华文细黑" panose="02010600040101010101"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250" advTm="0">
        <p14:flip dir="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par>
                          <p:cTn id="8" fill="hold">
                            <p:stCondLst>
                              <p:cond delay="500"/>
                            </p:stCondLst>
                            <p:childTnLst>
                              <p:par>
                                <p:cTn id="9" presetID="21" presetClass="entr" presetSubtype="1" fill="hold" grpId="1"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heel(1)">
                                      <p:cBhvr>
                                        <p:cTn id="11" dur="500"/>
                                        <p:tgtEl>
                                          <p:spTgt spid="6"/>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500" fill="hold"/>
                                        <p:tgtEl>
                                          <p:spTgt spid="7"/>
                                        </p:tgtEl>
                                        <p:attrNameLst>
                                          <p:attrName>ppt_w</p:attrName>
                                        </p:attrNameLst>
                                      </p:cBhvr>
                                      <p:tavLst>
                                        <p:tav tm="0">
                                          <p:val>
                                            <p:fltVal val="0"/>
                                          </p:val>
                                        </p:tav>
                                        <p:tav tm="100000">
                                          <p:val>
                                            <p:strVal val="#ppt_w"/>
                                          </p:val>
                                        </p:tav>
                                      </p:tavLst>
                                    </p:anim>
                                    <p:anim calcmode="lin" valueType="num">
                                      <p:cBhvr>
                                        <p:cTn id="16" dur="500" fill="hold"/>
                                        <p:tgtEl>
                                          <p:spTgt spid="7"/>
                                        </p:tgtEl>
                                        <p:attrNameLst>
                                          <p:attrName>ppt_h</p:attrName>
                                        </p:attrNameLst>
                                      </p:cBhvr>
                                      <p:tavLst>
                                        <p:tav tm="0">
                                          <p:val>
                                            <p:fltVal val="0"/>
                                          </p:val>
                                        </p:tav>
                                        <p:tav tm="100000">
                                          <p:val>
                                            <p:strVal val="#ppt_h"/>
                                          </p:val>
                                        </p:tav>
                                      </p:tavLst>
                                    </p:anim>
                                    <p:animEffect transition="in" filter="fade">
                                      <p:cBhvr>
                                        <p:cTn id="17" dur="500"/>
                                        <p:tgtEl>
                                          <p:spTgt spid="7"/>
                                        </p:tgtEl>
                                      </p:cBhvr>
                                    </p:animEffect>
                                  </p:childTnLst>
                                </p:cTn>
                              </p:par>
                            </p:childTnLst>
                          </p:cTn>
                        </p:par>
                        <p:par>
                          <p:cTn id="18" fill="hold">
                            <p:stCondLst>
                              <p:cond delay="1500"/>
                            </p:stCondLst>
                            <p:childTnLst>
                              <p:par>
                                <p:cTn id="19" presetID="18" presetClass="entr" presetSubtype="6" fill="hold" grpId="2" nodeType="after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strips(downRight)">
                                      <p:cBhvr>
                                        <p:cTn id="21" dur="500"/>
                                        <p:tgtEl>
                                          <p:spTgt spid="14"/>
                                        </p:tgtEl>
                                      </p:cBhvr>
                                    </p:animEffect>
                                  </p:childTnLst>
                                </p:cTn>
                              </p:par>
                            </p:childTnLst>
                          </p:cTn>
                        </p:par>
                        <p:par>
                          <p:cTn id="22" fill="hold">
                            <p:stCondLst>
                              <p:cond delay="2000"/>
                            </p:stCondLst>
                            <p:childTnLst>
                              <p:par>
                                <p:cTn id="23" presetID="14" presetClass="entr" presetSubtype="5" fill="hold" grpId="1"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randombar(vertical)">
                                      <p:cBhvr>
                                        <p:cTn id="2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6" grpId="0" animBg="1"/>
      <p:bldP spid="6" grpId="1" bldLvl="0" animBg="1"/>
      <p:bldP spid="7" grpId="0"/>
      <p:bldP spid="14" grpId="0"/>
      <p:bldP spid="14" grpId="1"/>
      <p:bldP spid="14" grpId="2"/>
      <p:bldP spid="10" grpId="0"/>
      <p:bldP spid="10" grpId="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占位符 4" descr="图片包含 人员, 男士, 户外, 地面&#10;&#10;已生成极高可信度的说明"/>
          <p:cNvPicPr>
            <a:picLocks noGrp="1" noChangeAspect="1"/>
          </p:cNvPicPr>
          <p:nvPr>
            <p:ph type="pic" sz="quarter" idx="10"/>
          </p:nvPr>
        </p:nvPicPr>
        <p:blipFill>
          <a:blip r:embed="rId1" cstate="email"/>
          <a:srcRect/>
          <a:stretch>
            <a:fillRect/>
          </a:stretch>
        </p:blipFill>
        <p:spPr>
          <a:xfrm>
            <a:off x="7185025" y="474663"/>
            <a:ext cx="4213225" cy="5567362"/>
          </a:xfrm>
        </p:spPr>
      </p:pic>
      <p:sp>
        <p:nvSpPr>
          <p:cNvPr id="10" name="TextBox 9"/>
          <p:cNvSpPr txBox="1"/>
          <p:nvPr/>
        </p:nvSpPr>
        <p:spPr>
          <a:xfrm>
            <a:off x="1100918" y="4574583"/>
            <a:ext cx="4411663" cy="1015663"/>
          </a:xfrm>
          <a:prstGeom prst="rect">
            <a:avLst/>
          </a:prstGeom>
          <a:noFill/>
        </p:spPr>
        <p:txBody>
          <a:bodyPr wrap="square" rtlCol="0">
            <a:spAutoFit/>
          </a:bodyPr>
          <a:lstStyle/>
          <a:p>
            <a:r>
              <a:rPr lang="en-US" sz="1500" dirty="0" err="1">
                <a:solidFill>
                  <a:schemeClr val="tx2"/>
                </a:solidFill>
              </a:rPr>
              <a:t>Aliquam</a:t>
            </a:r>
            <a:r>
              <a:rPr lang="en-US" sz="1500" dirty="0">
                <a:solidFill>
                  <a:schemeClr val="tx2"/>
                </a:solidFill>
              </a:rPr>
              <a:t> pharetra, dolor at </a:t>
            </a:r>
            <a:r>
              <a:rPr lang="en-US" sz="1500" dirty="0" err="1">
                <a:solidFill>
                  <a:schemeClr val="tx2"/>
                </a:solidFill>
              </a:rPr>
              <a:t>scelerisque</a:t>
            </a:r>
            <a:r>
              <a:rPr lang="en-US" sz="1500" dirty="0">
                <a:solidFill>
                  <a:schemeClr val="tx2"/>
                </a:solidFill>
              </a:rPr>
              <a:t> dictum, </a:t>
            </a:r>
            <a:r>
              <a:rPr lang="en-US" sz="1500" dirty="0" err="1">
                <a:solidFill>
                  <a:schemeClr val="tx2"/>
                </a:solidFill>
              </a:rPr>
              <a:t>nunc</a:t>
            </a:r>
            <a:r>
              <a:rPr lang="en-US" sz="1500" dirty="0">
                <a:solidFill>
                  <a:schemeClr val="tx2"/>
                </a:solidFill>
              </a:rPr>
              <a:t> </a:t>
            </a:r>
            <a:r>
              <a:rPr lang="en-US" sz="1500" dirty="0" err="1">
                <a:solidFill>
                  <a:schemeClr val="tx2"/>
                </a:solidFill>
              </a:rPr>
              <a:t>leo</a:t>
            </a:r>
            <a:r>
              <a:rPr lang="en-US" sz="1500" dirty="0">
                <a:solidFill>
                  <a:schemeClr val="tx2"/>
                </a:solidFill>
              </a:rPr>
              <a:t> </a:t>
            </a:r>
            <a:r>
              <a:rPr lang="en-US" sz="1500" dirty="0" err="1">
                <a:solidFill>
                  <a:schemeClr val="tx2"/>
                </a:solidFill>
              </a:rPr>
              <a:t>feugiat</a:t>
            </a:r>
            <a:r>
              <a:rPr lang="en-US" sz="1500" dirty="0">
                <a:solidFill>
                  <a:schemeClr val="tx2"/>
                </a:solidFill>
              </a:rPr>
              <a:t> </a:t>
            </a:r>
            <a:r>
              <a:rPr lang="en-US" sz="1500" dirty="0" err="1">
                <a:solidFill>
                  <a:schemeClr val="tx2"/>
                </a:solidFill>
              </a:rPr>
              <a:t>metus</a:t>
            </a:r>
            <a:r>
              <a:rPr lang="en-US" sz="1500" dirty="0">
                <a:solidFill>
                  <a:schemeClr val="tx2"/>
                </a:solidFill>
              </a:rPr>
              <a:t>, sit </a:t>
            </a:r>
            <a:r>
              <a:rPr lang="en-US" sz="1500" dirty="0" err="1">
                <a:solidFill>
                  <a:schemeClr val="tx2"/>
                </a:solidFill>
              </a:rPr>
              <a:t>ametes</a:t>
            </a:r>
            <a:r>
              <a:rPr lang="en-US" sz="1500" dirty="0">
                <a:solidFill>
                  <a:schemeClr val="tx2"/>
                </a:solidFill>
              </a:rPr>
              <a:t> </a:t>
            </a:r>
            <a:r>
              <a:rPr lang="en-US" sz="1500" dirty="0" err="1">
                <a:solidFill>
                  <a:schemeClr val="tx2"/>
                </a:solidFill>
              </a:rPr>
              <a:t>venenatis</a:t>
            </a:r>
            <a:r>
              <a:rPr lang="en-US" sz="1500" dirty="0">
                <a:solidFill>
                  <a:schemeClr val="tx2"/>
                </a:solidFill>
              </a:rPr>
              <a:t> </a:t>
            </a:r>
            <a:r>
              <a:rPr lang="en-US" sz="1500" dirty="0" err="1">
                <a:solidFill>
                  <a:schemeClr val="tx2"/>
                </a:solidFill>
              </a:rPr>
              <a:t>justo</a:t>
            </a:r>
            <a:r>
              <a:rPr lang="en-US" sz="1500" dirty="0">
                <a:solidFill>
                  <a:schemeClr val="tx2"/>
                </a:solidFill>
              </a:rPr>
              <a:t> ligula ac </a:t>
            </a:r>
            <a:r>
              <a:rPr lang="en-US" sz="1500" dirty="0" err="1">
                <a:solidFill>
                  <a:schemeClr val="tx2"/>
                </a:solidFill>
              </a:rPr>
              <a:t>mauris</a:t>
            </a:r>
            <a:r>
              <a:rPr lang="en-US" sz="1500" dirty="0">
                <a:solidFill>
                  <a:schemeClr val="tx2"/>
                </a:solidFill>
              </a:rPr>
              <a:t>. </a:t>
            </a:r>
            <a:r>
              <a:rPr lang="en-US" sz="1500" dirty="0" err="1">
                <a:solidFill>
                  <a:schemeClr val="tx2"/>
                </a:solidFill>
              </a:rPr>
              <a:t>Pellentesque</a:t>
            </a:r>
            <a:r>
              <a:rPr lang="en-US" sz="1500" dirty="0">
                <a:solidFill>
                  <a:schemeClr val="tx2"/>
                </a:solidFill>
              </a:rPr>
              <a:t> in semper </a:t>
            </a:r>
            <a:r>
              <a:rPr lang="en-US" sz="1500" dirty="0" err="1">
                <a:solidFill>
                  <a:schemeClr val="tx2"/>
                </a:solidFill>
              </a:rPr>
              <a:t>risus</a:t>
            </a:r>
            <a:r>
              <a:rPr lang="en-US" sz="1500" dirty="0">
                <a:solidFill>
                  <a:schemeClr val="tx2"/>
                </a:solidFill>
              </a:rPr>
              <a:t>, </a:t>
            </a:r>
            <a:r>
              <a:rPr lang="en-US" sz="1500" dirty="0" err="1">
                <a:solidFill>
                  <a:schemeClr val="tx2"/>
                </a:solidFill>
              </a:rPr>
              <a:t>vel</a:t>
            </a:r>
            <a:r>
              <a:rPr lang="en-US" sz="1500" dirty="0">
                <a:solidFill>
                  <a:schemeClr val="tx2"/>
                </a:solidFill>
              </a:rPr>
              <a:t> </a:t>
            </a:r>
            <a:r>
              <a:rPr lang="en-US" sz="1500" dirty="0" err="1">
                <a:solidFill>
                  <a:schemeClr val="tx2"/>
                </a:solidFill>
              </a:rPr>
              <a:t>volutpat</a:t>
            </a:r>
            <a:r>
              <a:rPr lang="en-US" sz="1500" dirty="0">
                <a:solidFill>
                  <a:schemeClr val="tx2"/>
                </a:solidFill>
              </a:rPr>
              <a:t> magna. </a:t>
            </a:r>
            <a:r>
              <a:rPr lang="en-US" sz="1500" dirty="0" err="1">
                <a:solidFill>
                  <a:schemeClr val="tx2"/>
                </a:solidFill>
              </a:rPr>
              <a:t>Vivamus</a:t>
            </a:r>
            <a:r>
              <a:rPr lang="en-US" sz="1500" dirty="0">
                <a:solidFill>
                  <a:schemeClr val="tx2"/>
                </a:solidFill>
              </a:rPr>
              <a:t> </a:t>
            </a:r>
            <a:r>
              <a:rPr lang="en-US" sz="1500" dirty="0" err="1">
                <a:solidFill>
                  <a:schemeClr val="tx2"/>
                </a:solidFill>
              </a:rPr>
              <a:t>eget</a:t>
            </a:r>
            <a:r>
              <a:rPr lang="en-US" sz="1500" dirty="0">
                <a:solidFill>
                  <a:schemeClr val="tx2"/>
                </a:solidFill>
              </a:rPr>
              <a:t> </a:t>
            </a:r>
            <a:r>
              <a:rPr lang="en-US" sz="1500" dirty="0" err="1">
                <a:solidFill>
                  <a:schemeClr val="tx2"/>
                </a:solidFill>
              </a:rPr>
              <a:t>ultrices</a:t>
            </a:r>
            <a:r>
              <a:rPr lang="en-US" sz="1500" dirty="0">
                <a:solidFill>
                  <a:schemeClr val="tx2"/>
                </a:solidFill>
              </a:rPr>
              <a:t> </a:t>
            </a:r>
            <a:r>
              <a:rPr lang="en-US" sz="1500" dirty="0" err="1">
                <a:solidFill>
                  <a:schemeClr val="tx2"/>
                </a:solidFill>
              </a:rPr>
              <a:t>elit</a:t>
            </a:r>
            <a:r>
              <a:rPr lang="en-US" sz="1500" dirty="0">
                <a:solidFill>
                  <a:schemeClr val="tx2"/>
                </a:solidFill>
              </a:rPr>
              <a:t>. </a:t>
            </a:r>
            <a:endParaRPr lang="en-US" sz="1500" dirty="0">
              <a:solidFill>
                <a:schemeClr val="tx2"/>
              </a:solidFill>
            </a:endParaRPr>
          </a:p>
        </p:txBody>
      </p:sp>
      <p:sp>
        <p:nvSpPr>
          <p:cNvPr id="11" name="TextBox 10"/>
          <p:cNvSpPr txBox="1"/>
          <p:nvPr/>
        </p:nvSpPr>
        <p:spPr>
          <a:xfrm>
            <a:off x="1100917" y="1926633"/>
            <a:ext cx="4029021" cy="2169825"/>
          </a:xfrm>
          <a:prstGeom prst="rect">
            <a:avLst/>
          </a:prstGeom>
          <a:noFill/>
        </p:spPr>
        <p:txBody>
          <a:bodyPr wrap="square" rtlCol="0">
            <a:spAutoFit/>
          </a:bodyPr>
          <a:lstStyle/>
          <a:p>
            <a:pPr>
              <a:lnSpc>
                <a:spcPct val="90000"/>
              </a:lnSpc>
            </a:pPr>
            <a:r>
              <a:rPr lang="en-US" sz="5000" dirty="0">
                <a:solidFill>
                  <a:schemeClr val="tx2"/>
                </a:solidFill>
                <a:latin typeface="Montserrat Semi Bold" panose="00000700000000000000" pitchFamily="50" charset="0"/>
              </a:rPr>
              <a:t>our</a:t>
            </a:r>
            <a:endParaRPr lang="en-US" sz="5000" dirty="0">
              <a:solidFill>
                <a:schemeClr val="tx2"/>
              </a:solidFill>
              <a:latin typeface="Montserrat Semi Bold" panose="00000700000000000000" pitchFamily="50" charset="0"/>
            </a:endParaRPr>
          </a:p>
          <a:p>
            <a:pPr>
              <a:lnSpc>
                <a:spcPct val="90000"/>
              </a:lnSpc>
            </a:pPr>
            <a:r>
              <a:rPr lang="en-US" sz="5000" dirty="0">
                <a:solidFill>
                  <a:schemeClr val="tx2"/>
                </a:solidFill>
                <a:latin typeface="Montserrat Semi Bold" panose="00000700000000000000" pitchFamily="50" charset="0"/>
              </a:rPr>
              <a:t>portfolio </a:t>
            </a:r>
            <a:endParaRPr lang="en-US" sz="5000" dirty="0">
              <a:solidFill>
                <a:schemeClr val="tx2"/>
              </a:solidFill>
              <a:latin typeface="Montserrat Semi Bold" panose="00000700000000000000" pitchFamily="50" charset="0"/>
            </a:endParaRPr>
          </a:p>
          <a:p>
            <a:pPr>
              <a:lnSpc>
                <a:spcPct val="90000"/>
              </a:lnSpc>
            </a:pPr>
            <a:r>
              <a:rPr lang="en-US" sz="5000" dirty="0">
                <a:solidFill>
                  <a:schemeClr val="tx2"/>
                </a:solidFill>
                <a:latin typeface="Montserrat Semi Bold" panose="00000700000000000000" pitchFamily="50" charset="0"/>
              </a:rPr>
              <a:t>slide</a:t>
            </a:r>
            <a:endParaRPr lang="ru-RU" sz="5000" dirty="0">
              <a:solidFill>
                <a:schemeClr val="tx2"/>
              </a:solidFill>
            </a:endParaRPr>
          </a:p>
        </p:txBody>
      </p:sp>
    </p:spTree>
  </p:cSld>
  <p:clrMapOvr>
    <a:masterClrMapping/>
  </p:clrMapOvr>
  <mc:AlternateContent xmlns:mc="http://schemas.openxmlformats.org/markup-compatibility/2006">
    <mc:Choice xmlns:p14="http://schemas.microsoft.com/office/powerpoint/2010/main" Requires="p14">
      <p:transition spd="slow" p14:dur="1250" advTm="0">
        <p14:flip dir="r"/>
      </p:transition>
    </mc:Choice>
    <mc:Fallback>
      <p:transition spd="slow" advTm="0">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852124" y="3269674"/>
            <a:ext cx="5235657" cy="2750285"/>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0"/>
          </a:p>
        </p:txBody>
      </p:sp>
      <p:sp>
        <p:nvSpPr>
          <p:cNvPr id="5" name="矩形 4"/>
          <p:cNvSpPr/>
          <p:nvPr/>
        </p:nvSpPr>
        <p:spPr>
          <a:xfrm>
            <a:off x="6087781" y="3269674"/>
            <a:ext cx="5235657" cy="2750285"/>
          </a:xfrm>
          <a:prstGeom prst="rect">
            <a:avLst/>
          </a:prstGeom>
          <a:blipFill rotWithShape="1">
            <a:blip r:embed="rId1" cstate="email"/>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0"/>
          </a:p>
        </p:txBody>
      </p:sp>
      <p:grpSp>
        <p:nvGrpSpPr>
          <p:cNvPr id="7" name="组合 6"/>
          <p:cNvGrpSpPr/>
          <p:nvPr/>
        </p:nvGrpSpPr>
        <p:grpSpPr>
          <a:xfrm>
            <a:off x="5639516" y="4188332"/>
            <a:ext cx="912968" cy="912968"/>
            <a:chOff x="8878" y="6856"/>
            <a:chExt cx="1444" cy="1444"/>
          </a:xfrm>
        </p:grpSpPr>
        <p:sp>
          <p:nvSpPr>
            <p:cNvPr id="6" name="椭圆 5"/>
            <p:cNvSpPr/>
            <p:nvPr/>
          </p:nvSpPr>
          <p:spPr>
            <a:xfrm>
              <a:off x="8878" y="6856"/>
              <a:ext cx="1444" cy="144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0"/>
            </a:p>
          </p:txBody>
        </p:sp>
        <p:sp>
          <p:nvSpPr>
            <p:cNvPr id="2050" name="照相机"/>
            <p:cNvSpPr/>
            <p:nvPr/>
          </p:nvSpPr>
          <p:spPr bwMode="auto">
            <a:xfrm>
              <a:off x="9187" y="7231"/>
              <a:ext cx="826" cy="695"/>
            </a:xfrm>
            <a:custGeom>
              <a:avLst/>
              <a:gdLst/>
              <a:ahLst/>
              <a:cxnLst/>
              <a:rect l="0" t="0" r="r" b="b"/>
              <a:pathLst>
                <a:path w="1166813" h="874713">
                  <a:moveTo>
                    <a:pt x="631825" y="339725"/>
                  </a:moveTo>
                  <a:lnTo>
                    <a:pt x="639247" y="339990"/>
                  </a:lnTo>
                  <a:lnTo>
                    <a:pt x="646669" y="340520"/>
                  </a:lnTo>
                  <a:lnTo>
                    <a:pt x="654090" y="341314"/>
                  </a:lnTo>
                  <a:lnTo>
                    <a:pt x="661247" y="342638"/>
                  </a:lnTo>
                  <a:lnTo>
                    <a:pt x="668404" y="344227"/>
                  </a:lnTo>
                  <a:lnTo>
                    <a:pt x="675296" y="346081"/>
                  </a:lnTo>
                  <a:lnTo>
                    <a:pt x="681922" y="348729"/>
                  </a:lnTo>
                  <a:lnTo>
                    <a:pt x="688814" y="351377"/>
                  </a:lnTo>
                  <a:lnTo>
                    <a:pt x="695175" y="354026"/>
                  </a:lnTo>
                  <a:lnTo>
                    <a:pt x="701537" y="357204"/>
                  </a:lnTo>
                  <a:lnTo>
                    <a:pt x="707633" y="360646"/>
                  </a:lnTo>
                  <a:lnTo>
                    <a:pt x="713465" y="364619"/>
                  </a:lnTo>
                  <a:lnTo>
                    <a:pt x="719296" y="368856"/>
                  </a:lnTo>
                  <a:lnTo>
                    <a:pt x="724862" y="373093"/>
                  </a:lnTo>
                  <a:lnTo>
                    <a:pt x="730164" y="377595"/>
                  </a:lnTo>
                  <a:lnTo>
                    <a:pt x="735200" y="382362"/>
                  </a:lnTo>
                  <a:lnTo>
                    <a:pt x="739971" y="387658"/>
                  </a:lnTo>
                  <a:lnTo>
                    <a:pt x="744742" y="392955"/>
                  </a:lnTo>
                  <a:lnTo>
                    <a:pt x="748983" y="398251"/>
                  </a:lnTo>
                  <a:lnTo>
                    <a:pt x="752959" y="404077"/>
                  </a:lnTo>
                  <a:lnTo>
                    <a:pt x="756670" y="409903"/>
                  </a:lnTo>
                  <a:lnTo>
                    <a:pt x="760116" y="415994"/>
                  </a:lnTo>
                  <a:lnTo>
                    <a:pt x="763562" y="422615"/>
                  </a:lnTo>
                  <a:lnTo>
                    <a:pt x="766477" y="428971"/>
                  </a:lnTo>
                  <a:lnTo>
                    <a:pt x="769128" y="435326"/>
                  </a:lnTo>
                  <a:lnTo>
                    <a:pt x="771514" y="442477"/>
                  </a:lnTo>
                  <a:lnTo>
                    <a:pt x="773369" y="449097"/>
                  </a:lnTo>
                  <a:lnTo>
                    <a:pt x="774959" y="456247"/>
                  </a:lnTo>
                  <a:lnTo>
                    <a:pt x="776285" y="463663"/>
                  </a:lnTo>
                  <a:lnTo>
                    <a:pt x="777080" y="470813"/>
                  </a:lnTo>
                  <a:lnTo>
                    <a:pt x="777610" y="478228"/>
                  </a:lnTo>
                  <a:lnTo>
                    <a:pt x="777875" y="485643"/>
                  </a:lnTo>
                  <a:lnTo>
                    <a:pt x="777610" y="493058"/>
                  </a:lnTo>
                  <a:lnTo>
                    <a:pt x="777080" y="500738"/>
                  </a:lnTo>
                  <a:lnTo>
                    <a:pt x="776285" y="507888"/>
                  </a:lnTo>
                  <a:lnTo>
                    <a:pt x="774959" y="515303"/>
                  </a:lnTo>
                  <a:lnTo>
                    <a:pt x="773369" y="522188"/>
                  </a:lnTo>
                  <a:lnTo>
                    <a:pt x="771514" y="529074"/>
                  </a:lnTo>
                  <a:lnTo>
                    <a:pt x="769128" y="535959"/>
                  </a:lnTo>
                  <a:lnTo>
                    <a:pt x="766477" y="542580"/>
                  </a:lnTo>
                  <a:lnTo>
                    <a:pt x="763562" y="548936"/>
                  </a:lnTo>
                  <a:lnTo>
                    <a:pt x="760116" y="555291"/>
                  </a:lnTo>
                  <a:lnTo>
                    <a:pt x="756670" y="561382"/>
                  </a:lnTo>
                  <a:lnTo>
                    <a:pt x="752959" y="567208"/>
                  </a:lnTo>
                  <a:lnTo>
                    <a:pt x="748983" y="573034"/>
                  </a:lnTo>
                  <a:lnTo>
                    <a:pt x="744742" y="578596"/>
                  </a:lnTo>
                  <a:lnTo>
                    <a:pt x="739971" y="583892"/>
                  </a:lnTo>
                  <a:lnTo>
                    <a:pt x="735200" y="588659"/>
                  </a:lnTo>
                  <a:lnTo>
                    <a:pt x="730164" y="593691"/>
                  </a:lnTo>
                  <a:lnTo>
                    <a:pt x="724862" y="598458"/>
                  </a:lnTo>
                  <a:lnTo>
                    <a:pt x="719296" y="602695"/>
                  </a:lnTo>
                  <a:lnTo>
                    <a:pt x="713465" y="606667"/>
                  </a:lnTo>
                  <a:lnTo>
                    <a:pt x="707633" y="610639"/>
                  </a:lnTo>
                  <a:lnTo>
                    <a:pt x="701537" y="614082"/>
                  </a:lnTo>
                  <a:lnTo>
                    <a:pt x="695175" y="617260"/>
                  </a:lnTo>
                  <a:lnTo>
                    <a:pt x="688814" y="620173"/>
                  </a:lnTo>
                  <a:lnTo>
                    <a:pt x="681922" y="622821"/>
                  </a:lnTo>
                  <a:lnTo>
                    <a:pt x="675296" y="624940"/>
                  </a:lnTo>
                  <a:lnTo>
                    <a:pt x="668404" y="626794"/>
                  </a:lnTo>
                  <a:lnTo>
                    <a:pt x="661247" y="628912"/>
                  </a:lnTo>
                  <a:lnTo>
                    <a:pt x="654090" y="629971"/>
                  </a:lnTo>
                  <a:lnTo>
                    <a:pt x="646669" y="631031"/>
                  </a:lnTo>
                  <a:lnTo>
                    <a:pt x="639247" y="631560"/>
                  </a:lnTo>
                  <a:lnTo>
                    <a:pt x="631825" y="631825"/>
                  </a:lnTo>
                  <a:lnTo>
                    <a:pt x="624403" y="631560"/>
                  </a:lnTo>
                  <a:lnTo>
                    <a:pt x="616982" y="631031"/>
                  </a:lnTo>
                  <a:lnTo>
                    <a:pt x="609560" y="629971"/>
                  </a:lnTo>
                  <a:lnTo>
                    <a:pt x="602403" y="628912"/>
                  </a:lnTo>
                  <a:lnTo>
                    <a:pt x="595511" y="626794"/>
                  </a:lnTo>
                  <a:lnTo>
                    <a:pt x="588355" y="624940"/>
                  </a:lnTo>
                  <a:lnTo>
                    <a:pt x="581728" y="622821"/>
                  </a:lnTo>
                  <a:lnTo>
                    <a:pt x="575102" y="620173"/>
                  </a:lnTo>
                  <a:lnTo>
                    <a:pt x="568475" y="617260"/>
                  </a:lnTo>
                  <a:lnTo>
                    <a:pt x="562378" y="614082"/>
                  </a:lnTo>
                  <a:lnTo>
                    <a:pt x="556282" y="610639"/>
                  </a:lnTo>
                  <a:lnTo>
                    <a:pt x="550186" y="606667"/>
                  </a:lnTo>
                  <a:lnTo>
                    <a:pt x="544619" y="602695"/>
                  </a:lnTo>
                  <a:lnTo>
                    <a:pt x="539053" y="598458"/>
                  </a:lnTo>
                  <a:lnTo>
                    <a:pt x="533487" y="593691"/>
                  </a:lnTo>
                  <a:lnTo>
                    <a:pt x="528450" y="588659"/>
                  </a:lnTo>
                  <a:lnTo>
                    <a:pt x="523679" y="583892"/>
                  </a:lnTo>
                  <a:lnTo>
                    <a:pt x="519173" y="578596"/>
                  </a:lnTo>
                  <a:lnTo>
                    <a:pt x="514667" y="573034"/>
                  </a:lnTo>
                  <a:lnTo>
                    <a:pt x="510691" y="567208"/>
                  </a:lnTo>
                  <a:lnTo>
                    <a:pt x="506980" y="561382"/>
                  </a:lnTo>
                  <a:lnTo>
                    <a:pt x="503534" y="555291"/>
                  </a:lnTo>
                  <a:lnTo>
                    <a:pt x="500354" y="548936"/>
                  </a:lnTo>
                  <a:lnTo>
                    <a:pt x="497438" y="542580"/>
                  </a:lnTo>
                  <a:lnTo>
                    <a:pt x="494522" y="535959"/>
                  </a:lnTo>
                  <a:lnTo>
                    <a:pt x="492402" y="529074"/>
                  </a:lnTo>
                  <a:lnTo>
                    <a:pt x="490281" y="522188"/>
                  </a:lnTo>
                  <a:lnTo>
                    <a:pt x="488691" y="515303"/>
                  </a:lnTo>
                  <a:lnTo>
                    <a:pt x="487366" y="507888"/>
                  </a:lnTo>
                  <a:lnTo>
                    <a:pt x="486570" y="500738"/>
                  </a:lnTo>
                  <a:lnTo>
                    <a:pt x="486040" y="493058"/>
                  </a:lnTo>
                  <a:lnTo>
                    <a:pt x="485775" y="485643"/>
                  </a:lnTo>
                  <a:lnTo>
                    <a:pt x="486040" y="478228"/>
                  </a:lnTo>
                  <a:lnTo>
                    <a:pt x="486570" y="470813"/>
                  </a:lnTo>
                  <a:lnTo>
                    <a:pt x="487366" y="463663"/>
                  </a:lnTo>
                  <a:lnTo>
                    <a:pt x="488691" y="456247"/>
                  </a:lnTo>
                  <a:lnTo>
                    <a:pt x="490281" y="449097"/>
                  </a:lnTo>
                  <a:lnTo>
                    <a:pt x="492402" y="442477"/>
                  </a:lnTo>
                  <a:lnTo>
                    <a:pt x="494522" y="435326"/>
                  </a:lnTo>
                  <a:lnTo>
                    <a:pt x="497438" y="428971"/>
                  </a:lnTo>
                  <a:lnTo>
                    <a:pt x="500354" y="422615"/>
                  </a:lnTo>
                  <a:lnTo>
                    <a:pt x="503534" y="415994"/>
                  </a:lnTo>
                  <a:lnTo>
                    <a:pt x="506980" y="409903"/>
                  </a:lnTo>
                  <a:lnTo>
                    <a:pt x="510691" y="404077"/>
                  </a:lnTo>
                  <a:lnTo>
                    <a:pt x="514667" y="398251"/>
                  </a:lnTo>
                  <a:lnTo>
                    <a:pt x="519173" y="392955"/>
                  </a:lnTo>
                  <a:lnTo>
                    <a:pt x="523679" y="387658"/>
                  </a:lnTo>
                  <a:lnTo>
                    <a:pt x="528450" y="382362"/>
                  </a:lnTo>
                  <a:lnTo>
                    <a:pt x="533487" y="377595"/>
                  </a:lnTo>
                  <a:lnTo>
                    <a:pt x="539053" y="373093"/>
                  </a:lnTo>
                  <a:lnTo>
                    <a:pt x="544619" y="368856"/>
                  </a:lnTo>
                  <a:lnTo>
                    <a:pt x="550186" y="364619"/>
                  </a:lnTo>
                  <a:lnTo>
                    <a:pt x="556282" y="360646"/>
                  </a:lnTo>
                  <a:lnTo>
                    <a:pt x="562378" y="357204"/>
                  </a:lnTo>
                  <a:lnTo>
                    <a:pt x="568475" y="354026"/>
                  </a:lnTo>
                  <a:lnTo>
                    <a:pt x="575102" y="351377"/>
                  </a:lnTo>
                  <a:lnTo>
                    <a:pt x="581728" y="348729"/>
                  </a:lnTo>
                  <a:lnTo>
                    <a:pt x="588355" y="346081"/>
                  </a:lnTo>
                  <a:lnTo>
                    <a:pt x="595511" y="344227"/>
                  </a:lnTo>
                  <a:lnTo>
                    <a:pt x="602403" y="342638"/>
                  </a:lnTo>
                  <a:lnTo>
                    <a:pt x="609560" y="341314"/>
                  </a:lnTo>
                  <a:lnTo>
                    <a:pt x="616982" y="340520"/>
                  </a:lnTo>
                  <a:lnTo>
                    <a:pt x="624403" y="339990"/>
                  </a:lnTo>
                  <a:lnTo>
                    <a:pt x="631825" y="339725"/>
                  </a:lnTo>
                  <a:close/>
                  <a:moveTo>
                    <a:pt x="992942" y="242814"/>
                  </a:moveTo>
                  <a:lnTo>
                    <a:pt x="989237" y="243079"/>
                  </a:lnTo>
                  <a:lnTo>
                    <a:pt x="985797" y="243608"/>
                  </a:lnTo>
                  <a:lnTo>
                    <a:pt x="981827" y="244137"/>
                  </a:lnTo>
                  <a:lnTo>
                    <a:pt x="978387" y="244930"/>
                  </a:lnTo>
                  <a:lnTo>
                    <a:pt x="974947" y="245988"/>
                  </a:lnTo>
                  <a:lnTo>
                    <a:pt x="971506" y="247046"/>
                  </a:lnTo>
                  <a:lnTo>
                    <a:pt x="968331" y="248369"/>
                  </a:lnTo>
                  <a:lnTo>
                    <a:pt x="964890" y="249956"/>
                  </a:lnTo>
                  <a:lnTo>
                    <a:pt x="961714" y="251543"/>
                  </a:lnTo>
                  <a:lnTo>
                    <a:pt x="958803" y="253395"/>
                  </a:lnTo>
                  <a:lnTo>
                    <a:pt x="955892" y="255246"/>
                  </a:lnTo>
                  <a:lnTo>
                    <a:pt x="952981" y="257362"/>
                  </a:lnTo>
                  <a:lnTo>
                    <a:pt x="950335" y="259478"/>
                  </a:lnTo>
                  <a:lnTo>
                    <a:pt x="947424" y="261594"/>
                  </a:lnTo>
                  <a:lnTo>
                    <a:pt x="945042" y="264239"/>
                  </a:lnTo>
                  <a:lnTo>
                    <a:pt x="942660" y="266620"/>
                  </a:lnTo>
                  <a:lnTo>
                    <a:pt x="940278" y="269265"/>
                  </a:lnTo>
                  <a:lnTo>
                    <a:pt x="938161" y="272174"/>
                  </a:lnTo>
                  <a:lnTo>
                    <a:pt x="936044" y="275084"/>
                  </a:lnTo>
                  <a:lnTo>
                    <a:pt x="934192" y="277993"/>
                  </a:lnTo>
                  <a:lnTo>
                    <a:pt x="932604" y="280903"/>
                  </a:lnTo>
                  <a:lnTo>
                    <a:pt x="931016" y="284077"/>
                  </a:lnTo>
                  <a:lnTo>
                    <a:pt x="929428" y="287251"/>
                  </a:lnTo>
                  <a:lnTo>
                    <a:pt x="927840" y="290425"/>
                  </a:lnTo>
                  <a:lnTo>
                    <a:pt x="926782" y="294128"/>
                  </a:lnTo>
                  <a:lnTo>
                    <a:pt x="925723" y="297567"/>
                  </a:lnTo>
                  <a:lnTo>
                    <a:pt x="924929" y="301005"/>
                  </a:lnTo>
                  <a:lnTo>
                    <a:pt x="924400" y="304444"/>
                  </a:lnTo>
                  <a:lnTo>
                    <a:pt x="923870" y="308147"/>
                  </a:lnTo>
                  <a:lnTo>
                    <a:pt x="923606" y="312114"/>
                  </a:lnTo>
                  <a:lnTo>
                    <a:pt x="923606" y="315817"/>
                  </a:lnTo>
                  <a:lnTo>
                    <a:pt x="923606" y="319520"/>
                  </a:lnTo>
                  <a:lnTo>
                    <a:pt x="923870" y="323223"/>
                  </a:lnTo>
                  <a:lnTo>
                    <a:pt x="924400" y="326662"/>
                  </a:lnTo>
                  <a:lnTo>
                    <a:pt x="924929" y="330630"/>
                  </a:lnTo>
                  <a:lnTo>
                    <a:pt x="925723" y="334068"/>
                  </a:lnTo>
                  <a:lnTo>
                    <a:pt x="926782" y="337242"/>
                  </a:lnTo>
                  <a:lnTo>
                    <a:pt x="927840" y="340681"/>
                  </a:lnTo>
                  <a:lnTo>
                    <a:pt x="929428" y="343855"/>
                  </a:lnTo>
                  <a:lnTo>
                    <a:pt x="931016" y="347293"/>
                  </a:lnTo>
                  <a:lnTo>
                    <a:pt x="932604" y="350467"/>
                  </a:lnTo>
                  <a:lnTo>
                    <a:pt x="934192" y="353377"/>
                  </a:lnTo>
                  <a:lnTo>
                    <a:pt x="936044" y="356286"/>
                  </a:lnTo>
                  <a:lnTo>
                    <a:pt x="938161" y="359196"/>
                  </a:lnTo>
                  <a:lnTo>
                    <a:pt x="940278" y="361841"/>
                  </a:lnTo>
                  <a:lnTo>
                    <a:pt x="942660" y="364486"/>
                  </a:lnTo>
                  <a:lnTo>
                    <a:pt x="945042" y="367131"/>
                  </a:lnTo>
                  <a:lnTo>
                    <a:pt x="947424" y="369512"/>
                  </a:lnTo>
                  <a:lnTo>
                    <a:pt x="950335" y="371892"/>
                  </a:lnTo>
                  <a:lnTo>
                    <a:pt x="952981" y="374008"/>
                  </a:lnTo>
                  <a:lnTo>
                    <a:pt x="955892" y="375860"/>
                  </a:lnTo>
                  <a:lnTo>
                    <a:pt x="958803" y="377711"/>
                  </a:lnTo>
                  <a:lnTo>
                    <a:pt x="961714" y="379563"/>
                  </a:lnTo>
                  <a:lnTo>
                    <a:pt x="964890" y="381150"/>
                  </a:lnTo>
                  <a:lnTo>
                    <a:pt x="968331" y="382472"/>
                  </a:lnTo>
                  <a:lnTo>
                    <a:pt x="971506" y="383795"/>
                  </a:lnTo>
                  <a:lnTo>
                    <a:pt x="974947" y="385117"/>
                  </a:lnTo>
                  <a:lnTo>
                    <a:pt x="978387" y="386175"/>
                  </a:lnTo>
                  <a:lnTo>
                    <a:pt x="981827" y="386969"/>
                  </a:lnTo>
                  <a:lnTo>
                    <a:pt x="985797" y="387498"/>
                  </a:lnTo>
                  <a:lnTo>
                    <a:pt x="989237" y="388027"/>
                  </a:lnTo>
                  <a:lnTo>
                    <a:pt x="992942" y="388291"/>
                  </a:lnTo>
                  <a:lnTo>
                    <a:pt x="996647" y="388291"/>
                  </a:lnTo>
                  <a:lnTo>
                    <a:pt x="1000352" y="388291"/>
                  </a:lnTo>
                  <a:lnTo>
                    <a:pt x="1004057" y="388027"/>
                  </a:lnTo>
                  <a:lnTo>
                    <a:pt x="1007762" y="387498"/>
                  </a:lnTo>
                  <a:lnTo>
                    <a:pt x="1011467" y="386969"/>
                  </a:lnTo>
                  <a:lnTo>
                    <a:pt x="1014908" y="386175"/>
                  </a:lnTo>
                  <a:lnTo>
                    <a:pt x="1018348" y="385117"/>
                  </a:lnTo>
                  <a:lnTo>
                    <a:pt x="1021524" y="383795"/>
                  </a:lnTo>
                  <a:lnTo>
                    <a:pt x="1025229" y="382472"/>
                  </a:lnTo>
                  <a:lnTo>
                    <a:pt x="1028405" y="381150"/>
                  </a:lnTo>
                  <a:lnTo>
                    <a:pt x="1031580" y="379563"/>
                  </a:lnTo>
                  <a:lnTo>
                    <a:pt x="1034491" y="377711"/>
                  </a:lnTo>
                  <a:lnTo>
                    <a:pt x="1037403" y="375860"/>
                  </a:lnTo>
                  <a:lnTo>
                    <a:pt x="1040314" y="374008"/>
                  </a:lnTo>
                  <a:lnTo>
                    <a:pt x="1043225" y="371892"/>
                  </a:lnTo>
                  <a:lnTo>
                    <a:pt x="1045871" y="369512"/>
                  </a:lnTo>
                  <a:lnTo>
                    <a:pt x="1048253" y="367131"/>
                  </a:lnTo>
                  <a:lnTo>
                    <a:pt x="1050635" y="364486"/>
                  </a:lnTo>
                  <a:lnTo>
                    <a:pt x="1053017" y="361841"/>
                  </a:lnTo>
                  <a:lnTo>
                    <a:pt x="1055134" y="359196"/>
                  </a:lnTo>
                  <a:lnTo>
                    <a:pt x="1057251" y="356286"/>
                  </a:lnTo>
                  <a:lnTo>
                    <a:pt x="1059103" y="353377"/>
                  </a:lnTo>
                  <a:lnTo>
                    <a:pt x="1060956" y="350467"/>
                  </a:lnTo>
                  <a:lnTo>
                    <a:pt x="1062544" y="347293"/>
                  </a:lnTo>
                  <a:lnTo>
                    <a:pt x="1064132" y="343855"/>
                  </a:lnTo>
                  <a:lnTo>
                    <a:pt x="1065455" y="340681"/>
                  </a:lnTo>
                  <a:lnTo>
                    <a:pt x="1066513" y="337242"/>
                  </a:lnTo>
                  <a:lnTo>
                    <a:pt x="1067572" y="334068"/>
                  </a:lnTo>
                  <a:lnTo>
                    <a:pt x="1068366" y="330630"/>
                  </a:lnTo>
                  <a:lnTo>
                    <a:pt x="1068895" y="326662"/>
                  </a:lnTo>
                  <a:lnTo>
                    <a:pt x="1069424" y="323223"/>
                  </a:lnTo>
                  <a:lnTo>
                    <a:pt x="1069689" y="319520"/>
                  </a:lnTo>
                  <a:lnTo>
                    <a:pt x="1069689" y="315817"/>
                  </a:lnTo>
                  <a:lnTo>
                    <a:pt x="1069689" y="312114"/>
                  </a:lnTo>
                  <a:lnTo>
                    <a:pt x="1069424" y="308147"/>
                  </a:lnTo>
                  <a:lnTo>
                    <a:pt x="1068895" y="304444"/>
                  </a:lnTo>
                  <a:lnTo>
                    <a:pt x="1068366" y="301005"/>
                  </a:lnTo>
                  <a:lnTo>
                    <a:pt x="1067572" y="297567"/>
                  </a:lnTo>
                  <a:lnTo>
                    <a:pt x="1066513" y="294128"/>
                  </a:lnTo>
                  <a:lnTo>
                    <a:pt x="1065455" y="290425"/>
                  </a:lnTo>
                  <a:lnTo>
                    <a:pt x="1064132" y="287251"/>
                  </a:lnTo>
                  <a:lnTo>
                    <a:pt x="1062544" y="284077"/>
                  </a:lnTo>
                  <a:lnTo>
                    <a:pt x="1060956" y="280903"/>
                  </a:lnTo>
                  <a:lnTo>
                    <a:pt x="1059103" y="277993"/>
                  </a:lnTo>
                  <a:lnTo>
                    <a:pt x="1057251" y="275084"/>
                  </a:lnTo>
                  <a:lnTo>
                    <a:pt x="1055134" y="272174"/>
                  </a:lnTo>
                  <a:lnTo>
                    <a:pt x="1053017" y="269265"/>
                  </a:lnTo>
                  <a:lnTo>
                    <a:pt x="1050635" y="266620"/>
                  </a:lnTo>
                  <a:lnTo>
                    <a:pt x="1048253" y="264239"/>
                  </a:lnTo>
                  <a:lnTo>
                    <a:pt x="1045871" y="261594"/>
                  </a:lnTo>
                  <a:lnTo>
                    <a:pt x="1043225" y="259478"/>
                  </a:lnTo>
                  <a:lnTo>
                    <a:pt x="1040314" y="257362"/>
                  </a:lnTo>
                  <a:lnTo>
                    <a:pt x="1037403" y="255246"/>
                  </a:lnTo>
                  <a:lnTo>
                    <a:pt x="1034491" y="253395"/>
                  </a:lnTo>
                  <a:lnTo>
                    <a:pt x="1031580" y="251543"/>
                  </a:lnTo>
                  <a:lnTo>
                    <a:pt x="1028405" y="249956"/>
                  </a:lnTo>
                  <a:lnTo>
                    <a:pt x="1025229" y="248369"/>
                  </a:lnTo>
                  <a:lnTo>
                    <a:pt x="1021524" y="247046"/>
                  </a:lnTo>
                  <a:lnTo>
                    <a:pt x="1018348" y="245988"/>
                  </a:lnTo>
                  <a:lnTo>
                    <a:pt x="1014908" y="244930"/>
                  </a:lnTo>
                  <a:lnTo>
                    <a:pt x="1011467" y="244137"/>
                  </a:lnTo>
                  <a:lnTo>
                    <a:pt x="1007762" y="243608"/>
                  </a:lnTo>
                  <a:lnTo>
                    <a:pt x="1004057" y="243079"/>
                  </a:lnTo>
                  <a:lnTo>
                    <a:pt x="1000352" y="242814"/>
                  </a:lnTo>
                  <a:lnTo>
                    <a:pt x="996647" y="242814"/>
                  </a:lnTo>
                  <a:lnTo>
                    <a:pt x="992942" y="242814"/>
                  </a:lnTo>
                  <a:close/>
                  <a:moveTo>
                    <a:pt x="632233" y="242814"/>
                  </a:moveTo>
                  <a:lnTo>
                    <a:pt x="619795" y="243079"/>
                  </a:lnTo>
                  <a:lnTo>
                    <a:pt x="607357" y="243872"/>
                  </a:lnTo>
                  <a:lnTo>
                    <a:pt x="595183" y="245459"/>
                  </a:lnTo>
                  <a:lnTo>
                    <a:pt x="583274" y="247575"/>
                  </a:lnTo>
                  <a:lnTo>
                    <a:pt x="571365" y="250221"/>
                  </a:lnTo>
                  <a:lnTo>
                    <a:pt x="559986" y="253659"/>
                  </a:lnTo>
                  <a:lnTo>
                    <a:pt x="548606" y="257627"/>
                  </a:lnTo>
                  <a:lnTo>
                    <a:pt x="537756" y="261859"/>
                  </a:lnTo>
                  <a:lnTo>
                    <a:pt x="526905" y="266620"/>
                  </a:lnTo>
                  <a:lnTo>
                    <a:pt x="516055" y="272174"/>
                  </a:lnTo>
                  <a:lnTo>
                    <a:pt x="505998" y="277993"/>
                  </a:lnTo>
                  <a:lnTo>
                    <a:pt x="496207" y="284077"/>
                  </a:lnTo>
                  <a:lnTo>
                    <a:pt x="486679" y="291219"/>
                  </a:lnTo>
                  <a:lnTo>
                    <a:pt x="477417" y="298360"/>
                  </a:lnTo>
                  <a:lnTo>
                    <a:pt x="468684" y="305766"/>
                  </a:lnTo>
                  <a:lnTo>
                    <a:pt x="460480" y="313966"/>
                  </a:lnTo>
                  <a:lnTo>
                    <a:pt x="452276" y="322165"/>
                  </a:lnTo>
                  <a:lnTo>
                    <a:pt x="444601" y="331159"/>
                  </a:lnTo>
                  <a:lnTo>
                    <a:pt x="437191" y="340152"/>
                  </a:lnTo>
                  <a:lnTo>
                    <a:pt x="430575" y="349938"/>
                  </a:lnTo>
                  <a:lnTo>
                    <a:pt x="424224" y="359725"/>
                  </a:lnTo>
                  <a:lnTo>
                    <a:pt x="418401" y="369776"/>
                  </a:lnTo>
                  <a:lnTo>
                    <a:pt x="413109" y="380092"/>
                  </a:lnTo>
                  <a:lnTo>
                    <a:pt x="408080" y="390936"/>
                  </a:lnTo>
                  <a:lnTo>
                    <a:pt x="403846" y="402046"/>
                  </a:lnTo>
                  <a:lnTo>
                    <a:pt x="399876" y="413419"/>
                  </a:lnTo>
                  <a:lnTo>
                    <a:pt x="396701" y="424793"/>
                  </a:lnTo>
                  <a:lnTo>
                    <a:pt x="394054" y="436431"/>
                  </a:lnTo>
                  <a:lnTo>
                    <a:pt x="391937" y="448598"/>
                  </a:lnTo>
                  <a:lnTo>
                    <a:pt x="390349" y="460765"/>
                  </a:lnTo>
                  <a:lnTo>
                    <a:pt x="389291" y="472932"/>
                  </a:lnTo>
                  <a:lnTo>
                    <a:pt x="389026" y="485364"/>
                  </a:lnTo>
                  <a:lnTo>
                    <a:pt x="389291" y="498060"/>
                  </a:lnTo>
                  <a:lnTo>
                    <a:pt x="390349" y="510227"/>
                  </a:lnTo>
                  <a:lnTo>
                    <a:pt x="391937" y="522395"/>
                  </a:lnTo>
                  <a:lnTo>
                    <a:pt x="394054" y="534562"/>
                  </a:lnTo>
                  <a:lnTo>
                    <a:pt x="396701" y="546200"/>
                  </a:lnTo>
                  <a:lnTo>
                    <a:pt x="399876" y="557838"/>
                  </a:lnTo>
                  <a:lnTo>
                    <a:pt x="403846" y="568947"/>
                  </a:lnTo>
                  <a:lnTo>
                    <a:pt x="408080" y="580056"/>
                  </a:lnTo>
                  <a:lnTo>
                    <a:pt x="413109" y="590901"/>
                  </a:lnTo>
                  <a:lnTo>
                    <a:pt x="418401" y="601217"/>
                  </a:lnTo>
                  <a:lnTo>
                    <a:pt x="424224" y="611532"/>
                  </a:lnTo>
                  <a:lnTo>
                    <a:pt x="430575" y="621319"/>
                  </a:lnTo>
                  <a:lnTo>
                    <a:pt x="437191" y="630841"/>
                  </a:lnTo>
                  <a:lnTo>
                    <a:pt x="444601" y="640099"/>
                  </a:lnTo>
                  <a:lnTo>
                    <a:pt x="452276" y="648827"/>
                  </a:lnTo>
                  <a:lnTo>
                    <a:pt x="460480" y="657291"/>
                  </a:lnTo>
                  <a:lnTo>
                    <a:pt x="468684" y="665491"/>
                  </a:lnTo>
                  <a:lnTo>
                    <a:pt x="477417" y="672897"/>
                  </a:lnTo>
                  <a:lnTo>
                    <a:pt x="486679" y="680039"/>
                  </a:lnTo>
                  <a:lnTo>
                    <a:pt x="496207" y="687180"/>
                  </a:lnTo>
                  <a:lnTo>
                    <a:pt x="505998" y="693264"/>
                  </a:lnTo>
                  <a:lnTo>
                    <a:pt x="516055" y="699083"/>
                  </a:lnTo>
                  <a:lnTo>
                    <a:pt x="526905" y="704637"/>
                  </a:lnTo>
                  <a:lnTo>
                    <a:pt x="537756" y="709399"/>
                  </a:lnTo>
                  <a:lnTo>
                    <a:pt x="548606" y="713631"/>
                  </a:lnTo>
                  <a:lnTo>
                    <a:pt x="559986" y="717598"/>
                  </a:lnTo>
                  <a:lnTo>
                    <a:pt x="571365" y="721037"/>
                  </a:lnTo>
                  <a:lnTo>
                    <a:pt x="583274" y="723682"/>
                  </a:lnTo>
                  <a:lnTo>
                    <a:pt x="595183" y="725798"/>
                  </a:lnTo>
                  <a:lnTo>
                    <a:pt x="607357" y="727385"/>
                  </a:lnTo>
                  <a:lnTo>
                    <a:pt x="619795" y="728178"/>
                  </a:lnTo>
                  <a:lnTo>
                    <a:pt x="632233" y="728443"/>
                  </a:lnTo>
                  <a:lnTo>
                    <a:pt x="644672" y="728178"/>
                  </a:lnTo>
                  <a:lnTo>
                    <a:pt x="657110" y="727385"/>
                  </a:lnTo>
                  <a:lnTo>
                    <a:pt x="669283" y="725798"/>
                  </a:lnTo>
                  <a:lnTo>
                    <a:pt x="681192" y="723682"/>
                  </a:lnTo>
                  <a:lnTo>
                    <a:pt x="693101" y="721037"/>
                  </a:lnTo>
                  <a:lnTo>
                    <a:pt x="704746" y="717598"/>
                  </a:lnTo>
                  <a:lnTo>
                    <a:pt x="715861" y="713631"/>
                  </a:lnTo>
                  <a:lnTo>
                    <a:pt x="726976" y="709399"/>
                  </a:lnTo>
                  <a:lnTo>
                    <a:pt x="737561" y="704637"/>
                  </a:lnTo>
                  <a:lnTo>
                    <a:pt x="748147" y="699083"/>
                  </a:lnTo>
                  <a:lnTo>
                    <a:pt x="758204" y="693264"/>
                  </a:lnTo>
                  <a:lnTo>
                    <a:pt x="767995" y="687180"/>
                  </a:lnTo>
                  <a:lnTo>
                    <a:pt x="777523" y="680039"/>
                  </a:lnTo>
                  <a:lnTo>
                    <a:pt x="786785" y="672897"/>
                  </a:lnTo>
                  <a:lnTo>
                    <a:pt x="795518" y="665491"/>
                  </a:lnTo>
                  <a:lnTo>
                    <a:pt x="803987" y="657291"/>
                  </a:lnTo>
                  <a:lnTo>
                    <a:pt x="811926" y="648827"/>
                  </a:lnTo>
                  <a:lnTo>
                    <a:pt x="819866" y="640099"/>
                  </a:lnTo>
                  <a:lnTo>
                    <a:pt x="826746" y="630841"/>
                  </a:lnTo>
                  <a:lnTo>
                    <a:pt x="833627" y="621319"/>
                  </a:lnTo>
                  <a:lnTo>
                    <a:pt x="839978" y="611532"/>
                  </a:lnTo>
                  <a:lnTo>
                    <a:pt x="845801" y="601217"/>
                  </a:lnTo>
                  <a:lnTo>
                    <a:pt x="851094" y="590901"/>
                  </a:lnTo>
                  <a:lnTo>
                    <a:pt x="856122" y="580056"/>
                  </a:lnTo>
                  <a:lnTo>
                    <a:pt x="860356" y="568947"/>
                  </a:lnTo>
                  <a:lnTo>
                    <a:pt x="864061" y="557838"/>
                  </a:lnTo>
                  <a:lnTo>
                    <a:pt x="867501" y="546200"/>
                  </a:lnTo>
                  <a:lnTo>
                    <a:pt x="870148" y="534562"/>
                  </a:lnTo>
                  <a:lnTo>
                    <a:pt x="872265" y="522395"/>
                  </a:lnTo>
                  <a:lnTo>
                    <a:pt x="873853" y="510227"/>
                  </a:lnTo>
                  <a:lnTo>
                    <a:pt x="874911" y="498060"/>
                  </a:lnTo>
                  <a:lnTo>
                    <a:pt x="875176" y="485364"/>
                  </a:lnTo>
                  <a:lnTo>
                    <a:pt x="874911" y="472932"/>
                  </a:lnTo>
                  <a:lnTo>
                    <a:pt x="873853" y="460765"/>
                  </a:lnTo>
                  <a:lnTo>
                    <a:pt x="872265" y="448598"/>
                  </a:lnTo>
                  <a:lnTo>
                    <a:pt x="870148" y="436431"/>
                  </a:lnTo>
                  <a:lnTo>
                    <a:pt x="867501" y="424793"/>
                  </a:lnTo>
                  <a:lnTo>
                    <a:pt x="864061" y="413419"/>
                  </a:lnTo>
                  <a:lnTo>
                    <a:pt x="860356" y="402046"/>
                  </a:lnTo>
                  <a:lnTo>
                    <a:pt x="856122" y="390936"/>
                  </a:lnTo>
                  <a:lnTo>
                    <a:pt x="851094" y="380092"/>
                  </a:lnTo>
                  <a:lnTo>
                    <a:pt x="845801" y="369776"/>
                  </a:lnTo>
                  <a:lnTo>
                    <a:pt x="839978" y="359725"/>
                  </a:lnTo>
                  <a:lnTo>
                    <a:pt x="833627" y="349938"/>
                  </a:lnTo>
                  <a:lnTo>
                    <a:pt x="826746" y="340152"/>
                  </a:lnTo>
                  <a:lnTo>
                    <a:pt x="819866" y="331159"/>
                  </a:lnTo>
                  <a:lnTo>
                    <a:pt x="811926" y="322165"/>
                  </a:lnTo>
                  <a:lnTo>
                    <a:pt x="803987" y="313966"/>
                  </a:lnTo>
                  <a:lnTo>
                    <a:pt x="795518" y="305766"/>
                  </a:lnTo>
                  <a:lnTo>
                    <a:pt x="786785" y="298360"/>
                  </a:lnTo>
                  <a:lnTo>
                    <a:pt x="777523" y="291219"/>
                  </a:lnTo>
                  <a:lnTo>
                    <a:pt x="767995" y="284077"/>
                  </a:lnTo>
                  <a:lnTo>
                    <a:pt x="758204" y="277993"/>
                  </a:lnTo>
                  <a:lnTo>
                    <a:pt x="748147" y="272174"/>
                  </a:lnTo>
                  <a:lnTo>
                    <a:pt x="737561" y="266620"/>
                  </a:lnTo>
                  <a:lnTo>
                    <a:pt x="726976" y="261859"/>
                  </a:lnTo>
                  <a:lnTo>
                    <a:pt x="715861" y="257627"/>
                  </a:lnTo>
                  <a:lnTo>
                    <a:pt x="704746" y="253659"/>
                  </a:lnTo>
                  <a:lnTo>
                    <a:pt x="693101" y="250221"/>
                  </a:lnTo>
                  <a:lnTo>
                    <a:pt x="681192" y="247575"/>
                  </a:lnTo>
                  <a:lnTo>
                    <a:pt x="669283" y="245459"/>
                  </a:lnTo>
                  <a:lnTo>
                    <a:pt x="657110" y="243872"/>
                  </a:lnTo>
                  <a:lnTo>
                    <a:pt x="644672" y="243079"/>
                  </a:lnTo>
                  <a:lnTo>
                    <a:pt x="632233" y="242814"/>
                  </a:lnTo>
                  <a:close/>
                  <a:moveTo>
                    <a:pt x="291902" y="0"/>
                  </a:moveTo>
                  <a:lnTo>
                    <a:pt x="389026" y="0"/>
                  </a:lnTo>
                  <a:lnTo>
                    <a:pt x="394054" y="265"/>
                  </a:lnTo>
                  <a:lnTo>
                    <a:pt x="398818" y="529"/>
                  </a:lnTo>
                  <a:lnTo>
                    <a:pt x="403846" y="1058"/>
                  </a:lnTo>
                  <a:lnTo>
                    <a:pt x="408610" y="1852"/>
                  </a:lnTo>
                  <a:lnTo>
                    <a:pt x="413373" y="2910"/>
                  </a:lnTo>
                  <a:lnTo>
                    <a:pt x="417872" y="4232"/>
                  </a:lnTo>
                  <a:lnTo>
                    <a:pt x="422636" y="5819"/>
                  </a:lnTo>
                  <a:lnTo>
                    <a:pt x="426870" y="7406"/>
                  </a:lnTo>
                  <a:lnTo>
                    <a:pt x="431104" y="9522"/>
                  </a:lnTo>
                  <a:lnTo>
                    <a:pt x="435339" y="11903"/>
                  </a:lnTo>
                  <a:lnTo>
                    <a:pt x="439308" y="14019"/>
                  </a:lnTo>
                  <a:lnTo>
                    <a:pt x="443543" y="16664"/>
                  </a:lnTo>
                  <a:lnTo>
                    <a:pt x="447248" y="19309"/>
                  </a:lnTo>
                  <a:lnTo>
                    <a:pt x="450953" y="21954"/>
                  </a:lnTo>
                  <a:lnTo>
                    <a:pt x="454393" y="25128"/>
                  </a:lnTo>
                  <a:lnTo>
                    <a:pt x="457569" y="28302"/>
                  </a:lnTo>
                  <a:lnTo>
                    <a:pt x="461009" y="31741"/>
                  </a:lnTo>
                  <a:lnTo>
                    <a:pt x="464185" y="35179"/>
                  </a:lnTo>
                  <a:lnTo>
                    <a:pt x="466831" y="38882"/>
                  </a:lnTo>
                  <a:lnTo>
                    <a:pt x="469478" y="42585"/>
                  </a:lnTo>
                  <a:lnTo>
                    <a:pt x="472124" y="46553"/>
                  </a:lnTo>
                  <a:lnTo>
                    <a:pt x="474241" y="50785"/>
                  </a:lnTo>
                  <a:lnTo>
                    <a:pt x="476358" y="55017"/>
                  </a:lnTo>
                  <a:lnTo>
                    <a:pt x="478476" y="59249"/>
                  </a:lnTo>
                  <a:lnTo>
                    <a:pt x="480328" y="63481"/>
                  </a:lnTo>
                  <a:lnTo>
                    <a:pt x="481916" y="68242"/>
                  </a:lnTo>
                  <a:lnTo>
                    <a:pt x="483239" y="72739"/>
                  </a:lnTo>
                  <a:lnTo>
                    <a:pt x="484298" y="77500"/>
                  </a:lnTo>
                  <a:lnTo>
                    <a:pt x="485092" y="82261"/>
                  </a:lnTo>
                  <a:lnTo>
                    <a:pt x="485621" y="87286"/>
                  </a:lnTo>
                  <a:lnTo>
                    <a:pt x="486150" y="92047"/>
                  </a:lnTo>
                  <a:lnTo>
                    <a:pt x="486150" y="97073"/>
                  </a:lnTo>
                  <a:lnTo>
                    <a:pt x="1069689" y="97073"/>
                  </a:lnTo>
                  <a:lnTo>
                    <a:pt x="1074717" y="97073"/>
                  </a:lnTo>
                  <a:lnTo>
                    <a:pt x="1079745" y="97602"/>
                  </a:lnTo>
                  <a:lnTo>
                    <a:pt x="1084509" y="98131"/>
                  </a:lnTo>
                  <a:lnTo>
                    <a:pt x="1089273" y="98925"/>
                  </a:lnTo>
                  <a:lnTo>
                    <a:pt x="1093772" y="99983"/>
                  </a:lnTo>
                  <a:lnTo>
                    <a:pt x="1098535" y="101305"/>
                  </a:lnTo>
                  <a:lnTo>
                    <a:pt x="1103034" y="102892"/>
                  </a:lnTo>
                  <a:lnTo>
                    <a:pt x="1107533" y="104744"/>
                  </a:lnTo>
                  <a:lnTo>
                    <a:pt x="1111767" y="106595"/>
                  </a:lnTo>
                  <a:lnTo>
                    <a:pt x="1115737" y="108711"/>
                  </a:lnTo>
                  <a:lnTo>
                    <a:pt x="1119971" y="111092"/>
                  </a:lnTo>
                  <a:lnTo>
                    <a:pt x="1123941" y="113737"/>
                  </a:lnTo>
                  <a:lnTo>
                    <a:pt x="1127646" y="116382"/>
                  </a:lnTo>
                  <a:lnTo>
                    <a:pt x="1131351" y="119027"/>
                  </a:lnTo>
                  <a:lnTo>
                    <a:pt x="1134791" y="122201"/>
                  </a:lnTo>
                  <a:lnTo>
                    <a:pt x="1138496" y="125639"/>
                  </a:lnTo>
                  <a:lnTo>
                    <a:pt x="1141672" y="128813"/>
                  </a:lnTo>
                  <a:lnTo>
                    <a:pt x="1144583" y="132252"/>
                  </a:lnTo>
                  <a:lnTo>
                    <a:pt x="1147494" y="135955"/>
                  </a:lnTo>
                  <a:lnTo>
                    <a:pt x="1150141" y="139658"/>
                  </a:lnTo>
                  <a:lnTo>
                    <a:pt x="1152522" y="143890"/>
                  </a:lnTo>
                  <a:lnTo>
                    <a:pt x="1155169" y="147858"/>
                  </a:lnTo>
                  <a:lnTo>
                    <a:pt x="1157286" y="152090"/>
                  </a:lnTo>
                  <a:lnTo>
                    <a:pt x="1159139" y="156322"/>
                  </a:lnTo>
                  <a:lnTo>
                    <a:pt x="1160991" y="160818"/>
                  </a:lnTo>
                  <a:lnTo>
                    <a:pt x="1162579" y="165315"/>
                  </a:lnTo>
                  <a:lnTo>
                    <a:pt x="1163902" y="169811"/>
                  </a:lnTo>
                  <a:lnTo>
                    <a:pt x="1164961" y="174573"/>
                  </a:lnTo>
                  <a:lnTo>
                    <a:pt x="1165755" y="179334"/>
                  </a:lnTo>
                  <a:lnTo>
                    <a:pt x="1166284" y="184359"/>
                  </a:lnTo>
                  <a:lnTo>
                    <a:pt x="1166813" y="189120"/>
                  </a:lnTo>
                  <a:lnTo>
                    <a:pt x="1166813" y="194146"/>
                  </a:lnTo>
                  <a:lnTo>
                    <a:pt x="1166813" y="777111"/>
                  </a:lnTo>
                  <a:lnTo>
                    <a:pt x="1166813" y="782137"/>
                  </a:lnTo>
                  <a:lnTo>
                    <a:pt x="1166284" y="786898"/>
                  </a:lnTo>
                  <a:lnTo>
                    <a:pt x="1165755" y="791924"/>
                  </a:lnTo>
                  <a:lnTo>
                    <a:pt x="1164961" y="796949"/>
                  </a:lnTo>
                  <a:lnTo>
                    <a:pt x="1163902" y="801446"/>
                  </a:lnTo>
                  <a:lnTo>
                    <a:pt x="1162579" y="805942"/>
                  </a:lnTo>
                  <a:lnTo>
                    <a:pt x="1160991" y="810439"/>
                  </a:lnTo>
                  <a:lnTo>
                    <a:pt x="1159139" y="815200"/>
                  </a:lnTo>
                  <a:lnTo>
                    <a:pt x="1157286" y="819432"/>
                  </a:lnTo>
                  <a:lnTo>
                    <a:pt x="1155169" y="823400"/>
                  </a:lnTo>
                  <a:lnTo>
                    <a:pt x="1152522" y="827632"/>
                  </a:lnTo>
                  <a:lnTo>
                    <a:pt x="1150141" y="831335"/>
                  </a:lnTo>
                  <a:lnTo>
                    <a:pt x="1147494" y="835567"/>
                  </a:lnTo>
                  <a:lnTo>
                    <a:pt x="1144583" y="839005"/>
                  </a:lnTo>
                  <a:lnTo>
                    <a:pt x="1141672" y="842708"/>
                  </a:lnTo>
                  <a:lnTo>
                    <a:pt x="1138496" y="845882"/>
                  </a:lnTo>
                  <a:lnTo>
                    <a:pt x="1134791" y="849056"/>
                  </a:lnTo>
                  <a:lnTo>
                    <a:pt x="1131351" y="852495"/>
                  </a:lnTo>
                  <a:lnTo>
                    <a:pt x="1127646" y="855140"/>
                  </a:lnTo>
                  <a:lnTo>
                    <a:pt x="1123941" y="858049"/>
                  </a:lnTo>
                  <a:lnTo>
                    <a:pt x="1119971" y="860430"/>
                  </a:lnTo>
                  <a:lnTo>
                    <a:pt x="1115737" y="862811"/>
                  </a:lnTo>
                  <a:lnTo>
                    <a:pt x="1111767" y="864927"/>
                  </a:lnTo>
                  <a:lnTo>
                    <a:pt x="1107533" y="866778"/>
                  </a:lnTo>
                  <a:lnTo>
                    <a:pt x="1103034" y="868630"/>
                  </a:lnTo>
                  <a:lnTo>
                    <a:pt x="1098535" y="870217"/>
                  </a:lnTo>
                  <a:lnTo>
                    <a:pt x="1093772" y="871539"/>
                  </a:lnTo>
                  <a:lnTo>
                    <a:pt x="1089273" y="872597"/>
                  </a:lnTo>
                  <a:lnTo>
                    <a:pt x="1084509" y="873655"/>
                  </a:lnTo>
                  <a:lnTo>
                    <a:pt x="1079745" y="874184"/>
                  </a:lnTo>
                  <a:lnTo>
                    <a:pt x="1074717" y="874449"/>
                  </a:lnTo>
                  <a:lnTo>
                    <a:pt x="1069689" y="874713"/>
                  </a:lnTo>
                  <a:lnTo>
                    <a:pt x="97124" y="874713"/>
                  </a:lnTo>
                  <a:lnTo>
                    <a:pt x="92361" y="874449"/>
                  </a:lnTo>
                  <a:lnTo>
                    <a:pt x="87332" y="874184"/>
                  </a:lnTo>
                  <a:lnTo>
                    <a:pt x="82304" y="873655"/>
                  </a:lnTo>
                  <a:lnTo>
                    <a:pt x="77541" y="872597"/>
                  </a:lnTo>
                  <a:lnTo>
                    <a:pt x="73042" y="871539"/>
                  </a:lnTo>
                  <a:lnTo>
                    <a:pt x="68543" y="870217"/>
                  </a:lnTo>
                  <a:lnTo>
                    <a:pt x="63779" y="868630"/>
                  </a:lnTo>
                  <a:lnTo>
                    <a:pt x="59545" y="866778"/>
                  </a:lnTo>
                  <a:lnTo>
                    <a:pt x="55311" y="864927"/>
                  </a:lnTo>
                  <a:lnTo>
                    <a:pt x="51076" y="862811"/>
                  </a:lnTo>
                  <a:lnTo>
                    <a:pt x="47107" y="860430"/>
                  </a:lnTo>
                  <a:lnTo>
                    <a:pt x="42872" y="858049"/>
                  </a:lnTo>
                  <a:lnTo>
                    <a:pt x="39167" y="855140"/>
                  </a:lnTo>
                  <a:lnTo>
                    <a:pt x="35462" y="852495"/>
                  </a:lnTo>
                  <a:lnTo>
                    <a:pt x="32022" y="849056"/>
                  </a:lnTo>
                  <a:lnTo>
                    <a:pt x="28846" y="845882"/>
                  </a:lnTo>
                  <a:lnTo>
                    <a:pt x="25406" y="842708"/>
                  </a:lnTo>
                  <a:lnTo>
                    <a:pt x="22230" y="839005"/>
                  </a:lnTo>
                  <a:lnTo>
                    <a:pt x="19319" y="835567"/>
                  </a:lnTo>
                  <a:lnTo>
                    <a:pt x="16673" y="831335"/>
                  </a:lnTo>
                  <a:lnTo>
                    <a:pt x="14291" y="827632"/>
                  </a:lnTo>
                  <a:lnTo>
                    <a:pt x="11909" y="823400"/>
                  </a:lnTo>
                  <a:lnTo>
                    <a:pt x="9792" y="819432"/>
                  </a:lnTo>
                  <a:lnTo>
                    <a:pt x="7675" y="815200"/>
                  </a:lnTo>
                  <a:lnTo>
                    <a:pt x="5822" y="810439"/>
                  </a:lnTo>
                  <a:lnTo>
                    <a:pt x="4499" y="805942"/>
                  </a:lnTo>
                  <a:lnTo>
                    <a:pt x="3176" y="801446"/>
                  </a:lnTo>
                  <a:lnTo>
                    <a:pt x="2117" y="796949"/>
                  </a:lnTo>
                  <a:lnTo>
                    <a:pt x="1059" y="791924"/>
                  </a:lnTo>
                  <a:lnTo>
                    <a:pt x="529" y="786898"/>
                  </a:lnTo>
                  <a:lnTo>
                    <a:pt x="265" y="782137"/>
                  </a:lnTo>
                  <a:lnTo>
                    <a:pt x="40" y="777875"/>
                  </a:lnTo>
                  <a:lnTo>
                    <a:pt x="0" y="777875"/>
                  </a:lnTo>
                  <a:lnTo>
                    <a:pt x="0" y="777111"/>
                  </a:lnTo>
                  <a:lnTo>
                    <a:pt x="0" y="194146"/>
                  </a:lnTo>
                  <a:lnTo>
                    <a:pt x="0" y="193675"/>
                  </a:lnTo>
                  <a:lnTo>
                    <a:pt x="25" y="193675"/>
                  </a:lnTo>
                  <a:lnTo>
                    <a:pt x="265" y="189120"/>
                  </a:lnTo>
                  <a:lnTo>
                    <a:pt x="529" y="184359"/>
                  </a:lnTo>
                  <a:lnTo>
                    <a:pt x="1059" y="179334"/>
                  </a:lnTo>
                  <a:lnTo>
                    <a:pt x="2117" y="174573"/>
                  </a:lnTo>
                  <a:lnTo>
                    <a:pt x="3176" y="169811"/>
                  </a:lnTo>
                  <a:lnTo>
                    <a:pt x="4499" y="165315"/>
                  </a:lnTo>
                  <a:lnTo>
                    <a:pt x="5822" y="160818"/>
                  </a:lnTo>
                  <a:lnTo>
                    <a:pt x="7675" y="156322"/>
                  </a:lnTo>
                  <a:lnTo>
                    <a:pt x="9792" y="152090"/>
                  </a:lnTo>
                  <a:lnTo>
                    <a:pt x="11909" y="147858"/>
                  </a:lnTo>
                  <a:lnTo>
                    <a:pt x="14291" y="143890"/>
                  </a:lnTo>
                  <a:lnTo>
                    <a:pt x="16673" y="139658"/>
                  </a:lnTo>
                  <a:lnTo>
                    <a:pt x="19319" y="135955"/>
                  </a:lnTo>
                  <a:lnTo>
                    <a:pt x="22230" y="132252"/>
                  </a:lnTo>
                  <a:lnTo>
                    <a:pt x="25406" y="128813"/>
                  </a:lnTo>
                  <a:lnTo>
                    <a:pt x="28846" y="125639"/>
                  </a:lnTo>
                  <a:lnTo>
                    <a:pt x="32022" y="122201"/>
                  </a:lnTo>
                  <a:lnTo>
                    <a:pt x="35462" y="119027"/>
                  </a:lnTo>
                  <a:lnTo>
                    <a:pt x="39167" y="116382"/>
                  </a:lnTo>
                  <a:lnTo>
                    <a:pt x="42872" y="113737"/>
                  </a:lnTo>
                  <a:lnTo>
                    <a:pt x="47107" y="111092"/>
                  </a:lnTo>
                  <a:lnTo>
                    <a:pt x="51076" y="108711"/>
                  </a:lnTo>
                  <a:lnTo>
                    <a:pt x="55311" y="106595"/>
                  </a:lnTo>
                  <a:lnTo>
                    <a:pt x="59545" y="104744"/>
                  </a:lnTo>
                  <a:lnTo>
                    <a:pt x="63779" y="102892"/>
                  </a:lnTo>
                  <a:lnTo>
                    <a:pt x="68543" y="101305"/>
                  </a:lnTo>
                  <a:lnTo>
                    <a:pt x="73042" y="99983"/>
                  </a:lnTo>
                  <a:lnTo>
                    <a:pt x="77541" y="98925"/>
                  </a:lnTo>
                  <a:lnTo>
                    <a:pt x="82304" y="98131"/>
                  </a:lnTo>
                  <a:lnTo>
                    <a:pt x="87332" y="97602"/>
                  </a:lnTo>
                  <a:lnTo>
                    <a:pt x="92361" y="97073"/>
                  </a:lnTo>
                  <a:lnTo>
                    <a:pt x="97124" y="97073"/>
                  </a:lnTo>
                  <a:lnTo>
                    <a:pt x="194513" y="97073"/>
                  </a:lnTo>
                  <a:lnTo>
                    <a:pt x="194778" y="92047"/>
                  </a:lnTo>
                  <a:lnTo>
                    <a:pt x="195042" y="87286"/>
                  </a:lnTo>
                  <a:lnTo>
                    <a:pt x="195836" y="82261"/>
                  </a:lnTo>
                  <a:lnTo>
                    <a:pt x="196630" y="77500"/>
                  </a:lnTo>
                  <a:lnTo>
                    <a:pt x="197953" y="72739"/>
                  </a:lnTo>
                  <a:lnTo>
                    <a:pt x="199277" y="68242"/>
                  </a:lnTo>
                  <a:lnTo>
                    <a:pt x="200600" y="63481"/>
                  </a:lnTo>
                  <a:lnTo>
                    <a:pt x="202452" y="59249"/>
                  </a:lnTo>
                  <a:lnTo>
                    <a:pt x="204305" y="55017"/>
                  </a:lnTo>
                  <a:lnTo>
                    <a:pt x="206422" y="50785"/>
                  </a:lnTo>
                  <a:lnTo>
                    <a:pt x="208804" y="46553"/>
                  </a:lnTo>
                  <a:lnTo>
                    <a:pt x="211186" y="42585"/>
                  </a:lnTo>
                  <a:lnTo>
                    <a:pt x="213832" y="38882"/>
                  </a:lnTo>
                  <a:lnTo>
                    <a:pt x="217008" y="35179"/>
                  </a:lnTo>
                  <a:lnTo>
                    <a:pt x="219919" y="31741"/>
                  </a:lnTo>
                  <a:lnTo>
                    <a:pt x="223095" y="28302"/>
                  </a:lnTo>
                  <a:lnTo>
                    <a:pt x="226535" y="25128"/>
                  </a:lnTo>
                  <a:lnTo>
                    <a:pt x="229975" y="21954"/>
                  </a:lnTo>
                  <a:lnTo>
                    <a:pt x="233680" y="19309"/>
                  </a:lnTo>
                  <a:lnTo>
                    <a:pt x="237650" y="16664"/>
                  </a:lnTo>
                  <a:lnTo>
                    <a:pt x="241355" y="14019"/>
                  </a:lnTo>
                  <a:lnTo>
                    <a:pt x="245589" y="11903"/>
                  </a:lnTo>
                  <a:lnTo>
                    <a:pt x="249559" y="9522"/>
                  </a:lnTo>
                  <a:lnTo>
                    <a:pt x="254058" y="7406"/>
                  </a:lnTo>
                  <a:lnTo>
                    <a:pt x="258557" y="5819"/>
                  </a:lnTo>
                  <a:lnTo>
                    <a:pt x="262791" y="4232"/>
                  </a:lnTo>
                  <a:lnTo>
                    <a:pt x="267555" y="2910"/>
                  </a:lnTo>
                  <a:lnTo>
                    <a:pt x="272054" y="1852"/>
                  </a:lnTo>
                  <a:lnTo>
                    <a:pt x="277082" y="1058"/>
                  </a:lnTo>
                  <a:lnTo>
                    <a:pt x="281845" y="529"/>
                  </a:lnTo>
                  <a:lnTo>
                    <a:pt x="286874" y="265"/>
                  </a:lnTo>
                  <a:lnTo>
                    <a:pt x="291902" y="0"/>
                  </a:lnTo>
                  <a:close/>
                </a:path>
              </a:pathLst>
            </a:custGeom>
            <a:solidFill>
              <a:srgbClr val="F2D35F"/>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sz="1790">
                <a:solidFill>
                  <a:srgbClr val="FFFFFF"/>
                </a:solidFill>
              </a:endParaRPr>
            </a:p>
          </p:txBody>
        </p:sp>
      </p:grpSp>
      <p:sp>
        <p:nvSpPr>
          <p:cNvPr id="15" name="文本框 14"/>
          <p:cNvSpPr txBox="1"/>
          <p:nvPr/>
        </p:nvSpPr>
        <p:spPr>
          <a:xfrm>
            <a:off x="1018405" y="3489697"/>
            <a:ext cx="2668725" cy="423257"/>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zh-CN" altLang="en-US" sz="1790" b="1" dirty="0">
                <a:solidFill>
                  <a:schemeClr val="bg1"/>
                </a:solidFill>
                <a:latin typeface="华文细黑" panose="02010600040101010101" charset="-122"/>
                <a:ea typeface="华文细黑" panose="02010600040101010101" charset="-122"/>
                <a:sym typeface="+mn-ea"/>
              </a:rPr>
              <a:t>点击添加标题</a:t>
            </a:r>
            <a:endParaRPr lang="zh-CN" altLang="en-US" sz="1790" b="1" dirty="0">
              <a:solidFill>
                <a:schemeClr val="bg1"/>
              </a:solidFill>
              <a:latin typeface="华文细黑" panose="02010600040101010101" charset="-122"/>
              <a:ea typeface="华文细黑" panose="02010600040101010101" charset="-122"/>
              <a:sym typeface="+mn-ea"/>
            </a:endParaRPr>
          </a:p>
        </p:txBody>
      </p:sp>
      <p:sp>
        <p:nvSpPr>
          <p:cNvPr id="16" name="文本框 15"/>
          <p:cNvSpPr txBox="1"/>
          <p:nvPr/>
        </p:nvSpPr>
        <p:spPr>
          <a:xfrm>
            <a:off x="1018404" y="3975897"/>
            <a:ext cx="4349877" cy="1701428"/>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fontAlgn="auto">
              <a:lnSpc>
                <a:spcPct val="150000"/>
              </a:lnSpc>
            </a:pPr>
            <a:r>
              <a:rPr lang="zh-CN" altLang="en-US" sz="995" dirty="0">
                <a:solidFill>
                  <a:schemeClr val="bg1"/>
                </a:solidFill>
                <a:latin typeface="华文细黑" panose="02010600040101010101" charset="-122"/>
                <a:ea typeface="华文细黑" panose="02010600040101010101" charset="-122"/>
                <a:sym typeface="+mn-ea"/>
              </a:rPr>
              <a:t>I love you more than I've ever loved any woman. And I've waited longer for you than I've waited for any woman.</a:t>
            </a:r>
            <a:endParaRPr lang="zh-CN" altLang="en-US" sz="995" dirty="0">
              <a:solidFill>
                <a:schemeClr val="bg1"/>
              </a:solidFill>
              <a:latin typeface="华文细黑" panose="02010600040101010101" charset="-122"/>
              <a:ea typeface="华文细黑" panose="02010600040101010101" charset="-122"/>
              <a:sym typeface="+mn-ea"/>
            </a:endParaRPr>
          </a:p>
          <a:p>
            <a:pPr algn="l" fontAlgn="auto">
              <a:lnSpc>
                <a:spcPct val="150000"/>
              </a:lnSpc>
            </a:pPr>
            <a:endParaRPr lang="zh-CN" altLang="en-US" sz="995" dirty="0">
              <a:solidFill>
                <a:schemeClr val="bg1"/>
              </a:solidFill>
              <a:latin typeface="华文细黑" panose="02010600040101010101" charset="-122"/>
              <a:ea typeface="华文细黑" panose="02010600040101010101" charset="-122"/>
              <a:sym typeface="+mn-ea"/>
            </a:endParaRPr>
          </a:p>
          <a:p>
            <a:pPr algn="l" fontAlgn="auto">
              <a:lnSpc>
                <a:spcPct val="150000"/>
              </a:lnSpc>
            </a:pPr>
            <a:r>
              <a:rPr lang="zh-CN" altLang="en-US" sz="995" dirty="0">
                <a:solidFill>
                  <a:schemeClr val="bg1"/>
                </a:solidFill>
                <a:latin typeface="华文细黑" panose="02010600040101010101" charset="-122"/>
                <a:ea typeface="华文细黑" panose="02010600040101010101" charset="-122"/>
                <a:sym typeface="+mn-ea"/>
              </a:rPr>
              <a:t>I love you more than I've ever loved any woman. And I've waited longer for you than I've waited for any woman.I love you more than I've ever loved any woman. And I've waited longer for you than I've waited for any woman.</a:t>
            </a:r>
            <a:endParaRPr lang="zh-CN" altLang="en-US" sz="995" dirty="0">
              <a:solidFill>
                <a:schemeClr val="bg1"/>
              </a:solidFill>
              <a:latin typeface="华文细黑" panose="02010600040101010101" charset="-122"/>
              <a:ea typeface="华文细黑" panose="02010600040101010101" charset="-122"/>
              <a:sym typeface="+mn-ea"/>
            </a:endParaRPr>
          </a:p>
        </p:txBody>
      </p:sp>
      <p:sp>
        <p:nvSpPr>
          <p:cNvPr id="10" name="文本框 9"/>
          <p:cNvSpPr txBox="1"/>
          <p:nvPr/>
        </p:nvSpPr>
        <p:spPr>
          <a:xfrm>
            <a:off x="1244751" y="1285043"/>
            <a:ext cx="9702501" cy="1241687"/>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lnSpc>
                <a:spcPct val="150000"/>
              </a:lnSpc>
            </a:pPr>
            <a:r>
              <a:rPr lang="zh-CN" altLang="en-US" sz="995">
                <a:latin typeface="华文细黑" panose="02010600040101010101" charset="-122"/>
                <a:ea typeface="华文细黑" panose="02010600040101010101" charset="-122"/>
                <a:sym typeface="+mn-ea"/>
              </a:rPr>
              <a:t>I love you more than I've ever loved any woman. And I've waited longer for you than I've waited for any woman.I love you more than I've ever loved any woman. And I've waited longer for you than I've waited for any woman.</a:t>
            </a:r>
            <a:endParaRPr lang="zh-CN" altLang="en-US" sz="995">
              <a:latin typeface="华文细黑" panose="02010600040101010101" charset="-122"/>
              <a:ea typeface="华文细黑" panose="02010600040101010101" charset="-122"/>
              <a:sym typeface="+mn-ea"/>
            </a:endParaRPr>
          </a:p>
          <a:p>
            <a:pPr algn="ctr" fontAlgn="auto">
              <a:lnSpc>
                <a:spcPct val="150000"/>
              </a:lnSpc>
            </a:pPr>
            <a:endParaRPr lang="zh-CN" altLang="en-US" sz="995" dirty="0">
              <a:latin typeface="华文细黑" panose="02010600040101010101" charset="-122"/>
              <a:ea typeface="华文细黑" panose="02010600040101010101" charset="-122"/>
              <a:sym typeface="+mn-ea"/>
            </a:endParaRPr>
          </a:p>
          <a:p>
            <a:pPr algn="ctr" fontAlgn="auto">
              <a:lnSpc>
                <a:spcPct val="150000"/>
              </a:lnSpc>
            </a:pPr>
            <a:r>
              <a:rPr lang="zh-CN" altLang="en-US" sz="995">
                <a:latin typeface="华文细黑" panose="02010600040101010101" charset="-122"/>
                <a:ea typeface="华文细黑" panose="02010600040101010101" charset="-122"/>
                <a:sym typeface="+mn-ea"/>
              </a:rPr>
              <a:t>I love you more than I've ever loved any woman. And I've waited longer for you than I've waited for any woman.I love you more than I've ever loved any woman. And I've waited longer for you than I've waited for any woman.</a:t>
            </a:r>
            <a:endParaRPr lang="zh-CN" altLang="en-US" sz="995" dirty="0">
              <a:latin typeface="华文细黑" panose="02010600040101010101" charset="-122"/>
              <a:ea typeface="华文细黑" panose="02010600040101010101" charset="-122"/>
              <a:sym typeface="+mn-ea"/>
            </a:endParaRPr>
          </a:p>
        </p:txBody>
      </p:sp>
      <p:sp>
        <p:nvSpPr>
          <p:cNvPr id="11" name="文本框 10"/>
          <p:cNvSpPr txBox="1"/>
          <p:nvPr/>
        </p:nvSpPr>
        <p:spPr>
          <a:xfrm>
            <a:off x="4372488" y="758379"/>
            <a:ext cx="3447024" cy="423257"/>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zh-CN" altLang="en-US" sz="1790" b="1" dirty="0">
                <a:latin typeface="华文细黑" panose="02010600040101010101" charset="-122"/>
                <a:ea typeface="华文细黑" panose="02010600040101010101" charset="-122"/>
                <a:sym typeface="+mn-ea"/>
              </a:rPr>
              <a:t>点击添加标题</a:t>
            </a:r>
            <a:endParaRPr lang="zh-CN" altLang="en-US" sz="1790" b="1" dirty="0">
              <a:latin typeface="华文细黑" panose="02010600040101010101" charset="-122"/>
              <a:ea typeface="华文细黑" panose="02010600040101010101"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250" advTm="0">
        <p14:flip dir="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ppt_x</p:attrName>
                                        </p:attrNameLst>
                                      </p:cBhvr>
                                      <p:tavLst>
                                        <p:tav tm="0">
                                          <p:val>
                                            <p:strVal val="#ppt_x-.2"/>
                                          </p:val>
                                        </p:tav>
                                        <p:tav tm="100000">
                                          <p:val>
                                            <p:strVal val="#ppt_x"/>
                                          </p:val>
                                        </p:tav>
                                      </p:tavLst>
                                    </p:anim>
                                    <p:anim calcmode="lin" valueType="num">
                                      <p:cBhvr>
                                        <p:cTn id="8" dur="500" fill="hold"/>
                                        <p:tgtEl>
                                          <p:spTgt spid="11"/>
                                        </p:tgtEl>
                                        <p:attrNameLst>
                                          <p:attrName>ppt_y</p:attrName>
                                        </p:attrNameLst>
                                      </p:cBhvr>
                                      <p:tavLst>
                                        <p:tav tm="0">
                                          <p:val>
                                            <p:strVal val="#ppt_y"/>
                                          </p:val>
                                        </p:tav>
                                        <p:tav tm="100000">
                                          <p:val>
                                            <p:strVal val="#ppt_y"/>
                                          </p:val>
                                        </p:tav>
                                      </p:tavLst>
                                    </p:anim>
                                    <p:animEffect transition="in" filter="wipe(right)" prLst="gradientSize: 0.1">
                                      <p:cBhvr>
                                        <p:cTn id="9" dur="500"/>
                                        <p:tgtEl>
                                          <p:spTgt spid="11"/>
                                        </p:tgtEl>
                                      </p:cBhvr>
                                    </p:animEffect>
                                  </p:childTnLst>
                                </p:cTn>
                              </p:par>
                            </p:childTnLst>
                          </p:cTn>
                        </p:par>
                        <p:par>
                          <p:cTn id="10" fill="hold">
                            <p:stCondLst>
                              <p:cond delay="500"/>
                            </p:stCondLst>
                            <p:childTnLst>
                              <p:par>
                                <p:cTn id="11" presetID="14" presetClass="entr" presetSubtype="5" fill="hold" grpId="1"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randombar(vertical)">
                                      <p:cBhvr>
                                        <p:cTn id="13" dur="500"/>
                                        <p:tgtEl>
                                          <p:spTgt spid="10"/>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right)">
                                      <p:cBhvr>
                                        <p:cTn id="17" dur="500"/>
                                        <p:tgtEl>
                                          <p:spTgt spid="4"/>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left)">
                                      <p:cBhvr>
                                        <p:cTn id="20" dur="500"/>
                                        <p:tgtEl>
                                          <p:spTgt spid="5"/>
                                        </p:tgtEl>
                                      </p:cBhvr>
                                    </p:animEffect>
                                  </p:childTnLst>
                                </p:cTn>
                              </p:par>
                            </p:childTnLst>
                          </p:cTn>
                        </p:par>
                        <p:par>
                          <p:cTn id="21" fill="hold">
                            <p:stCondLst>
                              <p:cond delay="1500"/>
                            </p:stCondLst>
                            <p:childTnLst>
                              <p:par>
                                <p:cTn id="22" presetID="53" presetClass="entr" presetSubtype="16"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par>
                          <p:cTn id="27" fill="hold">
                            <p:stCondLst>
                              <p:cond delay="2000"/>
                            </p:stCondLst>
                            <p:childTnLst>
                              <p:par>
                                <p:cTn id="28" presetID="22" presetClass="entr" presetSubtype="8" fill="hold" grpId="0" nodeType="after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wipe(left)">
                                      <p:cBhvr>
                                        <p:cTn id="30" dur="500"/>
                                        <p:tgtEl>
                                          <p:spTgt spid="15"/>
                                        </p:tgtEl>
                                      </p:cBhvr>
                                    </p:animEffect>
                                  </p:childTnLst>
                                </p:cTn>
                              </p:par>
                            </p:childTnLst>
                          </p:cTn>
                        </p:par>
                        <p:par>
                          <p:cTn id="31" fill="hold">
                            <p:stCondLst>
                              <p:cond delay="2500"/>
                            </p:stCondLst>
                            <p:childTnLst>
                              <p:par>
                                <p:cTn id="32" presetID="14" presetClass="entr" presetSubtype="5" fill="hold" grpId="1"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randombar(vertical)">
                                      <p:cBhvr>
                                        <p:cTn id="3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15" grpId="0"/>
      <p:bldP spid="16" grpId="0"/>
      <p:bldP spid="16" grpId="1"/>
      <p:bldP spid="10" grpId="0"/>
      <p:bldP spid="10" grpId="1"/>
      <p:bldP spid="1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746"/>
        <p:cNvGrpSpPr/>
        <p:nvPr/>
      </p:nvGrpSpPr>
      <p:grpSpPr>
        <a:xfrm>
          <a:off x="0" y="0"/>
          <a:ext cx="0" cy="0"/>
          <a:chOff x="0" y="0"/>
          <a:chExt cx="0" cy="0"/>
        </a:xfrm>
      </p:grpSpPr>
      <p:sp>
        <p:nvSpPr>
          <p:cNvPr id="4747" name="Shape 4747"/>
          <p:cNvSpPr/>
          <p:nvPr/>
        </p:nvSpPr>
        <p:spPr>
          <a:xfrm>
            <a:off x="10623479" y="3815654"/>
            <a:ext cx="298373" cy="93133"/>
          </a:xfrm>
          <a:custGeom>
            <a:avLst/>
            <a:gdLst/>
            <a:ahLst/>
            <a:cxnLst/>
            <a:rect l="0" t="0" r="0" b="0"/>
            <a:pathLst>
              <a:path w="120000" h="120000" extrusionOk="0">
                <a:moveTo>
                  <a:pt x="118459" y="26250"/>
                </a:moveTo>
                <a:lnTo>
                  <a:pt x="118459" y="26250"/>
                </a:lnTo>
                <a:cubicBezTo>
                  <a:pt x="115762" y="26250"/>
                  <a:pt x="113065" y="52500"/>
                  <a:pt x="104783" y="52500"/>
                </a:cubicBezTo>
                <a:cubicBezTo>
                  <a:pt x="95345" y="52500"/>
                  <a:pt x="91107" y="0"/>
                  <a:pt x="76276" y="0"/>
                </a:cubicBezTo>
                <a:cubicBezTo>
                  <a:pt x="65296" y="0"/>
                  <a:pt x="61252" y="30625"/>
                  <a:pt x="59903" y="30625"/>
                </a:cubicBezTo>
                <a:cubicBezTo>
                  <a:pt x="59903" y="30625"/>
                  <a:pt x="55858" y="0"/>
                  <a:pt x="43531" y="0"/>
                </a:cubicBezTo>
                <a:cubicBezTo>
                  <a:pt x="28507" y="0"/>
                  <a:pt x="24462" y="52500"/>
                  <a:pt x="15024" y="52500"/>
                </a:cubicBezTo>
                <a:cubicBezTo>
                  <a:pt x="8089" y="52500"/>
                  <a:pt x="4044" y="26250"/>
                  <a:pt x="2696" y="26250"/>
                </a:cubicBezTo>
                <a:cubicBezTo>
                  <a:pt x="0" y="30625"/>
                  <a:pt x="6741" y="119375"/>
                  <a:pt x="32552" y="119375"/>
                </a:cubicBezTo>
                <a:cubicBezTo>
                  <a:pt x="48924" y="119375"/>
                  <a:pt x="58555" y="75000"/>
                  <a:pt x="59903" y="75000"/>
                </a:cubicBezTo>
                <a:cubicBezTo>
                  <a:pt x="61252" y="75000"/>
                  <a:pt x="72231" y="119375"/>
                  <a:pt x="88410" y="119375"/>
                </a:cubicBezTo>
                <a:cubicBezTo>
                  <a:pt x="114414" y="119375"/>
                  <a:pt x="119807" y="30625"/>
                  <a:pt x="118459" y="26250"/>
                </a:cubicBezTo>
              </a:path>
            </a:pathLst>
          </a:custGeom>
          <a:solidFill>
            <a:srgbClr val="111111"/>
          </a:solidFill>
          <a:ln>
            <a:noFill/>
          </a:ln>
        </p:spPr>
        <p:txBody>
          <a:bodyPr lIns="45713" tIns="22850" rIns="45713" bIns="22850" anchor="ctr" anchorCtr="0">
            <a:noAutofit/>
          </a:bodyPr>
          <a:lstStyle/>
          <a:p>
            <a:endParaRPr>
              <a:solidFill>
                <a:schemeClr val="dk1"/>
              </a:solidFill>
              <a:latin typeface="Roboto"/>
              <a:ea typeface="Roboto"/>
              <a:cs typeface="Roboto"/>
              <a:sym typeface="Roboto"/>
            </a:endParaRPr>
          </a:p>
        </p:txBody>
      </p:sp>
      <p:sp>
        <p:nvSpPr>
          <p:cNvPr id="4748" name="Shape 4748"/>
          <p:cNvSpPr/>
          <p:nvPr/>
        </p:nvSpPr>
        <p:spPr>
          <a:xfrm>
            <a:off x="10119844" y="3775438"/>
            <a:ext cx="292024" cy="173567"/>
          </a:xfrm>
          <a:custGeom>
            <a:avLst/>
            <a:gdLst/>
            <a:ahLst/>
            <a:cxnLst/>
            <a:rect l="0" t="0" r="0" b="0"/>
            <a:pathLst>
              <a:path w="120000" h="120000" extrusionOk="0">
                <a:moveTo>
                  <a:pt x="114088" y="68144"/>
                </a:moveTo>
                <a:lnTo>
                  <a:pt x="114088" y="68144"/>
                </a:lnTo>
                <a:cubicBezTo>
                  <a:pt x="39014" y="68144"/>
                  <a:pt x="39014" y="68144"/>
                  <a:pt x="39014" y="68144"/>
                </a:cubicBezTo>
                <a:cubicBezTo>
                  <a:pt x="36256" y="68144"/>
                  <a:pt x="33300" y="65817"/>
                  <a:pt x="33300" y="58504"/>
                </a:cubicBezTo>
                <a:cubicBezTo>
                  <a:pt x="33300" y="53850"/>
                  <a:pt x="36256" y="49196"/>
                  <a:pt x="39014" y="49196"/>
                </a:cubicBezTo>
                <a:cubicBezTo>
                  <a:pt x="114088" y="49196"/>
                  <a:pt x="114088" y="49196"/>
                  <a:pt x="114088" y="49196"/>
                </a:cubicBezTo>
                <a:cubicBezTo>
                  <a:pt x="117044" y="49196"/>
                  <a:pt x="119802" y="53850"/>
                  <a:pt x="119802" y="58504"/>
                </a:cubicBezTo>
                <a:cubicBezTo>
                  <a:pt x="119802" y="65817"/>
                  <a:pt x="117044" y="68144"/>
                  <a:pt x="114088" y="68144"/>
                </a:cubicBezTo>
                <a:close/>
                <a:moveTo>
                  <a:pt x="114088" y="18614"/>
                </a:moveTo>
                <a:lnTo>
                  <a:pt x="114088" y="18614"/>
                </a:lnTo>
                <a:cubicBezTo>
                  <a:pt x="39014" y="18614"/>
                  <a:pt x="39014" y="18614"/>
                  <a:pt x="39014" y="18614"/>
                </a:cubicBezTo>
                <a:cubicBezTo>
                  <a:pt x="36256" y="18614"/>
                  <a:pt x="33300" y="13961"/>
                  <a:pt x="33300" y="9307"/>
                </a:cubicBezTo>
                <a:cubicBezTo>
                  <a:pt x="33300" y="4653"/>
                  <a:pt x="36256" y="0"/>
                  <a:pt x="39014" y="0"/>
                </a:cubicBezTo>
                <a:cubicBezTo>
                  <a:pt x="114088" y="0"/>
                  <a:pt x="114088" y="0"/>
                  <a:pt x="114088" y="0"/>
                </a:cubicBezTo>
                <a:cubicBezTo>
                  <a:pt x="117044" y="0"/>
                  <a:pt x="119802" y="4653"/>
                  <a:pt x="119802" y="9307"/>
                </a:cubicBezTo>
                <a:cubicBezTo>
                  <a:pt x="119802" y="13961"/>
                  <a:pt x="117044" y="18614"/>
                  <a:pt x="114088" y="18614"/>
                </a:cubicBezTo>
                <a:close/>
                <a:moveTo>
                  <a:pt x="16748" y="119667"/>
                </a:moveTo>
                <a:lnTo>
                  <a:pt x="16748" y="119667"/>
                </a:lnTo>
                <a:cubicBezTo>
                  <a:pt x="5517" y="119667"/>
                  <a:pt x="5517" y="119667"/>
                  <a:pt x="5517" y="119667"/>
                </a:cubicBezTo>
                <a:cubicBezTo>
                  <a:pt x="2758" y="119667"/>
                  <a:pt x="0" y="115013"/>
                  <a:pt x="0" y="110360"/>
                </a:cubicBezTo>
                <a:cubicBezTo>
                  <a:pt x="0" y="103379"/>
                  <a:pt x="2758" y="101052"/>
                  <a:pt x="5517" y="101052"/>
                </a:cubicBezTo>
                <a:cubicBezTo>
                  <a:pt x="16748" y="101052"/>
                  <a:pt x="16748" y="101052"/>
                  <a:pt x="16748" y="101052"/>
                </a:cubicBezTo>
                <a:cubicBezTo>
                  <a:pt x="20886" y="101052"/>
                  <a:pt x="22266" y="103379"/>
                  <a:pt x="22266" y="110360"/>
                </a:cubicBezTo>
                <a:cubicBezTo>
                  <a:pt x="22266" y="115013"/>
                  <a:pt x="20886" y="119667"/>
                  <a:pt x="16748" y="119667"/>
                </a:cubicBezTo>
                <a:close/>
                <a:moveTo>
                  <a:pt x="16748" y="68144"/>
                </a:moveTo>
                <a:lnTo>
                  <a:pt x="16748" y="68144"/>
                </a:lnTo>
                <a:cubicBezTo>
                  <a:pt x="5517" y="68144"/>
                  <a:pt x="5517" y="68144"/>
                  <a:pt x="5517" y="68144"/>
                </a:cubicBezTo>
                <a:cubicBezTo>
                  <a:pt x="2758" y="68144"/>
                  <a:pt x="0" y="65817"/>
                  <a:pt x="0" y="58504"/>
                </a:cubicBezTo>
                <a:cubicBezTo>
                  <a:pt x="0" y="53850"/>
                  <a:pt x="2758" y="49196"/>
                  <a:pt x="5517" y="49196"/>
                </a:cubicBezTo>
                <a:cubicBezTo>
                  <a:pt x="16748" y="49196"/>
                  <a:pt x="16748" y="49196"/>
                  <a:pt x="16748" y="49196"/>
                </a:cubicBezTo>
                <a:cubicBezTo>
                  <a:pt x="20886" y="49196"/>
                  <a:pt x="22266" y="53850"/>
                  <a:pt x="22266" y="58504"/>
                </a:cubicBezTo>
                <a:cubicBezTo>
                  <a:pt x="22266" y="65817"/>
                  <a:pt x="20886" y="68144"/>
                  <a:pt x="16748" y="68144"/>
                </a:cubicBezTo>
                <a:close/>
                <a:moveTo>
                  <a:pt x="16748" y="18614"/>
                </a:moveTo>
                <a:lnTo>
                  <a:pt x="16748" y="18614"/>
                </a:lnTo>
                <a:cubicBezTo>
                  <a:pt x="5517" y="18614"/>
                  <a:pt x="5517" y="18614"/>
                  <a:pt x="5517" y="18614"/>
                </a:cubicBezTo>
                <a:cubicBezTo>
                  <a:pt x="2758" y="18614"/>
                  <a:pt x="0" y="13961"/>
                  <a:pt x="0" y="9307"/>
                </a:cubicBezTo>
                <a:cubicBezTo>
                  <a:pt x="0" y="4653"/>
                  <a:pt x="2758" y="0"/>
                  <a:pt x="5517" y="0"/>
                </a:cubicBezTo>
                <a:cubicBezTo>
                  <a:pt x="16748" y="0"/>
                  <a:pt x="16748" y="0"/>
                  <a:pt x="16748" y="0"/>
                </a:cubicBezTo>
                <a:cubicBezTo>
                  <a:pt x="20886" y="0"/>
                  <a:pt x="22266" y="4653"/>
                  <a:pt x="22266" y="9307"/>
                </a:cubicBezTo>
                <a:cubicBezTo>
                  <a:pt x="22266" y="13961"/>
                  <a:pt x="20886" y="18614"/>
                  <a:pt x="16748" y="18614"/>
                </a:cubicBezTo>
                <a:close/>
                <a:moveTo>
                  <a:pt x="39014" y="119667"/>
                </a:moveTo>
                <a:lnTo>
                  <a:pt x="39014" y="119667"/>
                </a:lnTo>
                <a:cubicBezTo>
                  <a:pt x="36256" y="119667"/>
                  <a:pt x="33300" y="115013"/>
                  <a:pt x="33300" y="110360"/>
                </a:cubicBezTo>
                <a:cubicBezTo>
                  <a:pt x="33300" y="103379"/>
                  <a:pt x="36256" y="101052"/>
                  <a:pt x="39014" y="101052"/>
                </a:cubicBezTo>
                <a:cubicBezTo>
                  <a:pt x="114088" y="101052"/>
                  <a:pt x="114088" y="101052"/>
                  <a:pt x="114088" y="101052"/>
                </a:cubicBezTo>
                <a:cubicBezTo>
                  <a:pt x="117044" y="101052"/>
                  <a:pt x="119802" y="103379"/>
                  <a:pt x="119802" y="110360"/>
                </a:cubicBezTo>
                <a:cubicBezTo>
                  <a:pt x="119802" y="115013"/>
                  <a:pt x="117044" y="119667"/>
                  <a:pt x="114088" y="119667"/>
                </a:cubicBezTo>
                <a:cubicBezTo>
                  <a:pt x="39014" y="119667"/>
                  <a:pt x="39014" y="119667"/>
                  <a:pt x="39014" y="119667"/>
                </a:cubicBezTo>
                <a:close/>
              </a:path>
            </a:pathLst>
          </a:custGeom>
          <a:solidFill>
            <a:srgbClr val="111111"/>
          </a:solidFill>
          <a:ln>
            <a:noFill/>
          </a:ln>
        </p:spPr>
        <p:txBody>
          <a:bodyPr lIns="45713" tIns="22850" rIns="45713" bIns="22850" anchor="ctr" anchorCtr="0">
            <a:noAutofit/>
          </a:bodyPr>
          <a:lstStyle/>
          <a:p>
            <a:endParaRPr>
              <a:solidFill>
                <a:schemeClr val="dk1"/>
              </a:solidFill>
              <a:latin typeface="Roboto"/>
              <a:ea typeface="Roboto"/>
              <a:cs typeface="Roboto"/>
              <a:sym typeface="Roboto"/>
            </a:endParaRPr>
          </a:p>
        </p:txBody>
      </p:sp>
      <p:sp>
        <p:nvSpPr>
          <p:cNvPr id="4749" name="Shape 4749"/>
          <p:cNvSpPr/>
          <p:nvPr/>
        </p:nvSpPr>
        <p:spPr>
          <a:xfrm>
            <a:off x="10194048" y="4800070"/>
            <a:ext cx="289909" cy="173567"/>
          </a:xfrm>
          <a:custGeom>
            <a:avLst/>
            <a:gdLst/>
            <a:ahLst/>
            <a:cxnLst/>
            <a:rect l="0" t="0" r="0" b="0"/>
            <a:pathLst>
              <a:path w="120000" h="120000" extrusionOk="0">
                <a:moveTo>
                  <a:pt x="114019" y="68144"/>
                </a:moveTo>
                <a:lnTo>
                  <a:pt x="114019" y="68144"/>
                </a:lnTo>
                <a:cubicBezTo>
                  <a:pt x="5581" y="68144"/>
                  <a:pt x="5581" y="68144"/>
                  <a:pt x="5581" y="68144"/>
                </a:cubicBezTo>
                <a:cubicBezTo>
                  <a:pt x="2790" y="68144"/>
                  <a:pt x="0" y="65817"/>
                  <a:pt x="0" y="58504"/>
                </a:cubicBezTo>
                <a:cubicBezTo>
                  <a:pt x="0" y="53850"/>
                  <a:pt x="2790" y="49196"/>
                  <a:pt x="5581" y="49196"/>
                </a:cubicBezTo>
                <a:cubicBezTo>
                  <a:pt x="114019" y="49196"/>
                  <a:pt x="114019" y="49196"/>
                  <a:pt x="114019" y="49196"/>
                </a:cubicBezTo>
                <a:cubicBezTo>
                  <a:pt x="118405" y="49196"/>
                  <a:pt x="119800" y="53850"/>
                  <a:pt x="119800" y="58504"/>
                </a:cubicBezTo>
                <a:cubicBezTo>
                  <a:pt x="119800" y="65817"/>
                  <a:pt x="118405" y="68144"/>
                  <a:pt x="114019" y="68144"/>
                </a:cubicBezTo>
                <a:close/>
                <a:moveTo>
                  <a:pt x="114019" y="18614"/>
                </a:moveTo>
                <a:lnTo>
                  <a:pt x="114019" y="18614"/>
                </a:lnTo>
                <a:cubicBezTo>
                  <a:pt x="5581" y="18614"/>
                  <a:pt x="5581" y="18614"/>
                  <a:pt x="5581" y="18614"/>
                </a:cubicBezTo>
                <a:cubicBezTo>
                  <a:pt x="2790" y="18614"/>
                  <a:pt x="0" y="13961"/>
                  <a:pt x="0" y="9307"/>
                </a:cubicBezTo>
                <a:cubicBezTo>
                  <a:pt x="0" y="4653"/>
                  <a:pt x="2790" y="0"/>
                  <a:pt x="5581" y="0"/>
                </a:cubicBezTo>
                <a:cubicBezTo>
                  <a:pt x="114019" y="0"/>
                  <a:pt x="114019" y="0"/>
                  <a:pt x="114019" y="0"/>
                </a:cubicBezTo>
                <a:cubicBezTo>
                  <a:pt x="118405" y="0"/>
                  <a:pt x="119800" y="4653"/>
                  <a:pt x="119800" y="9307"/>
                </a:cubicBezTo>
                <a:cubicBezTo>
                  <a:pt x="119800" y="13961"/>
                  <a:pt x="118405" y="18614"/>
                  <a:pt x="114019" y="18614"/>
                </a:cubicBezTo>
                <a:close/>
                <a:moveTo>
                  <a:pt x="5581" y="101052"/>
                </a:moveTo>
                <a:lnTo>
                  <a:pt x="5581" y="101052"/>
                </a:lnTo>
                <a:cubicBezTo>
                  <a:pt x="114019" y="101052"/>
                  <a:pt x="114019" y="101052"/>
                  <a:pt x="114019" y="101052"/>
                </a:cubicBezTo>
                <a:cubicBezTo>
                  <a:pt x="118405" y="101052"/>
                  <a:pt x="119800" y="103379"/>
                  <a:pt x="119800" y="110360"/>
                </a:cubicBezTo>
                <a:cubicBezTo>
                  <a:pt x="119800" y="115013"/>
                  <a:pt x="118405" y="119667"/>
                  <a:pt x="114019" y="119667"/>
                </a:cubicBezTo>
                <a:cubicBezTo>
                  <a:pt x="5581" y="119667"/>
                  <a:pt x="5581" y="119667"/>
                  <a:pt x="5581" y="119667"/>
                </a:cubicBezTo>
                <a:cubicBezTo>
                  <a:pt x="2790" y="119667"/>
                  <a:pt x="0" y="115013"/>
                  <a:pt x="0" y="110360"/>
                </a:cubicBezTo>
                <a:cubicBezTo>
                  <a:pt x="0" y="103379"/>
                  <a:pt x="2790" y="101052"/>
                  <a:pt x="5581" y="101052"/>
                </a:cubicBezTo>
                <a:close/>
              </a:path>
            </a:pathLst>
          </a:custGeom>
          <a:solidFill>
            <a:srgbClr val="111111"/>
          </a:solidFill>
          <a:ln>
            <a:noFill/>
          </a:ln>
        </p:spPr>
        <p:txBody>
          <a:bodyPr lIns="45713" tIns="22850" rIns="45713" bIns="22850" anchor="ctr" anchorCtr="0">
            <a:noAutofit/>
          </a:bodyPr>
          <a:lstStyle/>
          <a:p>
            <a:endParaRPr>
              <a:solidFill>
                <a:schemeClr val="dk1"/>
              </a:solidFill>
              <a:latin typeface="Roboto"/>
              <a:ea typeface="Roboto"/>
              <a:cs typeface="Roboto"/>
              <a:sym typeface="Roboto"/>
            </a:endParaRPr>
          </a:p>
        </p:txBody>
      </p:sp>
      <p:sp>
        <p:nvSpPr>
          <p:cNvPr id="4750" name="Shape 4750"/>
          <p:cNvSpPr/>
          <p:nvPr/>
        </p:nvSpPr>
        <p:spPr>
          <a:xfrm>
            <a:off x="10675465" y="4411735"/>
            <a:ext cx="228541" cy="55033"/>
          </a:xfrm>
          <a:custGeom>
            <a:avLst/>
            <a:gdLst/>
            <a:ahLst/>
            <a:cxnLst/>
            <a:rect l="0" t="0" r="0" b="0"/>
            <a:pathLst>
              <a:path w="120000" h="120000" extrusionOk="0">
                <a:moveTo>
                  <a:pt x="105347" y="118947"/>
                </a:moveTo>
                <a:lnTo>
                  <a:pt x="105347" y="118947"/>
                </a:lnTo>
                <a:cubicBezTo>
                  <a:pt x="96505" y="118947"/>
                  <a:pt x="91200" y="96842"/>
                  <a:pt x="91200" y="58947"/>
                </a:cubicBezTo>
                <a:cubicBezTo>
                  <a:pt x="91200" y="29473"/>
                  <a:pt x="96505" y="0"/>
                  <a:pt x="105347" y="0"/>
                </a:cubicBezTo>
                <a:cubicBezTo>
                  <a:pt x="112673" y="0"/>
                  <a:pt x="119747" y="29473"/>
                  <a:pt x="119747" y="58947"/>
                </a:cubicBezTo>
                <a:cubicBezTo>
                  <a:pt x="119747" y="96842"/>
                  <a:pt x="112673" y="118947"/>
                  <a:pt x="105347" y="118947"/>
                </a:cubicBezTo>
                <a:close/>
                <a:moveTo>
                  <a:pt x="59115" y="118947"/>
                </a:moveTo>
                <a:lnTo>
                  <a:pt x="59115" y="118947"/>
                </a:lnTo>
                <a:cubicBezTo>
                  <a:pt x="51789" y="118947"/>
                  <a:pt x="44715" y="96842"/>
                  <a:pt x="44715" y="58947"/>
                </a:cubicBezTo>
                <a:cubicBezTo>
                  <a:pt x="44715" y="29473"/>
                  <a:pt x="51789" y="0"/>
                  <a:pt x="59115" y="0"/>
                </a:cubicBezTo>
                <a:cubicBezTo>
                  <a:pt x="67957" y="0"/>
                  <a:pt x="73263" y="29473"/>
                  <a:pt x="73263" y="58947"/>
                </a:cubicBezTo>
                <a:cubicBezTo>
                  <a:pt x="73263" y="96842"/>
                  <a:pt x="67957" y="118947"/>
                  <a:pt x="59115" y="118947"/>
                </a:cubicBezTo>
                <a:close/>
                <a:moveTo>
                  <a:pt x="14400" y="118947"/>
                </a:moveTo>
                <a:lnTo>
                  <a:pt x="14400" y="118947"/>
                </a:lnTo>
                <a:cubicBezTo>
                  <a:pt x="7326" y="118947"/>
                  <a:pt x="0" y="96842"/>
                  <a:pt x="0" y="58947"/>
                </a:cubicBezTo>
                <a:cubicBezTo>
                  <a:pt x="0" y="29473"/>
                  <a:pt x="7326" y="0"/>
                  <a:pt x="14400" y="0"/>
                </a:cubicBezTo>
                <a:cubicBezTo>
                  <a:pt x="21473" y="0"/>
                  <a:pt x="28547" y="29473"/>
                  <a:pt x="28547" y="58947"/>
                </a:cubicBezTo>
                <a:cubicBezTo>
                  <a:pt x="28547" y="96842"/>
                  <a:pt x="21473" y="118947"/>
                  <a:pt x="14400" y="118947"/>
                </a:cubicBezTo>
                <a:close/>
              </a:path>
            </a:pathLst>
          </a:custGeom>
          <a:solidFill>
            <a:srgbClr val="111111"/>
          </a:solidFill>
          <a:ln>
            <a:noFill/>
          </a:ln>
        </p:spPr>
        <p:txBody>
          <a:bodyPr lIns="45713" tIns="22850" rIns="45713" bIns="22850" anchor="ctr" anchorCtr="0">
            <a:noAutofit/>
          </a:bodyPr>
          <a:lstStyle/>
          <a:p>
            <a:endParaRPr>
              <a:solidFill>
                <a:schemeClr val="dk1"/>
              </a:solidFill>
              <a:latin typeface="Roboto"/>
              <a:ea typeface="Roboto"/>
              <a:cs typeface="Roboto"/>
              <a:sym typeface="Roboto"/>
            </a:endParaRPr>
          </a:p>
        </p:txBody>
      </p:sp>
      <p:sp>
        <p:nvSpPr>
          <p:cNvPr id="4751" name="Shape 4751"/>
          <p:cNvSpPr/>
          <p:nvPr/>
        </p:nvSpPr>
        <p:spPr>
          <a:xfrm>
            <a:off x="10228964" y="4344002"/>
            <a:ext cx="110038" cy="190500"/>
          </a:xfrm>
          <a:custGeom>
            <a:avLst/>
            <a:gdLst/>
            <a:ahLst/>
            <a:cxnLst/>
            <a:rect l="0" t="0" r="0" b="0"/>
            <a:pathLst>
              <a:path w="120000" h="120000" extrusionOk="0">
                <a:moveTo>
                  <a:pt x="3684" y="14848"/>
                </a:moveTo>
                <a:lnTo>
                  <a:pt x="3684" y="14848"/>
                </a:lnTo>
                <a:cubicBezTo>
                  <a:pt x="82105" y="59696"/>
                  <a:pt x="82105" y="59696"/>
                  <a:pt x="82105" y="59696"/>
                </a:cubicBezTo>
                <a:cubicBezTo>
                  <a:pt x="3684" y="106969"/>
                  <a:pt x="3684" y="106969"/>
                  <a:pt x="3684" y="106969"/>
                </a:cubicBezTo>
                <a:cubicBezTo>
                  <a:pt x="0" y="106969"/>
                  <a:pt x="0" y="109090"/>
                  <a:pt x="0" y="111212"/>
                </a:cubicBezTo>
                <a:cubicBezTo>
                  <a:pt x="0" y="117575"/>
                  <a:pt x="7894" y="119696"/>
                  <a:pt x="15263" y="119696"/>
                </a:cubicBezTo>
                <a:cubicBezTo>
                  <a:pt x="18947" y="119696"/>
                  <a:pt x="22631" y="119696"/>
                  <a:pt x="26315" y="117575"/>
                </a:cubicBezTo>
                <a:cubicBezTo>
                  <a:pt x="115789" y="66363"/>
                  <a:pt x="115789" y="66363"/>
                  <a:pt x="115789" y="66363"/>
                </a:cubicBezTo>
                <a:cubicBezTo>
                  <a:pt x="119473" y="64242"/>
                  <a:pt x="119473" y="62121"/>
                  <a:pt x="119473" y="59696"/>
                </a:cubicBezTo>
                <a:cubicBezTo>
                  <a:pt x="119473" y="57575"/>
                  <a:pt x="119473" y="55454"/>
                  <a:pt x="115789" y="53333"/>
                </a:cubicBezTo>
                <a:cubicBezTo>
                  <a:pt x="26315" y="2121"/>
                  <a:pt x="26315" y="2121"/>
                  <a:pt x="26315" y="2121"/>
                </a:cubicBezTo>
                <a:cubicBezTo>
                  <a:pt x="22631" y="2121"/>
                  <a:pt x="18947" y="0"/>
                  <a:pt x="15263" y="0"/>
                </a:cubicBezTo>
                <a:cubicBezTo>
                  <a:pt x="7894" y="0"/>
                  <a:pt x="0" y="4242"/>
                  <a:pt x="0" y="8484"/>
                </a:cubicBezTo>
                <a:cubicBezTo>
                  <a:pt x="0" y="12727"/>
                  <a:pt x="3684" y="14848"/>
                  <a:pt x="3684" y="14848"/>
                </a:cubicBezTo>
              </a:path>
            </a:pathLst>
          </a:custGeom>
          <a:solidFill>
            <a:srgbClr val="111111"/>
          </a:solidFill>
          <a:ln>
            <a:noFill/>
          </a:ln>
        </p:spPr>
        <p:txBody>
          <a:bodyPr lIns="45713" tIns="22850" rIns="45713" bIns="22850" anchor="ctr" anchorCtr="0">
            <a:noAutofit/>
          </a:bodyPr>
          <a:lstStyle/>
          <a:p>
            <a:endParaRPr>
              <a:solidFill>
                <a:schemeClr val="dk1"/>
              </a:solidFill>
              <a:latin typeface="Roboto"/>
              <a:ea typeface="Roboto"/>
              <a:cs typeface="Roboto"/>
              <a:sym typeface="Roboto"/>
            </a:endParaRPr>
          </a:p>
        </p:txBody>
      </p:sp>
      <p:sp>
        <p:nvSpPr>
          <p:cNvPr id="4752" name="Shape 4752"/>
          <p:cNvSpPr/>
          <p:nvPr/>
        </p:nvSpPr>
        <p:spPr>
          <a:xfrm>
            <a:off x="10670033" y="3266620"/>
            <a:ext cx="110038" cy="190500"/>
          </a:xfrm>
          <a:custGeom>
            <a:avLst/>
            <a:gdLst/>
            <a:ahLst/>
            <a:cxnLst/>
            <a:rect l="0" t="0" r="0" b="0"/>
            <a:pathLst>
              <a:path w="120000" h="120000" extrusionOk="0">
                <a:moveTo>
                  <a:pt x="111578" y="14848"/>
                </a:moveTo>
                <a:lnTo>
                  <a:pt x="111578" y="14848"/>
                </a:lnTo>
                <a:cubicBezTo>
                  <a:pt x="33684" y="59696"/>
                  <a:pt x="33684" y="59696"/>
                  <a:pt x="33684" y="59696"/>
                </a:cubicBezTo>
                <a:cubicBezTo>
                  <a:pt x="115789" y="106969"/>
                  <a:pt x="115789" y="106969"/>
                  <a:pt x="115789" y="106969"/>
                </a:cubicBezTo>
                <a:cubicBezTo>
                  <a:pt x="115789" y="106969"/>
                  <a:pt x="119473" y="109090"/>
                  <a:pt x="119473" y="111212"/>
                </a:cubicBezTo>
                <a:cubicBezTo>
                  <a:pt x="119473" y="117575"/>
                  <a:pt x="111578" y="119696"/>
                  <a:pt x="104210" y="119696"/>
                </a:cubicBezTo>
                <a:cubicBezTo>
                  <a:pt x="100526" y="119696"/>
                  <a:pt x="96842" y="119696"/>
                  <a:pt x="93157" y="117575"/>
                </a:cubicBezTo>
                <a:cubicBezTo>
                  <a:pt x="3684" y="66363"/>
                  <a:pt x="3684" y="66363"/>
                  <a:pt x="3684" y="66363"/>
                </a:cubicBezTo>
                <a:cubicBezTo>
                  <a:pt x="0" y="64242"/>
                  <a:pt x="0" y="62121"/>
                  <a:pt x="0" y="59696"/>
                </a:cubicBezTo>
                <a:cubicBezTo>
                  <a:pt x="0" y="57575"/>
                  <a:pt x="0" y="55454"/>
                  <a:pt x="3684" y="53333"/>
                </a:cubicBezTo>
                <a:cubicBezTo>
                  <a:pt x="93157" y="2121"/>
                  <a:pt x="93157" y="2121"/>
                  <a:pt x="93157" y="2121"/>
                </a:cubicBezTo>
                <a:cubicBezTo>
                  <a:pt x="96842" y="2121"/>
                  <a:pt x="100526" y="0"/>
                  <a:pt x="104210" y="0"/>
                </a:cubicBezTo>
                <a:cubicBezTo>
                  <a:pt x="111578" y="0"/>
                  <a:pt x="119473" y="4242"/>
                  <a:pt x="119473" y="8484"/>
                </a:cubicBezTo>
                <a:cubicBezTo>
                  <a:pt x="119473" y="12727"/>
                  <a:pt x="115789" y="14848"/>
                  <a:pt x="111578" y="14848"/>
                </a:cubicBezTo>
              </a:path>
            </a:pathLst>
          </a:custGeom>
          <a:solidFill>
            <a:srgbClr val="111111"/>
          </a:solidFill>
          <a:ln>
            <a:noFill/>
          </a:ln>
        </p:spPr>
        <p:txBody>
          <a:bodyPr lIns="45713" tIns="22850" rIns="45713" bIns="22850" anchor="ctr" anchorCtr="0">
            <a:noAutofit/>
          </a:bodyPr>
          <a:lstStyle/>
          <a:p>
            <a:endParaRPr>
              <a:solidFill>
                <a:schemeClr val="dk1"/>
              </a:solidFill>
              <a:latin typeface="Roboto"/>
              <a:ea typeface="Roboto"/>
              <a:cs typeface="Roboto"/>
              <a:sym typeface="Roboto"/>
            </a:endParaRPr>
          </a:p>
        </p:txBody>
      </p:sp>
      <p:sp>
        <p:nvSpPr>
          <p:cNvPr id="4753" name="Shape 4753"/>
          <p:cNvSpPr/>
          <p:nvPr/>
        </p:nvSpPr>
        <p:spPr>
          <a:xfrm>
            <a:off x="10119844" y="3306838"/>
            <a:ext cx="190450" cy="110067"/>
          </a:xfrm>
          <a:custGeom>
            <a:avLst/>
            <a:gdLst/>
            <a:ahLst/>
            <a:cxnLst/>
            <a:rect l="0" t="0" r="0" b="0"/>
            <a:pathLst>
              <a:path w="120000" h="120000" extrusionOk="0">
                <a:moveTo>
                  <a:pt x="15113" y="115789"/>
                </a:moveTo>
                <a:lnTo>
                  <a:pt x="15113" y="115789"/>
                </a:lnTo>
                <a:cubicBezTo>
                  <a:pt x="59848" y="37368"/>
                  <a:pt x="59848" y="37368"/>
                  <a:pt x="59848" y="37368"/>
                </a:cubicBezTo>
                <a:cubicBezTo>
                  <a:pt x="107002" y="115789"/>
                  <a:pt x="107002" y="115789"/>
                  <a:pt x="107002" y="115789"/>
                </a:cubicBezTo>
                <a:cubicBezTo>
                  <a:pt x="107002" y="119473"/>
                  <a:pt x="109118" y="119473"/>
                  <a:pt x="111234" y="119473"/>
                </a:cubicBezTo>
                <a:cubicBezTo>
                  <a:pt x="117581" y="119473"/>
                  <a:pt x="119697" y="115789"/>
                  <a:pt x="119697" y="104210"/>
                </a:cubicBezTo>
                <a:cubicBezTo>
                  <a:pt x="119697" y="100526"/>
                  <a:pt x="119697" y="96842"/>
                  <a:pt x="117581" y="96842"/>
                </a:cubicBezTo>
                <a:cubicBezTo>
                  <a:pt x="66498" y="7894"/>
                  <a:pt x="66498" y="7894"/>
                  <a:pt x="66498" y="7894"/>
                </a:cubicBezTo>
                <a:cubicBezTo>
                  <a:pt x="64382" y="4210"/>
                  <a:pt x="61964" y="0"/>
                  <a:pt x="59848" y="0"/>
                </a:cubicBezTo>
                <a:cubicBezTo>
                  <a:pt x="57732" y="0"/>
                  <a:pt x="55617" y="4210"/>
                  <a:pt x="53501" y="7894"/>
                </a:cubicBezTo>
                <a:cubicBezTo>
                  <a:pt x="2418" y="96842"/>
                  <a:pt x="2418" y="96842"/>
                  <a:pt x="2418" y="96842"/>
                </a:cubicBezTo>
                <a:cubicBezTo>
                  <a:pt x="2418" y="96842"/>
                  <a:pt x="0" y="100526"/>
                  <a:pt x="0" y="104210"/>
                </a:cubicBezTo>
                <a:cubicBezTo>
                  <a:pt x="0" y="115789"/>
                  <a:pt x="4534" y="119473"/>
                  <a:pt x="8765" y="119473"/>
                </a:cubicBezTo>
                <a:cubicBezTo>
                  <a:pt x="12997" y="119473"/>
                  <a:pt x="15113" y="119473"/>
                  <a:pt x="15113" y="115789"/>
                </a:cubicBezTo>
              </a:path>
            </a:pathLst>
          </a:custGeom>
          <a:solidFill>
            <a:srgbClr val="111111"/>
          </a:solidFill>
          <a:ln>
            <a:noFill/>
          </a:ln>
        </p:spPr>
        <p:txBody>
          <a:bodyPr lIns="45713" tIns="22850" rIns="45713" bIns="22850" anchor="ctr" anchorCtr="0">
            <a:noAutofit/>
          </a:bodyPr>
          <a:lstStyle/>
          <a:p>
            <a:endParaRPr>
              <a:solidFill>
                <a:schemeClr val="dk1"/>
              </a:solidFill>
              <a:latin typeface="Roboto"/>
              <a:ea typeface="Roboto"/>
              <a:cs typeface="Roboto"/>
              <a:sym typeface="Roboto"/>
            </a:endParaRPr>
          </a:p>
        </p:txBody>
      </p:sp>
      <p:sp>
        <p:nvSpPr>
          <p:cNvPr id="4754" name="Shape 4754"/>
          <p:cNvSpPr/>
          <p:nvPr/>
        </p:nvSpPr>
        <p:spPr>
          <a:xfrm>
            <a:off x="9616208" y="3306838"/>
            <a:ext cx="190450" cy="110067"/>
          </a:xfrm>
          <a:custGeom>
            <a:avLst/>
            <a:gdLst/>
            <a:ahLst/>
            <a:cxnLst/>
            <a:rect l="0" t="0" r="0" b="0"/>
            <a:pathLst>
              <a:path w="120000" h="120000" extrusionOk="0">
                <a:moveTo>
                  <a:pt x="15113" y="7894"/>
                </a:moveTo>
                <a:lnTo>
                  <a:pt x="15113" y="7894"/>
                </a:lnTo>
                <a:cubicBezTo>
                  <a:pt x="59848" y="85789"/>
                  <a:pt x="59848" y="85789"/>
                  <a:pt x="59848" y="85789"/>
                </a:cubicBezTo>
                <a:cubicBezTo>
                  <a:pt x="104886" y="4210"/>
                  <a:pt x="104886" y="4210"/>
                  <a:pt x="104886" y="4210"/>
                </a:cubicBezTo>
                <a:cubicBezTo>
                  <a:pt x="107002" y="4210"/>
                  <a:pt x="109118" y="0"/>
                  <a:pt x="111234" y="0"/>
                </a:cubicBezTo>
                <a:cubicBezTo>
                  <a:pt x="115465" y="0"/>
                  <a:pt x="119697" y="7894"/>
                  <a:pt x="119697" y="15263"/>
                </a:cubicBezTo>
                <a:cubicBezTo>
                  <a:pt x="119697" y="18947"/>
                  <a:pt x="119697" y="22631"/>
                  <a:pt x="117581" y="26315"/>
                </a:cubicBezTo>
                <a:cubicBezTo>
                  <a:pt x="66498" y="115789"/>
                  <a:pt x="66498" y="115789"/>
                  <a:pt x="66498" y="115789"/>
                </a:cubicBezTo>
                <a:cubicBezTo>
                  <a:pt x="64080" y="119473"/>
                  <a:pt x="61964" y="119473"/>
                  <a:pt x="59848" y="119473"/>
                </a:cubicBezTo>
                <a:cubicBezTo>
                  <a:pt x="57732" y="119473"/>
                  <a:pt x="55617" y="119473"/>
                  <a:pt x="53501" y="115789"/>
                </a:cubicBezTo>
                <a:cubicBezTo>
                  <a:pt x="2115" y="26315"/>
                  <a:pt x="2115" y="26315"/>
                  <a:pt x="2115" y="26315"/>
                </a:cubicBezTo>
                <a:cubicBezTo>
                  <a:pt x="0" y="22631"/>
                  <a:pt x="0" y="18947"/>
                  <a:pt x="0" y="15263"/>
                </a:cubicBezTo>
                <a:cubicBezTo>
                  <a:pt x="0" y="7894"/>
                  <a:pt x="4534" y="0"/>
                  <a:pt x="8765" y="0"/>
                </a:cubicBezTo>
                <a:cubicBezTo>
                  <a:pt x="10881" y="0"/>
                  <a:pt x="12997" y="4210"/>
                  <a:pt x="15113" y="7894"/>
                </a:cubicBezTo>
              </a:path>
            </a:pathLst>
          </a:custGeom>
          <a:solidFill>
            <a:srgbClr val="111111"/>
          </a:solidFill>
          <a:ln>
            <a:noFill/>
          </a:ln>
        </p:spPr>
        <p:txBody>
          <a:bodyPr lIns="45713" tIns="22850" rIns="45713" bIns="22850" anchor="ctr" anchorCtr="0">
            <a:noAutofit/>
          </a:bodyPr>
          <a:lstStyle/>
          <a:p>
            <a:endParaRPr>
              <a:solidFill>
                <a:schemeClr val="dk1"/>
              </a:solidFill>
              <a:latin typeface="Roboto"/>
              <a:ea typeface="Roboto"/>
              <a:cs typeface="Roboto"/>
              <a:sym typeface="Roboto"/>
            </a:endParaRPr>
          </a:p>
        </p:txBody>
      </p:sp>
      <p:sp>
        <p:nvSpPr>
          <p:cNvPr id="4755" name="Shape 4755"/>
          <p:cNvSpPr/>
          <p:nvPr/>
        </p:nvSpPr>
        <p:spPr>
          <a:xfrm>
            <a:off x="9127385" y="3287787"/>
            <a:ext cx="152361" cy="152400"/>
          </a:xfrm>
          <a:custGeom>
            <a:avLst/>
            <a:gdLst/>
            <a:ahLst/>
            <a:cxnLst/>
            <a:rect l="0" t="0" r="0" b="0"/>
            <a:pathLst>
              <a:path w="120000" h="120000" extrusionOk="0">
                <a:moveTo>
                  <a:pt x="116990" y="15799"/>
                </a:moveTo>
                <a:lnTo>
                  <a:pt x="116990" y="15799"/>
                </a:lnTo>
                <a:cubicBezTo>
                  <a:pt x="74482" y="58307"/>
                  <a:pt x="74482" y="58307"/>
                  <a:pt x="74482" y="58307"/>
                </a:cubicBezTo>
                <a:cubicBezTo>
                  <a:pt x="116990" y="101191"/>
                  <a:pt x="116990" y="101191"/>
                  <a:pt x="116990" y="101191"/>
                </a:cubicBezTo>
                <a:cubicBezTo>
                  <a:pt x="119623" y="103824"/>
                  <a:pt x="119623" y="106457"/>
                  <a:pt x="119623" y="109090"/>
                </a:cubicBezTo>
                <a:cubicBezTo>
                  <a:pt x="119623" y="114357"/>
                  <a:pt x="116990" y="119623"/>
                  <a:pt x="108714" y="119623"/>
                </a:cubicBezTo>
                <a:cubicBezTo>
                  <a:pt x="106081" y="119623"/>
                  <a:pt x="103448" y="119623"/>
                  <a:pt x="103448" y="116990"/>
                </a:cubicBezTo>
                <a:cubicBezTo>
                  <a:pt x="60940" y="74482"/>
                  <a:pt x="60940" y="74482"/>
                  <a:pt x="60940" y="74482"/>
                </a:cubicBezTo>
                <a:cubicBezTo>
                  <a:pt x="18432" y="116990"/>
                  <a:pt x="18432" y="116990"/>
                  <a:pt x="18432" y="116990"/>
                </a:cubicBezTo>
                <a:cubicBezTo>
                  <a:pt x="15799" y="119623"/>
                  <a:pt x="13166" y="119623"/>
                  <a:pt x="10532" y="119623"/>
                </a:cubicBezTo>
                <a:cubicBezTo>
                  <a:pt x="5266" y="119623"/>
                  <a:pt x="0" y="114357"/>
                  <a:pt x="0" y="109090"/>
                </a:cubicBezTo>
                <a:cubicBezTo>
                  <a:pt x="0" y="106457"/>
                  <a:pt x="0" y="103824"/>
                  <a:pt x="2633" y="101191"/>
                </a:cubicBezTo>
                <a:cubicBezTo>
                  <a:pt x="45141" y="58307"/>
                  <a:pt x="45141" y="58307"/>
                  <a:pt x="45141" y="58307"/>
                </a:cubicBezTo>
                <a:cubicBezTo>
                  <a:pt x="2633" y="15799"/>
                  <a:pt x="2633" y="15799"/>
                  <a:pt x="2633" y="15799"/>
                </a:cubicBezTo>
                <a:cubicBezTo>
                  <a:pt x="0" y="15799"/>
                  <a:pt x="0" y="13166"/>
                  <a:pt x="0" y="10532"/>
                </a:cubicBezTo>
                <a:cubicBezTo>
                  <a:pt x="0" y="2633"/>
                  <a:pt x="5266" y="0"/>
                  <a:pt x="10532" y="0"/>
                </a:cubicBezTo>
                <a:cubicBezTo>
                  <a:pt x="13166" y="0"/>
                  <a:pt x="15799" y="0"/>
                  <a:pt x="18432" y="2633"/>
                </a:cubicBezTo>
                <a:cubicBezTo>
                  <a:pt x="60940" y="45141"/>
                  <a:pt x="60940" y="45141"/>
                  <a:pt x="60940" y="45141"/>
                </a:cubicBezTo>
                <a:cubicBezTo>
                  <a:pt x="103448" y="2633"/>
                  <a:pt x="103448" y="2633"/>
                  <a:pt x="103448" y="2633"/>
                </a:cubicBezTo>
                <a:cubicBezTo>
                  <a:pt x="103448" y="0"/>
                  <a:pt x="106081" y="0"/>
                  <a:pt x="108714" y="0"/>
                </a:cubicBezTo>
                <a:cubicBezTo>
                  <a:pt x="116990" y="0"/>
                  <a:pt x="119623" y="2633"/>
                  <a:pt x="119623" y="10532"/>
                </a:cubicBezTo>
                <a:cubicBezTo>
                  <a:pt x="119623" y="13166"/>
                  <a:pt x="119623" y="15799"/>
                  <a:pt x="116990" y="15799"/>
                </a:cubicBezTo>
              </a:path>
            </a:pathLst>
          </a:custGeom>
          <a:solidFill>
            <a:srgbClr val="111111"/>
          </a:solidFill>
          <a:ln>
            <a:noFill/>
          </a:ln>
        </p:spPr>
        <p:txBody>
          <a:bodyPr lIns="45713" tIns="22850" rIns="45713" bIns="22850" anchor="ctr" anchorCtr="0">
            <a:noAutofit/>
          </a:bodyPr>
          <a:lstStyle/>
          <a:p>
            <a:endParaRPr>
              <a:solidFill>
                <a:schemeClr val="dk1"/>
              </a:solidFill>
              <a:latin typeface="Roboto"/>
              <a:ea typeface="Roboto"/>
              <a:cs typeface="Roboto"/>
              <a:sym typeface="Roboto"/>
            </a:endParaRPr>
          </a:p>
        </p:txBody>
      </p:sp>
      <p:sp>
        <p:nvSpPr>
          <p:cNvPr id="4756" name="Shape 4756"/>
          <p:cNvSpPr/>
          <p:nvPr/>
        </p:nvSpPr>
        <p:spPr>
          <a:xfrm>
            <a:off x="8600473" y="3300487"/>
            <a:ext cx="190450" cy="129117"/>
          </a:xfrm>
          <a:custGeom>
            <a:avLst/>
            <a:gdLst/>
            <a:ahLst/>
            <a:cxnLst/>
            <a:rect l="0" t="0" r="0" b="0"/>
            <a:pathLst>
              <a:path w="120000" h="120000" extrusionOk="0">
                <a:moveTo>
                  <a:pt x="117581" y="19111"/>
                </a:moveTo>
                <a:lnTo>
                  <a:pt x="117581" y="19111"/>
                </a:lnTo>
                <a:cubicBezTo>
                  <a:pt x="51385" y="116444"/>
                  <a:pt x="51385" y="116444"/>
                  <a:pt x="51385" y="116444"/>
                </a:cubicBezTo>
                <a:cubicBezTo>
                  <a:pt x="51385" y="119555"/>
                  <a:pt x="49269" y="119555"/>
                  <a:pt x="47153" y="119555"/>
                </a:cubicBezTo>
                <a:cubicBezTo>
                  <a:pt x="45037" y="119555"/>
                  <a:pt x="42619" y="119555"/>
                  <a:pt x="40503" y="116444"/>
                </a:cubicBezTo>
                <a:cubicBezTo>
                  <a:pt x="4231" y="63111"/>
                  <a:pt x="4231" y="63111"/>
                  <a:pt x="4231" y="63111"/>
                </a:cubicBezTo>
                <a:cubicBezTo>
                  <a:pt x="2115" y="60000"/>
                  <a:pt x="0" y="56444"/>
                  <a:pt x="0" y="53333"/>
                </a:cubicBezTo>
                <a:cubicBezTo>
                  <a:pt x="0" y="47111"/>
                  <a:pt x="4231" y="40888"/>
                  <a:pt x="8463" y="40888"/>
                </a:cubicBezTo>
                <a:cubicBezTo>
                  <a:pt x="10881" y="40888"/>
                  <a:pt x="12997" y="40888"/>
                  <a:pt x="15113" y="44000"/>
                </a:cubicBezTo>
                <a:cubicBezTo>
                  <a:pt x="47153" y="91111"/>
                  <a:pt x="47153" y="91111"/>
                  <a:pt x="47153" y="91111"/>
                </a:cubicBezTo>
                <a:cubicBezTo>
                  <a:pt x="107002" y="3111"/>
                  <a:pt x="107002" y="3111"/>
                  <a:pt x="107002" y="3111"/>
                </a:cubicBezTo>
                <a:cubicBezTo>
                  <a:pt x="107002" y="0"/>
                  <a:pt x="109118" y="0"/>
                  <a:pt x="111234" y="0"/>
                </a:cubicBezTo>
                <a:cubicBezTo>
                  <a:pt x="117581" y="0"/>
                  <a:pt x="119697" y="3111"/>
                  <a:pt x="119697" y="12888"/>
                </a:cubicBezTo>
                <a:cubicBezTo>
                  <a:pt x="119697" y="16000"/>
                  <a:pt x="119697" y="19111"/>
                  <a:pt x="117581" y="19111"/>
                </a:cubicBezTo>
              </a:path>
            </a:pathLst>
          </a:custGeom>
          <a:solidFill>
            <a:srgbClr val="111111"/>
          </a:solidFill>
          <a:ln>
            <a:noFill/>
          </a:ln>
        </p:spPr>
        <p:txBody>
          <a:bodyPr lIns="45713" tIns="22850" rIns="45713" bIns="22850" anchor="ctr" anchorCtr="0">
            <a:noAutofit/>
          </a:bodyPr>
          <a:lstStyle/>
          <a:p>
            <a:endParaRPr>
              <a:solidFill>
                <a:schemeClr val="dk1"/>
              </a:solidFill>
              <a:latin typeface="Roboto"/>
              <a:ea typeface="Roboto"/>
              <a:cs typeface="Roboto"/>
              <a:sym typeface="Roboto"/>
            </a:endParaRPr>
          </a:p>
        </p:txBody>
      </p:sp>
      <p:sp>
        <p:nvSpPr>
          <p:cNvPr id="4757" name="Shape 4757"/>
          <p:cNvSpPr/>
          <p:nvPr/>
        </p:nvSpPr>
        <p:spPr>
          <a:xfrm>
            <a:off x="8086257" y="3347054"/>
            <a:ext cx="211611" cy="27518"/>
          </a:xfrm>
          <a:custGeom>
            <a:avLst/>
            <a:gdLst/>
            <a:ahLst/>
            <a:cxnLst/>
            <a:rect l="0" t="0" r="0" b="0"/>
            <a:pathLst>
              <a:path w="120000" h="120000" extrusionOk="0">
                <a:moveTo>
                  <a:pt x="112072" y="117931"/>
                </a:moveTo>
                <a:lnTo>
                  <a:pt x="112072" y="117931"/>
                </a:lnTo>
                <a:cubicBezTo>
                  <a:pt x="67517" y="117931"/>
                  <a:pt x="67517" y="117931"/>
                  <a:pt x="67517" y="117931"/>
                </a:cubicBezTo>
                <a:cubicBezTo>
                  <a:pt x="52209" y="117931"/>
                  <a:pt x="52209" y="117931"/>
                  <a:pt x="52209" y="117931"/>
                </a:cubicBezTo>
                <a:cubicBezTo>
                  <a:pt x="7653" y="117931"/>
                  <a:pt x="7653" y="117931"/>
                  <a:pt x="7653" y="117931"/>
                </a:cubicBezTo>
                <a:cubicBezTo>
                  <a:pt x="3826" y="117931"/>
                  <a:pt x="0" y="103448"/>
                  <a:pt x="0" y="57931"/>
                </a:cubicBezTo>
                <a:cubicBezTo>
                  <a:pt x="0" y="28965"/>
                  <a:pt x="3826" y="0"/>
                  <a:pt x="7653" y="0"/>
                </a:cubicBezTo>
                <a:cubicBezTo>
                  <a:pt x="52209" y="0"/>
                  <a:pt x="52209" y="0"/>
                  <a:pt x="52209" y="0"/>
                </a:cubicBezTo>
                <a:cubicBezTo>
                  <a:pt x="67517" y="0"/>
                  <a:pt x="67517" y="0"/>
                  <a:pt x="67517" y="0"/>
                </a:cubicBezTo>
                <a:cubicBezTo>
                  <a:pt x="112072" y="0"/>
                  <a:pt x="112072" y="0"/>
                  <a:pt x="112072" y="0"/>
                </a:cubicBezTo>
                <a:cubicBezTo>
                  <a:pt x="115899" y="0"/>
                  <a:pt x="119726" y="28965"/>
                  <a:pt x="119726" y="57931"/>
                </a:cubicBezTo>
                <a:cubicBezTo>
                  <a:pt x="119726" y="103448"/>
                  <a:pt x="115899" y="117931"/>
                  <a:pt x="112072" y="117931"/>
                </a:cubicBezTo>
              </a:path>
            </a:pathLst>
          </a:custGeom>
          <a:solidFill>
            <a:srgbClr val="111111"/>
          </a:solidFill>
          <a:ln>
            <a:noFill/>
          </a:ln>
        </p:spPr>
        <p:txBody>
          <a:bodyPr lIns="45713" tIns="22850" rIns="45713" bIns="22850" anchor="ctr" anchorCtr="0">
            <a:noAutofit/>
          </a:bodyPr>
          <a:lstStyle/>
          <a:p>
            <a:endParaRPr>
              <a:solidFill>
                <a:schemeClr val="dk1"/>
              </a:solidFill>
              <a:latin typeface="Roboto"/>
              <a:ea typeface="Roboto"/>
              <a:cs typeface="Roboto"/>
              <a:sym typeface="Roboto"/>
            </a:endParaRPr>
          </a:p>
        </p:txBody>
      </p:sp>
      <p:sp>
        <p:nvSpPr>
          <p:cNvPr id="4758" name="Shape 4758"/>
          <p:cNvSpPr/>
          <p:nvPr/>
        </p:nvSpPr>
        <p:spPr>
          <a:xfrm>
            <a:off x="7580506" y="3260271"/>
            <a:ext cx="207380" cy="207434"/>
          </a:xfrm>
          <a:custGeom>
            <a:avLst/>
            <a:gdLst/>
            <a:ahLst/>
            <a:cxnLst/>
            <a:rect l="0" t="0" r="0" b="0"/>
            <a:pathLst>
              <a:path w="120000" h="120000" extrusionOk="0">
                <a:moveTo>
                  <a:pt x="111944" y="66666"/>
                </a:moveTo>
                <a:lnTo>
                  <a:pt x="111944" y="66666"/>
                </a:lnTo>
                <a:cubicBezTo>
                  <a:pt x="68611" y="66666"/>
                  <a:pt x="68611" y="66666"/>
                  <a:pt x="68611" y="66666"/>
                </a:cubicBezTo>
                <a:cubicBezTo>
                  <a:pt x="68611" y="111666"/>
                  <a:pt x="68611" y="111666"/>
                  <a:pt x="68611" y="111666"/>
                </a:cubicBezTo>
                <a:cubicBezTo>
                  <a:pt x="68611" y="115833"/>
                  <a:pt x="64722" y="119722"/>
                  <a:pt x="60833" y="119722"/>
                </a:cubicBezTo>
                <a:cubicBezTo>
                  <a:pt x="55000" y="119722"/>
                  <a:pt x="53055" y="115833"/>
                  <a:pt x="53055" y="111666"/>
                </a:cubicBezTo>
                <a:cubicBezTo>
                  <a:pt x="53055" y="66666"/>
                  <a:pt x="53055" y="66666"/>
                  <a:pt x="53055" y="66666"/>
                </a:cubicBezTo>
                <a:cubicBezTo>
                  <a:pt x="7777" y="66666"/>
                  <a:pt x="7777" y="66666"/>
                  <a:pt x="7777" y="66666"/>
                </a:cubicBezTo>
                <a:cubicBezTo>
                  <a:pt x="3888" y="66666"/>
                  <a:pt x="0" y="64722"/>
                  <a:pt x="0" y="58611"/>
                </a:cubicBezTo>
                <a:cubicBezTo>
                  <a:pt x="0" y="54722"/>
                  <a:pt x="3888" y="50833"/>
                  <a:pt x="7777" y="50833"/>
                </a:cubicBezTo>
                <a:cubicBezTo>
                  <a:pt x="53055" y="50833"/>
                  <a:pt x="53055" y="50833"/>
                  <a:pt x="53055" y="50833"/>
                </a:cubicBezTo>
                <a:cubicBezTo>
                  <a:pt x="53055" y="7777"/>
                  <a:pt x="53055" y="7777"/>
                  <a:pt x="53055" y="7777"/>
                </a:cubicBezTo>
                <a:cubicBezTo>
                  <a:pt x="53055" y="1944"/>
                  <a:pt x="55000" y="0"/>
                  <a:pt x="60833" y="0"/>
                </a:cubicBezTo>
                <a:cubicBezTo>
                  <a:pt x="64722" y="0"/>
                  <a:pt x="68611" y="1944"/>
                  <a:pt x="68611" y="7777"/>
                </a:cubicBezTo>
                <a:cubicBezTo>
                  <a:pt x="68611" y="50833"/>
                  <a:pt x="68611" y="50833"/>
                  <a:pt x="68611" y="50833"/>
                </a:cubicBezTo>
                <a:cubicBezTo>
                  <a:pt x="111944" y="50833"/>
                  <a:pt x="111944" y="50833"/>
                  <a:pt x="111944" y="50833"/>
                </a:cubicBezTo>
                <a:cubicBezTo>
                  <a:pt x="117777" y="50833"/>
                  <a:pt x="119722" y="54722"/>
                  <a:pt x="119722" y="58611"/>
                </a:cubicBezTo>
                <a:cubicBezTo>
                  <a:pt x="119722" y="64722"/>
                  <a:pt x="117777" y="66666"/>
                  <a:pt x="111944" y="66666"/>
                </a:cubicBezTo>
              </a:path>
            </a:pathLst>
          </a:custGeom>
          <a:solidFill>
            <a:srgbClr val="111111"/>
          </a:solidFill>
          <a:ln>
            <a:noFill/>
          </a:ln>
        </p:spPr>
        <p:txBody>
          <a:bodyPr lIns="45713" tIns="22850" rIns="45713" bIns="22850" anchor="ctr" anchorCtr="0">
            <a:noAutofit/>
          </a:bodyPr>
          <a:lstStyle/>
          <a:p>
            <a:endParaRPr>
              <a:solidFill>
                <a:schemeClr val="dk1"/>
              </a:solidFill>
              <a:latin typeface="Roboto"/>
              <a:ea typeface="Roboto"/>
              <a:cs typeface="Roboto"/>
              <a:sym typeface="Roboto"/>
            </a:endParaRPr>
          </a:p>
        </p:txBody>
      </p:sp>
      <p:sp>
        <p:nvSpPr>
          <p:cNvPr id="4759" name="Shape 4759"/>
          <p:cNvSpPr/>
          <p:nvPr/>
        </p:nvSpPr>
        <p:spPr>
          <a:xfrm>
            <a:off x="9702969" y="4744411"/>
            <a:ext cx="107921" cy="245534"/>
          </a:xfrm>
          <a:custGeom>
            <a:avLst/>
            <a:gdLst/>
            <a:ahLst/>
            <a:cxnLst/>
            <a:rect l="0" t="0" r="0" b="0"/>
            <a:pathLst>
              <a:path w="120000" h="120000" extrusionOk="0">
                <a:moveTo>
                  <a:pt x="59735" y="93176"/>
                </a:moveTo>
                <a:lnTo>
                  <a:pt x="59735" y="93176"/>
                </a:lnTo>
                <a:cubicBezTo>
                  <a:pt x="0" y="119764"/>
                  <a:pt x="0" y="119764"/>
                  <a:pt x="0" y="119764"/>
                </a:cubicBezTo>
                <a:cubicBezTo>
                  <a:pt x="0" y="86588"/>
                  <a:pt x="0" y="86588"/>
                  <a:pt x="0" y="86588"/>
                </a:cubicBezTo>
                <a:cubicBezTo>
                  <a:pt x="0" y="64941"/>
                  <a:pt x="0" y="64941"/>
                  <a:pt x="0" y="64941"/>
                </a:cubicBezTo>
                <a:cubicBezTo>
                  <a:pt x="0" y="40000"/>
                  <a:pt x="0" y="40000"/>
                  <a:pt x="0" y="40000"/>
                </a:cubicBezTo>
                <a:cubicBezTo>
                  <a:pt x="0" y="30117"/>
                  <a:pt x="0" y="30117"/>
                  <a:pt x="0" y="30117"/>
                </a:cubicBezTo>
                <a:cubicBezTo>
                  <a:pt x="0" y="6823"/>
                  <a:pt x="0" y="6823"/>
                  <a:pt x="0" y="6823"/>
                </a:cubicBezTo>
                <a:cubicBezTo>
                  <a:pt x="0" y="3529"/>
                  <a:pt x="7400" y="0"/>
                  <a:pt x="14801" y="0"/>
                </a:cubicBezTo>
                <a:cubicBezTo>
                  <a:pt x="104669" y="0"/>
                  <a:pt x="104669" y="0"/>
                  <a:pt x="104669" y="0"/>
                </a:cubicBezTo>
                <a:cubicBezTo>
                  <a:pt x="115770" y="0"/>
                  <a:pt x="119471" y="3529"/>
                  <a:pt x="119471" y="6823"/>
                </a:cubicBezTo>
                <a:cubicBezTo>
                  <a:pt x="119471" y="30117"/>
                  <a:pt x="119471" y="30117"/>
                  <a:pt x="119471" y="30117"/>
                </a:cubicBezTo>
                <a:cubicBezTo>
                  <a:pt x="119471" y="40000"/>
                  <a:pt x="119471" y="40000"/>
                  <a:pt x="119471" y="40000"/>
                </a:cubicBezTo>
                <a:cubicBezTo>
                  <a:pt x="119471" y="64941"/>
                  <a:pt x="119471" y="64941"/>
                  <a:pt x="119471" y="64941"/>
                </a:cubicBezTo>
                <a:cubicBezTo>
                  <a:pt x="119471" y="86588"/>
                  <a:pt x="119471" y="86588"/>
                  <a:pt x="119471" y="86588"/>
                </a:cubicBezTo>
                <a:cubicBezTo>
                  <a:pt x="119471" y="119764"/>
                  <a:pt x="119471" y="119764"/>
                  <a:pt x="119471" y="119764"/>
                </a:cubicBezTo>
                <a:lnTo>
                  <a:pt x="59735" y="93176"/>
                </a:lnTo>
              </a:path>
            </a:pathLst>
          </a:custGeom>
          <a:solidFill>
            <a:srgbClr val="111111"/>
          </a:solidFill>
          <a:ln>
            <a:noFill/>
          </a:ln>
        </p:spPr>
        <p:txBody>
          <a:bodyPr lIns="45713" tIns="22850" rIns="45713" bIns="22850" anchor="ctr" anchorCtr="0">
            <a:noAutofit/>
          </a:bodyPr>
          <a:lstStyle/>
          <a:p>
            <a:endParaRPr>
              <a:solidFill>
                <a:schemeClr val="dk1"/>
              </a:solidFill>
              <a:latin typeface="Roboto"/>
              <a:ea typeface="Roboto"/>
              <a:cs typeface="Roboto"/>
              <a:sym typeface="Roboto"/>
            </a:endParaRPr>
          </a:p>
        </p:txBody>
      </p:sp>
      <p:sp>
        <p:nvSpPr>
          <p:cNvPr id="4760" name="Shape 4760"/>
          <p:cNvSpPr/>
          <p:nvPr/>
        </p:nvSpPr>
        <p:spPr>
          <a:xfrm>
            <a:off x="9104108" y="4744411"/>
            <a:ext cx="292024" cy="292100"/>
          </a:xfrm>
          <a:custGeom>
            <a:avLst/>
            <a:gdLst/>
            <a:ahLst/>
            <a:cxnLst/>
            <a:rect l="0" t="0" r="0" b="0"/>
            <a:pathLst>
              <a:path w="120000" h="120000" extrusionOk="0">
                <a:moveTo>
                  <a:pt x="115665" y="96157"/>
                </a:moveTo>
                <a:lnTo>
                  <a:pt x="115665" y="96157"/>
                </a:lnTo>
                <a:cubicBezTo>
                  <a:pt x="62660" y="118423"/>
                  <a:pt x="62660" y="118423"/>
                  <a:pt x="62660" y="118423"/>
                </a:cubicBezTo>
                <a:cubicBezTo>
                  <a:pt x="61280" y="119802"/>
                  <a:pt x="61280" y="119802"/>
                  <a:pt x="59901" y="119802"/>
                </a:cubicBezTo>
                <a:cubicBezTo>
                  <a:pt x="58522" y="119802"/>
                  <a:pt x="58522" y="119802"/>
                  <a:pt x="57142" y="118423"/>
                </a:cubicBezTo>
                <a:cubicBezTo>
                  <a:pt x="4137" y="96157"/>
                  <a:pt x="4137" y="96157"/>
                  <a:pt x="4137" y="96157"/>
                </a:cubicBezTo>
                <a:cubicBezTo>
                  <a:pt x="1379" y="96157"/>
                  <a:pt x="0" y="93399"/>
                  <a:pt x="0" y="92019"/>
                </a:cubicBezTo>
                <a:cubicBezTo>
                  <a:pt x="0" y="5714"/>
                  <a:pt x="0" y="5714"/>
                  <a:pt x="0" y="5714"/>
                </a:cubicBezTo>
                <a:cubicBezTo>
                  <a:pt x="0" y="2955"/>
                  <a:pt x="2758" y="0"/>
                  <a:pt x="5517" y="0"/>
                </a:cubicBezTo>
                <a:cubicBezTo>
                  <a:pt x="6896" y="0"/>
                  <a:pt x="6896" y="0"/>
                  <a:pt x="8275" y="1576"/>
                </a:cubicBezTo>
                <a:cubicBezTo>
                  <a:pt x="59901" y="22463"/>
                  <a:pt x="59901" y="22463"/>
                  <a:pt x="59901" y="22463"/>
                </a:cubicBezTo>
                <a:cubicBezTo>
                  <a:pt x="111330" y="1576"/>
                  <a:pt x="111330" y="1576"/>
                  <a:pt x="111330" y="1576"/>
                </a:cubicBezTo>
                <a:cubicBezTo>
                  <a:pt x="112709" y="0"/>
                  <a:pt x="112709" y="0"/>
                  <a:pt x="114088" y="0"/>
                </a:cubicBezTo>
                <a:cubicBezTo>
                  <a:pt x="117044" y="0"/>
                  <a:pt x="119802" y="2955"/>
                  <a:pt x="119802" y="5714"/>
                </a:cubicBezTo>
                <a:cubicBezTo>
                  <a:pt x="119802" y="92019"/>
                  <a:pt x="119802" y="92019"/>
                  <a:pt x="119802" y="92019"/>
                </a:cubicBezTo>
                <a:cubicBezTo>
                  <a:pt x="119802" y="93399"/>
                  <a:pt x="118423" y="96157"/>
                  <a:pt x="115665" y="96157"/>
                </a:cubicBezTo>
                <a:close/>
                <a:moveTo>
                  <a:pt x="54384" y="32118"/>
                </a:moveTo>
                <a:lnTo>
                  <a:pt x="54384" y="32118"/>
                </a:lnTo>
                <a:cubicBezTo>
                  <a:pt x="11034" y="13990"/>
                  <a:pt x="11034" y="13990"/>
                  <a:pt x="11034" y="13990"/>
                </a:cubicBezTo>
                <a:cubicBezTo>
                  <a:pt x="11034" y="87881"/>
                  <a:pt x="11034" y="87881"/>
                  <a:pt x="11034" y="87881"/>
                </a:cubicBezTo>
                <a:cubicBezTo>
                  <a:pt x="54384" y="106009"/>
                  <a:pt x="54384" y="106009"/>
                  <a:pt x="54384" y="106009"/>
                </a:cubicBezTo>
                <a:lnTo>
                  <a:pt x="54384" y="32118"/>
                </a:lnTo>
                <a:close/>
                <a:moveTo>
                  <a:pt x="108571" y="13990"/>
                </a:moveTo>
                <a:lnTo>
                  <a:pt x="108571" y="13990"/>
                </a:lnTo>
                <a:cubicBezTo>
                  <a:pt x="65418" y="32118"/>
                  <a:pt x="65418" y="32118"/>
                  <a:pt x="65418" y="32118"/>
                </a:cubicBezTo>
                <a:cubicBezTo>
                  <a:pt x="65418" y="106009"/>
                  <a:pt x="65418" y="106009"/>
                  <a:pt x="65418" y="106009"/>
                </a:cubicBezTo>
                <a:cubicBezTo>
                  <a:pt x="108571" y="87881"/>
                  <a:pt x="108571" y="87881"/>
                  <a:pt x="108571" y="87881"/>
                </a:cubicBezTo>
                <a:lnTo>
                  <a:pt x="108571" y="13990"/>
                </a:lnTo>
                <a:close/>
                <a:moveTo>
                  <a:pt x="73891" y="40591"/>
                </a:moveTo>
                <a:lnTo>
                  <a:pt x="73891" y="40591"/>
                </a:lnTo>
                <a:cubicBezTo>
                  <a:pt x="94581" y="30738"/>
                  <a:pt x="94581" y="30738"/>
                  <a:pt x="94581" y="30738"/>
                </a:cubicBezTo>
                <a:cubicBezTo>
                  <a:pt x="96157" y="30738"/>
                  <a:pt x="96157" y="30738"/>
                  <a:pt x="97536" y="30738"/>
                </a:cubicBezTo>
                <a:cubicBezTo>
                  <a:pt x="100295" y="30738"/>
                  <a:pt x="103054" y="32118"/>
                  <a:pt x="103054" y="36256"/>
                </a:cubicBezTo>
                <a:cubicBezTo>
                  <a:pt x="103054" y="37635"/>
                  <a:pt x="101674" y="40591"/>
                  <a:pt x="98916" y="40591"/>
                </a:cubicBezTo>
                <a:cubicBezTo>
                  <a:pt x="79408" y="50246"/>
                  <a:pt x="79408" y="50246"/>
                  <a:pt x="79408" y="50246"/>
                </a:cubicBezTo>
                <a:cubicBezTo>
                  <a:pt x="78029" y="50246"/>
                  <a:pt x="78029" y="50246"/>
                  <a:pt x="76650" y="50246"/>
                </a:cubicBezTo>
                <a:cubicBezTo>
                  <a:pt x="73891" y="50246"/>
                  <a:pt x="70935" y="48866"/>
                  <a:pt x="70935" y="44729"/>
                </a:cubicBezTo>
                <a:cubicBezTo>
                  <a:pt x="70935" y="43349"/>
                  <a:pt x="72315" y="40591"/>
                  <a:pt x="73891" y="40591"/>
                </a:cubicBezTo>
                <a:close/>
                <a:moveTo>
                  <a:pt x="73891" y="59901"/>
                </a:moveTo>
                <a:lnTo>
                  <a:pt x="73891" y="59901"/>
                </a:lnTo>
                <a:cubicBezTo>
                  <a:pt x="94581" y="51625"/>
                  <a:pt x="94581" y="51625"/>
                  <a:pt x="94581" y="51625"/>
                </a:cubicBezTo>
                <a:cubicBezTo>
                  <a:pt x="96157" y="50246"/>
                  <a:pt x="96157" y="50246"/>
                  <a:pt x="97536" y="50246"/>
                </a:cubicBezTo>
                <a:cubicBezTo>
                  <a:pt x="100295" y="50246"/>
                  <a:pt x="103054" y="53004"/>
                  <a:pt x="103054" y="55763"/>
                </a:cubicBezTo>
                <a:cubicBezTo>
                  <a:pt x="103054" y="58522"/>
                  <a:pt x="101674" y="59901"/>
                  <a:pt x="98916" y="61280"/>
                </a:cubicBezTo>
                <a:cubicBezTo>
                  <a:pt x="79408" y="71133"/>
                  <a:pt x="79408" y="71133"/>
                  <a:pt x="79408" y="71133"/>
                </a:cubicBezTo>
                <a:cubicBezTo>
                  <a:pt x="78029" y="71133"/>
                  <a:pt x="78029" y="71133"/>
                  <a:pt x="76650" y="71133"/>
                </a:cubicBezTo>
                <a:cubicBezTo>
                  <a:pt x="73891" y="71133"/>
                  <a:pt x="70935" y="68374"/>
                  <a:pt x="70935" y="65615"/>
                </a:cubicBezTo>
                <a:cubicBezTo>
                  <a:pt x="70935" y="62857"/>
                  <a:pt x="72315" y="61280"/>
                  <a:pt x="73891" y="59901"/>
                </a:cubicBezTo>
                <a:close/>
                <a:moveTo>
                  <a:pt x="73891" y="80788"/>
                </a:moveTo>
                <a:lnTo>
                  <a:pt x="73891" y="80788"/>
                </a:lnTo>
                <a:cubicBezTo>
                  <a:pt x="94581" y="71133"/>
                  <a:pt x="94581" y="71133"/>
                  <a:pt x="94581" y="71133"/>
                </a:cubicBezTo>
                <a:cubicBezTo>
                  <a:pt x="96157" y="71133"/>
                  <a:pt x="96157" y="71133"/>
                  <a:pt x="97536" y="71133"/>
                </a:cubicBezTo>
                <a:cubicBezTo>
                  <a:pt x="100295" y="71133"/>
                  <a:pt x="103054" y="73891"/>
                  <a:pt x="103054" y="76650"/>
                </a:cubicBezTo>
                <a:cubicBezTo>
                  <a:pt x="103054" y="79408"/>
                  <a:pt x="101674" y="80788"/>
                  <a:pt x="98916" y="82167"/>
                </a:cubicBezTo>
                <a:cubicBezTo>
                  <a:pt x="79408" y="90640"/>
                  <a:pt x="79408" y="90640"/>
                  <a:pt x="79408" y="90640"/>
                </a:cubicBezTo>
                <a:cubicBezTo>
                  <a:pt x="78029" y="92019"/>
                  <a:pt x="78029" y="92019"/>
                  <a:pt x="76650" y="92019"/>
                </a:cubicBezTo>
                <a:cubicBezTo>
                  <a:pt x="73891" y="92019"/>
                  <a:pt x="70935" y="89261"/>
                  <a:pt x="70935" y="86502"/>
                </a:cubicBezTo>
                <a:cubicBezTo>
                  <a:pt x="70935" y="83743"/>
                  <a:pt x="72315" y="82167"/>
                  <a:pt x="73891" y="80788"/>
                </a:cubicBezTo>
                <a:close/>
                <a:moveTo>
                  <a:pt x="22266" y="30738"/>
                </a:moveTo>
                <a:lnTo>
                  <a:pt x="22266" y="30738"/>
                </a:lnTo>
                <a:cubicBezTo>
                  <a:pt x="23645" y="30738"/>
                  <a:pt x="23645" y="30738"/>
                  <a:pt x="25024" y="30738"/>
                </a:cubicBezTo>
                <a:cubicBezTo>
                  <a:pt x="45911" y="40591"/>
                  <a:pt x="45911" y="40591"/>
                  <a:pt x="45911" y="40591"/>
                </a:cubicBezTo>
                <a:cubicBezTo>
                  <a:pt x="47290" y="40591"/>
                  <a:pt x="48669" y="43349"/>
                  <a:pt x="48669" y="44729"/>
                </a:cubicBezTo>
                <a:cubicBezTo>
                  <a:pt x="48669" y="48866"/>
                  <a:pt x="45911" y="50246"/>
                  <a:pt x="43152" y="50246"/>
                </a:cubicBezTo>
                <a:cubicBezTo>
                  <a:pt x="41773" y="50246"/>
                  <a:pt x="41773" y="50246"/>
                  <a:pt x="40394" y="50246"/>
                </a:cubicBezTo>
                <a:cubicBezTo>
                  <a:pt x="20886" y="40591"/>
                  <a:pt x="20886" y="40591"/>
                  <a:pt x="20886" y="40591"/>
                </a:cubicBezTo>
                <a:cubicBezTo>
                  <a:pt x="18128" y="40591"/>
                  <a:pt x="16748" y="37635"/>
                  <a:pt x="16748" y="36256"/>
                </a:cubicBezTo>
                <a:cubicBezTo>
                  <a:pt x="16748" y="32118"/>
                  <a:pt x="19507" y="30738"/>
                  <a:pt x="22266" y="30738"/>
                </a:cubicBezTo>
                <a:close/>
                <a:moveTo>
                  <a:pt x="22266" y="50246"/>
                </a:moveTo>
                <a:lnTo>
                  <a:pt x="22266" y="50246"/>
                </a:lnTo>
                <a:cubicBezTo>
                  <a:pt x="23645" y="50246"/>
                  <a:pt x="23645" y="50246"/>
                  <a:pt x="25024" y="51625"/>
                </a:cubicBezTo>
                <a:cubicBezTo>
                  <a:pt x="45911" y="59901"/>
                  <a:pt x="45911" y="59901"/>
                  <a:pt x="45911" y="59901"/>
                </a:cubicBezTo>
                <a:cubicBezTo>
                  <a:pt x="47290" y="61280"/>
                  <a:pt x="48669" y="62857"/>
                  <a:pt x="48669" y="65615"/>
                </a:cubicBezTo>
                <a:cubicBezTo>
                  <a:pt x="48669" y="68374"/>
                  <a:pt x="45911" y="71133"/>
                  <a:pt x="43152" y="71133"/>
                </a:cubicBezTo>
                <a:cubicBezTo>
                  <a:pt x="41773" y="71133"/>
                  <a:pt x="41773" y="71133"/>
                  <a:pt x="40394" y="71133"/>
                </a:cubicBezTo>
                <a:cubicBezTo>
                  <a:pt x="20886" y="61280"/>
                  <a:pt x="20886" y="61280"/>
                  <a:pt x="20886" y="61280"/>
                </a:cubicBezTo>
                <a:cubicBezTo>
                  <a:pt x="18128" y="59901"/>
                  <a:pt x="16748" y="58522"/>
                  <a:pt x="16748" y="55763"/>
                </a:cubicBezTo>
                <a:cubicBezTo>
                  <a:pt x="16748" y="53004"/>
                  <a:pt x="19507" y="50246"/>
                  <a:pt x="22266" y="50246"/>
                </a:cubicBezTo>
                <a:close/>
                <a:moveTo>
                  <a:pt x="22266" y="71133"/>
                </a:moveTo>
                <a:lnTo>
                  <a:pt x="22266" y="71133"/>
                </a:lnTo>
                <a:cubicBezTo>
                  <a:pt x="23645" y="71133"/>
                  <a:pt x="23645" y="71133"/>
                  <a:pt x="25024" y="71133"/>
                </a:cubicBezTo>
                <a:cubicBezTo>
                  <a:pt x="45911" y="80788"/>
                  <a:pt x="45911" y="80788"/>
                  <a:pt x="45911" y="80788"/>
                </a:cubicBezTo>
                <a:cubicBezTo>
                  <a:pt x="47290" y="82167"/>
                  <a:pt x="48669" y="83743"/>
                  <a:pt x="48669" y="86502"/>
                </a:cubicBezTo>
                <a:cubicBezTo>
                  <a:pt x="48669" y="89261"/>
                  <a:pt x="45911" y="92019"/>
                  <a:pt x="43152" y="92019"/>
                </a:cubicBezTo>
                <a:cubicBezTo>
                  <a:pt x="41773" y="92019"/>
                  <a:pt x="41773" y="92019"/>
                  <a:pt x="40394" y="90640"/>
                </a:cubicBezTo>
                <a:cubicBezTo>
                  <a:pt x="20886" y="82167"/>
                  <a:pt x="20886" y="82167"/>
                  <a:pt x="20886" y="82167"/>
                </a:cubicBezTo>
                <a:cubicBezTo>
                  <a:pt x="18128" y="80788"/>
                  <a:pt x="16748" y="79408"/>
                  <a:pt x="16748" y="76650"/>
                </a:cubicBezTo>
                <a:cubicBezTo>
                  <a:pt x="16748" y="73891"/>
                  <a:pt x="19507" y="71133"/>
                  <a:pt x="22266" y="71133"/>
                </a:cubicBezTo>
                <a:close/>
              </a:path>
            </a:pathLst>
          </a:custGeom>
          <a:solidFill>
            <a:srgbClr val="111111"/>
          </a:solidFill>
          <a:ln>
            <a:noFill/>
          </a:ln>
        </p:spPr>
        <p:txBody>
          <a:bodyPr lIns="45713" tIns="22850" rIns="45713" bIns="22850" anchor="ctr" anchorCtr="0">
            <a:noAutofit/>
          </a:bodyPr>
          <a:lstStyle/>
          <a:p>
            <a:endParaRPr>
              <a:solidFill>
                <a:schemeClr val="dk1"/>
              </a:solidFill>
              <a:latin typeface="Roboto"/>
              <a:ea typeface="Roboto"/>
              <a:cs typeface="Roboto"/>
              <a:sym typeface="Roboto"/>
            </a:endParaRPr>
          </a:p>
        </p:txBody>
      </p:sp>
      <p:sp>
        <p:nvSpPr>
          <p:cNvPr id="4761" name="Shape 4761"/>
          <p:cNvSpPr/>
          <p:nvPr/>
        </p:nvSpPr>
        <p:spPr>
          <a:xfrm>
            <a:off x="8600473" y="4744411"/>
            <a:ext cx="289909" cy="292100"/>
          </a:xfrm>
          <a:custGeom>
            <a:avLst/>
            <a:gdLst/>
            <a:ahLst/>
            <a:cxnLst/>
            <a:rect l="0" t="0" r="0" b="0"/>
            <a:pathLst>
              <a:path w="120000" h="120000" extrusionOk="0">
                <a:moveTo>
                  <a:pt x="116810" y="96157"/>
                </a:moveTo>
                <a:lnTo>
                  <a:pt x="116810" y="96157"/>
                </a:lnTo>
                <a:cubicBezTo>
                  <a:pt x="61993" y="118423"/>
                  <a:pt x="61993" y="118423"/>
                  <a:pt x="61993" y="118423"/>
                </a:cubicBezTo>
                <a:cubicBezTo>
                  <a:pt x="61993" y="119802"/>
                  <a:pt x="60598" y="119802"/>
                  <a:pt x="60598" y="119802"/>
                </a:cubicBezTo>
                <a:cubicBezTo>
                  <a:pt x="59202" y="119802"/>
                  <a:pt x="59202" y="119802"/>
                  <a:pt x="57807" y="118423"/>
                </a:cubicBezTo>
                <a:cubicBezTo>
                  <a:pt x="2790" y="96157"/>
                  <a:pt x="2790" y="96157"/>
                  <a:pt x="2790" y="96157"/>
                </a:cubicBezTo>
                <a:cubicBezTo>
                  <a:pt x="1395" y="96157"/>
                  <a:pt x="0" y="93399"/>
                  <a:pt x="0" y="92019"/>
                </a:cubicBezTo>
                <a:cubicBezTo>
                  <a:pt x="0" y="5714"/>
                  <a:pt x="0" y="5714"/>
                  <a:pt x="0" y="5714"/>
                </a:cubicBezTo>
                <a:cubicBezTo>
                  <a:pt x="0" y="2955"/>
                  <a:pt x="2790" y="0"/>
                  <a:pt x="5581" y="0"/>
                </a:cubicBezTo>
                <a:cubicBezTo>
                  <a:pt x="6976" y="0"/>
                  <a:pt x="6976" y="0"/>
                  <a:pt x="8372" y="1576"/>
                </a:cubicBezTo>
                <a:cubicBezTo>
                  <a:pt x="60598" y="22463"/>
                  <a:pt x="60598" y="22463"/>
                  <a:pt x="60598" y="22463"/>
                </a:cubicBezTo>
                <a:cubicBezTo>
                  <a:pt x="112624" y="1576"/>
                  <a:pt x="112624" y="1576"/>
                  <a:pt x="112624" y="1576"/>
                </a:cubicBezTo>
                <a:cubicBezTo>
                  <a:pt x="112624" y="0"/>
                  <a:pt x="114019" y="0"/>
                  <a:pt x="114019" y="0"/>
                </a:cubicBezTo>
                <a:cubicBezTo>
                  <a:pt x="118405" y="0"/>
                  <a:pt x="119800" y="2955"/>
                  <a:pt x="119800" y="5714"/>
                </a:cubicBezTo>
                <a:cubicBezTo>
                  <a:pt x="119800" y="92019"/>
                  <a:pt x="119800" y="92019"/>
                  <a:pt x="119800" y="92019"/>
                </a:cubicBezTo>
                <a:cubicBezTo>
                  <a:pt x="119800" y="93399"/>
                  <a:pt x="118405" y="96157"/>
                  <a:pt x="116810" y="96157"/>
                </a:cubicBezTo>
                <a:close/>
                <a:moveTo>
                  <a:pt x="55016" y="106009"/>
                </a:moveTo>
                <a:lnTo>
                  <a:pt x="55016" y="106009"/>
                </a:lnTo>
                <a:cubicBezTo>
                  <a:pt x="55016" y="32118"/>
                  <a:pt x="55016" y="32118"/>
                  <a:pt x="55016" y="32118"/>
                </a:cubicBezTo>
                <a:cubicBezTo>
                  <a:pt x="11162" y="13990"/>
                  <a:pt x="11162" y="13990"/>
                  <a:pt x="11162" y="13990"/>
                </a:cubicBezTo>
                <a:cubicBezTo>
                  <a:pt x="11162" y="87881"/>
                  <a:pt x="11162" y="87881"/>
                  <a:pt x="11162" y="87881"/>
                </a:cubicBezTo>
                <a:lnTo>
                  <a:pt x="55016" y="106009"/>
                </a:lnTo>
                <a:close/>
                <a:moveTo>
                  <a:pt x="108438" y="13990"/>
                </a:moveTo>
                <a:lnTo>
                  <a:pt x="108438" y="13990"/>
                </a:lnTo>
                <a:cubicBezTo>
                  <a:pt x="66179" y="32118"/>
                  <a:pt x="66179" y="32118"/>
                  <a:pt x="66179" y="32118"/>
                </a:cubicBezTo>
                <a:cubicBezTo>
                  <a:pt x="66179" y="106009"/>
                  <a:pt x="66179" y="106009"/>
                  <a:pt x="66179" y="106009"/>
                </a:cubicBezTo>
                <a:cubicBezTo>
                  <a:pt x="108438" y="87881"/>
                  <a:pt x="108438" y="87881"/>
                  <a:pt x="108438" y="87881"/>
                </a:cubicBezTo>
                <a:lnTo>
                  <a:pt x="108438" y="13990"/>
                </a:lnTo>
                <a:close/>
              </a:path>
            </a:pathLst>
          </a:custGeom>
          <a:solidFill>
            <a:srgbClr val="111111"/>
          </a:solidFill>
          <a:ln>
            <a:noFill/>
          </a:ln>
        </p:spPr>
        <p:txBody>
          <a:bodyPr lIns="45713" tIns="22850" rIns="45713" bIns="22850" anchor="ctr" anchorCtr="0">
            <a:noAutofit/>
          </a:bodyPr>
          <a:lstStyle/>
          <a:p>
            <a:endParaRPr>
              <a:solidFill>
                <a:schemeClr val="dk1"/>
              </a:solidFill>
              <a:latin typeface="Roboto"/>
              <a:ea typeface="Roboto"/>
              <a:cs typeface="Roboto"/>
              <a:sym typeface="Roboto"/>
            </a:endParaRPr>
          </a:p>
        </p:txBody>
      </p:sp>
      <p:sp>
        <p:nvSpPr>
          <p:cNvPr id="4762" name="Shape 4762"/>
          <p:cNvSpPr/>
          <p:nvPr/>
        </p:nvSpPr>
        <p:spPr>
          <a:xfrm>
            <a:off x="8124348" y="4759227"/>
            <a:ext cx="228541" cy="264584"/>
          </a:xfrm>
          <a:custGeom>
            <a:avLst/>
            <a:gdLst/>
            <a:ahLst/>
            <a:cxnLst/>
            <a:rect l="0" t="0" r="0" b="0"/>
            <a:pathLst>
              <a:path w="120000" h="120000" extrusionOk="0">
                <a:moveTo>
                  <a:pt x="112673" y="119782"/>
                </a:moveTo>
                <a:lnTo>
                  <a:pt x="112673" y="119782"/>
                </a:lnTo>
                <a:cubicBezTo>
                  <a:pt x="105347" y="119782"/>
                  <a:pt x="105347" y="119782"/>
                  <a:pt x="105347" y="119782"/>
                </a:cubicBezTo>
                <a:cubicBezTo>
                  <a:pt x="105347" y="0"/>
                  <a:pt x="105347" y="0"/>
                  <a:pt x="105347" y="0"/>
                </a:cubicBezTo>
                <a:cubicBezTo>
                  <a:pt x="112673" y="0"/>
                  <a:pt x="112673" y="0"/>
                  <a:pt x="112673" y="0"/>
                </a:cubicBezTo>
                <a:cubicBezTo>
                  <a:pt x="116210" y="0"/>
                  <a:pt x="119747" y="3043"/>
                  <a:pt x="119747" y="6086"/>
                </a:cubicBezTo>
                <a:cubicBezTo>
                  <a:pt x="119747" y="113695"/>
                  <a:pt x="119747" y="113695"/>
                  <a:pt x="119747" y="113695"/>
                </a:cubicBezTo>
                <a:cubicBezTo>
                  <a:pt x="119747" y="116739"/>
                  <a:pt x="116210" y="119782"/>
                  <a:pt x="112673" y="119782"/>
                </a:cubicBezTo>
                <a:close/>
                <a:moveTo>
                  <a:pt x="14400" y="113695"/>
                </a:moveTo>
                <a:lnTo>
                  <a:pt x="14400" y="113695"/>
                </a:lnTo>
                <a:cubicBezTo>
                  <a:pt x="14400" y="107608"/>
                  <a:pt x="14400" y="107608"/>
                  <a:pt x="14400" y="107608"/>
                </a:cubicBezTo>
                <a:cubicBezTo>
                  <a:pt x="26778" y="107608"/>
                  <a:pt x="26778" y="107608"/>
                  <a:pt x="26778" y="107608"/>
                </a:cubicBezTo>
                <a:cubicBezTo>
                  <a:pt x="34105" y="107608"/>
                  <a:pt x="41178" y="101304"/>
                  <a:pt x="41178" y="95217"/>
                </a:cubicBezTo>
                <a:cubicBezTo>
                  <a:pt x="41178" y="87608"/>
                  <a:pt x="34105" y="82826"/>
                  <a:pt x="26778" y="82826"/>
                </a:cubicBezTo>
                <a:cubicBezTo>
                  <a:pt x="14400" y="82826"/>
                  <a:pt x="14400" y="82826"/>
                  <a:pt x="14400" y="82826"/>
                </a:cubicBezTo>
                <a:cubicBezTo>
                  <a:pt x="14400" y="72173"/>
                  <a:pt x="14400" y="72173"/>
                  <a:pt x="14400" y="72173"/>
                </a:cubicBezTo>
                <a:cubicBezTo>
                  <a:pt x="26778" y="72173"/>
                  <a:pt x="26778" y="72173"/>
                  <a:pt x="26778" y="72173"/>
                </a:cubicBezTo>
                <a:cubicBezTo>
                  <a:pt x="34105" y="72173"/>
                  <a:pt x="41178" y="66086"/>
                  <a:pt x="41178" y="59782"/>
                </a:cubicBezTo>
                <a:cubicBezTo>
                  <a:pt x="41178" y="53695"/>
                  <a:pt x="34105" y="47608"/>
                  <a:pt x="26778" y="47608"/>
                </a:cubicBezTo>
                <a:cubicBezTo>
                  <a:pt x="14400" y="47608"/>
                  <a:pt x="14400" y="47608"/>
                  <a:pt x="14400" y="47608"/>
                </a:cubicBezTo>
                <a:cubicBezTo>
                  <a:pt x="14400" y="36739"/>
                  <a:pt x="14400" y="36739"/>
                  <a:pt x="14400" y="36739"/>
                </a:cubicBezTo>
                <a:cubicBezTo>
                  <a:pt x="26778" y="36739"/>
                  <a:pt x="26778" y="36739"/>
                  <a:pt x="26778" y="36739"/>
                </a:cubicBezTo>
                <a:cubicBezTo>
                  <a:pt x="34105" y="36739"/>
                  <a:pt x="41178" y="32173"/>
                  <a:pt x="41178" y="24565"/>
                </a:cubicBezTo>
                <a:cubicBezTo>
                  <a:pt x="41178" y="18478"/>
                  <a:pt x="34105" y="12173"/>
                  <a:pt x="26778" y="12173"/>
                </a:cubicBezTo>
                <a:cubicBezTo>
                  <a:pt x="14400" y="12173"/>
                  <a:pt x="14400" y="12173"/>
                  <a:pt x="14400" y="12173"/>
                </a:cubicBezTo>
                <a:cubicBezTo>
                  <a:pt x="14400" y="6086"/>
                  <a:pt x="14400" y="6086"/>
                  <a:pt x="14400" y="6086"/>
                </a:cubicBezTo>
                <a:cubicBezTo>
                  <a:pt x="14400" y="3043"/>
                  <a:pt x="17936" y="0"/>
                  <a:pt x="21473" y="0"/>
                </a:cubicBezTo>
                <a:cubicBezTo>
                  <a:pt x="98273" y="0"/>
                  <a:pt x="98273" y="0"/>
                  <a:pt x="98273" y="0"/>
                </a:cubicBezTo>
                <a:cubicBezTo>
                  <a:pt x="98273" y="119782"/>
                  <a:pt x="98273" y="119782"/>
                  <a:pt x="98273" y="119782"/>
                </a:cubicBezTo>
                <a:cubicBezTo>
                  <a:pt x="21473" y="119782"/>
                  <a:pt x="21473" y="119782"/>
                  <a:pt x="21473" y="119782"/>
                </a:cubicBezTo>
                <a:cubicBezTo>
                  <a:pt x="17936" y="119782"/>
                  <a:pt x="14400" y="116739"/>
                  <a:pt x="14400" y="113695"/>
                </a:cubicBezTo>
                <a:close/>
                <a:moveTo>
                  <a:pt x="34105" y="24565"/>
                </a:moveTo>
                <a:lnTo>
                  <a:pt x="34105" y="24565"/>
                </a:lnTo>
                <a:cubicBezTo>
                  <a:pt x="34105" y="29130"/>
                  <a:pt x="30315" y="30652"/>
                  <a:pt x="26778" y="30652"/>
                </a:cubicBezTo>
                <a:cubicBezTo>
                  <a:pt x="7326" y="30652"/>
                  <a:pt x="7326" y="30652"/>
                  <a:pt x="7326" y="30652"/>
                </a:cubicBezTo>
                <a:cubicBezTo>
                  <a:pt x="3789" y="30652"/>
                  <a:pt x="0" y="29130"/>
                  <a:pt x="0" y="24565"/>
                </a:cubicBezTo>
                <a:cubicBezTo>
                  <a:pt x="0" y="21521"/>
                  <a:pt x="3789" y="18478"/>
                  <a:pt x="7326" y="18478"/>
                </a:cubicBezTo>
                <a:cubicBezTo>
                  <a:pt x="26778" y="18478"/>
                  <a:pt x="26778" y="18478"/>
                  <a:pt x="26778" y="18478"/>
                </a:cubicBezTo>
                <a:cubicBezTo>
                  <a:pt x="30315" y="18478"/>
                  <a:pt x="34105" y="21521"/>
                  <a:pt x="34105" y="24565"/>
                </a:cubicBezTo>
                <a:close/>
                <a:moveTo>
                  <a:pt x="7326" y="53695"/>
                </a:moveTo>
                <a:lnTo>
                  <a:pt x="7326" y="53695"/>
                </a:lnTo>
                <a:cubicBezTo>
                  <a:pt x="26778" y="53695"/>
                  <a:pt x="26778" y="53695"/>
                  <a:pt x="26778" y="53695"/>
                </a:cubicBezTo>
                <a:cubicBezTo>
                  <a:pt x="30315" y="53695"/>
                  <a:pt x="34105" y="56739"/>
                  <a:pt x="34105" y="59782"/>
                </a:cubicBezTo>
                <a:cubicBezTo>
                  <a:pt x="34105" y="63043"/>
                  <a:pt x="30315" y="66086"/>
                  <a:pt x="26778" y="66086"/>
                </a:cubicBezTo>
                <a:cubicBezTo>
                  <a:pt x="7326" y="66086"/>
                  <a:pt x="7326" y="66086"/>
                  <a:pt x="7326" y="66086"/>
                </a:cubicBezTo>
                <a:cubicBezTo>
                  <a:pt x="3789" y="66086"/>
                  <a:pt x="0" y="63043"/>
                  <a:pt x="0" y="59782"/>
                </a:cubicBezTo>
                <a:cubicBezTo>
                  <a:pt x="0" y="56739"/>
                  <a:pt x="3789" y="53695"/>
                  <a:pt x="7326" y="53695"/>
                </a:cubicBezTo>
                <a:close/>
                <a:moveTo>
                  <a:pt x="7326" y="89130"/>
                </a:moveTo>
                <a:lnTo>
                  <a:pt x="7326" y="89130"/>
                </a:lnTo>
                <a:cubicBezTo>
                  <a:pt x="26778" y="89130"/>
                  <a:pt x="26778" y="89130"/>
                  <a:pt x="26778" y="89130"/>
                </a:cubicBezTo>
                <a:cubicBezTo>
                  <a:pt x="30315" y="89130"/>
                  <a:pt x="34105" y="90652"/>
                  <a:pt x="34105" y="95217"/>
                </a:cubicBezTo>
                <a:cubicBezTo>
                  <a:pt x="34105" y="98260"/>
                  <a:pt x="30315" y="101304"/>
                  <a:pt x="26778" y="101304"/>
                </a:cubicBezTo>
                <a:cubicBezTo>
                  <a:pt x="7326" y="101304"/>
                  <a:pt x="7326" y="101304"/>
                  <a:pt x="7326" y="101304"/>
                </a:cubicBezTo>
                <a:cubicBezTo>
                  <a:pt x="3789" y="101304"/>
                  <a:pt x="0" y="98260"/>
                  <a:pt x="0" y="95217"/>
                </a:cubicBezTo>
                <a:cubicBezTo>
                  <a:pt x="0" y="90652"/>
                  <a:pt x="3789" y="89130"/>
                  <a:pt x="7326" y="89130"/>
                </a:cubicBezTo>
                <a:close/>
              </a:path>
            </a:pathLst>
          </a:custGeom>
          <a:solidFill>
            <a:srgbClr val="111111"/>
          </a:solidFill>
          <a:ln>
            <a:noFill/>
          </a:ln>
        </p:spPr>
        <p:txBody>
          <a:bodyPr lIns="45713" tIns="22850" rIns="45713" bIns="22850" anchor="ctr" anchorCtr="0">
            <a:noAutofit/>
          </a:bodyPr>
          <a:lstStyle/>
          <a:p>
            <a:endParaRPr>
              <a:solidFill>
                <a:schemeClr val="dk1"/>
              </a:solidFill>
              <a:latin typeface="Roboto"/>
              <a:ea typeface="Roboto"/>
              <a:cs typeface="Roboto"/>
              <a:sym typeface="Roboto"/>
            </a:endParaRPr>
          </a:p>
        </p:txBody>
      </p:sp>
      <p:sp>
        <p:nvSpPr>
          <p:cNvPr id="4763" name="Shape 4763"/>
          <p:cNvSpPr/>
          <p:nvPr/>
        </p:nvSpPr>
        <p:spPr>
          <a:xfrm>
            <a:off x="7633409" y="4754994"/>
            <a:ext cx="243353" cy="281518"/>
          </a:xfrm>
          <a:custGeom>
            <a:avLst/>
            <a:gdLst/>
            <a:ahLst/>
            <a:cxnLst/>
            <a:rect l="0" t="0" r="0" b="0"/>
            <a:pathLst>
              <a:path w="120000" h="120000" extrusionOk="0">
                <a:moveTo>
                  <a:pt x="113163" y="92402"/>
                </a:moveTo>
                <a:lnTo>
                  <a:pt x="113163" y="92402"/>
                </a:lnTo>
                <a:cubicBezTo>
                  <a:pt x="111512" y="92402"/>
                  <a:pt x="109862" y="92402"/>
                  <a:pt x="108212" y="90971"/>
                </a:cubicBezTo>
                <a:cubicBezTo>
                  <a:pt x="103261" y="86678"/>
                  <a:pt x="103261" y="86678"/>
                  <a:pt x="103261" y="86678"/>
                </a:cubicBezTo>
                <a:cubicBezTo>
                  <a:pt x="103261" y="114071"/>
                  <a:pt x="103261" y="114071"/>
                  <a:pt x="103261" y="114071"/>
                </a:cubicBezTo>
                <a:cubicBezTo>
                  <a:pt x="103261" y="116933"/>
                  <a:pt x="101611" y="119795"/>
                  <a:pt x="96424" y="119795"/>
                </a:cubicBezTo>
                <a:cubicBezTo>
                  <a:pt x="93123" y="119795"/>
                  <a:pt x="89823" y="116933"/>
                  <a:pt x="89823" y="114071"/>
                </a:cubicBezTo>
                <a:cubicBezTo>
                  <a:pt x="89823" y="86678"/>
                  <a:pt x="89823" y="86678"/>
                  <a:pt x="89823" y="86678"/>
                </a:cubicBezTo>
                <a:cubicBezTo>
                  <a:pt x="86522" y="90971"/>
                  <a:pt x="86522" y="90971"/>
                  <a:pt x="86522" y="90971"/>
                </a:cubicBezTo>
                <a:cubicBezTo>
                  <a:pt x="84872" y="92402"/>
                  <a:pt x="83222" y="92402"/>
                  <a:pt x="81571" y="92402"/>
                </a:cubicBezTo>
                <a:cubicBezTo>
                  <a:pt x="78271" y="92402"/>
                  <a:pt x="74970" y="89540"/>
                  <a:pt x="74970" y="86678"/>
                </a:cubicBezTo>
                <a:cubicBezTo>
                  <a:pt x="74970" y="85247"/>
                  <a:pt x="74970" y="83816"/>
                  <a:pt x="76620" y="82385"/>
                </a:cubicBezTo>
                <a:cubicBezTo>
                  <a:pt x="93123" y="69301"/>
                  <a:pt x="93123" y="69301"/>
                  <a:pt x="93123" y="69301"/>
                </a:cubicBezTo>
                <a:cubicBezTo>
                  <a:pt x="93123" y="67870"/>
                  <a:pt x="94774" y="67870"/>
                  <a:pt x="96424" y="67870"/>
                </a:cubicBezTo>
                <a:cubicBezTo>
                  <a:pt x="98310" y="67870"/>
                  <a:pt x="99960" y="67870"/>
                  <a:pt x="101611" y="69301"/>
                </a:cubicBezTo>
                <a:cubicBezTo>
                  <a:pt x="116463" y="82385"/>
                  <a:pt x="116463" y="82385"/>
                  <a:pt x="116463" y="82385"/>
                </a:cubicBezTo>
                <a:cubicBezTo>
                  <a:pt x="118113" y="83816"/>
                  <a:pt x="119764" y="85247"/>
                  <a:pt x="119764" y="86678"/>
                </a:cubicBezTo>
                <a:cubicBezTo>
                  <a:pt x="119764" y="89540"/>
                  <a:pt x="116463" y="92402"/>
                  <a:pt x="113163" y="92402"/>
                </a:cubicBezTo>
                <a:close/>
                <a:moveTo>
                  <a:pt x="71669" y="77887"/>
                </a:moveTo>
                <a:lnTo>
                  <a:pt x="71669" y="77887"/>
                </a:lnTo>
                <a:cubicBezTo>
                  <a:pt x="69783" y="80749"/>
                  <a:pt x="68133" y="83816"/>
                  <a:pt x="68133" y="86678"/>
                </a:cubicBezTo>
                <a:cubicBezTo>
                  <a:pt x="68133" y="92402"/>
                  <a:pt x="74970" y="98126"/>
                  <a:pt x="81571" y="98126"/>
                </a:cubicBezTo>
                <a:lnTo>
                  <a:pt x="83222" y="98126"/>
                </a:lnTo>
                <a:cubicBezTo>
                  <a:pt x="83222" y="111209"/>
                  <a:pt x="83222" y="111209"/>
                  <a:pt x="83222" y="111209"/>
                </a:cubicBezTo>
                <a:cubicBezTo>
                  <a:pt x="6601" y="111209"/>
                  <a:pt x="6601" y="111209"/>
                  <a:pt x="6601" y="111209"/>
                </a:cubicBezTo>
                <a:cubicBezTo>
                  <a:pt x="1650" y="111209"/>
                  <a:pt x="0" y="109778"/>
                  <a:pt x="0" y="105485"/>
                </a:cubicBezTo>
                <a:cubicBezTo>
                  <a:pt x="0" y="5724"/>
                  <a:pt x="0" y="5724"/>
                  <a:pt x="0" y="5724"/>
                </a:cubicBezTo>
                <a:cubicBezTo>
                  <a:pt x="0" y="2862"/>
                  <a:pt x="1650" y="0"/>
                  <a:pt x="6601" y="0"/>
                </a:cubicBezTo>
                <a:cubicBezTo>
                  <a:pt x="21453" y="0"/>
                  <a:pt x="21453" y="0"/>
                  <a:pt x="21453" y="0"/>
                </a:cubicBezTo>
                <a:cubicBezTo>
                  <a:pt x="41493" y="0"/>
                  <a:pt x="41493" y="0"/>
                  <a:pt x="41493" y="0"/>
                </a:cubicBezTo>
                <a:cubicBezTo>
                  <a:pt x="41493" y="21669"/>
                  <a:pt x="41493" y="21669"/>
                  <a:pt x="41493" y="21669"/>
                </a:cubicBezTo>
                <a:cubicBezTo>
                  <a:pt x="41493" y="33117"/>
                  <a:pt x="41493" y="33117"/>
                  <a:pt x="41493" y="33117"/>
                </a:cubicBezTo>
                <a:cubicBezTo>
                  <a:pt x="41493" y="39045"/>
                  <a:pt x="48330" y="44770"/>
                  <a:pt x="54931" y="44770"/>
                </a:cubicBezTo>
                <a:cubicBezTo>
                  <a:pt x="68133" y="44770"/>
                  <a:pt x="68133" y="44770"/>
                  <a:pt x="68133" y="44770"/>
                </a:cubicBezTo>
                <a:cubicBezTo>
                  <a:pt x="96424" y="44770"/>
                  <a:pt x="96424" y="44770"/>
                  <a:pt x="96424" y="44770"/>
                </a:cubicBezTo>
                <a:cubicBezTo>
                  <a:pt x="96424" y="62146"/>
                  <a:pt x="96424" y="62146"/>
                  <a:pt x="96424" y="62146"/>
                </a:cubicBezTo>
                <a:cubicBezTo>
                  <a:pt x="93123" y="62146"/>
                  <a:pt x="89823" y="63577"/>
                  <a:pt x="88172" y="65008"/>
                </a:cubicBezTo>
                <a:lnTo>
                  <a:pt x="71669" y="77887"/>
                </a:lnTo>
                <a:close/>
                <a:moveTo>
                  <a:pt x="54931" y="39045"/>
                </a:moveTo>
                <a:lnTo>
                  <a:pt x="54931" y="39045"/>
                </a:lnTo>
                <a:cubicBezTo>
                  <a:pt x="51630" y="39045"/>
                  <a:pt x="48330" y="35979"/>
                  <a:pt x="48330" y="33117"/>
                </a:cubicBezTo>
                <a:cubicBezTo>
                  <a:pt x="48330" y="21669"/>
                  <a:pt x="48330" y="21669"/>
                  <a:pt x="48330" y="21669"/>
                </a:cubicBezTo>
                <a:cubicBezTo>
                  <a:pt x="48330" y="0"/>
                  <a:pt x="48330" y="0"/>
                  <a:pt x="48330" y="0"/>
                </a:cubicBezTo>
                <a:cubicBezTo>
                  <a:pt x="96424" y="39045"/>
                  <a:pt x="96424" y="39045"/>
                  <a:pt x="96424" y="39045"/>
                </a:cubicBezTo>
                <a:cubicBezTo>
                  <a:pt x="68133" y="39045"/>
                  <a:pt x="68133" y="39045"/>
                  <a:pt x="68133" y="39045"/>
                </a:cubicBezTo>
                <a:lnTo>
                  <a:pt x="54931" y="39045"/>
                </a:lnTo>
                <a:close/>
              </a:path>
            </a:pathLst>
          </a:custGeom>
          <a:solidFill>
            <a:srgbClr val="111111"/>
          </a:solidFill>
          <a:ln>
            <a:noFill/>
          </a:ln>
        </p:spPr>
        <p:txBody>
          <a:bodyPr lIns="45713" tIns="22850" rIns="45713" bIns="22850" anchor="ctr" anchorCtr="0">
            <a:noAutofit/>
          </a:bodyPr>
          <a:lstStyle/>
          <a:p>
            <a:endParaRPr>
              <a:solidFill>
                <a:schemeClr val="dk1"/>
              </a:solidFill>
              <a:latin typeface="Roboto"/>
              <a:ea typeface="Roboto"/>
              <a:cs typeface="Roboto"/>
              <a:sym typeface="Roboto"/>
            </a:endParaRPr>
          </a:p>
        </p:txBody>
      </p:sp>
      <p:sp>
        <p:nvSpPr>
          <p:cNvPr id="4764" name="Shape 4764"/>
          <p:cNvSpPr/>
          <p:nvPr/>
        </p:nvSpPr>
        <p:spPr>
          <a:xfrm>
            <a:off x="10621362" y="2720520"/>
            <a:ext cx="245470" cy="281518"/>
          </a:xfrm>
          <a:custGeom>
            <a:avLst/>
            <a:gdLst/>
            <a:ahLst/>
            <a:cxnLst/>
            <a:rect l="0" t="0" r="0" b="0"/>
            <a:pathLst>
              <a:path w="120000" h="120000" extrusionOk="0">
                <a:moveTo>
                  <a:pt x="118117" y="104054"/>
                </a:moveTo>
                <a:lnTo>
                  <a:pt x="118117" y="104054"/>
                </a:lnTo>
                <a:cubicBezTo>
                  <a:pt x="103294" y="116933"/>
                  <a:pt x="103294" y="116933"/>
                  <a:pt x="103294" y="116933"/>
                </a:cubicBezTo>
                <a:cubicBezTo>
                  <a:pt x="101647" y="118364"/>
                  <a:pt x="99764" y="119795"/>
                  <a:pt x="98117" y="119795"/>
                </a:cubicBezTo>
                <a:cubicBezTo>
                  <a:pt x="96470" y="119795"/>
                  <a:pt x="94823" y="118364"/>
                  <a:pt x="93176" y="116933"/>
                </a:cubicBezTo>
                <a:cubicBezTo>
                  <a:pt x="78352" y="104054"/>
                  <a:pt x="78352" y="104054"/>
                  <a:pt x="78352" y="104054"/>
                </a:cubicBezTo>
                <a:cubicBezTo>
                  <a:pt x="76705" y="102623"/>
                  <a:pt x="76705" y="101192"/>
                  <a:pt x="76705" y="99557"/>
                </a:cubicBezTo>
                <a:cubicBezTo>
                  <a:pt x="76705" y="96695"/>
                  <a:pt x="78352" y="93833"/>
                  <a:pt x="83294" y="93833"/>
                </a:cubicBezTo>
                <a:cubicBezTo>
                  <a:pt x="84941" y="93833"/>
                  <a:pt x="86588" y="95264"/>
                  <a:pt x="86588" y="96695"/>
                </a:cubicBezTo>
                <a:cubicBezTo>
                  <a:pt x="91529" y="99557"/>
                  <a:pt x="91529" y="99557"/>
                  <a:pt x="91529" y="99557"/>
                </a:cubicBezTo>
                <a:cubicBezTo>
                  <a:pt x="91529" y="73594"/>
                  <a:pt x="91529" y="73594"/>
                  <a:pt x="91529" y="73594"/>
                </a:cubicBezTo>
                <a:cubicBezTo>
                  <a:pt x="91529" y="69301"/>
                  <a:pt x="94823" y="67870"/>
                  <a:pt x="98117" y="67870"/>
                </a:cubicBezTo>
                <a:cubicBezTo>
                  <a:pt x="101647" y="67870"/>
                  <a:pt x="104941" y="69301"/>
                  <a:pt x="104941" y="73594"/>
                </a:cubicBezTo>
                <a:cubicBezTo>
                  <a:pt x="104941" y="99557"/>
                  <a:pt x="104941" y="99557"/>
                  <a:pt x="104941" y="99557"/>
                </a:cubicBezTo>
                <a:cubicBezTo>
                  <a:pt x="109882" y="96695"/>
                  <a:pt x="109882" y="96695"/>
                  <a:pt x="109882" y="96695"/>
                </a:cubicBezTo>
                <a:cubicBezTo>
                  <a:pt x="109882" y="95264"/>
                  <a:pt x="111529" y="93833"/>
                  <a:pt x="113176" y="93833"/>
                </a:cubicBezTo>
                <a:cubicBezTo>
                  <a:pt x="118117" y="93833"/>
                  <a:pt x="119764" y="96695"/>
                  <a:pt x="119764" y="99557"/>
                </a:cubicBezTo>
                <a:cubicBezTo>
                  <a:pt x="119764" y="101192"/>
                  <a:pt x="119764" y="102623"/>
                  <a:pt x="118117" y="104054"/>
                </a:cubicBezTo>
                <a:close/>
                <a:moveTo>
                  <a:pt x="84941" y="73594"/>
                </a:moveTo>
                <a:lnTo>
                  <a:pt x="84941" y="73594"/>
                </a:lnTo>
                <a:cubicBezTo>
                  <a:pt x="84941" y="88109"/>
                  <a:pt x="84941" y="88109"/>
                  <a:pt x="84941" y="88109"/>
                </a:cubicBezTo>
                <a:lnTo>
                  <a:pt x="83294" y="88109"/>
                </a:lnTo>
                <a:cubicBezTo>
                  <a:pt x="75058" y="88109"/>
                  <a:pt x="69882" y="93833"/>
                  <a:pt x="69882" y="99557"/>
                </a:cubicBezTo>
                <a:cubicBezTo>
                  <a:pt x="69882" y="104054"/>
                  <a:pt x="71529" y="106916"/>
                  <a:pt x="73176" y="108347"/>
                </a:cubicBezTo>
                <a:cubicBezTo>
                  <a:pt x="76705" y="111209"/>
                  <a:pt x="76705" y="111209"/>
                  <a:pt x="76705" y="111209"/>
                </a:cubicBezTo>
                <a:cubicBezTo>
                  <a:pt x="6823" y="111209"/>
                  <a:pt x="6823" y="111209"/>
                  <a:pt x="6823" y="111209"/>
                </a:cubicBezTo>
                <a:cubicBezTo>
                  <a:pt x="3529" y="111209"/>
                  <a:pt x="0" y="109778"/>
                  <a:pt x="0" y="105485"/>
                </a:cubicBezTo>
                <a:cubicBezTo>
                  <a:pt x="0" y="5724"/>
                  <a:pt x="0" y="5724"/>
                  <a:pt x="0" y="5724"/>
                </a:cubicBezTo>
                <a:cubicBezTo>
                  <a:pt x="0" y="2862"/>
                  <a:pt x="3529" y="0"/>
                  <a:pt x="6823" y="0"/>
                </a:cubicBezTo>
                <a:cubicBezTo>
                  <a:pt x="23294" y="0"/>
                  <a:pt x="23294" y="0"/>
                  <a:pt x="23294" y="0"/>
                </a:cubicBezTo>
                <a:cubicBezTo>
                  <a:pt x="43294" y="0"/>
                  <a:pt x="43294" y="0"/>
                  <a:pt x="43294" y="0"/>
                </a:cubicBezTo>
                <a:cubicBezTo>
                  <a:pt x="43294" y="21669"/>
                  <a:pt x="43294" y="21669"/>
                  <a:pt x="43294" y="21669"/>
                </a:cubicBezTo>
                <a:cubicBezTo>
                  <a:pt x="43294" y="33117"/>
                  <a:pt x="43294" y="33117"/>
                  <a:pt x="43294" y="33117"/>
                </a:cubicBezTo>
                <a:cubicBezTo>
                  <a:pt x="43294" y="39045"/>
                  <a:pt x="48470" y="44770"/>
                  <a:pt x="56705" y="44770"/>
                </a:cubicBezTo>
                <a:cubicBezTo>
                  <a:pt x="69882" y="44770"/>
                  <a:pt x="69882" y="44770"/>
                  <a:pt x="69882" y="44770"/>
                </a:cubicBezTo>
                <a:cubicBezTo>
                  <a:pt x="98117" y="44770"/>
                  <a:pt x="98117" y="44770"/>
                  <a:pt x="98117" y="44770"/>
                </a:cubicBezTo>
                <a:cubicBezTo>
                  <a:pt x="98117" y="62146"/>
                  <a:pt x="98117" y="62146"/>
                  <a:pt x="98117" y="62146"/>
                </a:cubicBezTo>
                <a:cubicBezTo>
                  <a:pt x="91529" y="62146"/>
                  <a:pt x="84941" y="66439"/>
                  <a:pt x="84941" y="73594"/>
                </a:cubicBezTo>
                <a:close/>
                <a:moveTo>
                  <a:pt x="56705" y="39045"/>
                </a:moveTo>
                <a:lnTo>
                  <a:pt x="56705" y="39045"/>
                </a:lnTo>
                <a:cubicBezTo>
                  <a:pt x="51764" y="39045"/>
                  <a:pt x="50117" y="35979"/>
                  <a:pt x="50117" y="33117"/>
                </a:cubicBezTo>
                <a:cubicBezTo>
                  <a:pt x="50117" y="21669"/>
                  <a:pt x="50117" y="21669"/>
                  <a:pt x="50117" y="21669"/>
                </a:cubicBezTo>
                <a:cubicBezTo>
                  <a:pt x="50117" y="0"/>
                  <a:pt x="50117" y="0"/>
                  <a:pt x="50117" y="0"/>
                </a:cubicBezTo>
                <a:cubicBezTo>
                  <a:pt x="98117" y="39045"/>
                  <a:pt x="98117" y="39045"/>
                  <a:pt x="98117" y="39045"/>
                </a:cubicBezTo>
                <a:cubicBezTo>
                  <a:pt x="69882" y="39045"/>
                  <a:pt x="69882" y="39045"/>
                  <a:pt x="69882" y="39045"/>
                </a:cubicBezTo>
                <a:lnTo>
                  <a:pt x="56705" y="39045"/>
                </a:lnTo>
                <a:close/>
              </a:path>
            </a:pathLst>
          </a:custGeom>
          <a:solidFill>
            <a:srgbClr val="111111"/>
          </a:solidFill>
          <a:ln>
            <a:noFill/>
          </a:ln>
        </p:spPr>
        <p:txBody>
          <a:bodyPr lIns="45713" tIns="22850" rIns="45713" bIns="22850" anchor="ctr" anchorCtr="0">
            <a:noAutofit/>
          </a:bodyPr>
          <a:lstStyle/>
          <a:p>
            <a:endParaRPr>
              <a:solidFill>
                <a:schemeClr val="dk1"/>
              </a:solidFill>
              <a:latin typeface="Roboto"/>
              <a:ea typeface="Roboto"/>
              <a:cs typeface="Roboto"/>
              <a:sym typeface="Roboto"/>
            </a:endParaRPr>
          </a:p>
        </p:txBody>
      </p:sp>
      <p:sp>
        <p:nvSpPr>
          <p:cNvPr id="4765" name="Shape 4765"/>
          <p:cNvSpPr/>
          <p:nvPr/>
        </p:nvSpPr>
        <p:spPr>
          <a:xfrm>
            <a:off x="10117727" y="2720520"/>
            <a:ext cx="245470" cy="275167"/>
          </a:xfrm>
          <a:custGeom>
            <a:avLst/>
            <a:gdLst/>
            <a:ahLst/>
            <a:cxnLst/>
            <a:rect l="0" t="0" r="0" b="0"/>
            <a:pathLst>
              <a:path w="120000" h="120000" extrusionOk="0">
                <a:moveTo>
                  <a:pt x="118117" y="94659"/>
                </a:moveTo>
                <a:lnTo>
                  <a:pt x="118117" y="94659"/>
                </a:lnTo>
                <a:cubicBezTo>
                  <a:pt x="109882" y="101989"/>
                  <a:pt x="109882" y="101989"/>
                  <a:pt x="109882" y="101989"/>
                </a:cubicBezTo>
                <a:cubicBezTo>
                  <a:pt x="118117" y="110994"/>
                  <a:pt x="118117" y="110994"/>
                  <a:pt x="118117" y="110994"/>
                </a:cubicBezTo>
                <a:cubicBezTo>
                  <a:pt x="119764" y="110994"/>
                  <a:pt x="119764" y="112460"/>
                  <a:pt x="119764" y="113926"/>
                </a:cubicBezTo>
                <a:cubicBezTo>
                  <a:pt x="119764" y="118324"/>
                  <a:pt x="116470" y="119790"/>
                  <a:pt x="113176" y="119790"/>
                </a:cubicBezTo>
                <a:cubicBezTo>
                  <a:pt x="111529" y="119790"/>
                  <a:pt x="109882" y="119790"/>
                  <a:pt x="108235" y="118324"/>
                </a:cubicBezTo>
                <a:cubicBezTo>
                  <a:pt x="99764" y="110994"/>
                  <a:pt x="99764" y="110994"/>
                  <a:pt x="99764" y="110994"/>
                </a:cubicBezTo>
                <a:cubicBezTo>
                  <a:pt x="91529" y="118324"/>
                  <a:pt x="91529" y="118324"/>
                  <a:pt x="91529" y="118324"/>
                </a:cubicBezTo>
                <a:cubicBezTo>
                  <a:pt x="89882" y="119790"/>
                  <a:pt x="88235" y="119790"/>
                  <a:pt x="86588" y="119790"/>
                </a:cubicBezTo>
                <a:cubicBezTo>
                  <a:pt x="83294" y="119790"/>
                  <a:pt x="80000" y="118324"/>
                  <a:pt x="80000" y="113926"/>
                </a:cubicBezTo>
                <a:cubicBezTo>
                  <a:pt x="80000" y="112460"/>
                  <a:pt x="80000" y="110994"/>
                  <a:pt x="81647" y="110994"/>
                </a:cubicBezTo>
                <a:cubicBezTo>
                  <a:pt x="89882" y="101989"/>
                  <a:pt x="89882" y="101989"/>
                  <a:pt x="89882" y="101989"/>
                </a:cubicBezTo>
                <a:cubicBezTo>
                  <a:pt x="81647" y="94659"/>
                  <a:pt x="81647" y="94659"/>
                  <a:pt x="81647" y="94659"/>
                </a:cubicBezTo>
                <a:cubicBezTo>
                  <a:pt x="80000" y="93193"/>
                  <a:pt x="80000" y="91727"/>
                  <a:pt x="80000" y="90261"/>
                </a:cubicBezTo>
                <a:cubicBezTo>
                  <a:pt x="80000" y="87329"/>
                  <a:pt x="83294" y="84397"/>
                  <a:pt x="86588" y="84397"/>
                </a:cubicBezTo>
                <a:cubicBezTo>
                  <a:pt x="88235" y="84397"/>
                  <a:pt x="89882" y="85863"/>
                  <a:pt x="91529" y="87329"/>
                </a:cubicBezTo>
                <a:cubicBezTo>
                  <a:pt x="99764" y="94659"/>
                  <a:pt x="99764" y="94659"/>
                  <a:pt x="99764" y="94659"/>
                </a:cubicBezTo>
                <a:cubicBezTo>
                  <a:pt x="108235" y="87329"/>
                  <a:pt x="108235" y="87329"/>
                  <a:pt x="108235" y="87329"/>
                </a:cubicBezTo>
                <a:cubicBezTo>
                  <a:pt x="109882" y="85863"/>
                  <a:pt x="111529" y="84397"/>
                  <a:pt x="113176" y="84397"/>
                </a:cubicBezTo>
                <a:cubicBezTo>
                  <a:pt x="116470" y="84397"/>
                  <a:pt x="119764" y="87329"/>
                  <a:pt x="119764" y="90261"/>
                </a:cubicBezTo>
                <a:cubicBezTo>
                  <a:pt x="119764" y="91727"/>
                  <a:pt x="119764" y="93193"/>
                  <a:pt x="118117" y="94659"/>
                </a:cubicBezTo>
                <a:close/>
                <a:moveTo>
                  <a:pt x="98117" y="84397"/>
                </a:moveTo>
                <a:lnTo>
                  <a:pt x="98117" y="84397"/>
                </a:lnTo>
                <a:cubicBezTo>
                  <a:pt x="96470" y="82722"/>
                  <a:pt x="96470" y="82722"/>
                  <a:pt x="96470" y="82722"/>
                </a:cubicBezTo>
                <a:cubicBezTo>
                  <a:pt x="93176" y="79790"/>
                  <a:pt x="89882" y="78324"/>
                  <a:pt x="86588" y="78324"/>
                </a:cubicBezTo>
                <a:cubicBezTo>
                  <a:pt x="80000" y="78324"/>
                  <a:pt x="73176" y="84397"/>
                  <a:pt x="73176" y="90261"/>
                </a:cubicBezTo>
                <a:cubicBezTo>
                  <a:pt x="73176" y="94659"/>
                  <a:pt x="74823" y="97591"/>
                  <a:pt x="76705" y="99057"/>
                </a:cubicBezTo>
                <a:cubicBezTo>
                  <a:pt x="81647" y="101989"/>
                  <a:pt x="81647" y="101989"/>
                  <a:pt x="81647" y="101989"/>
                </a:cubicBezTo>
                <a:cubicBezTo>
                  <a:pt x="76705" y="106596"/>
                  <a:pt x="76705" y="106596"/>
                  <a:pt x="76705" y="106596"/>
                </a:cubicBezTo>
                <a:cubicBezTo>
                  <a:pt x="74823" y="108062"/>
                  <a:pt x="73176" y="110994"/>
                  <a:pt x="73176" y="113926"/>
                </a:cubicBezTo>
                <a:cubicBezTo>
                  <a:pt x="68235" y="113926"/>
                  <a:pt x="68235" y="113926"/>
                  <a:pt x="68235" y="113926"/>
                </a:cubicBezTo>
                <a:cubicBezTo>
                  <a:pt x="6823" y="113926"/>
                  <a:pt x="6823" y="113926"/>
                  <a:pt x="6823" y="113926"/>
                </a:cubicBezTo>
                <a:cubicBezTo>
                  <a:pt x="3529" y="113926"/>
                  <a:pt x="0" y="112460"/>
                  <a:pt x="0" y="108062"/>
                </a:cubicBezTo>
                <a:cubicBezTo>
                  <a:pt x="0" y="5863"/>
                  <a:pt x="0" y="5863"/>
                  <a:pt x="0" y="5863"/>
                </a:cubicBezTo>
                <a:cubicBezTo>
                  <a:pt x="0" y="2931"/>
                  <a:pt x="3529" y="0"/>
                  <a:pt x="6823" y="0"/>
                </a:cubicBezTo>
                <a:cubicBezTo>
                  <a:pt x="21647" y="0"/>
                  <a:pt x="21647" y="0"/>
                  <a:pt x="21647" y="0"/>
                </a:cubicBezTo>
                <a:cubicBezTo>
                  <a:pt x="41647" y="0"/>
                  <a:pt x="41647" y="0"/>
                  <a:pt x="41647" y="0"/>
                </a:cubicBezTo>
                <a:cubicBezTo>
                  <a:pt x="41647" y="22198"/>
                  <a:pt x="41647" y="22198"/>
                  <a:pt x="41647" y="22198"/>
                </a:cubicBezTo>
                <a:cubicBezTo>
                  <a:pt x="41647" y="33926"/>
                  <a:pt x="41647" y="33926"/>
                  <a:pt x="41647" y="33926"/>
                </a:cubicBezTo>
                <a:cubicBezTo>
                  <a:pt x="41647" y="40000"/>
                  <a:pt x="48235" y="45863"/>
                  <a:pt x="55058" y="45863"/>
                </a:cubicBezTo>
                <a:cubicBezTo>
                  <a:pt x="68235" y="45863"/>
                  <a:pt x="68235" y="45863"/>
                  <a:pt x="68235" y="45863"/>
                </a:cubicBezTo>
                <a:cubicBezTo>
                  <a:pt x="98117" y="45863"/>
                  <a:pt x="98117" y="45863"/>
                  <a:pt x="98117" y="45863"/>
                </a:cubicBezTo>
                <a:cubicBezTo>
                  <a:pt x="98117" y="78324"/>
                  <a:pt x="98117" y="78324"/>
                  <a:pt x="98117" y="78324"/>
                </a:cubicBezTo>
                <a:lnTo>
                  <a:pt x="98117" y="84397"/>
                </a:lnTo>
                <a:close/>
                <a:moveTo>
                  <a:pt x="55058" y="40000"/>
                </a:moveTo>
                <a:lnTo>
                  <a:pt x="55058" y="40000"/>
                </a:lnTo>
                <a:cubicBezTo>
                  <a:pt x="51764" y="40000"/>
                  <a:pt x="48235" y="36858"/>
                  <a:pt x="48235" y="33926"/>
                </a:cubicBezTo>
                <a:cubicBezTo>
                  <a:pt x="48235" y="22198"/>
                  <a:pt x="48235" y="22198"/>
                  <a:pt x="48235" y="22198"/>
                </a:cubicBezTo>
                <a:cubicBezTo>
                  <a:pt x="48235" y="0"/>
                  <a:pt x="48235" y="0"/>
                  <a:pt x="48235" y="0"/>
                </a:cubicBezTo>
                <a:cubicBezTo>
                  <a:pt x="98117" y="40000"/>
                  <a:pt x="98117" y="40000"/>
                  <a:pt x="98117" y="40000"/>
                </a:cubicBezTo>
                <a:cubicBezTo>
                  <a:pt x="68235" y="40000"/>
                  <a:pt x="68235" y="40000"/>
                  <a:pt x="68235" y="40000"/>
                </a:cubicBezTo>
                <a:lnTo>
                  <a:pt x="55058" y="40000"/>
                </a:lnTo>
                <a:close/>
              </a:path>
            </a:pathLst>
          </a:custGeom>
          <a:solidFill>
            <a:srgbClr val="111111"/>
          </a:solidFill>
          <a:ln>
            <a:noFill/>
          </a:ln>
        </p:spPr>
        <p:txBody>
          <a:bodyPr lIns="45713" tIns="22850" rIns="45713" bIns="22850" anchor="ctr" anchorCtr="0">
            <a:noAutofit/>
          </a:bodyPr>
          <a:lstStyle/>
          <a:p>
            <a:endParaRPr>
              <a:solidFill>
                <a:schemeClr val="dk1"/>
              </a:solidFill>
              <a:latin typeface="Roboto"/>
              <a:ea typeface="Roboto"/>
              <a:cs typeface="Roboto"/>
              <a:sym typeface="Roboto"/>
            </a:endParaRPr>
          </a:p>
        </p:txBody>
      </p:sp>
      <p:sp>
        <p:nvSpPr>
          <p:cNvPr id="4766" name="Shape 4766"/>
          <p:cNvSpPr/>
          <p:nvPr/>
        </p:nvSpPr>
        <p:spPr>
          <a:xfrm>
            <a:off x="9611976" y="2720520"/>
            <a:ext cx="245470" cy="268817"/>
          </a:xfrm>
          <a:custGeom>
            <a:avLst/>
            <a:gdLst/>
            <a:ahLst/>
            <a:cxnLst/>
            <a:rect l="0" t="0" r="0" b="0"/>
            <a:pathLst>
              <a:path w="120000" h="120000" extrusionOk="0">
                <a:moveTo>
                  <a:pt x="116470" y="101538"/>
                </a:moveTo>
                <a:lnTo>
                  <a:pt x="116470" y="101538"/>
                </a:lnTo>
                <a:cubicBezTo>
                  <a:pt x="99764" y="116779"/>
                  <a:pt x="99764" y="116779"/>
                  <a:pt x="99764" y="116779"/>
                </a:cubicBezTo>
                <a:cubicBezTo>
                  <a:pt x="98117" y="118282"/>
                  <a:pt x="96470" y="119785"/>
                  <a:pt x="94823" y="119785"/>
                </a:cubicBezTo>
                <a:cubicBezTo>
                  <a:pt x="93176" y="119785"/>
                  <a:pt x="91529" y="118282"/>
                  <a:pt x="89882" y="116779"/>
                </a:cubicBezTo>
                <a:cubicBezTo>
                  <a:pt x="81647" y="109266"/>
                  <a:pt x="81647" y="109266"/>
                  <a:pt x="81647" y="109266"/>
                </a:cubicBezTo>
                <a:cubicBezTo>
                  <a:pt x="80000" y="107763"/>
                  <a:pt x="80000" y="106261"/>
                  <a:pt x="80000" y="104543"/>
                </a:cubicBezTo>
                <a:cubicBezTo>
                  <a:pt x="80000" y="101538"/>
                  <a:pt x="81647" y="98533"/>
                  <a:pt x="86588" y="98533"/>
                </a:cubicBezTo>
                <a:cubicBezTo>
                  <a:pt x="88235" y="98533"/>
                  <a:pt x="89882" y="100035"/>
                  <a:pt x="89882" y="101538"/>
                </a:cubicBezTo>
                <a:cubicBezTo>
                  <a:pt x="94823" y="104543"/>
                  <a:pt x="94823" y="104543"/>
                  <a:pt x="94823" y="104543"/>
                </a:cubicBezTo>
                <a:cubicBezTo>
                  <a:pt x="108235" y="92522"/>
                  <a:pt x="108235" y="92522"/>
                  <a:pt x="108235" y="92522"/>
                </a:cubicBezTo>
                <a:cubicBezTo>
                  <a:pt x="109882" y="91019"/>
                  <a:pt x="111529" y="91019"/>
                  <a:pt x="113176" y="91019"/>
                </a:cubicBezTo>
                <a:cubicBezTo>
                  <a:pt x="116470" y="91019"/>
                  <a:pt x="119764" y="94025"/>
                  <a:pt x="119764" y="97030"/>
                </a:cubicBezTo>
                <a:cubicBezTo>
                  <a:pt x="119764" y="98533"/>
                  <a:pt x="118117" y="100035"/>
                  <a:pt x="116470" y="101538"/>
                </a:cubicBezTo>
                <a:close/>
                <a:moveTo>
                  <a:pt x="96470" y="94025"/>
                </a:moveTo>
                <a:lnTo>
                  <a:pt x="96470" y="94025"/>
                </a:lnTo>
                <a:cubicBezTo>
                  <a:pt x="94823" y="95527"/>
                  <a:pt x="94823" y="95527"/>
                  <a:pt x="94823" y="95527"/>
                </a:cubicBezTo>
                <a:cubicBezTo>
                  <a:pt x="93176" y="94025"/>
                  <a:pt x="89882" y="92522"/>
                  <a:pt x="86588" y="92522"/>
                </a:cubicBezTo>
                <a:cubicBezTo>
                  <a:pt x="78352" y="92522"/>
                  <a:pt x="73176" y="98533"/>
                  <a:pt x="73176" y="104543"/>
                </a:cubicBezTo>
                <a:cubicBezTo>
                  <a:pt x="73176" y="109266"/>
                  <a:pt x="74823" y="112271"/>
                  <a:pt x="76470" y="113774"/>
                </a:cubicBezTo>
                <a:cubicBezTo>
                  <a:pt x="80000" y="116779"/>
                  <a:pt x="80000" y="116779"/>
                  <a:pt x="80000" y="116779"/>
                </a:cubicBezTo>
                <a:cubicBezTo>
                  <a:pt x="56705" y="116779"/>
                  <a:pt x="56705" y="116779"/>
                  <a:pt x="56705" y="116779"/>
                </a:cubicBezTo>
                <a:cubicBezTo>
                  <a:pt x="6823" y="116779"/>
                  <a:pt x="6823" y="116779"/>
                  <a:pt x="6823" y="116779"/>
                </a:cubicBezTo>
                <a:cubicBezTo>
                  <a:pt x="1647" y="116779"/>
                  <a:pt x="0" y="115277"/>
                  <a:pt x="0" y="110769"/>
                </a:cubicBezTo>
                <a:cubicBezTo>
                  <a:pt x="0" y="6010"/>
                  <a:pt x="0" y="6010"/>
                  <a:pt x="0" y="6010"/>
                </a:cubicBezTo>
                <a:cubicBezTo>
                  <a:pt x="0" y="3005"/>
                  <a:pt x="1647" y="0"/>
                  <a:pt x="6823" y="0"/>
                </a:cubicBezTo>
                <a:cubicBezTo>
                  <a:pt x="21647" y="0"/>
                  <a:pt x="21647" y="0"/>
                  <a:pt x="21647" y="0"/>
                </a:cubicBezTo>
                <a:cubicBezTo>
                  <a:pt x="41647" y="0"/>
                  <a:pt x="41647" y="0"/>
                  <a:pt x="41647" y="0"/>
                </a:cubicBezTo>
                <a:cubicBezTo>
                  <a:pt x="41647" y="22754"/>
                  <a:pt x="41647" y="22754"/>
                  <a:pt x="41647" y="22754"/>
                </a:cubicBezTo>
                <a:cubicBezTo>
                  <a:pt x="41647" y="34776"/>
                  <a:pt x="41647" y="34776"/>
                  <a:pt x="41647" y="34776"/>
                </a:cubicBezTo>
                <a:cubicBezTo>
                  <a:pt x="41647" y="41001"/>
                  <a:pt x="48235" y="47012"/>
                  <a:pt x="55058" y="47012"/>
                </a:cubicBezTo>
                <a:cubicBezTo>
                  <a:pt x="68235" y="47012"/>
                  <a:pt x="68235" y="47012"/>
                  <a:pt x="68235" y="47012"/>
                </a:cubicBezTo>
                <a:cubicBezTo>
                  <a:pt x="96470" y="47012"/>
                  <a:pt x="96470" y="47012"/>
                  <a:pt x="96470" y="47012"/>
                </a:cubicBezTo>
                <a:cubicBezTo>
                  <a:pt x="96470" y="83291"/>
                  <a:pt x="96470" y="83291"/>
                  <a:pt x="96470" y="83291"/>
                </a:cubicBezTo>
                <a:lnTo>
                  <a:pt x="96470" y="94025"/>
                </a:lnTo>
                <a:close/>
                <a:moveTo>
                  <a:pt x="55058" y="41001"/>
                </a:moveTo>
                <a:lnTo>
                  <a:pt x="55058" y="41001"/>
                </a:lnTo>
                <a:cubicBezTo>
                  <a:pt x="51529" y="41001"/>
                  <a:pt x="48235" y="37781"/>
                  <a:pt x="48235" y="34776"/>
                </a:cubicBezTo>
                <a:cubicBezTo>
                  <a:pt x="48235" y="22754"/>
                  <a:pt x="48235" y="22754"/>
                  <a:pt x="48235" y="22754"/>
                </a:cubicBezTo>
                <a:cubicBezTo>
                  <a:pt x="48235" y="0"/>
                  <a:pt x="48235" y="0"/>
                  <a:pt x="48235" y="0"/>
                </a:cubicBezTo>
                <a:cubicBezTo>
                  <a:pt x="96470" y="41001"/>
                  <a:pt x="96470" y="41001"/>
                  <a:pt x="96470" y="41001"/>
                </a:cubicBezTo>
                <a:cubicBezTo>
                  <a:pt x="68235" y="41001"/>
                  <a:pt x="68235" y="41001"/>
                  <a:pt x="68235" y="41001"/>
                </a:cubicBezTo>
                <a:lnTo>
                  <a:pt x="55058" y="41001"/>
                </a:lnTo>
                <a:close/>
              </a:path>
            </a:pathLst>
          </a:custGeom>
          <a:solidFill>
            <a:srgbClr val="111111"/>
          </a:solidFill>
          <a:ln>
            <a:noFill/>
          </a:ln>
        </p:spPr>
        <p:txBody>
          <a:bodyPr lIns="45713" tIns="22850" rIns="45713" bIns="22850" anchor="ctr" anchorCtr="0">
            <a:noAutofit/>
          </a:bodyPr>
          <a:lstStyle/>
          <a:p>
            <a:endParaRPr>
              <a:solidFill>
                <a:schemeClr val="dk1"/>
              </a:solidFill>
              <a:latin typeface="Roboto"/>
              <a:ea typeface="Roboto"/>
              <a:cs typeface="Roboto"/>
              <a:sym typeface="Roboto"/>
            </a:endParaRPr>
          </a:p>
        </p:txBody>
      </p:sp>
      <p:sp>
        <p:nvSpPr>
          <p:cNvPr id="4767" name="Shape 4767"/>
          <p:cNvSpPr/>
          <p:nvPr/>
        </p:nvSpPr>
        <p:spPr>
          <a:xfrm>
            <a:off x="9104108" y="2720520"/>
            <a:ext cx="241237" cy="262466"/>
          </a:xfrm>
          <a:custGeom>
            <a:avLst/>
            <a:gdLst/>
            <a:ahLst/>
            <a:cxnLst/>
            <a:rect l="0" t="0" r="0" b="0"/>
            <a:pathLst>
              <a:path w="120000" h="120000" extrusionOk="0">
                <a:moveTo>
                  <a:pt x="113081" y="113614"/>
                </a:moveTo>
                <a:lnTo>
                  <a:pt x="113081" y="113614"/>
                </a:lnTo>
                <a:cubicBezTo>
                  <a:pt x="106163" y="113614"/>
                  <a:pt x="106163" y="113614"/>
                  <a:pt x="106163" y="113614"/>
                </a:cubicBezTo>
                <a:cubicBezTo>
                  <a:pt x="92803" y="113614"/>
                  <a:pt x="92803" y="113614"/>
                  <a:pt x="92803" y="113614"/>
                </a:cubicBezTo>
                <a:cubicBezTo>
                  <a:pt x="86123" y="113614"/>
                  <a:pt x="86123" y="113614"/>
                  <a:pt x="86123" y="113614"/>
                </a:cubicBezTo>
                <a:cubicBezTo>
                  <a:pt x="82783" y="113614"/>
                  <a:pt x="79204" y="112073"/>
                  <a:pt x="79204" y="107229"/>
                </a:cubicBezTo>
                <a:cubicBezTo>
                  <a:pt x="79204" y="104146"/>
                  <a:pt x="82783" y="101064"/>
                  <a:pt x="86123" y="101064"/>
                </a:cubicBezTo>
                <a:cubicBezTo>
                  <a:pt x="91133" y="101064"/>
                  <a:pt x="91133" y="101064"/>
                  <a:pt x="91133" y="101064"/>
                </a:cubicBezTo>
                <a:cubicBezTo>
                  <a:pt x="92803" y="101064"/>
                  <a:pt x="92803" y="101064"/>
                  <a:pt x="92803" y="101064"/>
                </a:cubicBezTo>
                <a:cubicBezTo>
                  <a:pt x="106163" y="101064"/>
                  <a:pt x="106163" y="101064"/>
                  <a:pt x="106163" y="101064"/>
                </a:cubicBezTo>
                <a:cubicBezTo>
                  <a:pt x="113081" y="101064"/>
                  <a:pt x="113081" y="101064"/>
                  <a:pt x="113081" y="101064"/>
                </a:cubicBezTo>
                <a:cubicBezTo>
                  <a:pt x="116421" y="101064"/>
                  <a:pt x="119761" y="104146"/>
                  <a:pt x="119761" y="107229"/>
                </a:cubicBezTo>
                <a:cubicBezTo>
                  <a:pt x="119761" y="112073"/>
                  <a:pt x="116421" y="113614"/>
                  <a:pt x="113081" y="113614"/>
                </a:cubicBezTo>
                <a:close/>
                <a:moveTo>
                  <a:pt x="99483" y="82348"/>
                </a:moveTo>
                <a:lnTo>
                  <a:pt x="99483" y="82348"/>
                </a:lnTo>
                <a:cubicBezTo>
                  <a:pt x="99483" y="94899"/>
                  <a:pt x="99483" y="94899"/>
                  <a:pt x="99483" y="94899"/>
                </a:cubicBezTo>
                <a:cubicBezTo>
                  <a:pt x="86123" y="94899"/>
                  <a:pt x="86123" y="94899"/>
                  <a:pt x="86123" y="94899"/>
                </a:cubicBezTo>
                <a:cubicBezTo>
                  <a:pt x="79204" y="94899"/>
                  <a:pt x="72524" y="101064"/>
                  <a:pt x="72524" y="107229"/>
                </a:cubicBezTo>
                <a:cubicBezTo>
                  <a:pt x="72524" y="115155"/>
                  <a:pt x="79204" y="119779"/>
                  <a:pt x="86123" y="119779"/>
                </a:cubicBezTo>
                <a:cubicBezTo>
                  <a:pt x="6679" y="119779"/>
                  <a:pt x="6679" y="119779"/>
                  <a:pt x="6679" y="119779"/>
                </a:cubicBezTo>
                <a:cubicBezTo>
                  <a:pt x="3339" y="119779"/>
                  <a:pt x="0" y="118238"/>
                  <a:pt x="0" y="113614"/>
                </a:cubicBezTo>
                <a:cubicBezTo>
                  <a:pt x="0" y="6165"/>
                  <a:pt x="0" y="6165"/>
                  <a:pt x="0" y="6165"/>
                </a:cubicBezTo>
                <a:cubicBezTo>
                  <a:pt x="0" y="3082"/>
                  <a:pt x="3339" y="0"/>
                  <a:pt x="6679" y="0"/>
                </a:cubicBezTo>
                <a:cubicBezTo>
                  <a:pt x="23618" y="0"/>
                  <a:pt x="23618" y="0"/>
                  <a:pt x="23618" y="0"/>
                </a:cubicBezTo>
                <a:cubicBezTo>
                  <a:pt x="43896" y="0"/>
                  <a:pt x="43896" y="0"/>
                  <a:pt x="43896" y="0"/>
                </a:cubicBezTo>
                <a:cubicBezTo>
                  <a:pt x="43896" y="23339"/>
                  <a:pt x="43896" y="23339"/>
                  <a:pt x="43896" y="23339"/>
                </a:cubicBezTo>
                <a:cubicBezTo>
                  <a:pt x="43896" y="35669"/>
                  <a:pt x="43896" y="35669"/>
                  <a:pt x="43896" y="35669"/>
                </a:cubicBezTo>
                <a:cubicBezTo>
                  <a:pt x="43896" y="42055"/>
                  <a:pt x="48906" y="48220"/>
                  <a:pt x="57495" y="48220"/>
                </a:cubicBezTo>
                <a:cubicBezTo>
                  <a:pt x="70854" y="48220"/>
                  <a:pt x="70854" y="48220"/>
                  <a:pt x="70854" y="48220"/>
                </a:cubicBezTo>
                <a:cubicBezTo>
                  <a:pt x="99483" y="48220"/>
                  <a:pt x="99483" y="48220"/>
                  <a:pt x="99483" y="48220"/>
                </a:cubicBezTo>
                <a:cubicBezTo>
                  <a:pt x="99483" y="82348"/>
                  <a:pt x="99483" y="82348"/>
                  <a:pt x="99483" y="82348"/>
                </a:cubicBezTo>
                <a:close/>
                <a:moveTo>
                  <a:pt x="57495" y="42055"/>
                </a:moveTo>
                <a:lnTo>
                  <a:pt x="57495" y="42055"/>
                </a:lnTo>
                <a:cubicBezTo>
                  <a:pt x="52246" y="42055"/>
                  <a:pt x="50576" y="38752"/>
                  <a:pt x="50576" y="35669"/>
                </a:cubicBezTo>
                <a:cubicBezTo>
                  <a:pt x="50576" y="23339"/>
                  <a:pt x="50576" y="23339"/>
                  <a:pt x="50576" y="23339"/>
                </a:cubicBezTo>
                <a:cubicBezTo>
                  <a:pt x="50576" y="0"/>
                  <a:pt x="50576" y="0"/>
                  <a:pt x="50576" y="0"/>
                </a:cubicBezTo>
                <a:cubicBezTo>
                  <a:pt x="99483" y="42055"/>
                  <a:pt x="99483" y="42055"/>
                  <a:pt x="99483" y="42055"/>
                </a:cubicBezTo>
                <a:cubicBezTo>
                  <a:pt x="70854" y="42055"/>
                  <a:pt x="70854" y="42055"/>
                  <a:pt x="70854" y="42055"/>
                </a:cubicBezTo>
                <a:lnTo>
                  <a:pt x="57495" y="42055"/>
                </a:lnTo>
                <a:close/>
              </a:path>
            </a:pathLst>
          </a:custGeom>
          <a:solidFill>
            <a:srgbClr val="111111"/>
          </a:solidFill>
          <a:ln>
            <a:noFill/>
          </a:ln>
        </p:spPr>
        <p:txBody>
          <a:bodyPr lIns="45713" tIns="22850" rIns="45713" bIns="22850" anchor="ctr" anchorCtr="0">
            <a:noAutofit/>
          </a:bodyPr>
          <a:lstStyle/>
          <a:p>
            <a:endParaRPr>
              <a:solidFill>
                <a:schemeClr val="dk1"/>
              </a:solidFill>
              <a:latin typeface="Roboto"/>
              <a:ea typeface="Roboto"/>
              <a:cs typeface="Roboto"/>
              <a:sym typeface="Roboto"/>
            </a:endParaRPr>
          </a:p>
        </p:txBody>
      </p:sp>
      <p:sp>
        <p:nvSpPr>
          <p:cNvPr id="4768" name="Shape 4768"/>
          <p:cNvSpPr/>
          <p:nvPr/>
        </p:nvSpPr>
        <p:spPr>
          <a:xfrm>
            <a:off x="8598357" y="2720520"/>
            <a:ext cx="241237" cy="275167"/>
          </a:xfrm>
          <a:custGeom>
            <a:avLst/>
            <a:gdLst/>
            <a:ahLst/>
            <a:cxnLst/>
            <a:rect l="0" t="0" r="0" b="0"/>
            <a:pathLst>
              <a:path w="120000" h="120000" extrusionOk="0">
                <a:moveTo>
                  <a:pt x="113081" y="108062"/>
                </a:moveTo>
                <a:lnTo>
                  <a:pt x="113081" y="108062"/>
                </a:lnTo>
                <a:cubicBezTo>
                  <a:pt x="106163" y="108062"/>
                  <a:pt x="106163" y="108062"/>
                  <a:pt x="106163" y="108062"/>
                </a:cubicBezTo>
                <a:cubicBezTo>
                  <a:pt x="106163" y="113926"/>
                  <a:pt x="106163" y="113926"/>
                  <a:pt x="106163" y="113926"/>
                </a:cubicBezTo>
                <a:cubicBezTo>
                  <a:pt x="106163" y="118324"/>
                  <a:pt x="102823" y="119790"/>
                  <a:pt x="99483" y="119790"/>
                </a:cubicBezTo>
                <a:cubicBezTo>
                  <a:pt x="94473" y="119790"/>
                  <a:pt x="92803" y="118324"/>
                  <a:pt x="92803" y="113926"/>
                </a:cubicBezTo>
                <a:cubicBezTo>
                  <a:pt x="92803" y="108062"/>
                  <a:pt x="92803" y="108062"/>
                  <a:pt x="92803" y="108062"/>
                </a:cubicBezTo>
                <a:cubicBezTo>
                  <a:pt x="86123" y="108062"/>
                  <a:pt x="86123" y="108062"/>
                  <a:pt x="86123" y="108062"/>
                </a:cubicBezTo>
                <a:cubicBezTo>
                  <a:pt x="80874" y="108062"/>
                  <a:pt x="79204" y="106596"/>
                  <a:pt x="79204" y="101989"/>
                </a:cubicBezTo>
                <a:cubicBezTo>
                  <a:pt x="79204" y="99057"/>
                  <a:pt x="80874" y="96125"/>
                  <a:pt x="86123" y="96125"/>
                </a:cubicBezTo>
                <a:cubicBezTo>
                  <a:pt x="92803" y="96125"/>
                  <a:pt x="92803" y="96125"/>
                  <a:pt x="92803" y="96125"/>
                </a:cubicBezTo>
                <a:cubicBezTo>
                  <a:pt x="92803" y="90261"/>
                  <a:pt x="92803" y="90261"/>
                  <a:pt x="92803" y="90261"/>
                </a:cubicBezTo>
                <a:cubicBezTo>
                  <a:pt x="92803" y="87329"/>
                  <a:pt x="94473" y="84397"/>
                  <a:pt x="99483" y="84397"/>
                </a:cubicBezTo>
                <a:cubicBezTo>
                  <a:pt x="102823" y="84397"/>
                  <a:pt x="106163" y="87329"/>
                  <a:pt x="106163" y="90261"/>
                </a:cubicBezTo>
                <a:cubicBezTo>
                  <a:pt x="106163" y="96125"/>
                  <a:pt x="106163" y="96125"/>
                  <a:pt x="106163" y="96125"/>
                </a:cubicBezTo>
                <a:cubicBezTo>
                  <a:pt x="113081" y="96125"/>
                  <a:pt x="113081" y="96125"/>
                  <a:pt x="113081" y="96125"/>
                </a:cubicBezTo>
                <a:cubicBezTo>
                  <a:pt x="116421" y="96125"/>
                  <a:pt x="119761" y="99057"/>
                  <a:pt x="119761" y="101989"/>
                </a:cubicBezTo>
                <a:cubicBezTo>
                  <a:pt x="119761" y="106596"/>
                  <a:pt x="116421" y="108062"/>
                  <a:pt x="113081" y="108062"/>
                </a:cubicBezTo>
                <a:close/>
                <a:moveTo>
                  <a:pt x="86123" y="90261"/>
                </a:moveTo>
                <a:lnTo>
                  <a:pt x="86123" y="90261"/>
                </a:lnTo>
                <a:cubicBezTo>
                  <a:pt x="77534" y="90261"/>
                  <a:pt x="72524" y="96125"/>
                  <a:pt x="72524" y="101989"/>
                </a:cubicBezTo>
                <a:cubicBezTo>
                  <a:pt x="72524" y="109528"/>
                  <a:pt x="77534" y="113926"/>
                  <a:pt x="86123" y="113926"/>
                </a:cubicBezTo>
                <a:cubicBezTo>
                  <a:pt x="6679" y="113926"/>
                  <a:pt x="6679" y="113926"/>
                  <a:pt x="6679" y="113926"/>
                </a:cubicBezTo>
                <a:cubicBezTo>
                  <a:pt x="3339" y="113926"/>
                  <a:pt x="0" y="112460"/>
                  <a:pt x="0" y="108062"/>
                </a:cubicBezTo>
                <a:cubicBezTo>
                  <a:pt x="0" y="5863"/>
                  <a:pt x="0" y="5863"/>
                  <a:pt x="0" y="5863"/>
                </a:cubicBezTo>
                <a:cubicBezTo>
                  <a:pt x="0" y="2931"/>
                  <a:pt x="3339" y="0"/>
                  <a:pt x="6679" y="0"/>
                </a:cubicBezTo>
                <a:cubicBezTo>
                  <a:pt x="21948" y="0"/>
                  <a:pt x="21948" y="0"/>
                  <a:pt x="21948" y="0"/>
                </a:cubicBezTo>
                <a:cubicBezTo>
                  <a:pt x="42226" y="0"/>
                  <a:pt x="42226" y="0"/>
                  <a:pt x="42226" y="0"/>
                </a:cubicBezTo>
                <a:cubicBezTo>
                  <a:pt x="42226" y="22198"/>
                  <a:pt x="42226" y="22198"/>
                  <a:pt x="42226" y="22198"/>
                </a:cubicBezTo>
                <a:cubicBezTo>
                  <a:pt x="42226" y="33926"/>
                  <a:pt x="42226" y="33926"/>
                  <a:pt x="42226" y="33926"/>
                </a:cubicBezTo>
                <a:cubicBezTo>
                  <a:pt x="42226" y="40000"/>
                  <a:pt x="48906" y="45863"/>
                  <a:pt x="55586" y="45863"/>
                </a:cubicBezTo>
                <a:cubicBezTo>
                  <a:pt x="69184" y="45863"/>
                  <a:pt x="69184" y="45863"/>
                  <a:pt x="69184" y="45863"/>
                </a:cubicBezTo>
                <a:cubicBezTo>
                  <a:pt x="99483" y="45863"/>
                  <a:pt x="99483" y="45863"/>
                  <a:pt x="99483" y="45863"/>
                </a:cubicBezTo>
                <a:cubicBezTo>
                  <a:pt x="99483" y="78324"/>
                  <a:pt x="99483" y="78324"/>
                  <a:pt x="99483" y="78324"/>
                </a:cubicBezTo>
                <a:cubicBezTo>
                  <a:pt x="91133" y="78324"/>
                  <a:pt x="86123" y="84397"/>
                  <a:pt x="86123" y="90261"/>
                </a:cubicBezTo>
                <a:close/>
                <a:moveTo>
                  <a:pt x="55586" y="40000"/>
                </a:moveTo>
                <a:lnTo>
                  <a:pt x="55586" y="40000"/>
                </a:lnTo>
                <a:cubicBezTo>
                  <a:pt x="52246" y="40000"/>
                  <a:pt x="48906" y="36858"/>
                  <a:pt x="48906" y="33926"/>
                </a:cubicBezTo>
                <a:cubicBezTo>
                  <a:pt x="48906" y="22198"/>
                  <a:pt x="48906" y="22198"/>
                  <a:pt x="48906" y="22198"/>
                </a:cubicBezTo>
                <a:cubicBezTo>
                  <a:pt x="48906" y="0"/>
                  <a:pt x="48906" y="0"/>
                  <a:pt x="48906" y="0"/>
                </a:cubicBezTo>
                <a:cubicBezTo>
                  <a:pt x="99483" y="40000"/>
                  <a:pt x="99483" y="40000"/>
                  <a:pt x="99483" y="40000"/>
                </a:cubicBezTo>
                <a:cubicBezTo>
                  <a:pt x="69184" y="40000"/>
                  <a:pt x="69184" y="40000"/>
                  <a:pt x="69184" y="40000"/>
                </a:cubicBezTo>
                <a:lnTo>
                  <a:pt x="55586" y="40000"/>
                </a:lnTo>
                <a:close/>
              </a:path>
            </a:pathLst>
          </a:custGeom>
          <a:solidFill>
            <a:srgbClr val="111111"/>
          </a:solidFill>
          <a:ln>
            <a:noFill/>
          </a:ln>
        </p:spPr>
        <p:txBody>
          <a:bodyPr lIns="45713" tIns="22850" rIns="45713" bIns="22850" anchor="ctr" anchorCtr="0">
            <a:noAutofit/>
          </a:bodyPr>
          <a:lstStyle/>
          <a:p>
            <a:endParaRPr>
              <a:solidFill>
                <a:schemeClr val="dk1"/>
              </a:solidFill>
              <a:latin typeface="Roboto"/>
              <a:ea typeface="Roboto"/>
              <a:cs typeface="Roboto"/>
              <a:sym typeface="Roboto"/>
            </a:endParaRPr>
          </a:p>
        </p:txBody>
      </p:sp>
      <p:sp>
        <p:nvSpPr>
          <p:cNvPr id="4769" name="Shape 4769"/>
          <p:cNvSpPr/>
          <p:nvPr/>
        </p:nvSpPr>
        <p:spPr>
          <a:xfrm>
            <a:off x="8079909" y="2709938"/>
            <a:ext cx="224308" cy="292100"/>
          </a:xfrm>
          <a:custGeom>
            <a:avLst/>
            <a:gdLst/>
            <a:ahLst/>
            <a:cxnLst/>
            <a:rect l="0" t="0" r="0" b="0"/>
            <a:pathLst>
              <a:path w="120000" h="120000" extrusionOk="0">
                <a:moveTo>
                  <a:pt x="112548" y="108768"/>
                </a:moveTo>
                <a:lnTo>
                  <a:pt x="112548" y="108768"/>
                </a:lnTo>
                <a:cubicBezTo>
                  <a:pt x="21841" y="108768"/>
                  <a:pt x="21841" y="108768"/>
                  <a:pt x="21841" y="108768"/>
                </a:cubicBezTo>
                <a:cubicBezTo>
                  <a:pt x="16188" y="108768"/>
                  <a:pt x="14389" y="106009"/>
                  <a:pt x="14389" y="103251"/>
                </a:cubicBezTo>
                <a:cubicBezTo>
                  <a:pt x="14389" y="5714"/>
                  <a:pt x="14389" y="5714"/>
                  <a:pt x="14389" y="5714"/>
                </a:cubicBezTo>
                <a:cubicBezTo>
                  <a:pt x="14389" y="2955"/>
                  <a:pt x="16188" y="0"/>
                  <a:pt x="21841" y="0"/>
                </a:cubicBezTo>
                <a:cubicBezTo>
                  <a:pt x="59871" y="0"/>
                  <a:pt x="59871" y="0"/>
                  <a:pt x="59871" y="0"/>
                </a:cubicBezTo>
                <a:cubicBezTo>
                  <a:pt x="59871" y="21083"/>
                  <a:pt x="59871" y="21083"/>
                  <a:pt x="59871" y="21083"/>
                </a:cubicBezTo>
                <a:cubicBezTo>
                  <a:pt x="59871" y="32118"/>
                  <a:pt x="59871" y="32118"/>
                  <a:pt x="59871" y="32118"/>
                </a:cubicBezTo>
                <a:cubicBezTo>
                  <a:pt x="59871" y="37635"/>
                  <a:pt x="67066" y="43349"/>
                  <a:pt x="74518" y="43349"/>
                </a:cubicBezTo>
                <a:cubicBezTo>
                  <a:pt x="88907" y="43349"/>
                  <a:pt x="88907" y="43349"/>
                  <a:pt x="88907" y="43349"/>
                </a:cubicBezTo>
                <a:cubicBezTo>
                  <a:pt x="119743" y="43349"/>
                  <a:pt x="119743" y="43349"/>
                  <a:pt x="119743" y="43349"/>
                </a:cubicBezTo>
                <a:cubicBezTo>
                  <a:pt x="119743" y="87881"/>
                  <a:pt x="119743" y="87881"/>
                  <a:pt x="119743" y="87881"/>
                </a:cubicBezTo>
                <a:cubicBezTo>
                  <a:pt x="119743" y="103251"/>
                  <a:pt x="119743" y="103251"/>
                  <a:pt x="119743" y="103251"/>
                </a:cubicBezTo>
                <a:cubicBezTo>
                  <a:pt x="119743" y="106009"/>
                  <a:pt x="117944" y="108768"/>
                  <a:pt x="112548" y="108768"/>
                </a:cubicBezTo>
                <a:close/>
                <a:moveTo>
                  <a:pt x="74518" y="37635"/>
                </a:moveTo>
                <a:lnTo>
                  <a:pt x="74518" y="37635"/>
                </a:lnTo>
                <a:cubicBezTo>
                  <a:pt x="70663" y="37635"/>
                  <a:pt x="67066" y="34876"/>
                  <a:pt x="67066" y="32118"/>
                </a:cubicBezTo>
                <a:cubicBezTo>
                  <a:pt x="67066" y="21083"/>
                  <a:pt x="67066" y="21083"/>
                  <a:pt x="67066" y="21083"/>
                </a:cubicBezTo>
                <a:cubicBezTo>
                  <a:pt x="67066" y="0"/>
                  <a:pt x="67066" y="0"/>
                  <a:pt x="67066" y="0"/>
                </a:cubicBezTo>
                <a:cubicBezTo>
                  <a:pt x="119743" y="37635"/>
                  <a:pt x="119743" y="37635"/>
                  <a:pt x="119743" y="37635"/>
                </a:cubicBezTo>
                <a:cubicBezTo>
                  <a:pt x="88907" y="37635"/>
                  <a:pt x="88907" y="37635"/>
                  <a:pt x="88907" y="37635"/>
                </a:cubicBezTo>
                <a:lnTo>
                  <a:pt x="74518" y="37635"/>
                </a:lnTo>
                <a:close/>
                <a:moveTo>
                  <a:pt x="27237" y="114285"/>
                </a:moveTo>
                <a:lnTo>
                  <a:pt x="27237" y="114285"/>
                </a:lnTo>
                <a:cubicBezTo>
                  <a:pt x="32633" y="114285"/>
                  <a:pt x="32633" y="114285"/>
                  <a:pt x="32633" y="114285"/>
                </a:cubicBezTo>
                <a:cubicBezTo>
                  <a:pt x="79914" y="114285"/>
                  <a:pt x="79914" y="114285"/>
                  <a:pt x="79914" y="114285"/>
                </a:cubicBezTo>
                <a:cubicBezTo>
                  <a:pt x="90706" y="114285"/>
                  <a:pt x="90706" y="114285"/>
                  <a:pt x="90706" y="114285"/>
                </a:cubicBezTo>
                <a:cubicBezTo>
                  <a:pt x="105353" y="114285"/>
                  <a:pt x="105353" y="114285"/>
                  <a:pt x="105353" y="114285"/>
                </a:cubicBezTo>
                <a:cubicBezTo>
                  <a:pt x="105353" y="117044"/>
                  <a:pt x="103554" y="119802"/>
                  <a:pt x="97901" y="119802"/>
                </a:cubicBezTo>
                <a:cubicBezTo>
                  <a:pt x="14389" y="119802"/>
                  <a:pt x="14389" y="119802"/>
                  <a:pt x="14389" y="119802"/>
                </a:cubicBezTo>
                <a:cubicBezTo>
                  <a:pt x="5396" y="119802"/>
                  <a:pt x="0" y="114285"/>
                  <a:pt x="0" y="108768"/>
                </a:cubicBezTo>
                <a:cubicBezTo>
                  <a:pt x="0" y="16748"/>
                  <a:pt x="0" y="16748"/>
                  <a:pt x="0" y="16748"/>
                </a:cubicBezTo>
                <a:cubicBezTo>
                  <a:pt x="0" y="13990"/>
                  <a:pt x="1798" y="11231"/>
                  <a:pt x="7194" y="11231"/>
                </a:cubicBezTo>
                <a:cubicBezTo>
                  <a:pt x="7194" y="27980"/>
                  <a:pt x="7194" y="27980"/>
                  <a:pt x="7194" y="27980"/>
                </a:cubicBezTo>
                <a:cubicBezTo>
                  <a:pt x="7194" y="93399"/>
                  <a:pt x="7194" y="93399"/>
                  <a:pt x="7194" y="93399"/>
                </a:cubicBezTo>
                <a:cubicBezTo>
                  <a:pt x="7194" y="103251"/>
                  <a:pt x="7194" y="103251"/>
                  <a:pt x="7194" y="103251"/>
                </a:cubicBezTo>
                <a:cubicBezTo>
                  <a:pt x="7194" y="108768"/>
                  <a:pt x="12591" y="114285"/>
                  <a:pt x="21841" y="114285"/>
                </a:cubicBezTo>
                <a:lnTo>
                  <a:pt x="27237" y="114285"/>
                </a:lnTo>
                <a:close/>
              </a:path>
            </a:pathLst>
          </a:custGeom>
          <a:solidFill>
            <a:srgbClr val="111111"/>
          </a:solidFill>
          <a:ln>
            <a:noFill/>
          </a:ln>
        </p:spPr>
        <p:txBody>
          <a:bodyPr lIns="45713" tIns="22850" rIns="45713" bIns="22850" anchor="ctr" anchorCtr="0">
            <a:noAutofit/>
          </a:bodyPr>
          <a:lstStyle/>
          <a:p>
            <a:endParaRPr>
              <a:solidFill>
                <a:schemeClr val="dk1"/>
              </a:solidFill>
              <a:latin typeface="Roboto"/>
              <a:ea typeface="Roboto"/>
              <a:cs typeface="Roboto"/>
              <a:sym typeface="Roboto"/>
            </a:endParaRPr>
          </a:p>
        </p:txBody>
      </p:sp>
      <p:sp>
        <p:nvSpPr>
          <p:cNvPr id="4770" name="Shape 4770"/>
          <p:cNvSpPr/>
          <p:nvPr/>
        </p:nvSpPr>
        <p:spPr>
          <a:xfrm>
            <a:off x="7584738" y="2720520"/>
            <a:ext cx="201030" cy="262466"/>
          </a:xfrm>
          <a:custGeom>
            <a:avLst/>
            <a:gdLst/>
            <a:ahLst/>
            <a:cxnLst/>
            <a:rect l="0" t="0" r="0" b="0"/>
            <a:pathLst>
              <a:path w="120000" h="120000" extrusionOk="0">
                <a:moveTo>
                  <a:pt x="111674" y="119779"/>
                </a:moveTo>
                <a:lnTo>
                  <a:pt x="111674" y="119779"/>
                </a:lnTo>
                <a:cubicBezTo>
                  <a:pt x="8038" y="119779"/>
                  <a:pt x="8038" y="119779"/>
                  <a:pt x="8038" y="119779"/>
                </a:cubicBezTo>
                <a:cubicBezTo>
                  <a:pt x="4019" y="119779"/>
                  <a:pt x="0" y="118238"/>
                  <a:pt x="0" y="113614"/>
                </a:cubicBezTo>
                <a:cubicBezTo>
                  <a:pt x="0" y="6165"/>
                  <a:pt x="0" y="6165"/>
                  <a:pt x="0" y="6165"/>
                </a:cubicBezTo>
                <a:cubicBezTo>
                  <a:pt x="0" y="3082"/>
                  <a:pt x="4019" y="0"/>
                  <a:pt x="8038" y="0"/>
                </a:cubicBezTo>
                <a:cubicBezTo>
                  <a:pt x="52822" y="0"/>
                  <a:pt x="52822" y="0"/>
                  <a:pt x="52822" y="0"/>
                </a:cubicBezTo>
                <a:cubicBezTo>
                  <a:pt x="52822" y="23339"/>
                  <a:pt x="52822" y="23339"/>
                  <a:pt x="52822" y="23339"/>
                </a:cubicBezTo>
                <a:cubicBezTo>
                  <a:pt x="52822" y="35669"/>
                  <a:pt x="52822" y="35669"/>
                  <a:pt x="52822" y="35669"/>
                </a:cubicBezTo>
                <a:cubicBezTo>
                  <a:pt x="52822" y="42055"/>
                  <a:pt x="58851" y="48220"/>
                  <a:pt x="68899" y="48220"/>
                </a:cubicBezTo>
                <a:cubicBezTo>
                  <a:pt x="85263" y="48220"/>
                  <a:pt x="85263" y="48220"/>
                  <a:pt x="85263" y="48220"/>
                </a:cubicBezTo>
                <a:cubicBezTo>
                  <a:pt x="119712" y="48220"/>
                  <a:pt x="119712" y="48220"/>
                  <a:pt x="119712" y="48220"/>
                </a:cubicBezTo>
                <a:cubicBezTo>
                  <a:pt x="119712" y="97981"/>
                  <a:pt x="119712" y="97981"/>
                  <a:pt x="119712" y="97981"/>
                </a:cubicBezTo>
                <a:cubicBezTo>
                  <a:pt x="119712" y="113614"/>
                  <a:pt x="119712" y="113614"/>
                  <a:pt x="119712" y="113614"/>
                </a:cubicBezTo>
                <a:cubicBezTo>
                  <a:pt x="119712" y="118238"/>
                  <a:pt x="115693" y="119779"/>
                  <a:pt x="111674" y="119779"/>
                </a:cubicBezTo>
                <a:close/>
                <a:moveTo>
                  <a:pt x="68899" y="42055"/>
                </a:moveTo>
                <a:lnTo>
                  <a:pt x="68899" y="42055"/>
                </a:lnTo>
                <a:cubicBezTo>
                  <a:pt x="62870" y="42055"/>
                  <a:pt x="60861" y="38752"/>
                  <a:pt x="60861" y="35669"/>
                </a:cubicBezTo>
                <a:cubicBezTo>
                  <a:pt x="60861" y="23339"/>
                  <a:pt x="60861" y="23339"/>
                  <a:pt x="60861" y="23339"/>
                </a:cubicBezTo>
                <a:cubicBezTo>
                  <a:pt x="60861" y="0"/>
                  <a:pt x="60861" y="0"/>
                  <a:pt x="60861" y="0"/>
                </a:cubicBezTo>
                <a:cubicBezTo>
                  <a:pt x="119712" y="42055"/>
                  <a:pt x="119712" y="42055"/>
                  <a:pt x="119712" y="42055"/>
                </a:cubicBezTo>
                <a:cubicBezTo>
                  <a:pt x="85263" y="42055"/>
                  <a:pt x="85263" y="42055"/>
                  <a:pt x="85263" y="42055"/>
                </a:cubicBezTo>
                <a:lnTo>
                  <a:pt x="68899" y="42055"/>
                </a:lnTo>
                <a:close/>
              </a:path>
            </a:pathLst>
          </a:custGeom>
          <a:solidFill>
            <a:srgbClr val="111111"/>
          </a:solidFill>
          <a:ln>
            <a:noFill/>
          </a:ln>
        </p:spPr>
        <p:txBody>
          <a:bodyPr lIns="45713" tIns="22850" rIns="45713" bIns="22850" anchor="ctr" anchorCtr="0">
            <a:noAutofit/>
          </a:bodyPr>
          <a:lstStyle/>
          <a:p>
            <a:endParaRPr>
              <a:solidFill>
                <a:schemeClr val="dk1"/>
              </a:solidFill>
              <a:latin typeface="Roboto"/>
              <a:ea typeface="Roboto"/>
              <a:cs typeface="Roboto"/>
              <a:sym typeface="Roboto"/>
            </a:endParaRPr>
          </a:p>
        </p:txBody>
      </p:sp>
      <p:sp>
        <p:nvSpPr>
          <p:cNvPr id="4771" name="Shape 4771"/>
          <p:cNvSpPr/>
          <p:nvPr/>
        </p:nvSpPr>
        <p:spPr>
          <a:xfrm>
            <a:off x="9614093" y="4270278"/>
            <a:ext cx="289907" cy="258233"/>
          </a:xfrm>
          <a:custGeom>
            <a:avLst/>
            <a:gdLst/>
            <a:ahLst/>
            <a:cxnLst/>
            <a:rect l="0" t="0" r="0" b="0"/>
            <a:pathLst>
              <a:path w="120000" h="120000" extrusionOk="0">
                <a:moveTo>
                  <a:pt x="114219" y="75613"/>
                </a:moveTo>
                <a:lnTo>
                  <a:pt x="114219" y="75613"/>
                </a:lnTo>
                <a:cubicBezTo>
                  <a:pt x="111229" y="75613"/>
                  <a:pt x="108438" y="77174"/>
                  <a:pt x="105647" y="80297"/>
                </a:cubicBezTo>
                <a:cubicBezTo>
                  <a:pt x="102857" y="83643"/>
                  <a:pt x="102857" y="83643"/>
                  <a:pt x="102857" y="83643"/>
                </a:cubicBezTo>
                <a:cubicBezTo>
                  <a:pt x="100066" y="80297"/>
                  <a:pt x="100066" y="80297"/>
                  <a:pt x="100066" y="80297"/>
                </a:cubicBezTo>
                <a:cubicBezTo>
                  <a:pt x="97275" y="77174"/>
                  <a:pt x="94485" y="75613"/>
                  <a:pt x="91495" y="75613"/>
                </a:cubicBezTo>
                <a:cubicBezTo>
                  <a:pt x="85913" y="75613"/>
                  <a:pt x="80332" y="81858"/>
                  <a:pt x="80332" y="88327"/>
                </a:cubicBezTo>
                <a:cubicBezTo>
                  <a:pt x="80332" y="93011"/>
                  <a:pt x="81727" y="96133"/>
                  <a:pt x="83122" y="97695"/>
                </a:cubicBezTo>
                <a:cubicBezTo>
                  <a:pt x="87308" y="100817"/>
                  <a:pt x="87308" y="100817"/>
                  <a:pt x="87308" y="100817"/>
                </a:cubicBezTo>
                <a:cubicBezTo>
                  <a:pt x="83122" y="105724"/>
                  <a:pt x="83122" y="105724"/>
                  <a:pt x="83122" y="105724"/>
                </a:cubicBezTo>
                <a:cubicBezTo>
                  <a:pt x="81727" y="105724"/>
                  <a:pt x="81727" y="105724"/>
                  <a:pt x="81727" y="105724"/>
                </a:cubicBezTo>
                <a:cubicBezTo>
                  <a:pt x="5581" y="105724"/>
                  <a:pt x="5581" y="105724"/>
                  <a:pt x="5581" y="105724"/>
                </a:cubicBezTo>
                <a:cubicBezTo>
                  <a:pt x="1395" y="105724"/>
                  <a:pt x="0" y="102379"/>
                  <a:pt x="0" y="99256"/>
                </a:cubicBezTo>
                <a:cubicBezTo>
                  <a:pt x="0" y="91449"/>
                  <a:pt x="0" y="91449"/>
                  <a:pt x="0" y="91449"/>
                </a:cubicBezTo>
                <a:cubicBezTo>
                  <a:pt x="0" y="80297"/>
                  <a:pt x="0" y="80297"/>
                  <a:pt x="0" y="80297"/>
                </a:cubicBezTo>
                <a:cubicBezTo>
                  <a:pt x="0" y="72490"/>
                  <a:pt x="0" y="72490"/>
                  <a:pt x="0" y="72490"/>
                </a:cubicBezTo>
                <a:cubicBezTo>
                  <a:pt x="0" y="61561"/>
                  <a:pt x="0" y="61561"/>
                  <a:pt x="0" y="61561"/>
                </a:cubicBezTo>
                <a:cubicBezTo>
                  <a:pt x="0" y="53531"/>
                  <a:pt x="0" y="53531"/>
                  <a:pt x="0" y="53531"/>
                </a:cubicBezTo>
                <a:cubicBezTo>
                  <a:pt x="0" y="31449"/>
                  <a:pt x="0" y="31449"/>
                  <a:pt x="0" y="31449"/>
                </a:cubicBezTo>
                <a:cubicBezTo>
                  <a:pt x="119800" y="31449"/>
                  <a:pt x="119800" y="31449"/>
                  <a:pt x="119800" y="31449"/>
                </a:cubicBezTo>
                <a:cubicBezTo>
                  <a:pt x="119800" y="53531"/>
                  <a:pt x="119800" y="53531"/>
                  <a:pt x="119800" y="53531"/>
                </a:cubicBezTo>
                <a:cubicBezTo>
                  <a:pt x="119800" y="61561"/>
                  <a:pt x="119800" y="61561"/>
                  <a:pt x="119800" y="61561"/>
                </a:cubicBezTo>
                <a:cubicBezTo>
                  <a:pt x="119800" y="72490"/>
                  <a:pt x="119800" y="72490"/>
                  <a:pt x="119800" y="72490"/>
                </a:cubicBezTo>
                <a:cubicBezTo>
                  <a:pt x="119800" y="77174"/>
                  <a:pt x="119800" y="77174"/>
                  <a:pt x="119800" y="77174"/>
                </a:cubicBezTo>
                <a:cubicBezTo>
                  <a:pt x="118405" y="77174"/>
                  <a:pt x="115614" y="75613"/>
                  <a:pt x="114219" y="75613"/>
                </a:cubicBezTo>
                <a:close/>
                <a:moveTo>
                  <a:pt x="0" y="18959"/>
                </a:moveTo>
                <a:lnTo>
                  <a:pt x="0" y="18959"/>
                </a:lnTo>
                <a:cubicBezTo>
                  <a:pt x="0" y="15836"/>
                  <a:pt x="0" y="15836"/>
                  <a:pt x="0" y="15836"/>
                </a:cubicBezTo>
                <a:cubicBezTo>
                  <a:pt x="0" y="6245"/>
                  <a:pt x="0" y="6245"/>
                  <a:pt x="0" y="6245"/>
                </a:cubicBezTo>
                <a:cubicBezTo>
                  <a:pt x="0" y="3122"/>
                  <a:pt x="1395" y="0"/>
                  <a:pt x="5581" y="0"/>
                </a:cubicBezTo>
                <a:cubicBezTo>
                  <a:pt x="12757" y="0"/>
                  <a:pt x="12757" y="0"/>
                  <a:pt x="12757" y="0"/>
                </a:cubicBezTo>
                <a:cubicBezTo>
                  <a:pt x="16943" y="0"/>
                  <a:pt x="16943" y="0"/>
                  <a:pt x="16943" y="0"/>
                </a:cubicBezTo>
                <a:cubicBezTo>
                  <a:pt x="22524" y="0"/>
                  <a:pt x="22524" y="0"/>
                  <a:pt x="22524" y="0"/>
                </a:cubicBezTo>
                <a:cubicBezTo>
                  <a:pt x="33887" y="0"/>
                  <a:pt x="33887" y="0"/>
                  <a:pt x="33887" y="0"/>
                </a:cubicBezTo>
                <a:cubicBezTo>
                  <a:pt x="45049" y="12490"/>
                  <a:pt x="45049" y="12490"/>
                  <a:pt x="45049" y="12490"/>
                </a:cubicBezTo>
                <a:cubicBezTo>
                  <a:pt x="114219" y="12490"/>
                  <a:pt x="114219" y="12490"/>
                  <a:pt x="114219" y="12490"/>
                </a:cubicBezTo>
                <a:cubicBezTo>
                  <a:pt x="117009" y="12490"/>
                  <a:pt x="119800" y="15836"/>
                  <a:pt x="119800" y="18959"/>
                </a:cubicBezTo>
                <a:cubicBezTo>
                  <a:pt x="119800" y="25204"/>
                  <a:pt x="119800" y="25204"/>
                  <a:pt x="119800" y="25204"/>
                </a:cubicBezTo>
                <a:cubicBezTo>
                  <a:pt x="0" y="25204"/>
                  <a:pt x="0" y="25204"/>
                  <a:pt x="0" y="25204"/>
                </a:cubicBezTo>
                <a:lnTo>
                  <a:pt x="0" y="18959"/>
                </a:lnTo>
                <a:close/>
                <a:moveTo>
                  <a:pt x="87308" y="110408"/>
                </a:moveTo>
                <a:lnTo>
                  <a:pt x="87308" y="110408"/>
                </a:lnTo>
                <a:cubicBezTo>
                  <a:pt x="94485" y="100817"/>
                  <a:pt x="94485" y="100817"/>
                  <a:pt x="94485" y="100817"/>
                </a:cubicBezTo>
                <a:cubicBezTo>
                  <a:pt x="87308" y="93011"/>
                  <a:pt x="87308" y="93011"/>
                  <a:pt x="87308" y="93011"/>
                </a:cubicBezTo>
                <a:cubicBezTo>
                  <a:pt x="85913" y="91449"/>
                  <a:pt x="85913" y="89888"/>
                  <a:pt x="85913" y="88327"/>
                </a:cubicBezTo>
                <a:cubicBezTo>
                  <a:pt x="85913" y="85204"/>
                  <a:pt x="88704" y="81858"/>
                  <a:pt x="91495" y="81858"/>
                </a:cubicBezTo>
                <a:cubicBezTo>
                  <a:pt x="92890" y="81858"/>
                  <a:pt x="94485" y="83643"/>
                  <a:pt x="95880" y="85204"/>
                </a:cubicBezTo>
                <a:cubicBezTo>
                  <a:pt x="102857" y="93011"/>
                  <a:pt x="102857" y="93011"/>
                  <a:pt x="102857" y="93011"/>
                </a:cubicBezTo>
                <a:cubicBezTo>
                  <a:pt x="109833" y="85204"/>
                  <a:pt x="109833" y="85204"/>
                  <a:pt x="109833" y="85204"/>
                </a:cubicBezTo>
                <a:cubicBezTo>
                  <a:pt x="111229" y="83643"/>
                  <a:pt x="112624" y="81858"/>
                  <a:pt x="114219" y="81858"/>
                </a:cubicBezTo>
                <a:cubicBezTo>
                  <a:pt x="117009" y="81858"/>
                  <a:pt x="119800" y="85204"/>
                  <a:pt x="119800" y="88327"/>
                </a:cubicBezTo>
                <a:cubicBezTo>
                  <a:pt x="119800" y="89888"/>
                  <a:pt x="119800" y="91449"/>
                  <a:pt x="118405" y="93011"/>
                </a:cubicBezTo>
                <a:cubicBezTo>
                  <a:pt x="111229" y="100817"/>
                  <a:pt x="111229" y="100817"/>
                  <a:pt x="111229" y="100817"/>
                </a:cubicBezTo>
                <a:cubicBezTo>
                  <a:pt x="118405" y="110408"/>
                  <a:pt x="118405" y="110408"/>
                  <a:pt x="118405" y="110408"/>
                </a:cubicBezTo>
                <a:cubicBezTo>
                  <a:pt x="119800" y="110408"/>
                  <a:pt x="119800" y="111970"/>
                  <a:pt x="119800" y="113531"/>
                </a:cubicBezTo>
                <a:cubicBezTo>
                  <a:pt x="119800" y="118215"/>
                  <a:pt x="117009" y="119776"/>
                  <a:pt x="114219" y="119776"/>
                </a:cubicBezTo>
                <a:cubicBezTo>
                  <a:pt x="112624" y="119776"/>
                  <a:pt x="111229" y="119776"/>
                  <a:pt x="109833" y="118215"/>
                </a:cubicBezTo>
                <a:cubicBezTo>
                  <a:pt x="102857" y="110408"/>
                  <a:pt x="102857" y="110408"/>
                  <a:pt x="102857" y="110408"/>
                </a:cubicBezTo>
                <a:cubicBezTo>
                  <a:pt x="95880" y="118215"/>
                  <a:pt x="95880" y="118215"/>
                  <a:pt x="95880" y="118215"/>
                </a:cubicBezTo>
                <a:cubicBezTo>
                  <a:pt x="94485" y="119776"/>
                  <a:pt x="92890" y="119776"/>
                  <a:pt x="91495" y="119776"/>
                </a:cubicBezTo>
                <a:cubicBezTo>
                  <a:pt x="88704" y="119776"/>
                  <a:pt x="85913" y="118215"/>
                  <a:pt x="85913" y="113531"/>
                </a:cubicBezTo>
                <a:cubicBezTo>
                  <a:pt x="85913" y="111970"/>
                  <a:pt x="85913" y="110408"/>
                  <a:pt x="87308" y="110408"/>
                </a:cubicBezTo>
                <a:close/>
              </a:path>
            </a:pathLst>
          </a:custGeom>
          <a:solidFill>
            <a:srgbClr val="111111"/>
          </a:solidFill>
          <a:ln>
            <a:noFill/>
          </a:ln>
        </p:spPr>
        <p:txBody>
          <a:bodyPr lIns="45713" tIns="22850" rIns="45713" bIns="22850" anchor="ctr" anchorCtr="0">
            <a:noAutofit/>
          </a:bodyPr>
          <a:lstStyle/>
          <a:p>
            <a:endParaRPr>
              <a:solidFill>
                <a:schemeClr val="dk1"/>
              </a:solidFill>
              <a:latin typeface="Roboto"/>
              <a:ea typeface="Roboto"/>
              <a:cs typeface="Roboto"/>
              <a:sym typeface="Roboto"/>
            </a:endParaRPr>
          </a:p>
        </p:txBody>
      </p:sp>
      <p:sp>
        <p:nvSpPr>
          <p:cNvPr id="4772" name="Shape 4772"/>
          <p:cNvSpPr/>
          <p:nvPr/>
        </p:nvSpPr>
        <p:spPr>
          <a:xfrm>
            <a:off x="9104108" y="4270278"/>
            <a:ext cx="292024" cy="251882"/>
          </a:xfrm>
          <a:custGeom>
            <a:avLst/>
            <a:gdLst/>
            <a:ahLst/>
            <a:cxnLst/>
            <a:rect l="0" t="0" r="0" b="0"/>
            <a:pathLst>
              <a:path w="120000" h="120000" extrusionOk="0">
                <a:moveTo>
                  <a:pt x="114088" y="82442"/>
                </a:moveTo>
                <a:lnTo>
                  <a:pt x="114088" y="82442"/>
                </a:lnTo>
                <a:cubicBezTo>
                  <a:pt x="109950" y="82442"/>
                  <a:pt x="107192" y="84045"/>
                  <a:pt x="105812" y="85877"/>
                </a:cubicBezTo>
                <a:cubicBezTo>
                  <a:pt x="98916" y="93893"/>
                  <a:pt x="98916" y="93893"/>
                  <a:pt x="98916" y="93893"/>
                </a:cubicBezTo>
                <a:cubicBezTo>
                  <a:pt x="97536" y="92290"/>
                  <a:pt x="94581" y="90687"/>
                  <a:pt x="91822" y="90687"/>
                </a:cubicBezTo>
                <a:cubicBezTo>
                  <a:pt x="84926" y="90687"/>
                  <a:pt x="80788" y="97099"/>
                  <a:pt x="80788" y="103511"/>
                </a:cubicBezTo>
                <a:cubicBezTo>
                  <a:pt x="80788" y="105114"/>
                  <a:pt x="80788" y="106946"/>
                  <a:pt x="80788" y="108549"/>
                </a:cubicBezTo>
                <a:cubicBezTo>
                  <a:pt x="5517" y="108549"/>
                  <a:pt x="5517" y="108549"/>
                  <a:pt x="5517" y="108549"/>
                </a:cubicBezTo>
                <a:cubicBezTo>
                  <a:pt x="2758" y="108549"/>
                  <a:pt x="0" y="105114"/>
                  <a:pt x="0" y="101908"/>
                </a:cubicBezTo>
                <a:cubicBezTo>
                  <a:pt x="0" y="93893"/>
                  <a:pt x="0" y="93893"/>
                  <a:pt x="0" y="93893"/>
                </a:cubicBezTo>
                <a:cubicBezTo>
                  <a:pt x="0" y="82442"/>
                  <a:pt x="0" y="82442"/>
                  <a:pt x="0" y="82442"/>
                </a:cubicBezTo>
                <a:cubicBezTo>
                  <a:pt x="0" y="74427"/>
                  <a:pt x="0" y="74427"/>
                  <a:pt x="0" y="74427"/>
                </a:cubicBezTo>
                <a:cubicBezTo>
                  <a:pt x="0" y="63206"/>
                  <a:pt x="0" y="63206"/>
                  <a:pt x="0" y="63206"/>
                </a:cubicBezTo>
                <a:cubicBezTo>
                  <a:pt x="0" y="54961"/>
                  <a:pt x="0" y="54961"/>
                  <a:pt x="0" y="54961"/>
                </a:cubicBezTo>
                <a:cubicBezTo>
                  <a:pt x="0" y="32290"/>
                  <a:pt x="0" y="32290"/>
                  <a:pt x="0" y="32290"/>
                </a:cubicBezTo>
                <a:cubicBezTo>
                  <a:pt x="119802" y="32290"/>
                  <a:pt x="119802" y="32290"/>
                  <a:pt x="119802" y="32290"/>
                </a:cubicBezTo>
                <a:cubicBezTo>
                  <a:pt x="119802" y="54961"/>
                  <a:pt x="119802" y="54961"/>
                  <a:pt x="119802" y="54961"/>
                </a:cubicBezTo>
                <a:cubicBezTo>
                  <a:pt x="119802" y="63206"/>
                  <a:pt x="119802" y="63206"/>
                  <a:pt x="119802" y="63206"/>
                </a:cubicBezTo>
                <a:cubicBezTo>
                  <a:pt x="119802" y="74427"/>
                  <a:pt x="119802" y="74427"/>
                  <a:pt x="119802" y="74427"/>
                </a:cubicBezTo>
                <a:cubicBezTo>
                  <a:pt x="119802" y="82442"/>
                  <a:pt x="119802" y="82442"/>
                  <a:pt x="119802" y="82442"/>
                </a:cubicBezTo>
                <a:cubicBezTo>
                  <a:pt x="119802" y="84045"/>
                  <a:pt x="119802" y="84045"/>
                  <a:pt x="119802" y="84045"/>
                </a:cubicBezTo>
                <a:cubicBezTo>
                  <a:pt x="117044" y="82442"/>
                  <a:pt x="115665" y="82442"/>
                  <a:pt x="114088" y="82442"/>
                </a:cubicBezTo>
                <a:close/>
                <a:moveTo>
                  <a:pt x="0" y="19465"/>
                </a:moveTo>
                <a:lnTo>
                  <a:pt x="0" y="19465"/>
                </a:lnTo>
                <a:cubicBezTo>
                  <a:pt x="0" y="16259"/>
                  <a:pt x="0" y="16259"/>
                  <a:pt x="0" y="16259"/>
                </a:cubicBezTo>
                <a:cubicBezTo>
                  <a:pt x="0" y="6412"/>
                  <a:pt x="0" y="6412"/>
                  <a:pt x="0" y="6412"/>
                </a:cubicBezTo>
                <a:cubicBezTo>
                  <a:pt x="0" y="3206"/>
                  <a:pt x="2758" y="0"/>
                  <a:pt x="5517" y="0"/>
                </a:cubicBezTo>
                <a:cubicBezTo>
                  <a:pt x="13990" y="0"/>
                  <a:pt x="13990" y="0"/>
                  <a:pt x="13990" y="0"/>
                </a:cubicBezTo>
                <a:cubicBezTo>
                  <a:pt x="16748" y="0"/>
                  <a:pt x="16748" y="0"/>
                  <a:pt x="16748" y="0"/>
                </a:cubicBezTo>
                <a:cubicBezTo>
                  <a:pt x="22266" y="0"/>
                  <a:pt x="22266" y="0"/>
                  <a:pt x="22266" y="0"/>
                </a:cubicBezTo>
                <a:cubicBezTo>
                  <a:pt x="33300" y="0"/>
                  <a:pt x="33300" y="0"/>
                  <a:pt x="33300" y="0"/>
                </a:cubicBezTo>
                <a:cubicBezTo>
                  <a:pt x="44532" y="12824"/>
                  <a:pt x="44532" y="12824"/>
                  <a:pt x="44532" y="12824"/>
                </a:cubicBezTo>
                <a:cubicBezTo>
                  <a:pt x="114088" y="12824"/>
                  <a:pt x="114088" y="12824"/>
                  <a:pt x="114088" y="12824"/>
                </a:cubicBezTo>
                <a:cubicBezTo>
                  <a:pt x="117044" y="12824"/>
                  <a:pt x="119802" y="16259"/>
                  <a:pt x="119802" y="19465"/>
                </a:cubicBezTo>
                <a:cubicBezTo>
                  <a:pt x="119802" y="25877"/>
                  <a:pt x="119802" y="25877"/>
                  <a:pt x="119802" y="25877"/>
                </a:cubicBezTo>
                <a:cubicBezTo>
                  <a:pt x="0" y="25877"/>
                  <a:pt x="0" y="25877"/>
                  <a:pt x="0" y="25877"/>
                </a:cubicBezTo>
                <a:lnTo>
                  <a:pt x="0" y="19465"/>
                </a:lnTo>
                <a:close/>
                <a:moveTo>
                  <a:pt x="91822" y="97099"/>
                </a:moveTo>
                <a:lnTo>
                  <a:pt x="91822" y="97099"/>
                </a:lnTo>
                <a:cubicBezTo>
                  <a:pt x="93201" y="97099"/>
                  <a:pt x="94581" y="98702"/>
                  <a:pt x="94581" y="100305"/>
                </a:cubicBezTo>
                <a:cubicBezTo>
                  <a:pt x="98916" y="103511"/>
                  <a:pt x="98916" y="103511"/>
                  <a:pt x="98916" y="103511"/>
                </a:cubicBezTo>
                <a:cubicBezTo>
                  <a:pt x="109950" y="90687"/>
                  <a:pt x="109950" y="90687"/>
                  <a:pt x="109950" y="90687"/>
                </a:cubicBezTo>
                <a:cubicBezTo>
                  <a:pt x="111330" y="89083"/>
                  <a:pt x="112709" y="89083"/>
                  <a:pt x="114088" y="89083"/>
                </a:cubicBezTo>
                <a:cubicBezTo>
                  <a:pt x="117044" y="89083"/>
                  <a:pt x="119802" y="92290"/>
                  <a:pt x="119802" y="95496"/>
                </a:cubicBezTo>
                <a:cubicBezTo>
                  <a:pt x="119802" y="97099"/>
                  <a:pt x="118423" y="98702"/>
                  <a:pt x="117044" y="100305"/>
                </a:cubicBezTo>
                <a:cubicBezTo>
                  <a:pt x="103054" y="116564"/>
                  <a:pt x="103054" y="116564"/>
                  <a:pt x="103054" y="116564"/>
                </a:cubicBezTo>
                <a:cubicBezTo>
                  <a:pt x="101674" y="118167"/>
                  <a:pt x="100295" y="119770"/>
                  <a:pt x="98916" y="119770"/>
                </a:cubicBezTo>
                <a:cubicBezTo>
                  <a:pt x="97536" y="119770"/>
                  <a:pt x="96157" y="118167"/>
                  <a:pt x="94581" y="116564"/>
                </a:cubicBezTo>
                <a:cubicBezTo>
                  <a:pt x="87684" y="108549"/>
                  <a:pt x="87684" y="108549"/>
                  <a:pt x="87684" y="108549"/>
                </a:cubicBezTo>
                <a:cubicBezTo>
                  <a:pt x="86305" y="106946"/>
                  <a:pt x="86305" y="105114"/>
                  <a:pt x="86305" y="103511"/>
                </a:cubicBezTo>
                <a:cubicBezTo>
                  <a:pt x="86305" y="100305"/>
                  <a:pt x="87684" y="97099"/>
                  <a:pt x="91822" y="97099"/>
                </a:cubicBezTo>
                <a:close/>
              </a:path>
            </a:pathLst>
          </a:custGeom>
          <a:solidFill>
            <a:srgbClr val="111111"/>
          </a:solidFill>
          <a:ln>
            <a:noFill/>
          </a:ln>
        </p:spPr>
        <p:txBody>
          <a:bodyPr lIns="45713" tIns="22850" rIns="45713" bIns="22850" anchor="ctr" anchorCtr="0">
            <a:noAutofit/>
          </a:bodyPr>
          <a:lstStyle/>
          <a:p>
            <a:endParaRPr>
              <a:solidFill>
                <a:schemeClr val="dk1"/>
              </a:solidFill>
              <a:latin typeface="Roboto"/>
              <a:ea typeface="Roboto"/>
              <a:cs typeface="Roboto"/>
              <a:sym typeface="Roboto"/>
            </a:endParaRPr>
          </a:p>
        </p:txBody>
      </p:sp>
      <p:sp>
        <p:nvSpPr>
          <p:cNvPr id="4773" name="Shape 4773"/>
          <p:cNvSpPr/>
          <p:nvPr/>
        </p:nvSpPr>
        <p:spPr>
          <a:xfrm>
            <a:off x="8600473" y="4270278"/>
            <a:ext cx="289909" cy="230716"/>
          </a:xfrm>
          <a:custGeom>
            <a:avLst/>
            <a:gdLst/>
            <a:ahLst/>
            <a:cxnLst/>
            <a:rect l="0" t="0" r="0" b="0"/>
            <a:pathLst>
              <a:path w="120000" h="120000" extrusionOk="0">
                <a:moveTo>
                  <a:pt x="112624" y="98589"/>
                </a:moveTo>
                <a:lnTo>
                  <a:pt x="112624" y="98589"/>
                </a:lnTo>
                <a:cubicBezTo>
                  <a:pt x="90099" y="98589"/>
                  <a:pt x="90099" y="98589"/>
                  <a:pt x="90099" y="98589"/>
                </a:cubicBezTo>
                <a:cubicBezTo>
                  <a:pt x="84518" y="98589"/>
                  <a:pt x="78936" y="105560"/>
                  <a:pt x="78936" y="112531"/>
                </a:cubicBezTo>
                <a:cubicBezTo>
                  <a:pt x="78936" y="114273"/>
                  <a:pt x="78936" y="116265"/>
                  <a:pt x="78936" y="118008"/>
                </a:cubicBezTo>
                <a:cubicBezTo>
                  <a:pt x="5581" y="118008"/>
                  <a:pt x="5581" y="118008"/>
                  <a:pt x="5581" y="118008"/>
                </a:cubicBezTo>
                <a:cubicBezTo>
                  <a:pt x="2790" y="118008"/>
                  <a:pt x="0" y="114273"/>
                  <a:pt x="0" y="110788"/>
                </a:cubicBezTo>
                <a:cubicBezTo>
                  <a:pt x="0" y="102074"/>
                  <a:pt x="0" y="102074"/>
                  <a:pt x="0" y="102074"/>
                </a:cubicBezTo>
                <a:cubicBezTo>
                  <a:pt x="0" y="89626"/>
                  <a:pt x="0" y="89626"/>
                  <a:pt x="0" y="89626"/>
                </a:cubicBezTo>
                <a:cubicBezTo>
                  <a:pt x="0" y="80912"/>
                  <a:pt x="0" y="80912"/>
                  <a:pt x="0" y="80912"/>
                </a:cubicBezTo>
                <a:cubicBezTo>
                  <a:pt x="0" y="68713"/>
                  <a:pt x="0" y="68713"/>
                  <a:pt x="0" y="68713"/>
                </a:cubicBezTo>
                <a:cubicBezTo>
                  <a:pt x="0" y="59751"/>
                  <a:pt x="0" y="59751"/>
                  <a:pt x="0" y="59751"/>
                </a:cubicBezTo>
                <a:cubicBezTo>
                  <a:pt x="0" y="35103"/>
                  <a:pt x="0" y="35103"/>
                  <a:pt x="0" y="35103"/>
                </a:cubicBezTo>
                <a:cubicBezTo>
                  <a:pt x="119800" y="35103"/>
                  <a:pt x="119800" y="35103"/>
                  <a:pt x="119800" y="35103"/>
                </a:cubicBezTo>
                <a:cubicBezTo>
                  <a:pt x="119800" y="59751"/>
                  <a:pt x="119800" y="59751"/>
                  <a:pt x="119800" y="59751"/>
                </a:cubicBezTo>
                <a:cubicBezTo>
                  <a:pt x="119800" y="68713"/>
                  <a:pt x="119800" y="68713"/>
                  <a:pt x="119800" y="68713"/>
                </a:cubicBezTo>
                <a:cubicBezTo>
                  <a:pt x="119800" y="80912"/>
                  <a:pt x="119800" y="80912"/>
                  <a:pt x="119800" y="80912"/>
                </a:cubicBezTo>
                <a:cubicBezTo>
                  <a:pt x="119800" y="89626"/>
                  <a:pt x="119800" y="89626"/>
                  <a:pt x="119800" y="89626"/>
                </a:cubicBezTo>
                <a:cubicBezTo>
                  <a:pt x="119800" y="102074"/>
                  <a:pt x="119800" y="102074"/>
                  <a:pt x="119800" y="102074"/>
                </a:cubicBezTo>
                <a:cubicBezTo>
                  <a:pt x="118405" y="100331"/>
                  <a:pt x="115415" y="98589"/>
                  <a:pt x="112624" y="98589"/>
                </a:cubicBezTo>
                <a:close/>
                <a:moveTo>
                  <a:pt x="0" y="21161"/>
                </a:moveTo>
                <a:lnTo>
                  <a:pt x="0" y="21161"/>
                </a:lnTo>
                <a:cubicBezTo>
                  <a:pt x="0" y="17676"/>
                  <a:pt x="0" y="17676"/>
                  <a:pt x="0" y="17676"/>
                </a:cubicBezTo>
                <a:cubicBezTo>
                  <a:pt x="0" y="6970"/>
                  <a:pt x="0" y="6970"/>
                  <a:pt x="0" y="6970"/>
                </a:cubicBezTo>
                <a:cubicBezTo>
                  <a:pt x="0" y="3485"/>
                  <a:pt x="2790" y="0"/>
                  <a:pt x="5581" y="0"/>
                </a:cubicBezTo>
                <a:cubicBezTo>
                  <a:pt x="12558" y="0"/>
                  <a:pt x="12558" y="0"/>
                  <a:pt x="12558" y="0"/>
                </a:cubicBezTo>
                <a:cubicBezTo>
                  <a:pt x="16943" y="0"/>
                  <a:pt x="16943" y="0"/>
                  <a:pt x="16943" y="0"/>
                </a:cubicBezTo>
                <a:cubicBezTo>
                  <a:pt x="22524" y="0"/>
                  <a:pt x="22524" y="0"/>
                  <a:pt x="22524" y="0"/>
                </a:cubicBezTo>
                <a:cubicBezTo>
                  <a:pt x="33687" y="0"/>
                  <a:pt x="33687" y="0"/>
                  <a:pt x="33687" y="0"/>
                </a:cubicBezTo>
                <a:cubicBezTo>
                  <a:pt x="45049" y="13941"/>
                  <a:pt x="45049" y="13941"/>
                  <a:pt x="45049" y="13941"/>
                </a:cubicBezTo>
                <a:cubicBezTo>
                  <a:pt x="114019" y="13941"/>
                  <a:pt x="114019" y="13941"/>
                  <a:pt x="114019" y="13941"/>
                </a:cubicBezTo>
                <a:cubicBezTo>
                  <a:pt x="118405" y="13941"/>
                  <a:pt x="119800" y="17676"/>
                  <a:pt x="119800" y="21161"/>
                </a:cubicBezTo>
                <a:cubicBezTo>
                  <a:pt x="119800" y="28132"/>
                  <a:pt x="119800" y="28132"/>
                  <a:pt x="119800" y="28132"/>
                </a:cubicBezTo>
                <a:cubicBezTo>
                  <a:pt x="0" y="28132"/>
                  <a:pt x="0" y="28132"/>
                  <a:pt x="0" y="28132"/>
                </a:cubicBezTo>
                <a:lnTo>
                  <a:pt x="0" y="21161"/>
                </a:lnTo>
                <a:close/>
                <a:moveTo>
                  <a:pt x="90099" y="105560"/>
                </a:moveTo>
                <a:lnTo>
                  <a:pt x="90099" y="105560"/>
                </a:lnTo>
                <a:cubicBezTo>
                  <a:pt x="112624" y="105560"/>
                  <a:pt x="112624" y="105560"/>
                  <a:pt x="112624" y="105560"/>
                </a:cubicBezTo>
                <a:cubicBezTo>
                  <a:pt x="115415" y="105560"/>
                  <a:pt x="118405" y="109045"/>
                  <a:pt x="118405" y="112531"/>
                </a:cubicBezTo>
                <a:cubicBezTo>
                  <a:pt x="118405" y="118008"/>
                  <a:pt x="115415" y="119751"/>
                  <a:pt x="112624" y="119751"/>
                </a:cubicBezTo>
                <a:cubicBezTo>
                  <a:pt x="90099" y="119751"/>
                  <a:pt x="90099" y="119751"/>
                  <a:pt x="90099" y="119751"/>
                </a:cubicBezTo>
                <a:cubicBezTo>
                  <a:pt x="87308" y="119751"/>
                  <a:pt x="84518" y="118008"/>
                  <a:pt x="84518" y="112531"/>
                </a:cubicBezTo>
                <a:cubicBezTo>
                  <a:pt x="84518" y="109045"/>
                  <a:pt x="87308" y="105560"/>
                  <a:pt x="90099" y="105560"/>
                </a:cubicBezTo>
                <a:close/>
              </a:path>
            </a:pathLst>
          </a:custGeom>
          <a:solidFill>
            <a:srgbClr val="111111"/>
          </a:solidFill>
          <a:ln>
            <a:noFill/>
          </a:ln>
        </p:spPr>
        <p:txBody>
          <a:bodyPr lIns="45713" tIns="22850" rIns="45713" bIns="22850" anchor="ctr" anchorCtr="0">
            <a:noAutofit/>
          </a:bodyPr>
          <a:lstStyle/>
          <a:p>
            <a:endParaRPr>
              <a:solidFill>
                <a:schemeClr val="dk1"/>
              </a:solidFill>
              <a:latin typeface="Roboto"/>
              <a:ea typeface="Roboto"/>
              <a:cs typeface="Roboto"/>
              <a:sym typeface="Roboto"/>
            </a:endParaRPr>
          </a:p>
        </p:txBody>
      </p:sp>
      <p:sp>
        <p:nvSpPr>
          <p:cNvPr id="4774" name="Shape 4774"/>
          <p:cNvSpPr/>
          <p:nvPr/>
        </p:nvSpPr>
        <p:spPr>
          <a:xfrm>
            <a:off x="8094722" y="4270278"/>
            <a:ext cx="287792" cy="258233"/>
          </a:xfrm>
          <a:custGeom>
            <a:avLst/>
            <a:gdLst/>
            <a:ahLst/>
            <a:cxnLst/>
            <a:rect l="0" t="0" r="0" b="0"/>
            <a:pathLst>
              <a:path w="120000" h="120000" extrusionOk="0">
                <a:moveTo>
                  <a:pt x="112811" y="88327"/>
                </a:moveTo>
                <a:lnTo>
                  <a:pt x="112811" y="88327"/>
                </a:lnTo>
                <a:cubicBezTo>
                  <a:pt x="112811" y="81858"/>
                  <a:pt x="107221" y="75613"/>
                  <a:pt x="101630" y="75613"/>
                </a:cubicBezTo>
                <a:cubicBezTo>
                  <a:pt x="94442" y="75613"/>
                  <a:pt x="90249" y="81858"/>
                  <a:pt x="90249" y="88327"/>
                </a:cubicBezTo>
                <a:cubicBezTo>
                  <a:pt x="83261" y="88327"/>
                  <a:pt x="79068" y="94572"/>
                  <a:pt x="79068" y="100817"/>
                </a:cubicBezTo>
                <a:cubicBezTo>
                  <a:pt x="79068" y="102379"/>
                  <a:pt x="79068" y="104163"/>
                  <a:pt x="79068" y="105724"/>
                </a:cubicBezTo>
                <a:cubicBezTo>
                  <a:pt x="5590" y="105724"/>
                  <a:pt x="5590" y="105724"/>
                  <a:pt x="5590" y="105724"/>
                </a:cubicBezTo>
                <a:cubicBezTo>
                  <a:pt x="1397" y="105724"/>
                  <a:pt x="0" y="102379"/>
                  <a:pt x="0" y="99256"/>
                </a:cubicBezTo>
                <a:cubicBezTo>
                  <a:pt x="0" y="91449"/>
                  <a:pt x="0" y="91449"/>
                  <a:pt x="0" y="91449"/>
                </a:cubicBezTo>
                <a:cubicBezTo>
                  <a:pt x="0" y="80297"/>
                  <a:pt x="0" y="80297"/>
                  <a:pt x="0" y="80297"/>
                </a:cubicBezTo>
                <a:cubicBezTo>
                  <a:pt x="0" y="72490"/>
                  <a:pt x="0" y="72490"/>
                  <a:pt x="0" y="72490"/>
                </a:cubicBezTo>
                <a:cubicBezTo>
                  <a:pt x="0" y="61561"/>
                  <a:pt x="0" y="61561"/>
                  <a:pt x="0" y="61561"/>
                </a:cubicBezTo>
                <a:cubicBezTo>
                  <a:pt x="0" y="53531"/>
                  <a:pt x="0" y="53531"/>
                  <a:pt x="0" y="53531"/>
                </a:cubicBezTo>
                <a:cubicBezTo>
                  <a:pt x="0" y="31449"/>
                  <a:pt x="0" y="31449"/>
                  <a:pt x="0" y="31449"/>
                </a:cubicBezTo>
                <a:cubicBezTo>
                  <a:pt x="119800" y="31449"/>
                  <a:pt x="119800" y="31449"/>
                  <a:pt x="119800" y="31449"/>
                </a:cubicBezTo>
                <a:cubicBezTo>
                  <a:pt x="119800" y="53531"/>
                  <a:pt x="119800" y="53531"/>
                  <a:pt x="119800" y="53531"/>
                </a:cubicBezTo>
                <a:cubicBezTo>
                  <a:pt x="119800" y="61561"/>
                  <a:pt x="119800" y="61561"/>
                  <a:pt x="119800" y="61561"/>
                </a:cubicBezTo>
                <a:cubicBezTo>
                  <a:pt x="119800" y="72490"/>
                  <a:pt x="119800" y="72490"/>
                  <a:pt x="119800" y="72490"/>
                </a:cubicBezTo>
                <a:cubicBezTo>
                  <a:pt x="119800" y="80297"/>
                  <a:pt x="119800" y="80297"/>
                  <a:pt x="119800" y="80297"/>
                </a:cubicBezTo>
                <a:cubicBezTo>
                  <a:pt x="119800" y="91449"/>
                  <a:pt x="119800" y="91449"/>
                  <a:pt x="119800" y="91449"/>
                </a:cubicBezTo>
                <a:cubicBezTo>
                  <a:pt x="118402" y="89888"/>
                  <a:pt x="115607" y="88327"/>
                  <a:pt x="112811" y="88327"/>
                </a:cubicBezTo>
                <a:close/>
                <a:moveTo>
                  <a:pt x="0" y="18959"/>
                </a:moveTo>
                <a:lnTo>
                  <a:pt x="0" y="18959"/>
                </a:lnTo>
                <a:cubicBezTo>
                  <a:pt x="0" y="15836"/>
                  <a:pt x="0" y="15836"/>
                  <a:pt x="0" y="15836"/>
                </a:cubicBezTo>
                <a:cubicBezTo>
                  <a:pt x="0" y="6245"/>
                  <a:pt x="0" y="6245"/>
                  <a:pt x="0" y="6245"/>
                </a:cubicBezTo>
                <a:cubicBezTo>
                  <a:pt x="0" y="3122"/>
                  <a:pt x="1397" y="0"/>
                  <a:pt x="5590" y="0"/>
                </a:cubicBezTo>
                <a:cubicBezTo>
                  <a:pt x="12579" y="0"/>
                  <a:pt x="12579" y="0"/>
                  <a:pt x="12579" y="0"/>
                </a:cubicBezTo>
                <a:cubicBezTo>
                  <a:pt x="16971" y="0"/>
                  <a:pt x="16971" y="0"/>
                  <a:pt x="16971" y="0"/>
                </a:cubicBezTo>
                <a:cubicBezTo>
                  <a:pt x="22562" y="0"/>
                  <a:pt x="22562" y="0"/>
                  <a:pt x="22562" y="0"/>
                </a:cubicBezTo>
                <a:cubicBezTo>
                  <a:pt x="33743" y="0"/>
                  <a:pt x="33743" y="0"/>
                  <a:pt x="33743" y="0"/>
                </a:cubicBezTo>
                <a:cubicBezTo>
                  <a:pt x="45124" y="12490"/>
                  <a:pt x="45124" y="12490"/>
                  <a:pt x="45124" y="12490"/>
                </a:cubicBezTo>
                <a:cubicBezTo>
                  <a:pt x="114209" y="12490"/>
                  <a:pt x="114209" y="12490"/>
                  <a:pt x="114209" y="12490"/>
                </a:cubicBezTo>
                <a:cubicBezTo>
                  <a:pt x="117004" y="12490"/>
                  <a:pt x="119800" y="15836"/>
                  <a:pt x="119800" y="18959"/>
                </a:cubicBezTo>
                <a:cubicBezTo>
                  <a:pt x="119800" y="25204"/>
                  <a:pt x="119800" y="25204"/>
                  <a:pt x="119800" y="25204"/>
                </a:cubicBezTo>
                <a:cubicBezTo>
                  <a:pt x="0" y="25204"/>
                  <a:pt x="0" y="25204"/>
                  <a:pt x="0" y="25204"/>
                </a:cubicBezTo>
                <a:lnTo>
                  <a:pt x="0" y="18959"/>
                </a:lnTo>
                <a:close/>
                <a:moveTo>
                  <a:pt x="90249" y="94572"/>
                </a:moveTo>
                <a:lnTo>
                  <a:pt x="90249" y="94572"/>
                </a:lnTo>
                <a:cubicBezTo>
                  <a:pt x="95840" y="94572"/>
                  <a:pt x="95840" y="94572"/>
                  <a:pt x="95840" y="94572"/>
                </a:cubicBezTo>
                <a:cubicBezTo>
                  <a:pt x="95840" y="88327"/>
                  <a:pt x="95840" y="88327"/>
                  <a:pt x="95840" y="88327"/>
                </a:cubicBezTo>
                <a:cubicBezTo>
                  <a:pt x="95840" y="85204"/>
                  <a:pt x="97237" y="81858"/>
                  <a:pt x="101630" y="81858"/>
                </a:cubicBezTo>
                <a:cubicBezTo>
                  <a:pt x="104425" y="81858"/>
                  <a:pt x="107221" y="85204"/>
                  <a:pt x="107221" y="88327"/>
                </a:cubicBezTo>
                <a:cubicBezTo>
                  <a:pt x="107221" y="94572"/>
                  <a:pt x="107221" y="94572"/>
                  <a:pt x="107221" y="94572"/>
                </a:cubicBezTo>
                <a:cubicBezTo>
                  <a:pt x="112811" y="94572"/>
                  <a:pt x="112811" y="94572"/>
                  <a:pt x="112811" y="94572"/>
                </a:cubicBezTo>
                <a:cubicBezTo>
                  <a:pt x="115607" y="94572"/>
                  <a:pt x="118402" y="97695"/>
                  <a:pt x="118402" y="100817"/>
                </a:cubicBezTo>
                <a:cubicBezTo>
                  <a:pt x="118402" y="105724"/>
                  <a:pt x="115607" y="107286"/>
                  <a:pt x="112811" y="107286"/>
                </a:cubicBezTo>
                <a:cubicBezTo>
                  <a:pt x="107221" y="107286"/>
                  <a:pt x="107221" y="107286"/>
                  <a:pt x="107221" y="107286"/>
                </a:cubicBezTo>
                <a:cubicBezTo>
                  <a:pt x="107221" y="113531"/>
                  <a:pt x="107221" y="113531"/>
                  <a:pt x="107221" y="113531"/>
                </a:cubicBezTo>
                <a:cubicBezTo>
                  <a:pt x="107221" y="118215"/>
                  <a:pt x="104425" y="119776"/>
                  <a:pt x="101630" y="119776"/>
                </a:cubicBezTo>
                <a:cubicBezTo>
                  <a:pt x="97237" y="119776"/>
                  <a:pt x="95840" y="118215"/>
                  <a:pt x="95840" y="113531"/>
                </a:cubicBezTo>
                <a:cubicBezTo>
                  <a:pt x="95840" y="107286"/>
                  <a:pt x="95840" y="107286"/>
                  <a:pt x="95840" y="107286"/>
                </a:cubicBezTo>
                <a:cubicBezTo>
                  <a:pt x="90249" y="107286"/>
                  <a:pt x="90249" y="107286"/>
                  <a:pt x="90249" y="107286"/>
                </a:cubicBezTo>
                <a:cubicBezTo>
                  <a:pt x="86056" y="107286"/>
                  <a:pt x="84658" y="105724"/>
                  <a:pt x="84658" y="100817"/>
                </a:cubicBezTo>
                <a:cubicBezTo>
                  <a:pt x="84658" y="97695"/>
                  <a:pt x="86056" y="94572"/>
                  <a:pt x="90249" y="94572"/>
                </a:cubicBezTo>
                <a:close/>
              </a:path>
            </a:pathLst>
          </a:custGeom>
          <a:solidFill>
            <a:srgbClr val="111111"/>
          </a:solidFill>
          <a:ln>
            <a:noFill/>
          </a:ln>
        </p:spPr>
        <p:txBody>
          <a:bodyPr lIns="45713" tIns="22850" rIns="45713" bIns="22850" anchor="ctr" anchorCtr="0">
            <a:noAutofit/>
          </a:bodyPr>
          <a:lstStyle/>
          <a:p>
            <a:endParaRPr>
              <a:solidFill>
                <a:schemeClr val="dk1"/>
              </a:solidFill>
              <a:latin typeface="Roboto"/>
              <a:ea typeface="Roboto"/>
              <a:cs typeface="Roboto"/>
              <a:sym typeface="Roboto"/>
            </a:endParaRPr>
          </a:p>
        </p:txBody>
      </p:sp>
      <p:sp>
        <p:nvSpPr>
          <p:cNvPr id="4775" name="Shape 4775"/>
          <p:cNvSpPr/>
          <p:nvPr/>
        </p:nvSpPr>
        <p:spPr>
          <a:xfrm>
            <a:off x="7586855" y="4270278"/>
            <a:ext cx="292024" cy="228600"/>
          </a:xfrm>
          <a:custGeom>
            <a:avLst/>
            <a:gdLst/>
            <a:ahLst/>
            <a:cxnLst/>
            <a:rect l="0" t="0" r="0" b="0"/>
            <a:pathLst>
              <a:path w="120000" h="120000" extrusionOk="0">
                <a:moveTo>
                  <a:pt x="114276" y="119747"/>
                </a:moveTo>
                <a:lnTo>
                  <a:pt x="114276" y="119747"/>
                </a:lnTo>
                <a:cubicBezTo>
                  <a:pt x="5526" y="119747"/>
                  <a:pt x="5526" y="119747"/>
                  <a:pt x="5526" y="119747"/>
                </a:cubicBezTo>
                <a:cubicBezTo>
                  <a:pt x="2763" y="119747"/>
                  <a:pt x="0" y="115957"/>
                  <a:pt x="0" y="112421"/>
                </a:cubicBezTo>
                <a:cubicBezTo>
                  <a:pt x="0" y="103578"/>
                  <a:pt x="0" y="103578"/>
                  <a:pt x="0" y="103578"/>
                </a:cubicBezTo>
                <a:cubicBezTo>
                  <a:pt x="0" y="90947"/>
                  <a:pt x="0" y="90947"/>
                  <a:pt x="0" y="90947"/>
                </a:cubicBezTo>
                <a:cubicBezTo>
                  <a:pt x="0" y="82105"/>
                  <a:pt x="0" y="82105"/>
                  <a:pt x="0" y="82105"/>
                </a:cubicBezTo>
                <a:cubicBezTo>
                  <a:pt x="0" y="69726"/>
                  <a:pt x="0" y="69726"/>
                  <a:pt x="0" y="69726"/>
                </a:cubicBezTo>
                <a:cubicBezTo>
                  <a:pt x="0" y="60631"/>
                  <a:pt x="0" y="60631"/>
                  <a:pt x="0" y="60631"/>
                </a:cubicBezTo>
                <a:cubicBezTo>
                  <a:pt x="0" y="35621"/>
                  <a:pt x="0" y="35621"/>
                  <a:pt x="0" y="35621"/>
                </a:cubicBezTo>
                <a:cubicBezTo>
                  <a:pt x="119802" y="35621"/>
                  <a:pt x="119802" y="35621"/>
                  <a:pt x="119802" y="35621"/>
                </a:cubicBezTo>
                <a:cubicBezTo>
                  <a:pt x="119802" y="60631"/>
                  <a:pt x="119802" y="60631"/>
                  <a:pt x="119802" y="60631"/>
                </a:cubicBezTo>
                <a:cubicBezTo>
                  <a:pt x="119802" y="69726"/>
                  <a:pt x="119802" y="69726"/>
                  <a:pt x="119802" y="69726"/>
                </a:cubicBezTo>
                <a:cubicBezTo>
                  <a:pt x="119802" y="82105"/>
                  <a:pt x="119802" y="82105"/>
                  <a:pt x="119802" y="82105"/>
                </a:cubicBezTo>
                <a:cubicBezTo>
                  <a:pt x="119802" y="90947"/>
                  <a:pt x="119802" y="90947"/>
                  <a:pt x="119802" y="90947"/>
                </a:cubicBezTo>
                <a:cubicBezTo>
                  <a:pt x="119802" y="103578"/>
                  <a:pt x="119802" y="103578"/>
                  <a:pt x="119802" y="103578"/>
                </a:cubicBezTo>
                <a:cubicBezTo>
                  <a:pt x="119802" y="112421"/>
                  <a:pt x="119802" y="112421"/>
                  <a:pt x="119802" y="112421"/>
                </a:cubicBezTo>
                <a:cubicBezTo>
                  <a:pt x="119802" y="115957"/>
                  <a:pt x="117039" y="119747"/>
                  <a:pt x="114276" y="119747"/>
                </a:cubicBezTo>
                <a:close/>
                <a:moveTo>
                  <a:pt x="0" y="21473"/>
                </a:moveTo>
                <a:lnTo>
                  <a:pt x="0" y="21473"/>
                </a:lnTo>
                <a:cubicBezTo>
                  <a:pt x="0" y="17936"/>
                  <a:pt x="0" y="17936"/>
                  <a:pt x="0" y="17936"/>
                </a:cubicBezTo>
                <a:cubicBezTo>
                  <a:pt x="0" y="7073"/>
                  <a:pt x="0" y="7073"/>
                  <a:pt x="0" y="7073"/>
                </a:cubicBezTo>
                <a:cubicBezTo>
                  <a:pt x="0" y="3536"/>
                  <a:pt x="2763" y="0"/>
                  <a:pt x="5526" y="0"/>
                </a:cubicBezTo>
                <a:cubicBezTo>
                  <a:pt x="13815" y="0"/>
                  <a:pt x="13815" y="0"/>
                  <a:pt x="13815" y="0"/>
                </a:cubicBezTo>
                <a:cubicBezTo>
                  <a:pt x="16578" y="0"/>
                  <a:pt x="16578" y="0"/>
                  <a:pt x="16578" y="0"/>
                </a:cubicBezTo>
                <a:cubicBezTo>
                  <a:pt x="22302" y="0"/>
                  <a:pt x="22302" y="0"/>
                  <a:pt x="22302" y="0"/>
                </a:cubicBezTo>
                <a:cubicBezTo>
                  <a:pt x="33355" y="0"/>
                  <a:pt x="33355" y="0"/>
                  <a:pt x="33355" y="0"/>
                </a:cubicBezTo>
                <a:cubicBezTo>
                  <a:pt x="44605" y="14147"/>
                  <a:pt x="44605" y="14147"/>
                  <a:pt x="44605" y="14147"/>
                </a:cubicBezTo>
                <a:cubicBezTo>
                  <a:pt x="114276" y="14147"/>
                  <a:pt x="114276" y="14147"/>
                  <a:pt x="114276" y="14147"/>
                </a:cubicBezTo>
                <a:cubicBezTo>
                  <a:pt x="117039" y="14147"/>
                  <a:pt x="119802" y="17936"/>
                  <a:pt x="119802" y="21473"/>
                </a:cubicBezTo>
                <a:cubicBezTo>
                  <a:pt x="119802" y="28547"/>
                  <a:pt x="119802" y="28547"/>
                  <a:pt x="119802" y="28547"/>
                </a:cubicBezTo>
                <a:cubicBezTo>
                  <a:pt x="0" y="28547"/>
                  <a:pt x="0" y="28547"/>
                  <a:pt x="0" y="28547"/>
                </a:cubicBezTo>
                <a:lnTo>
                  <a:pt x="0" y="21473"/>
                </a:lnTo>
                <a:close/>
              </a:path>
            </a:pathLst>
          </a:custGeom>
          <a:solidFill>
            <a:srgbClr val="111111"/>
          </a:solidFill>
          <a:ln>
            <a:noFill/>
          </a:ln>
        </p:spPr>
        <p:txBody>
          <a:bodyPr lIns="45713" tIns="22850" rIns="45713" bIns="22850" anchor="ctr" anchorCtr="0">
            <a:noAutofit/>
          </a:bodyPr>
          <a:lstStyle/>
          <a:p>
            <a:endParaRPr>
              <a:solidFill>
                <a:schemeClr val="dk1"/>
              </a:solidFill>
              <a:latin typeface="Roboto"/>
              <a:ea typeface="Roboto"/>
              <a:cs typeface="Roboto"/>
              <a:sym typeface="Roboto"/>
            </a:endParaRPr>
          </a:p>
        </p:txBody>
      </p:sp>
      <p:sp>
        <p:nvSpPr>
          <p:cNvPr id="4776" name="Shape 4776"/>
          <p:cNvSpPr/>
          <p:nvPr/>
        </p:nvSpPr>
        <p:spPr>
          <a:xfrm>
            <a:off x="10579040" y="2204054"/>
            <a:ext cx="287792" cy="289984"/>
          </a:xfrm>
          <a:custGeom>
            <a:avLst/>
            <a:gdLst/>
            <a:ahLst/>
            <a:cxnLst/>
            <a:rect l="0" t="0" r="0" b="0"/>
            <a:pathLst>
              <a:path w="120000" h="120000" extrusionOk="0">
                <a:moveTo>
                  <a:pt x="60698" y="119800"/>
                </a:moveTo>
                <a:lnTo>
                  <a:pt x="60698" y="119800"/>
                </a:lnTo>
                <a:cubicBezTo>
                  <a:pt x="26755" y="119800"/>
                  <a:pt x="0" y="93089"/>
                  <a:pt x="0" y="60598"/>
                </a:cubicBezTo>
                <a:cubicBezTo>
                  <a:pt x="0" y="26910"/>
                  <a:pt x="26755" y="0"/>
                  <a:pt x="60698" y="0"/>
                </a:cubicBezTo>
                <a:cubicBezTo>
                  <a:pt x="93044" y="0"/>
                  <a:pt x="119800" y="26910"/>
                  <a:pt x="119800" y="60598"/>
                </a:cubicBezTo>
                <a:cubicBezTo>
                  <a:pt x="119800" y="93089"/>
                  <a:pt x="93044" y="119800"/>
                  <a:pt x="60698" y="119800"/>
                </a:cubicBezTo>
                <a:close/>
                <a:moveTo>
                  <a:pt x="60698" y="11362"/>
                </a:moveTo>
                <a:lnTo>
                  <a:pt x="60698" y="11362"/>
                </a:lnTo>
                <a:cubicBezTo>
                  <a:pt x="33743" y="11362"/>
                  <a:pt x="11181" y="33887"/>
                  <a:pt x="11181" y="60598"/>
                </a:cubicBezTo>
                <a:cubicBezTo>
                  <a:pt x="11181" y="87508"/>
                  <a:pt x="33743" y="108637"/>
                  <a:pt x="60698" y="108637"/>
                </a:cubicBezTo>
                <a:cubicBezTo>
                  <a:pt x="87454" y="108637"/>
                  <a:pt x="108618" y="87508"/>
                  <a:pt x="108618" y="60598"/>
                </a:cubicBezTo>
                <a:cubicBezTo>
                  <a:pt x="108618" y="33887"/>
                  <a:pt x="87454" y="11362"/>
                  <a:pt x="60698" y="11362"/>
                </a:cubicBezTo>
                <a:close/>
                <a:moveTo>
                  <a:pt x="78868" y="73355"/>
                </a:moveTo>
                <a:lnTo>
                  <a:pt x="78868" y="73355"/>
                </a:lnTo>
                <a:cubicBezTo>
                  <a:pt x="78868" y="76146"/>
                  <a:pt x="76073" y="78936"/>
                  <a:pt x="73277" y="78936"/>
                </a:cubicBezTo>
                <a:cubicBezTo>
                  <a:pt x="70482" y="78936"/>
                  <a:pt x="67687" y="76146"/>
                  <a:pt x="67687" y="73355"/>
                </a:cubicBezTo>
                <a:cubicBezTo>
                  <a:pt x="67687" y="64983"/>
                  <a:pt x="67687" y="64983"/>
                  <a:pt x="67687" y="64983"/>
                </a:cubicBezTo>
                <a:cubicBezTo>
                  <a:pt x="50715" y="77541"/>
                  <a:pt x="50715" y="77541"/>
                  <a:pt x="50715" y="77541"/>
                </a:cubicBezTo>
                <a:cubicBezTo>
                  <a:pt x="49317" y="78936"/>
                  <a:pt x="47920" y="78936"/>
                  <a:pt x="46522" y="78936"/>
                </a:cubicBezTo>
                <a:cubicBezTo>
                  <a:pt x="43727" y="78936"/>
                  <a:pt x="40732" y="76146"/>
                  <a:pt x="40732" y="73355"/>
                </a:cubicBezTo>
                <a:cubicBezTo>
                  <a:pt x="40732" y="46644"/>
                  <a:pt x="40732" y="46644"/>
                  <a:pt x="40732" y="46644"/>
                </a:cubicBezTo>
                <a:cubicBezTo>
                  <a:pt x="40732" y="43853"/>
                  <a:pt x="43727" y="40863"/>
                  <a:pt x="46522" y="40863"/>
                </a:cubicBezTo>
                <a:cubicBezTo>
                  <a:pt x="47920" y="40863"/>
                  <a:pt x="49317" y="42458"/>
                  <a:pt x="50715" y="42458"/>
                </a:cubicBezTo>
                <a:cubicBezTo>
                  <a:pt x="67687" y="55016"/>
                  <a:pt x="67687" y="55016"/>
                  <a:pt x="67687" y="55016"/>
                </a:cubicBezTo>
                <a:cubicBezTo>
                  <a:pt x="67687" y="46644"/>
                  <a:pt x="67687" y="46644"/>
                  <a:pt x="67687" y="46644"/>
                </a:cubicBezTo>
                <a:cubicBezTo>
                  <a:pt x="67687" y="43853"/>
                  <a:pt x="70482" y="40863"/>
                  <a:pt x="73277" y="40863"/>
                </a:cubicBezTo>
                <a:cubicBezTo>
                  <a:pt x="76073" y="40863"/>
                  <a:pt x="78868" y="43853"/>
                  <a:pt x="78868" y="46644"/>
                </a:cubicBezTo>
                <a:cubicBezTo>
                  <a:pt x="78868" y="73355"/>
                  <a:pt x="78868" y="73355"/>
                  <a:pt x="78868" y="73355"/>
                </a:cubicBezTo>
                <a:close/>
              </a:path>
            </a:pathLst>
          </a:custGeom>
          <a:solidFill>
            <a:srgbClr val="111111"/>
          </a:solidFill>
          <a:ln>
            <a:noFill/>
          </a:ln>
        </p:spPr>
        <p:txBody>
          <a:bodyPr lIns="45713" tIns="22850" rIns="45713" bIns="22850" anchor="ctr" anchorCtr="0">
            <a:noAutofit/>
          </a:bodyPr>
          <a:lstStyle/>
          <a:p>
            <a:endParaRPr>
              <a:solidFill>
                <a:schemeClr val="dk1"/>
              </a:solidFill>
              <a:latin typeface="Roboto"/>
              <a:ea typeface="Roboto"/>
              <a:cs typeface="Roboto"/>
              <a:sym typeface="Roboto"/>
            </a:endParaRPr>
          </a:p>
        </p:txBody>
      </p:sp>
      <p:sp>
        <p:nvSpPr>
          <p:cNvPr id="4777" name="Shape 4777"/>
          <p:cNvSpPr/>
          <p:nvPr/>
        </p:nvSpPr>
        <p:spPr>
          <a:xfrm>
            <a:off x="10073289" y="2204054"/>
            <a:ext cx="287792" cy="289984"/>
          </a:xfrm>
          <a:custGeom>
            <a:avLst/>
            <a:gdLst/>
            <a:ahLst/>
            <a:cxnLst/>
            <a:rect l="0" t="0" r="0" b="0"/>
            <a:pathLst>
              <a:path w="120000" h="120000" extrusionOk="0">
                <a:moveTo>
                  <a:pt x="59101" y="119800"/>
                </a:moveTo>
                <a:lnTo>
                  <a:pt x="59101" y="119800"/>
                </a:lnTo>
                <a:cubicBezTo>
                  <a:pt x="26755" y="119800"/>
                  <a:pt x="0" y="93089"/>
                  <a:pt x="0" y="60598"/>
                </a:cubicBezTo>
                <a:cubicBezTo>
                  <a:pt x="0" y="26910"/>
                  <a:pt x="26755" y="0"/>
                  <a:pt x="59101" y="0"/>
                </a:cubicBezTo>
                <a:cubicBezTo>
                  <a:pt x="93044" y="0"/>
                  <a:pt x="119800" y="26910"/>
                  <a:pt x="119800" y="60598"/>
                </a:cubicBezTo>
                <a:cubicBezTo>
                  <a:pt x="119800" y="93089"/>
                  <a:pt x="93044" y="119800"/>
                  <a:pt x="59101" y="119800"/>
                </a:cubicBezTo>
                <a:close/>
                <a:moveTo>
                  <a:pt x="59101" y="11362"/>
                </a:moveTo>
                <a:lnTo>
                  <a:pt x="59101" y="11362"/>
                </a:lnTo>
                <a:cubicBezTo>
                  <a:pt x="32346" y="11362"/>
                  <a:pt x="11181" y="33887"/>
                  <a:pt x="11181" y="60598"/>
                </a:cubicBezTo>
                <a:cubicBezTo>
                  <a:pt x="11181" y="87508"/>
                  <a:pt x="32346" y="108637"/>
                  <a:pt x="59101" y="108637"/>
                </a:cubicBezTo>
                <a:cubicBezTo>
                  <a:pt x="86056" y="108637"/>
                  <a:pt x="108618" y="87508"/>
                  <a:pt x="108618" y="60598"/>
                </a:cubicBezTo>
                <a:cubicBezTo>
                  <a:pt x="108618" y="33887"/>
                  <a:pt x="86056" y="11362"/>
                  <a:pt x="59101" y="11362"/>
                </a:cubicBezTo>
                <a:close/>
                <a:moveTo>
                  <a:pt x="78868" y="73355"/>
                </a:moveTo>
                <a:lnTo>
                  <a:pt x="78868" y="73355"/>
                </a:lnTo>
                <a:cubicBezTo>
                  <a:pt x="78868" y="76146"/>
                  <a:pt x="76073" y="78936"/>
                  <a:pt x="73277" y="78936"/>
                </a:cubicBezTo>
                <a:cubicBezTo>
                  <a:pt x="71880" y="78936"/>
                  <a:pt x="70482" y="78936"/>
                  <a:pt x="69084" y="77541"/>
                </a:cubicBezTo>
                <a:cubicBezTo>
                  <a:pt x="52113" y="64983"/>
                  <a:pt x="52113" y="64983"/>
                  <a:pt x="52113" y="64983"/>
                </a:cubicBezTo>
                <a:cubicBezTo>
                  <a:pt x="52113" y="73355"/>
                  <a:pt x="52113" y="73355"/>
                  <a:pt x="52113" y="73355"/>
                </a:cubicBezTo>
                <a:cubicBezTo>
                  <a:pt x="52113" y="76146"/>
                  <a:pt x="49317" y="78936"/>
                  <a:pt x="46522" y="78936"/>
                </a:cubicBezTo>
                <a:cubicBezTo>
                  <a:pt x="43727" y="78936"/>
                  <a:pt x="40732" y="76146"/>
                  <a:pt x="40732" y="73355"/>
                </a:cubicBezTo>
                <a:cubicBezTo>
                  <a:pt x="40732" y="46644"/>
                  <a:pt x="40732" y="46644"/>
                  <a:pt x="40732" y="46644"/>
                </a:cubicBezTo>
                <a:cubicBezTo>
                  <a:pt x="40732" y="43853"/>
                  <a:pt x="43727" y="40863"/>
                  <a:pt x="46522" y="40863"/>
                </a:cubicBezTo>
                <a:cubicBezTo>
                  <a:pt x="49317" y="40863"/>
                  <a:pt x="52113" y="43853"/>
                  <a:pt x="52113" y="46644"/>
                </a:cubicBezTo>
                <a:cubicBezTo>
                  <a:pt x="52113" y="55016"/>
                  <a:pt x="52113" y="55016"/>
                  <a:pt x="52113" y="55016"/>
                </a:cubicBezTo>
                <a:cubicBezTo>
                  <a:pt x="69084" y="42458"/>
                  <a:pt x="69084" y="42458"/>
                  <a:pt x="69084" y="42458"/>
                </a:cubicBezTo>
                <a:cubicBezTo>
                  <a:pt x="70482" y="42458"/>
                  <a:pt x="71880" y="40863"/>
                  <a:pt x="73277" y="40863"/>
                </a:cubicBezTo>
                <a:cubicBezTo>
                  <a:pt x="76073" y="40863"/>
                  <a:pt x="78868" y="43853"/>
                  <a:pt x="78868" y="46644"/>
                </a:cubicBezTo>
                <a:cubicBezTo>
                  <a:pt x="78868" y="73355"/>
                  <a:pt x="78868" y="73355"/>
                  <a:pt x="78868" y="73355"/>
                </a:cubicBezTo>
                <a:close/>
              </a:path>
            </a:pathLst>
          </a:custGeom>
          <a:solidFill>
            <a:srgbClr val="111111"/>
          </a:solidFill>
          <a:ln>
            <a:noFill/>
          </a:ln>
        </p:spPr>
        <p:txBody>
          <a:bodyPr lIns="45713" tIns="22850" rIns="45713" bIns="22850" anchor="ctr" anchorCtr="0">
            <a:noAutofit/>
          </a:bodyPr>
          <a:lstStyle/>
          <a:p>
            <a:endParaRPr>
              <a:solidFill>
                <a:schemeClr val="dk1"/>
              </a:solidFill>
              <a:latin typeface="Roboto"/>
              <a:ea typeface="Roboto"/>
              <a:cs typeface="Roboto"/>
              <a:sym typeface="Roboto"/>
            </a:endParaRPr>
          </a:p>
        </p:txBody>
      </p:sp>
      <p:sp>
        <p:nvSpPr>
          <p:cNvPr id="4778" name="Shape 4778"/>
          <p:cNvSpPr/>
          <p:nvPr/>
        </p:nvSpPr>
        <p:spPr>
          <a:xfrm>
            <a:off x="9565422" y="2204054"/>
            <a:ext cx="292024" cy="289984"/>
          </a:xfrm>
          <a:custGeom>
            <a:avLst/>
            <a:gdLst/>
            <a:ahLst/>
            <a:cxnLst/>
            <a:rect l="0" t="0" r="0" b="0"/>
            <a:pathLst>
              <a:path w="120000" h="120000" extrusionOk="0">
                <a:moveTo>
                  <a:pt x="59901" y="119800"/>
                </a:moveTo>
                <a:lnTo>
                  <a:pt x="59901" y="119800"/>
                </a:lnTo>
                <a:cubicBezTo>
                  <a:pt x="26600" y="119800"/>
                  <a:pt x="0" y="93089"/>
                  <a:pt x="0" y="60598"/>
                </a:cubicBezTo>
                <a:cubicBezTo>
                  <a:pt x="0" y="26910"/>
                  <a:pt x="26600" y="0"/>
                  <a:pt x="59901" y="0"/>
                </a:cubicBezTo>
                <a:cubicBezTo>
                  <a:pt x="93399" y="0"/>
                  <a:pt x="119802" y="26910"/>
                  <a:pt x="119802" y="60598"/>
                </a:cubicBezTo>
                <a:cubicBezTo>
                  <a:pt x="119802" y="93089"/>
                  <a:pt x="93399" y="119800"/>
                  <a:pt x="59901" y="119800"/>
                </a:cubicBezTo>
                <a:close/>
                <a:moveTo>
                  <a:pt x="59901" y="11362"/>
                </a:moveTo>
                <a:lnTo>
                  <a:pt x="59901" y="11362"/>
                </a:lnTo>
                <a:cubicBezTo>
                  <a:pt x="33497" y="11362"/>
                  <a:pt x="11231" y="33887"/>
                  <a:pt x="11231" y="60598"/>
                </a:cubicBezTo>
                <a:cubicBezTo>
                  <a:pt x="11231" y="87508"/>
                  <a:pt x="33497" y="108637"/>
                  <a:pt x="59901" y="108637"/>
                </a:cubicBezTo>
                <a:cubicBezTo>
                  <a:pt x="86502" y="108637"/>
                  <a:pt x="108768" y="87508"/>
                  <a:pt x="108768" y="60598"/>
                </a:cubicBezTo>
                <a:cubicBezTo>
                  <a:pt x="108768" y="33887"/>
                  <a:pt x="86502" y="11362"/>
                  <a:pt x="59901" y="11362"/>
                </a:cubicBezTo>
                <a:close/>
                <a:moveTo>
                  <a:pt x="85123" y="64983"/>
                </a:moveTo>
                <a:lnTo>
                  <a:pt x="85123" y="64983"/>
                </a:lnTo>
                <a:cubicBezTo>
                  <a:pt x="66995" y="77541"/>
                  <a:pt x="66995" y="77541"/>
                  <a:pt x="66995" y="77541"/>
                </a:cubicBezTo>
                <a:cubicBezTo>
                  <a:pt x="65615" y="78936"/>
                  <a:pt x="65615" y="78936"/>
                  <a:pt x="64236" y="78936"/>
                </a:cubicBezTo>
                <a:cubicBezTo>
                  <a:pt x="59901" y="78936"/>
                  <a:pt x="58522" y="76146"/>
                  <a:pt x="58522" y="73355"/>
                </a:cubicBezTo>
                <a:cubicBezTo>
                  <a:pt x="58522" y="66378"/>
                  <a:pt x="58522" y="66378"/>
                  <a:pt x="58522" y="66378"/>
                </a:cubicBezTo>
                <a:cubicBezTo>
                  <a:pt x="40394" y="77541"/>
                  <a:pt x="40394" y="77541"/>
                  <a:pt x="40394" y="77541"/>
                </a:cubicBezTo>
                <a:cubicBezTo>
                  <a:pt x="40394" y="78936"/>
                  <a:pt x="39014" y="78936"/>
                  <a:pt x="37635" y="78936"/>
                </a:cubicBezTo>
                <a:cubicBezTo>
                  <a:pt x="34876" y="78936"/>
                  <a:pt x="32118" y="76146"/>
                  <a:pt x="32118" y="73355"/>
                </a:cubicBezTo>
                <a:cubicBezTo>
                  <a:pt x="32118" y="46644"/>
                  <a:pt x="32118" y="46644"/>
                  <a:pt x="32118" y="46644"/>
                </a:cubicBezTo>
                <a:cubicBezTo>
                  <a:pt x="32118" y="43853"/>
                  <a:pt x="34876" y="40863"/>
                  <a:pt x="37635" y="40863"/>
                </a:cubicBezTo>
                <a:cubicBezTo>
                  <a:pt x="39014" y="40863"/>
                  <a:pt x="40394" y="42458"/>
                  <a:pt x="40394" y="42458"/>
                </a:cubicBezTo>
                <a:cubicBezTo>
                  <a:pt x="58522" y="55016"/>
                  <a:pt x="58522" y="55016"/>
                  <a:pt x="58522" y="55016"/>
                </a:cubicBezTo>
                <a:cubicBezTo>
                  <a:pt x="58522" y="46644"/>
                  <a:pt x="58522" y="46644"/>
                  <a:pt x="58522" y="46644"/>
                </a:cubicBezTo>
                <a:cubicBezTo>
                  <a:pt x="58522" y="43853"/>
                  <a:pt x="59901" y="40863"/>
                  <a:pt x="64236" y="40863"/>
                </a:cubicBezTo>
                <a:cubicBezTo>
                  <a:pt x="65615" y="40863"/>
                  <a:pt x="65615" y="42458"/>
                  <a:pt x="66995" y="42458"/>
                </a:cubicBezTo>
                <a:cubicBezTo>
                  <a:pt x="85123" y="55016"/>
                  <a:pt x="85123" y="55016"/>
                  <a:pt x="85123" y="55016"/>
                </a:cubicBezTo>
                <a:cubicBezTo>
                  <a:pt x="86502" y="56411"/>
                  <a:pt x="87881" y="57807"/>
                  <a:pt x="87881" y="60598"/>
                </a:cubicBezTo>
                <a:cubicBezTo>
                  <a:pt x="87881" y="61993"/>
                  <a:pt x="86502" y="63388"/>
                  <a:pt x="85123" y="64983"/>
                </a:cubicBezTo>
                <a:close/>
              </a:path>
            </a:pathLst>
          </a:custGeom>
          <a:solidFill>
            <a:srgbClr val="111111"/>
          </a:solidFill>
          <a:ln>
            <a:noFill/>
          </a:ln>
        </p:spPr>
        <p:txBody>
          <a:bodyPr lIns="45713" tIns="22850" rIns="45713" bIns="22850" anchor="ctr" anchorCtr="0">
            <a:noAutofit/>
          </a:bodyPr>
          <a:lstStyle/>
          <a:p>
            <a:endParaRPr>
              <a:solidFill>
                <a:schemeClr val="dk1"/>
              </a:solidFill>
              <a:latin typeface="Roboto"/>
              <a:ea typeface="Roboto"/>
              <a:cs typeface="Roboto"/>
              <a:sym typeface="Roboto"/>
            </a:endParaRPr>
          </a:p>
        </p:txBody>
      </p:sp>
      <p:sp>
        <p:nvSpPr>
          <p:cNvPr id="4779" name="Shape 4779"/>
          <p:cNvSpPr/>
          <p:nvPr/>
        </p:nvSpPr>
        <p:spPr>
          <a:xfrm>
            <a:off x="9059669" y="2204054"/>
            <a:ext cx="289909" cy="289984"/>
          </a:xfrm>
          <a:custGeom>
            <a:avLst/>
            <a:gdLst/>
            <a:ahLst/>
            <a:cxnLst/>
            <a:rect l="0" t="0" r="0" b="0"/>
            <a:pathLst>
              <a:path w="120000" h="120000" extrusionOk="0">
                <a:moveTo>
                  <a:pt x="60598" y="119800"/>
                </a:moveTo>
                <a:lnTo>
                  <a:pt x="60598" y="119800"/>
                </a:lnTo>
                <a:cubicBezTo>
                  <a:pt x="93089" y="119800"/>
                  <a:pt x="119800" y="93089"/>
                  <a:pt x="119800" y="60598"/>
                </a:cubicBezTo>
                <a:cubicBezTo>
                  <a:pt x="119800" y="26910"/>
                  <a:pt x="93089" y="0"/>
                  <a:pt x="60598" y="0"/>
                </a:cubicBezTo>
                <a:cubicBezTo>
                  <a:pt x="26910" y="0"/>
                  <a:pt x="0" y="26910"/>
                  <a:pt x="0" y="60598"/>
                </a:cubicBezTo>
                <a:cubicBezTo>
                  <a:pt x="0" y="93089"/>
                  <a:pt x="26910" y="119800"/>
                  <a:pt x="60598" y="119800"/>
                </a:cubicBezTo>
                <a:close/>
                <a:moveTo>
                  <a:pt x="60598" y="11362"/>
                </a:moveTo>
                <a:lnTo>
                  <a:pt x="60598" y="11362"/>
                </a:lnTo>
                <a:cubicBezTo>
                  <a:pt x="87508" y="11362"/>
                  <a:pt x="108438" y="33887"/>
                  <a:pt x="108438" y="60598"/>
                </a:cubicBezTo>
                <a:cubicBezTo>
                  <a:pt x="108438" y="87508"/>
                  <a:pt x="87508" y="108637"/>
                  <a:pt x="60598" y="108637"/>
                </a:cubicBezTo>
                <a:cubicBezTo>
                  <a:pt x="33887" y="108637"/>
                  <a:pt x="11362" y="87508"/>
                  <a:pt x="11362" y="60598"/>
                </a:cubicBezTo>
                <a:cubicBezTo>
                  <a:pt x="11362" y="33887"/>
                  <a:pt x="33887" y="11362"/>
                  <a:pt x="60598" y="11362"/>
                </a:cubicBezTo>
                <a:close/>
                <a:moveTo>
                  <a:pt x="35282" y="64983"/>
                </a:moveTo>
                <a:lnTo>
                  <a:pt x="35282" y="64983"/>
                </a:lnTo>
                <a:cubicBezTo>
                  <a:pt x="53621" y="77541"/>
                  <a:pt x="53621" y="77541"/>
                  <a:pt x="53621" y="77541"/>
                </a:cubicBezTo>
                <a:cubicBezTo>
                  <a:pt x="53621" y="78936"/>
                  <a:pt x="55016" y="78936"/>
                  <a:pt x="56411" y="78936"/>
                </a:cubicBezTo>
                <a:cubicBezTo>
                  <a:pt x="59202" y="78936"/>
                  <a:pt x="61993" y="76146"/>
                  <a:pt x="61993" y="73355"/>
                </a:cubicBezTo>
                <a:cubicBezTo>
                  <a:pt x="61993" y="66378"/>
                  <a:pt x="61993" y="66378"/>
                  <a:pt x="61993" y="66378"/>
                </a:cubicBezTo>
                <a:cubicBezTo>
                  <a:pt x="78936" y="77541"/>
                  <a:pt x="78936" y="77541"/>
                  <a:pt x="78936" y="77541"/>
                </a:cubicBezTo>
                <a:cubicBezTo>
                  <a:pt x="80332" y="78936"/>
                  <a:pt x="81727" y="78936"/>
                  <a:pt x="83122" y="78936"/>
                </a:cubicBezTo>
                <a:cubicBezTo>
                  <a:pt x="85913" y="78936"/>
                  <a:pt x="88903" y="76146"/>
                  <a:pt x="88903" y="73355"/>
                </a:cubicBezTo>
                <a:cubicBezTo>
                  <a:pt x="88903" y="46644"/>
                  <a:pt x="88903" y="46644"/>
                  <a:pt x="88903" y="46644"/>
                </a:cubicBezTo>
                <a:cubicBezTo>
                  <a:pt x="88903" y="43853"/>
                  <a:pt x="85913" y="40863"/>
                  <a:pt x="83122" y="40863"/>
                </a:cubicBezTo>
                <a:cubicBezTo>
                  <a:pt x="81727" y="40863"/>
                  <a:pt x="80332" y="42458"/>
                  <a:pt x="78936" y="42458"/>
                </a:cubicBezTo>
                <a:cubicBezTo>
                  <a:pt x="61993" y="55016"/>
                  <a:pt x="61993" y="55016"/>
                  <a:pt x="61993" y="55016"/>
                </a:cubicBezTo>
                <a:cubicBezTo>
                  <a:pt x="61993" y="46644"/>
                  <a:pt x="61993" y="46644"/>
                  <a:pt x="61993" y="46644"/>
                </a:cubicBezTo>
                <a:cubicBezTo>
                  <a:pt x="61993" y="43853"/>
                  <a:pt x="59202" y="40863"/>
                  <a:pt x="56411" y="40863"/>
                </a:cubicBezTo>
                <a:cubicBezTo>
                  <a:pt x="55016" y="40863"/>
                  <a:pt x="53621" y="42458"/>
                  <a:pt x="53621" y="42458"/>
                </a:cubicBezTo>
                <a:cubicBezTo>
                  <a:pt x="35282" y="55016"/>
                  <a:pt x="35282" y="55016"/>
                  <a:pt x="35282" y="55016"/>
                </a:cubicBezTo>
                <a:cubicBezTo>
                  <a:pt x="32491" y="56411"/>
                  <a:pt x="32491" y="57807"/>
                  <a:pt x="32491" y="60598"/>
                </a:cubicBezTo>
                <a:cubicBezTo>
                  <a:pt x="32491" y="61993"/>
                  <a:pt x="32491" y="63388"/>
                  <a:pt x="35282" y="64983"/>
                </a:cubicBezTo>
                <a:close/>
              </a:path>
            </a:pathLst>
          </a:custGeom>
          <a:solidFill>
            <a:srgbClr val="111111"/>
          </a:solidFill>
          <a:ln>
            <a:noFill/>
          </a:ln>
        </p:spPr>
        <p:txBody>
          <a:bodyPr lIns="45713" tIns="22850" rIns="45713" bIns="22850" anchor="ctr" anchorCtr="0">
            <a:noAutofit/>
          </a:bodyPr>
          <a:lstStyle/>
          <a:p>
            <a:endParaRPr>
              <a:solidFill>
                <a:schemeClr val="dk1"/>
              </a:solidFill>
              <a:latin typeface="Roboto"/>
              <a:ea typeface="Roboto"/>
              <a:cs typeface="Roboto"/>
              <a:sym typeface="Roboto"/>
            </a:endParaRPr>
          </a:p>
        </p:txBody>
      </p:sp>
      <p:sp>
        <p:nvSpPr>
          <p:cNvPr id="4780" name="Shape 4780"/>
          <p:cNvSpPr/>
          <p:nvPr/>
        </p:nvSpPr>
        <p:spPr>
          <a:xfrm>
            <a:off x="8553919" y="2204054"/>
            <a:ext cx="289907" cy="289984"/>
          </a:xfrm>
          <a:custGeom>
            <a:avLst/>
            <a:gdLst/>
            <a:ahLst/>
            <a:cxnLst/>
            <a:rect l="0" t="0" r="0" b="0"/>
            <a:pathLst>
              <a:path w="120000" h="120000" extrusionOk="0">
                <a:moveTo>
                  <a:pt x="59202" y="119800"/>
                </a:moveTo>
                <a:lnTo>
                  <a:pt x="59202" y="119800"/>
                </a:lnTo>
                <a:cubicBezTo>
                  <a:pt x="26910" y="119800"/>
                  <a:pt x="0" y="93089"/>
                  <a:pt x="0" y="60598"/>
                </a:cubicBezTo>
                <a:cubicBezTo>
                  <a:pt x="0" y="26910"/>
                  <a:pt x="26910" y="0"/>
                  <a:pt x="59202" y="0"/>
                </a:cubicBezTo>
                <a:cubicBezTo>
                  <a:pt x="93089" y="0"/>
                  <a:pt x="119800" y="26910"/>
                  <a:pt x="119800" y="60598"/>
                </a:cubicBezTo>
                <a:cubicBezTo>
                  <a:pt x="119800" y="93089"/>
                  <a:pt x="93089" y="119800"/>
                  <a:pt x="59202" y="119800"/>
                </a:cubicBezTo>
                <a:close/>
                <a:moveTo>
                  <a:pt x="59202" y="11362"/>
                </a:moveTo>
                <a:lnTo>
                  <a:pt x="59202" y="11362"/>
                </a:lnTo>
                <a:cubicBezTo>
                  <a:pt x="32491" y="11362"/>
                  <a:pt x="11362" y="33887"/>
                  <a:pt x="11362" y="60598"/>
                </a:cubicBezTo>
                <a:cubicBezTo>
                  <a:pt x="11362" y="87508"/>
                  <a:pt x="32491" y="108637"/>
                  <a:pt x="59202" y="108637"/>
                </a:cubicBezTo>
                <a:cubicBezTo>
                  <a:pt x="85913" y="108637"/>
                  <a:pt x="108438" y="87508"/>
                  <a:pt x="108438" y="60598"/>
                </a:cubicBezTo>
                <a:cubicBezTo>
                  <a:pt x="108438" y="33887"/>
                  <a:pt x="85913" y="11362"/>
                  <a:pt x="59202" y="11362"/>
                </a:cubicBezTo>
                <a:close/>
                <a:moveTo>
                  <a:pt x="76146" y="74750"/>
                </a:moveTo>
                <a:lnTo>
                  <a:pt x="76146" y="74750"/>
                </a:lnTo>
                <a:cubicBezTo>
                  <a:pt x="76146" y="78936"/>
                  <a:pt x="74750" y="80332"/>
                  <a:pt x="70564" y="80332"/>
                </a:cubicBezTo>
                <a:cubicBezTo>
                  <a:pt x="67774" y="80332"/>
                  <a:pt x="64784" y="78936"/>
                  <a:pt x="64784" y="74750"/>
                </a:cubicBezTo>
                <a:cubicBezTo>
                  <a:pt x="64784" y="45249"/>
                  <a:pt x="64784" y="45249"/>
                  <a:pt x="64784" y="45249"/>
                </a:cubicBezTo>
                <a:cubicBezTo>
                  <a:pt x="64784" y="42458"/>
                  <a:pt x="67774" y="39468"/>
                  <a:pt x="70564" y="39468"/>
                </a:cubicBezTo>
                <a:cubicBezTo>
                  <a:pt x="74750" y="39468"/>
                  <a:pt x="76146" y="42458"/>
                  <a:pt x="76146" y="45249"/>
                </a:cubicBezTo>
                <a:cubicBezTo>
                  <a:pt x="76146" y="74750"/>
                  <a:pt x="76146" y="74750"/>
                  <a:pt x="76146" y="74750"/>
                </a:cubicBezTo>
                <a:close/>
                <a:moveTo>
                  <a:pt x="53621" y="74750"/>
                </a:moveTo>
                <a:lnTo>
                  <a:pt x="53621" y="74750"/>
                </a:lnTo>
                <a:cubicBezTo>
                  <a:pt x="53621" y="78936"/>
                  <a:pt x="52225" y="80332"/>
                  <a:pt x="47840" y="80332"/>
                </a:cubicBezTo>
                <a:cubicBezTo>
                  <a:pt x="45049" y="80332"/>
                  <a:pt x="42259" y="78936"/>
                  <a:pt x="42259" y="74750"/>
                </a:cubicBezTo>
                <a:cubicBezTo>
                  <a:pt x="42259" y="45249"/>
                  <a:pt x="42259" y="45249"/>
                  <a:pt x="42259" y="45249"/>
                </a:cubicBezTo>
                <a:cubicBezTo>
                  <a:pt x="42259" y="42458"/>
                  <a:pt x="45049" y="39468"/>
                  <a:pt x="47840" y="39468"/>
                </a:cubicBezTo>
                <a:cubicBezTo>
                  <a:pt x="52225" y="39468"/>
                  <a:pt x="53621" y="42458"/>
                  <a:pt x="53621" y="45249"/>
                </a:cubicBezTo>
                <a:cubicBezTo>
                  <a:pt x="53621" y="74750"/>
                  <a:pt x="53621" y="74750"/>
                  <a:pt x="53621" y="74750"/>
                </a:cubicBezTo>
                <a:close/>
              </a:path>
            </a:pathLst>
          </a:custGeom>
          <a:solidFill>
            <a:srgbClr val="111111"/>
          </a:solidFill>
          <a:ln>
            <a:noFill/>
          </a:ln>
        </p:spPr>
        <p:txBody>
          <a:bodyPr lIns="45713" tIns="22850" rIns="45713" bIns="22850" anchor="ctr" anchorCtr="0">
            <a:noAutofit/>
          </a:bodyPr>
          <a:lstStyle/>
          <a:p>
            <a:endParaRPr>
              <a:solidFill>
                <a:schemeClr val="dk1"/>
              </a:solidFill>
              <a:latin typeface="Roboto"/>
              <a:ea typeface="Roboto"/>
              <a:cs typeface="Roboto"/>
              <a:sym typeface="Roboto"/>
            </a:endParaRPr>
          </a:p>
        </p:txBody>
      </p:sp>
      <p:sp>
        <p:nvSpPr>
          <p:cNvPr id="4781" name="Shape 4781"/>
          <p:cNvSpPr/>
          <p:nvPr/>
        </p:nvSpPr>
        <p:spPr>
          <a:xfrm>
            <a:off x="8046051" y="2204054"/>
            <a:ext cx="292024" cy="289984"/>
          </a:xfrm>
          <a:custGeom>
            <a:avLst/>
            <a:gdLst/>
            <a:ahLst/>
            <a:cxnLst/>
            <a:rect l="0" t="0" r="0" b="0"/>
            <a:pathLst>
              <a:path w="120000" h="120000" extrusionOk="0">
                <a:moveTo>
                  <a:pt x="59901" y="119800"/>
                </a:moveTo>
                <a:lnTo>
                  <a:pt x="59901" y="119800"/>
                </a:lnTo>
                <a:cubicBezTo>
                  <a:pt x="26403" y="119800"/>
                  <a:pt x="0" y="93089"/>
                  <a:pt x="0" y="60598"/>
                </a:cubicBezTo>
                <a:cubicBezTo>
                  <a:pt x="0" y="26910"/>
                  <a:pt x="26403" y="0"/>
                  <a:pt x="59901" y="0"/>
                </a:cubicBezTo>
                <a:cubicBezTo>
                  <a:pt x="93399" y="0"/>
                  <a:pt x="119802" y="26910"/>
                  <a:pt x="119802" y="60598"/>
                </a:cubicBezTo>
                <a:cubicBezTo>
                  <a:pt x="119802" y="93089"/>
                  <a:pt x="93399" y="119800"/>
                  <a:pt x="59901" y="119800"/>
                </a:cubicBezTo>
                <a:close/>
                <a:moveTo>
                  <a:pt x="59901" y="11362"/>
                </a:moveTo>
                <a:lnTo>
                  <a:pt x="59901" y="11362"/>
                </a:lnTo>
                <a:cubicBezTo>
                  <a:pt x="33497" y="11362"/>
                  <a:pt x="11231" y="33887"/>
                  <a:pt x="11231" y="60598"/>
                </a:cubicBezTo>
                <a:cubicBezTo>
                  <a:pt x="11231" y="87508"/>
                  <a:pt x="33497" y="108637"/>
                  <a:pt x="59901" y="108637"/>
                </a:cubicBezTo>
                <a:cubicBezTo>
                  <a:pt x="86305" y="108637"/>
                  <a:pt x="108571" y="87508"/>
                  <a:pt x="108571" y="60598"/>
                </a:cubicBezTo>
                <a:cubicBezTo>
                  <a:pt x="108571" y="33887"/>
                  <a:pt x="86305" y="11362"/>
                  <a:pt x="59901" y="11362"/>
                </a:cubicBezTo>
                <a:close/>
                <a:moveTo>
                  <a:pt x="75270" y="80332"/>
                </a:moveTo>
                <a:lnTo>
                  <a:pt x="75270" y="80332"/>
                </a:lnTo>
                <a:cubicBezTo>
                  <a:pt x="44532" y="80332"/>
                  <a:pt x="44532" y="80332"/>
                  <a:pt x="44532" y="80332"/>
                </a:cubicBezTo>
                <a:cubicBezTo>
                  <a:pt x="41773" y="80332"/>
                  <a:pt x="39014" y="78936"/>
                  <a:pt x="39014" y="74750"/>
                </a:cubicBezTo>
                <a:cubicBezTo>
                  <a:pt x="39014" y="45249"/>
                  <a:pt x="39014" y="45249"/>
                  <a:pt x="39014" y="45249"/>
                </a:cubicBezTo>
                <a:cubicBezTo>
                  <a:pt x="39014" y="42458"/>
                  <a:pt x="41773" y="39468"/>
                  <a:pt x="44532" y="39468"/>
                </a:cubicBezTo>
                <a:cubicBezTo>
                  <a:pt x="75270" y="39468"/>
                  <a:pt x="75270" y="39468"/>
                  <a:pt x="75270" y="39468"/>
                </a:cubicBezTo>
                <a:cubicBezTo>
                  <a:pt x="78029" y="39468"/>
                  <a:pt x="80788" y="42458"/>
                  <a:pt x="80788" y="45249"/>
                </a:cubicBezTo>
                <a:cubicBezTo>
                  <a:pt x="80788" y="74750"/>
                  <a:pt x="80788" y="74750"/>
                  <a:pt x="80788" y="74750"/>
                </a:cubicBezTo>
                <a:cubicBezTo>
                  <a:pt x="80788" y="78936"/>
                  <a:pt x="78029" y="80332"/>
                  <a:pt x="75270" y="80332"/>
                </a:cubicBezTo>
                <a:close/>
              </a:path>
            </a:pathLst>
          </a:custGeom>
          <a:solidFill>
            <a:srgbClr val="111111"/>
          </a:solidFill>
          <a:ln>
            <a:noFill/>
          </a:ln>
        </p:spPr>
        <p:txBody>
          <a:bodyPr lIns="45713" tIns="22850" rIns="45713" bIns="22850" anchor="ctr" anchorCtr="0">
            <a:noAutofit/>
          </a:bodyPr>
          <a:lstStyle/>
          <a:p>
            <a:endParaRPr>
              <a:solidFill>
                <a:schemeClr val="dk1"/>
              </a:solidFill>
              <a:latin typeface="Roboto"/>
              <a:ea typeface="Roboto"/>
              <a:cs typeface="Roboto"/>
              <a:sym typeface="Roboto"/>
            </a:endParaRPr>
          </a:p>
        </p:txBody>
      </p:sp>
      <p:sp>
        <p:nvSpPr>
          <p:cNvPr id="4782" name="Shape 4782"/>
          <p:cNvSpPr/>
          <p:nvPr/>
        </p:nvSpPr>
        <p:spPr>
          <a:xfrm>
            <a:off x="7540299" y="2204054"/>
            <a:ext cx="289909" cy="289984"/>
          </a:xfrm>
          <a:custGeom>
            <a:avLst/>
            <a:gdLst/>
            <a:ahLst/>
            <a:cxnLst/>
            <a:rect l="0" t="0" r="0" b="0"/>
            <a:pathLst>
              <a:path w="120000" h="120000" extrusionOk="0">
                <a:moveTo>
                  <a:pt x="60598" y="119800"/>
                </a:moveTo>
                <a:lnTo>
                  <a:pt x="60598" y="119800"/>
                </a:lnTo>
                <a:cubicBezTo>
                  <a:pt x="26710" y="119800"/>
                  <a:pt x="0" y="93089"/>
                  <a:pt x="0" y="60598"/>
                </a:cubicBezTo>
                <a:cubicBezTo>
                  <a:pt x="0" y="26910"/>
                  <a:pt x="26710" y="0"/>
                  <a:pt x="60598" y="0"/>
                </a:cubicBezTo>
                <a:cubicBezTo>
                  <a:pt x="93089" y="0"/>
                  <a:pt x="119800" y="26910"/>
                  <a:pt x="119800" y="60598"/>
                </a:cubicBezTo>
                <a:cubicBezTo>
                  <a:pt x="119800" y="93089"/>
                  <a:pt x="93089" y="119800"/>
                  <a:pt x="60598" y="119800"/>
                </a:cubicBezTo>
                <a:close/>
                <a:moveTo>
                  <a:pt x="60598" y="11362"/>
                </a:moveTo>
                <a:lnTo>
                  <a:pt x="60598" y="11362"/>
                </a:lnTo>
                <a:cubicBezTo>
                  <a:pt x="33887" y="11362"/>
                  <a:pt x="11362" y="33887"/>
                  <a:pt x="11362" y="60598"/>
                </a:cubicBezTo>
                <a:cubicBezTo>
                  <a:pt x="11362" y="87508"/>
                  <a:pt x="33887" y="108637"/>
                  <a:pt x="60598" y="108637"/>
                </a:cubicBezTo>
                <a:cubicBezTo>
                  <a:pt x="87308" y="108637"/>
                  <a:pt x="108438" y="87508"/>
                  <a:pt x="108438" y="60598"/>
                </a:cubicBezTo>
                <a:cubicBezTo>
                  <a:pt x="108438" y="33887"/>
                  <a:pt x="87308" y="11362"/>
                  <a:pt x="60598" y="11362"/>
                </a:cubicBezTo>
                <a:close/>
                <a:moveTo>
                  <a:pt x="77541" y="64983"/>
                </a:moveTo>
                <a:lnTo>
                  <a:pt x="77541" y="64983"/>
                </a:lnTo>
                <a:cubicBezTo>
                  <a:pt x="47840" y="83122"/>
                  <a:pt x="47840" y="83122"/>
                  <a:pt x="47840" y="83122"/>
                </a:cubicBezTo>
                <a:lnTo>
                  <a:pt x="47840" y="84518"/>
                </a:lnTo>
                <a:cubicBezTo>
                  <a:pt x="46445" y="84518"/>
                  <a:pt x="46445" y="84518"/>
                  <a:pt x="46445" y="84518"/>
                </a:cubicBezTo>
                <a:cubicBezTo>
                  <a:pt x="45049" y="84518"/>
                  <a:pt x="45049" y="84518"/>
                  <a:pt x="45049" y="84518"/>
                </a:cubicBezTo>
                <a:cubicBezTo>
                  <a:pt x="42259" y="84518"/>
                  <a:pt x="39468" y="81727"/>
                  <a:pt x="39468" y="78936"/>
                </a:cubicBezTo>
                <a:cubicBezTo>
                  <a:pt x="39468" y="40863"/>
                  <a:pt x="39468" y="40863"/>
                  <a:pt x="39468" y="40863"/>
                </a:cubicBezTo>
                <a:cubicBezTo>
                  <a:pt x="39468" y="38073"/>
                  <a:pt x="42259" y="35282"/>
                  <a:pt x="45049" y="35282"/>
                </a:cubicBezTo>
                <a:cubicBezTo>
                  <a:pt x="46445" y="35282"/>
                  <a:pt x="47840" y="36677"/>
                  <a:pt x="47840" y="36677"/>
                </a:cubicBezTo>
                <a:cubicBezTo>
                  <a:pt x="77541" y="55016"/>
                  <a:pt x="77541" y="55016"/>
                  <a:pt x="77541" y="55016"/>
                </a:cubicBezTo>
                <a:cubicBezTo>
                  <a:pt x="80332" y="56411"/>
                  <a:pt x="80332" y="57807"/>
                  <a:pt x="80332" y="60598"/>
                </a:cubicBezTo>
                <a:cubicBezTo>
                  <a:pt x="80332" y="61993"/>
                  <a:pt x="80332" y="63388"/>
                  <a:pt x="77541" y="64983"/>
                </a:cubicBezTo>
                <a:close/>
              </a:path>
            </a:pathLst>
          </a:custGeom>
          <a:solidFill>
            <a:srgbClr val="111111"/>
          </a:solidFill>
          <a:ln>
            <a:noFill/>
          </a:ln>
        </p:spPr>
        <p:txBody>
          <a:bodyPr lIns="45713" tIns="22850" rIns="45713" bIns="22850" anchor="ctr" anchorCtr="0">
            <a:noAutofit/>
          </a:bodyPr>
          <a:lstStyle/>
          <a:p>
            <a:endParaRPr>
              <a:solidFill>
                <a:schemeClr val="dk1"/>
              </a:solidFill>
              <a:latin typeface="Roboto"/>
              <a:ea typeface="Roboto"/>
              <a:cs typeface="Roboto"/>
              <a:sym typeface="Roboto"/>
            </a:endParaRPr>
          </a:p>
        </p:txBody>
      </p:sp>
      <p:sp>
        <p:nvSpPr>
          <p:cNvPr id="4783" name="Shape 4783"/>
          <p:cNvSpPr/>
          <p:nvPr/>
        </p:nvSpPr>
        <p:spPr>
          <a:xfrm>
            <a:off x="9614093" y="3734760"/>
            <a:ext cx="289907" cy="289984"/>
          </a:xfrm>
          <a:custGeom>
            <a:avLst/>
            <a:gdLst/>
            <a:ahLst/>
            <a:cxnLst/>
            <a:rect l="0" t="0" r="0" b="0"/>
            <a:pathLst>
              <a:path w="120000" h="120000" extrusionOk="0">
                <a:moveTo>
                  <a:pt x="59202" y="119800"/>
                </a:moveTo>
                <a:lnTo>
                  <a:pt x="59202" y="119800"/>
                </a:lnTo>
                <a:cubicBezTo>
                  <a:pt x="26710" y="119800"/>
                  <a:pt x="0" y="93089"/>
                  <a:pt x="0" y="59202"/>
                </a:cubicBezTo>
                <a:cubicBezTo>
                  <a:pt x="0" y="26910"/>
                  <a:pt x="26710" y="0"/>
                  <a:pt x="59202" y="0"/>
                </a:cubicBezTo>
                <a:cubicBezTo>
                  <a:pt x="92890" y="0"/>
                  <a:pt x="119800" y="26910"/>
                  <a:pt x="119800" y="59202"/>
                </a:cubicBezTo>
                <a:cubicBezTo>
                  <a:pt x="119800" y="93089"/>
                  <a:pt x="92890" y="119800"/>
                  <a:pt x="59202" y="119800"/>
                </a:cubicBezTo>
                <a:close/>
                <a:moveTo>
                  <a:pt x="59202" y="11362"/>
                </a:moveTo>
                <a:lnTo>
                  <a:pt x="59202" y="11362"/>
                </a:lnTo>
                <a:cubicBezTo>
                  <a:pt x="32491" y="11362"/>
                  <a:pt x="11362" y="32491"/>
                  <a:pt x="11362" y="59202"/>
                </a:cubicBezTo>
                <a:cubicBezTo>
                  <a:pt x="11362" y="85913"/>
                  <a:pt x="32491" y="108438"/>
                  <a:pt x="59202" y="108438"/>
                </a:cubicBezTo>
                <a:cubicBezTo>
                  <a:pt x="85913" y="108438"/>
                  <a:pt x="108438" y="85913"/>
                  <a:pt x="108438" y="59202"/>
                </a:cubicBezTo>
                <a:cubicBezTo>
                  <a:pt x="108438" y="32491"/>
                  <a:pt x="85913" y="11362"/>
                  <a:pt x="59202" y="11362"/>
                </a:cubicBezTo>
                <a:close/>
              </a:path>
            </a:pathLst>
          </a:custGeom>
          <a:solidFill>
            <a:srgbClr val="111111"/>
          </a:solidFill>
          <a:ln>
            <a:noFill/>
          </a:ln>
        </p:spPr>
        <p:txBody>
          <a:bodyPr lIns="45713" tIns="22850" rIns="45713" bIns="22850" anchor="ctr" anchorCtr="0">
            <a:noAutofit/>
          </a:bodyPr>
          <a:lstStyle/>
          <a:p>
            <a:endParaRPr>
              <a:solidFill>
                <a:schemeClr val="dk1"/>
              </a:solidFill>
              <a:latin typeface="Roboto"/>
              <a:ea typeface="Roboto"/>
              <a:cs typeface="Roboto"/>
              <a:sym typeface="Roboto"/>
            </a:endParaRPr>
          </a:p>
        </p:txBody>
      </p:sp>
      <p:sp>
        <p:nvSpPr>
          <p:cNvPr id="4784" name="Shape 4784"/>
          <p:cNvSpPr/>
          <p:nvPr/>
        </p:nvSpPr>
        <p:spPr>
          <a:xfrm>
            <a:off x="9104108" y="3734760"/>
            <a:ext cx="292024" cy="289984"/>
          </a:xfrm>
          <a:custGeom>
            <a:avLst/>
            <a:gdLst/>
            <a:ahLst/>
            <a:cxnLst/>
            <a:rect l="0" t="0" r="0" b="0"/>
            <a:pathLst>
              <a:path w="120000" h="120000" extrusionOk="0">
                <a:moveTo>
                  <a:pt x="114088" y="119800"/>
                </a:moveTo>
                <a:lnTo>
                  <a:pt x="114088" y="119800"/>
                </a:lnTo>
                <a:cubicBezTo>
                  <a:pt x="5517" y="119800"/>
                  <a:pt x="5517" y="119800"/>
                  <a:pt x="5517" y="119800"/>
                </a:cubicBezTo>
                <a:cubicBezTo>
                  <a:pt x="2758" y="119800"/>
                  <a:pt x="0" y="117009"/>
                  <a:pt x="0" y="114219"/>
                </a:cubicBezTo>
                <a:cubicBezTo>
                  <a:pt x="0" y="5780"/>
                  <a:pt x="0" y="5780"/>
                  <a:pt x="0" y="5780"/>
                </a:cubicBezTo>
                <a:cubicBezTo>
                  <a:pt x="0" y="1395"/>
                  <a:pt x="2758" y="0"/>
                  <a:pt x="5517" y="0"/>
                </a:cubicBezTo>
                <a:cubicBezTo>
                  <a:pt x="114088" y="0"/>
                  <a:pt x="114088" y="0"/>
                  <a:pt x="114088" y="0"/>
                </a:cubicBezTo>
                <a:cubicBezTo>
                  <a:pt x="117044" y="0"/>
                  <a:pt x="119802" y="1395"/>
                  <a:pt x="119802" y="5780"/>
                </a:cubicBezTo>
                <a:cubicBezTo>
                  <a:pt x="119802" y="114219"/>
                  <a:pt x="119802" y="114219"/>
                  <a:pt x="119802" y="114219"/>
                </a:cubicBezTo>
                <a:cubicBezTo>
                  <a:pt x="119802" y="117009"/>
                  <a:pt x="117044" y="119800"/>
                  <a:pt x="114088" y="119800"/>
                </a:cubicBezTo>
                <a:close/>
                <a:moveTo>
                  <a:pt x="108571" y="11362"/>
                </a:moveTo>
                <a:lnTo>
                  <a:pt x="108571" y="11362"/>
                </a:lnTo>
                <a:cubicBezTo>
                  <a:pt x="11034" y="11362"/>
                  <a:pt x="11034" y="11362"/>
                  <a:pt x="11034" y="11362"/>
                </a:cubicBezTo>
                <a:cubicBezTo>
                  <a:pt x="11034" y="108438"/>
                  <a:pt x="11034" y="108438"/>
                  <a:pt x="11034" y="108438"/>
                </a:cubicBezTo>
                <a:cubicBezTo>
                  <a:pt x="108571" y="108438"/>
                  <a:pt x="108571" y="108438"/>
                  <a:pt x="108571" y="108438"/>
                </a:cubicBezTo>
                <a:lnTo>
                  <a:pt x="108571" y="11362"/>
                </a:lnTo>
                <a:close/>
              </a:path>
            </a:pathLst>
          </a:custGeom>
          <a:solidFill>
            <a:srgbClr val="111111"/>
          </a:solidFill>
          <a:ln>
            <a:noFill/>
          </a:ln>
        </p:spPr>
        <p:txBody>
          <a:bodyPr lIns="45713" tIns="22850" rIns="45713" bIns="22850" anchor="ctr" anchorCtr="0">
            <a:noAutofit/>
          </a:bodyPr>
          <a:lstStyle/>
          <a:p>
            <a:endParaRPr>
              <a:solidFill>
                <a:schemeClr val="dk1"/>
              </a:solidFill>
              <a:latin typeface="Roboto"/>
              <a:ea typeface="Roboto"/>
              <a:cs typeface="Roboto"/>
              <a:sym typeface="Roboto"/>
            </a:endParaRPr>
          </a:p>
        </p:txBody>
      </p:sp>
      <p:sp>
        <p:nvSpPr>
          <p:cNvPr id="4785" name="Shape 4785"/>
          <p:cNvSpPr/>
          <p:nvPr/>
        </p:nvSpPr>
        <p:spPr>
          <a:xfrm>
            <a:off x="8602590" y="3741111"/>
            <a:ext cx="281442" cy="273050"/>
          </a:xfrm>
          <a:custGeom>
            <a:avLst/>
            <a:gdLst/>
            <a:ahLst/>
            <a:cxnLst/>
            <a:rect l="0" t="0" r="0" b="0"/>
            <a:pathLst>
              <a:path w="120000" h="120000" extrusionOk="0">
                <a:moveTo>
                  <a:pt x="113877" y="100317"/>
                </a:moveTo>
                <a:lnTo>
                  <a:pt x="113877" y="100317"/>
                </a:lnTo>
                <a:cubicBezTo>
                  <a:pt x="85102" y="100317"/>
                  <a:pt x="85102" y="100317"/>
                  <a:pt x="85102" y="100317"/>
                </a:cubicBezTo>
                <a:cubicBezTo>
                  <a:pt x="77959" y="100317"/>
                  <a:pt x="77959" y="100317"/>
                  <a:pt x="77959" y="100317"/>
                </a:cubicBezTo>
                <a:cubicBezTo>
                  <a:pt x="77959" y="110687"/>
                  <a:pt x="77959" y="110687"/>
                  <a:pt x="77959" y="110687"/>
                </a:cubicBezTo>
                <a:cubicBezTo>
                  <a:pt x="85102" y="118306"/>
                  <a:pt x="85102" y="118306"/>
                  <a:pt x="85102" y="118306"/>
                </a:cubicBezTo>
                <a:cubicBezTo>
                  <a:pt x="85102" y="119788"/>
                  <a:pt x="85102" y="119788"/>
                  <a:pt x="85102" y="119788"/>
                </a:cubicBezTo>
                <a:cubicBezTo>
                  <a:pt x="34489" y="119788"/>
                  <a:pt x="34489" y="119788"/>
                  <a:pt x="34489" y="119788"/>
                </a:cubicBezTo>
                <a:cubicBezTo>
                  <a:pt x="34489" y="118306"/>
                  <a:pt x="34489" y="118306"/>
                  <a:pt x="34489" y="118306"/>
                </a:cubicBezTo>
                <a:cubicBezTo>
                  <a:pt x="43265" y="110687"/>
                  <a:pt x="43265" y="110687"/>
                  <a:pt x="43265" y="110687"/>
                </a:cubicBezTo>
                <a:cubicBezTo>
                  <a:pt x="43265" y="100317"/>
                  <a:pt x="43265" y="100317"/>
                  <a:pt x="43265" y="100317"/>
                </a:cubicBezTo>
                <a:cubicBezTo>
                  <a:pt x="34489" y="100317"/>
                  <a:pt x="34489" y="100317"/>
                  <a:pt x="34489" y="100317"/>
                </a:cubicBezTo>
                <a:cubicBezTo>
                  <a:pt x="5714" y="100317"/>
                  <a:pt x="5714" y="100317"/>
                  <a:pt x="5714" y="100317"/>
                </a:cubicBezTo>
                <a:cubicBezTo>
                  <a:pt x="2857" y="100317"/>
                  <a:pt x="0" y="97354"/>
                  <a:pt x="0" y="94391"/>
                </a:cubicBezTo>
                <a:cubicBezTo>
                  <a:pt x="0" y="15026"/>
                  <a:pt x="0" y="15026"/>
                  <a:pt x="0" y="15026"/>
                </a:cubicBezTo>
                <a:cubicBezTo>
                  <a:pt x="0" y="10582"/>
                  <a:pt x="2857" y="9100"/>
                  <a:pt x="5714" y="9100"/>
                </a:cubicBezTo>
                <a:cubicBezTo>
                  <a:pt x="41836" y="9100"/>
                  <a:pt x="41836" y="9100"/>
                  <a:pt x="41836" y="9100"/>
                </a:cubicBezTo>
                <a:cubicBezTo>
                  <a:pt x="34489" y="16507"/>
                  <a:pt x="34489" y="16507"/>
                  <a:pt x="34489" y="16507"/>
                </a:cubicBezTo>
                <a:cubicBezTo>
                  <a:pt x="8571" y="16507"/>
                  <a:pt x="8571" y="16507"/>
                  <a:pt x="8571" y="16507"/>
                </a:cubicBezTo>
                <a:cubicBezTo>
                  <a:pt x="8571" y="83809"/>
                  <a:pt x="8571" y="83809"/>
                  <a:pt x="8571" y="83809"/>
                </a:cubicBezTo>
                <a:cubicBezTo>
                  <a:pt x="112448" y="83809"/>
                  <a:pt x="112448" y="83809"/>
                  <a:pt x="112448" y="83809"/>
                </a:cubicBezTo>
                <a:cubicBezTo>
                  <a:pt x="112448" y="16507"/>
                  <a:pt x="112448" y="16507"/>
                  <a:pt x="112448" y="16507"/>
                </a:cubicBezTo>
                <a:cubicBezTo>
                  <a:pt x="86530" y="16507"/>
                  <a:pt x="86530" y="16507"/>
                  <a:pt x="86530" y="16507"/>
                </a:cubicBezTo>
                <a:cubicBezTo>
                  <a:pt x="77959" y="9100"/>
                  <a:pt x="77959" y="9100"/>
                  <a:pt x="77959" y="9100"/>
                </a:cubicBezTo>
                <a:cubicBezTo>
                  <a:pt x="113877" y="9100"/>
                  <a:pt x="113877" y="9100"/>
                  <a:pt x="113877" y="9100"/>
                </a:cubicBezTo>
                <a:cubicBezTo>
                  <a:pt x="116734" y="9100"/>
                  <a:pt x="119795" y="10582"/>
                  <a:pt x="119795" y="15026"/>
                </a:cubicBezTo>
                <a:cubicBezTo>
                  <a:pt x="119795" y="94391"/>
                  <a:pt x="119795" y="94391"/>
                  <a:pt x="119795" y="94391"/>
                </a:cubicBezTo>
                <a:cubicBezTo>
                  <a:pt x="119795" y="97354"/>
                  <a:pt x="116734" y="100317"/>
                  <a:pt x="113877" y="100317"/>
                </a:cubicBezTo>
                <a:close/>
                <a:moveTo>
                  <a:pt x="73469" y="27089"/>
                </a:moveTo>
                <a:lnTo>
                  <a:pt x="73469" y="27089"/>
                </a:lnTo>
                <a:cubicBezTo>
                  <a:pt x="72040" y="27089"/>
                  <a:pt x="70612" y="25608"/>
                  <a:pt x="69183" y="23915"/>
                </a:cubicBezTo>
                <a:cubicBezTo>
                  <a:pt x="66326" y="20952"/>
                  <a:pt x="66326" y="20952"/>
                  <a:pt x="66326" y="20952"/>
                </a:cubicBezTo>
                <a:cubicBezTo>
                  <a:pt x="66326" y="47830"/>
                  <a:pt x="66326" y="47830"/>
                  <a:pt x="66326" y="47830"/>
                </a:cubicBezTo>
                <a:cubicBezTo>
                  <a:pt x="66326" y="52486"/>
                  <a:pt x="63469" y="53968"/>
                  <a:pt x="60612" y="53968"/>
                </a:cubicBezTo>
                <a:cubicBezTo>
                  <a:pt x="56326" y="53968"/>
                  <a:pt x="54897" y="52486"/>
                  <a:pt x="54897" y="47830"/>
                </a:cubicBezTo>
                <a:cubicBezTo>
                  <a:pt x="54897" y="20952"/>
                  <a:pt x="54897" y="20952"/>
                  <a:pt x="54897" y="20952"/>
                </a:cubicBezTo>
                <a:cubicBezTo>
                  <a:pt x="50408" y="23915"/>
                  <a:pt x="50408" y="23915"/>
                  <a:pt x="50408" y="23915"/>
                </a:cubicBezTo>
                <a:cubicBezTo>
                  <a:pt x="48979" y="25608"/>
                  <a:pt x="47551" y="27089"/>
                  <a:pt x="46122" y="27089"/>
                </a:cubicBezTo>
                <a:cubicBezTo>
                  <a:pt x="43265" y="27089"/>
                  <a:pt x="40408" y="23915"/>
                  <a:pt x="40408" y="20952"/>
                </a:cubicBezTo>
                <a:cubicBezTo>
                  <a:pt x="40408" y="19470"/>
                  <a:pt x="41836" y="17989"/>
                  <a:pt x="43265" y="16507"/>
                </a:cubicBezTo>
                <a:cubicBezTo>
                  <a:pt x="56326" y="3174"/>
                  <a:pt x="56326" y="3174"/>
                  <a:pt x="56326" y="3174"/>
                </a:cubicBezTo>
                <a:cubicBezTo>
                  <a:pt x="57755" y="1693"/>
                  <a:pt x="59183" y="0"/>
                  <a:pt x="60612" y="0"/>
                </a:cubicBezTo>
                <a:cubicBezTo>
                  <a:pt x="62040" y="0"/>
                  <a:pt x="63469" y="1693"/>
                  <a:pt x="63469" y="3174"/>
                </a:cubicBezTo>
                <a:cubicBezTo>
                  <a:pt x="77959" y="16507"/>
                  <a:pt x="77959" y="16507"/>
                  <a:pt x="77959" y="16507"/>
                </a:cubicBezTo>
                <a:cubicBezTo>
                  <a:pt x="79387" y="17989"/>
                  <a:pt x="79387" y="19470"/>
                  <a:pt x="79387" y="20952"/>
                </a:cubicBezTo>
                <a:cubicBezTo>
                  <a:pt x="79387" y="23915"/>
                  <a:pt x="76530" y="27089"/>
                  <a:pt x="73469" y="27089"/>
                </a:cubicBezTo>
                <a:close/>
              </a:path>
            </a:pathLst>
          </a:custGeom>
          <a:solidFill>
            <a:srgbClr val="111111"/>
          </a:solidFill>
          <a:ln>
            <a:noFill/>
          </a:ln>
        </p:spPr>
        <p:txBody>
          <a:bodyPr lIns="45713" tIns="22850" rIns="45713" bIns="22850" anchor="ctr" anchorCtr="0">
            <a:noAutofit/>
          </a:bodyPr>
          <a:lstStyle/>
          <a:p>
            <a:endParaRPr>
              <a:solidFill>
                <a:schemeClr val="dk1"/>
              </a:solidFill>
              <a:latin typeface="Roboto"/>
              <a:ea typeface="Roboto"/>
              <a:cs typeface="Roboto"/>
              <a:sym typeface="Roboto"/>
            </a:endParaRPr>
          </a:p>
        </p:txBody>
      </p:sp>
      <p:sp>
        <p:nvSpPr>
          <p:cNvPr id="4786" name="Shape 4786"/>
          <p:cNvSpPr/>
          <p:nvPr/>
        </p:nvSpPr>
        <p:spPr>
          <a:xfrm>
            <a:off x="8096837" y="3741111"/>
            <a:ext cx="281444" cy="273050"/>
          </a:xfrm>
          <a:custGeom>
            <a:avLst/>
            <a:gdLst/>
            <a:ahLst/>
            <a:cxnLst/>
            <a:rect l="0" t="0" r="0" b="0"/>
            <a:pathLst>
              <a:path w="120000" h="120000" extrusionOk="0">
                <a:moveTo>
                  <a:pt x="114071" y="100317"/>
                </a:moveTo>
                <a:lnTo>
                  <a:pt x="114071" y="100317"/>
                </a:lnTo>
                <a:cubicBezTo>
                  <a:pt x="85247" y="100317"/>
                  <a:pt x="85247" y="100317"/>
                  <a:pt x="85247" y="100317"/>
                </a:cubicBezTo>
                <a:cubicBezTo>
                  <a:pt x="76456" y="100317"/>
                  <a:pt x="76456" y="100317"/>
                  <a:pt x="76456" y="100317"/>
                </a:cubicBezTo>
                <a:cubicBezTo>
                  <a:pt x="76456" y="110687"/>
                  <a:pt x="76456" y="110687"/>
                  <a:pt x="76456" y="110687"/>
                </a:cubicBezTo>
                <a:cubicBezTo>
                  <a:pt x="85247" y="118306"/>
                  <a:pt x="85247" y="118306"/>
                  <a:pt x="85247" y="118306"/>
                </a:cubicBezTo>
                <a:cubicBezTo>
                  <a:pt x="85247" y="119788"/>
                  <a:pt x="85247" y="119788"/>
                  <a:pt x="85247" y="119788"/>
                </a:cubicBezTo>
                <a:cubicBezTo>
                  <a:pt x="34548" y="119788"/>
                  <a:pt x="34548" y="119788"/>
                  <a:pt x="34548" y="119788"/>
                </a:cubicBezTo>
                <a:cubicBezTo>
                  <a:pt x="34548" y="118306"/>
                  <a:pt x="34548" y="118306"/>
                  <a:pt x="34548" y="118306"/>
                </a:cubicBezTo>
                <a:cubicBezTo>
                  <a:pt x="41908" y="110687"/>
                  <a:pt x="41908" y="110687"/>
                  <a:pt x="41908" y="110687"/>
                </a:cubicBezTo>
                <a:cubicBezTo>
                  <a:pt x="41908" y="100317"/>
                  <a:pt x="41908" y="100317"/>
                  <a:pt x="41908" y="100317"/>
                </a:cubicBezTo>
                <a:cubicBezTo>
                  <a:pt x="34548" y="100317"/>
                  <a:pt x="34548" y="100317"/>
                  <a:pt x="34548" y="100317"/>
                </a:cubicBezTo>
                <a:cubicBezTo>
                  <a:pt x="5724" y="100317"/>
                  <a:pt x="5724" y="100317"/>
                  <a:pt x="5724" y="100317"/>
                </a:cubicBezTo>
                <a:cubicBezTo>
                  <a:pt x="2862" y="100317"/>
                  <a:pt x="0" y="97354"/>
                  <a:pt x="0" y="94391"/>
                </a:cubicBezTo>
                <a:cubicBezTo>
                  <a:pt x="0" y="15026"/>
                  <a:pt x="0" y="15026"/>
                  <a:pt x="0" y="15026"/>
                </a:cubicBezTo>
                <a:cubicBezTo>
                  <a:pt x="0" y="10582"/>
                  <a:pt x="2862" y="9100"/>
                  <a:pt x="5724" y="9100"/>
                </a:cubicBezTo>
                <a:cubicBezTo>
                  <a:pt x="47632" y="9100"/>
                  <a:pt x="47632" y="9100"/>
                  <a:pt x="47632" y="9100"/>
                </a:cubicBezTo>
                <a:cubicBezTo>
                  <a:pt x="47632" y="16507"/>
                  <a:pt x="47632" y="16507"/>
                  <a:pt x="47632" y="16507"/>
                </a:cubicBezTo>
                <a:cubicBezTo>
                  <a:pt x="7155" y="16507"/>
                  <a:pt x="7155" y="16507"/>
                  <a:pt x="7155" y="16507"/>
                </a:cubicBezTo>
                <a:cubicBezTo>
                  <a:pt x="7155" y="83809"/>
                  <a:pt x="7155" y="83809"/>
                  <a:pt x="7155" y="83809"/>
                </a:cubicBezTo>
                <a:cubicBezTo>
                  <a:pt x="111209" y="83809"/>
                  <a:pt x="111209" y="83809"/>
                  <a:pt x="111209" y="83809"/>
                </a:cubicBezTo>
                <a:cubicBezTo>
                  <a:pt x="111209" y="16507"/>
                  <a:pt x="111209" y="16507"/>
                  <a:pt x="111209" y="16507"/>
                </a:cubicBezTo>
                <a:cubicBezTo>
                  <a:pt x="70732" y="16507"/>
                  <a:pt x="70732" y="16507"/>
                  <a:pt x="70732" y="16507"/>
                </a:cubicBezTo>
                <a:cubicBezTo>
                  <a:pt x="70732" y="9100"/>
                  <a:pt x="70732" y="9100"/>
                  <a:pt x="70732" y="9100"/>
                </a:cubicBezTo>
                <a:cubicBezTo>
                  <a:pt x="114071" y="9100"/>
                  <a:pt x="114071" y="9100"/>
                  <a:pt x="114071" y="9100"/>
                </a:cubicBezTo>
                <a:cubicBezTo>
                  <a:pt x="116933" y="9100"/>
                  <a:pt x="119795" y="10582"/>
                  <a:pt x="119795" y="15026"/>
                </a:cubicBezTo>
                <a:cubicBezTo>
                  <a:pt x="119795" y="94391"/>
                  <a:pt x="119795" y="94391"/>
                  <a:pt x="119795" y="94391"/>
                </a:cubicBezTo>
                <a:cubicBezTo>
                  <a:pt x="119795" y="97354"/>
                  <a:pt x="116933" y="100317"/>
                  <a:pt x="114071" y="100317"/>
                </a:cubicBezTo>
                <a:close/>
                <a:moveTo>
                  <a:pt x="79522" y="34497"/>
                </a:moveTo>
                <a:lnTo>
                  <a:pt x="79522" y="34497"/>
                </a:lnTo>
                <a:cubicBezTo>
                  <a:pt x="79522" y="35978"/>
                  <a:pt x="78091" y="37460"/>
                  <a:pt x="76456" y="38941"/>
                </a:cubicBezTo>
                <a:cubicBezTo>
                  <a:pt x="63577" y="52486"/>
                  <a:pt x="63577" y="52486"/>
                  <a:pt x="63577" y="52486"/>
                </a:cubicBezTo>
                <a:cubicBezTo>
                  <a:pt x="62146" y="53968"/>
                  <a:pt x="60715" y="53968"/>
                  <a:pt x="59284" y="53968"/>
                </a:cubicBezTo>
                <a:cubicBezTo>
                  <a:pt x="57853" y="53968"/>
                  <a:pt x="56422" y="53968"/>
                  <a:pt x="56422" y="52486"/>
                </a:cubicBezTo>
                <a:cubicBezTo>
                  <a:pt x="41908" y="38941"/>
                  <a:pt x="41908" y="38941"/>
                  <a:pt x="41908" y="38941"/>
                </a:cubicBezTo>
                <a:cubicBezTo>
                  <a:pt x="40477" y="37460"/>
                  <a:pt x="40477" y="35978"/>
                  <a:pt x="40477" y="34497"/>
                </a:cubicBezTo>
                <a:cubicBezTo>
                  <a:pt x="40477" y="31534"/>
                  <a:pt x="43339" y="28571"/>
                  <a:pt x="46201" y="28571"/>
                </a:cubicBezTo>
                <a:cubicBezTo>
                  <a:pt x="47632" y="28571"/>
                  <a:pt x="49063" y="28571"/>
                  <a:pt x="50494" y="30052"/>
                </a:cubicBezTo>
                <a:cubicBezTo>
                  <a:pt x="53356" y="34497"/>
                  <a:pt x="53356" y="34497"/>
                  <a:pt x="53356" y="34497"/>
                </a:cubicBezTo>
                <a:cubicBezTo>
                  <a:pt x="53356" y="6137"/>
                  <a:pt x="53356" y="6137"/>
                  <a:pt x="53356" y="6137"/>
                </a:cubicBezTo>
                <a:cubicBezTo>
                  <a:pt x="53356" y="3174"/>
                  <a:pt x="56422" y="0"/>
                  <a:pt x="59284" y="0"/>
                </a:cubicBezTo>
                <a:cubicBezTo>
                  <a:pt x="63577" y="0"/>
                  <a:pt x="65008" y="3174"/>
                  <a:pt x="65008" y="6137"/>
                </a:cubicBezTo>
                <a:cubicBezTo>
                  <a:pt x="65008" y="34497"/>
                  <a:pt x="65008" y="34497"/>
                  <a:pt x="65008" y="34497"/>
                </a:cubicBezTo>
                <a:cubicBezTo>
                  <a:pt x="69301" y="30052"/>
                  <a:pt x="69301" y="30052"/>
                  <a:pt x="69301" y="30052"/>
                </a:cubicBezTo>
                <a:cubicBezTo>
                  <a:pt x="70732" y="28571"/>
                  <a:pt x="72163" y="28571"/>
                  <a:pt x="73594" y="28571"/>
                </a:cubicBezTo>
                <a:cubicBezTo>
                  <a:pt x="76456" y="28571"/>
                  <a:pt x="79522" y="31534"/>
                  <a:pt x="79522" y="34497"/>
                </a:cubicBezTo>
                <a:close/>
              </a:path>
            </a:pathLst>
          </a:custGeom>
          <a:solidFill>
            <a:srgbClr val="111111"/>
          </a:solidFill>
          <a:ln>
            <a:noFill/>
          </a:ln>
        </p:spPr>
        <p:txBody>
          <a:bodyPr lIns="45713" tIns="22850" rIns="45713" bIns="22850" anchor="ctr" anchorCtr="0">
            <a:noAutofit/>
          </a:bodyPr>
          <a:lstStyle/>
          <a:p>
            <a:endParaRPr>
              <a:solidFill>
                <a:schemeClr val="dk1"/>
              </a:solidFill>
              <a:latin typeface="Roboto"/>
              <a:ea typeface="Roboto"/>
              <a:cs typeface="Roboto"/>
              <a:sym typeface="Roboto"/>
            </a:endParaRPr>
          </a:p>
        </p:txBody>
      </p:sp>
      <p:sp>
        <p:nvSpPr>
          <p:cNvPr id="4787" name="Shape 4787"/>
          <p:cNvSpPr/>
          <p:nvPr/>
        </p:nvSpPr>
        <p:spPr>
          <a:xfrm>
            <a:off x="7593202" y="3760160"/>
            <a:ext cx="279327" cy="251884"/>
          </a:xfrm>
          <a:custGeom>
            <a:avLst/>
            <a:gdLst/>
            <a:ahLst/>
            <a:cxnLst/>
            <a:rect l="0" t="0" r="0" b="0"/>
            <a:pathLst>
              <a:path w="120000" h="120000" extrusionOk="0">
                <a:moveTo>
                  <a:pt x="114000" y="98702"/>
                </a:moveTo>
                <a:lnTo>
                  <a:pt x="114000" y="98702"/>
                </a:lnTo>
                <a:cubicBezTo>
                  <a:pt x="84827" y="98702"/>
                  <a:pt x="84827" y="98702"/>
                  <a:pt x="84827" y="98702"/>
                </a:cubicBezTo>
                <a:cubicBezTo>
                  <a:pt x="77379" y="98702"/>
                  <a:pt x="77379" y="98702"/>
                  <a:pt x="77379" y="98702"/>
                </a:cubicBezTo>
                <a:cubicBezTo>
                  <a:pt x="77379" y="109923"/>
                  <a:pt x="77379" y="109923"/>
                  <a:pt x="77379" y="109923"/>
                </a:cubicBezTo>
                <a:cubicBezTo>
                  <a:pt x="84827" y="118167"/>
                  <a:pt x="84827" y="118167"/>
                  <a:pt x="84827" y="118167"/>
                </a:cubicBezTo>
                <a:cubicBezTo>
                  <a:pt x="84827" y="119770"/>
                  <a:pt x="84827" y="119770"/>
                  <a:pt x="84827" y="119770"/>
                </a:cubicBezTo>
                <a:cubicBezTo>
                  <a:pt x="34965" y="119770"/>
                  <a:pt x="34965" y="119770"/>
                  <a:pt x="34965" y="119770"/>
                </a:cubicBezTo>
                <a:cubicBezTo>
                  <a:pt x="34965" y="118167"/>
                  <a:pt x="34965" y="118167"/>
                  <a:pt x="34965" y="118167"/>
                </a:cubicBezTo>
                <a:cubicBezTo>
                  <a:pt x="42413" y="109923"/>
                  <a:pt x="42413" y="109923"/>
                  <a:pt x="42413" y="109923"/>
                </a:cubicBezTo>
                <a:cubicBezTo>
                  <a:pt x="42413" y="98702"/>
                  <a:pt x="42413" y="98702"/>
                  <a:pt x="42413" y="98702"/>
                </a:cubicBezTo>
                <a:cubicBezTo>
                  <a:pt x="34965" y="98702"/>
                  <a:pt x="34965" y="98702"/>
                  <a:pt x="34965" y="98702"/>
                </a:cubicBezTo>
                <a:cubicBezTo>
                  <a:pt x="5793" y="98702"/>
                  <a:pt x="5793" y="98702"/>
                  <a:pt x="5793" y="98702"/>
                </a:cubicBezTo>
                <a:cubicBezTo>
                  <a:pt x="1448" y="98702"/>
                  <a:pt x="0" y="95496"/>
                  <a:pt x="0" y="92290"/>
                </a:cubicBezTo>
                <a:cubicBezTo>
                  <a:pt x="0" y="6412"/>
                  <a:pt x="0" y="6412"/>
                  <a:pt x="0" y="6412"/>
                </a:cubicBezTo>
                <a:cubicBezTo>
                  <a:pt x="0" y="1603"/>
                  <a:pt x="1448" y="0"/>
                  <a:pt x="5793" y="0"/>
                </a:cubicBezTo>
                <a:cubicBezTo>
                  <a:pt x="114000" y="0"/>
                  <a:pt x="114000" y="0"/>
                  <a:pt x="114000" y="0"/>
                </a:cubicBezTo>
                <a:cubicBezTo>
                  <a:pt x="118344" y="0"/>
                  <a:pt x="119793" y="1603"/>
                  <a:pt x="119793" y="6412"/>
                </a:cubicBezTo>
                <a:cubicBezTo>
                  <a:pt x="119793" y="92290"/>
                  <a:pt x="119793" y="92290"/>
                  <a:pt x="119793" y="92290"/>
                </a:cubicBezTo>
                <a:cubicBezTo>
                  <a:pt x="119793" y="95496"/>
                  <a:pt x="118344" y="98702"/>
                  <a:pt x="114000" y="98702"/>
                </a:cubicBezTo>
                <a:close/>
                <a:moveTo>
                  <a:pt x="112551" y="8015"/>
                </a:moveTo>
                <a:lnTo>
                  <a:pt x="112551" y="8015"/>
                </a:lnTo>
                <a:cubicBezTo>
                  <a:pt x="7241" y="8015"/>
                  <a:pt x="7241" y="8015"/>
                  <a:pt x="7241" y="8015"/>
                </a:cubicBezTo>
                <a:cubicBezTo>
                  <a:pt x="7241" y="80839"/>
                  <a:pt x="7241" y="80839"/>
                  <a:pt x="7241" y="80839"/>
                </a:cubicBezTo>
                <a:cubicBezTo>
                  <a:pt x="112551" y="80839"/>
                  <a:pt x="112551" y="80839"/>
                  <a:pt x="112551" y="80839"/>
                </a:cubicBezTo>
                <a:lnTo>
                  <a:pt x="112551" y="8015"/>
                </a:lnTo>
                <a:close/>
                <a:moveTo>
                  <a:pt x="48206" y="25877"/>
                </a:moveTo>
                <a:lnTo>
                  <a:pt x="48206" y="25877"/>
                </a:lnTo>
                <a:cubicBezTo>
                  <a:pt x="49655" y="25877"/>
                  <a:pt x="51103" y="25877"/>
                  <a:pt x="52551" y="27480"/>
                </a:cubicBezTo>
                <a:cubicBezTo>
                  <a:pt x="60000" y="35496"/>
                  <a:pt x="60000" y="35496"/>
                  <a:pt x="60000" y="35496"/>
                </a:cubicBezTo>
                <a:cubicBezTo>
                  <a:pt x="67241" y="27480"/>
                  <a:pt x="67241" y="27480"/>
                  <a:pt x="67241" y="27480"/>
                </a:cubicBezTo>
                <a:cubicBezTo>
                  <a:pt x="68689" y="25877"/>
                  <a:pt x="70137" y="25877"/>
                  <a:pt x="71586" y="25877"/>
                </a:cubicBezTo>
                <a:cubicBezTo>
                  <a:pt x="74482" y="25877"/>
                  <a:pt x="77379" y="27480"/>
                  <a:pt x="77379" y="32290"/>
                </a:cubicBezTo>
                <a:cubicBezTo>
                  <a:pt x="77379" y="33893"/>
                  <a:pt x="77379" y="35496"/>
                  <a:pt x="75931" y="35496"/>
                </a:cubicBezTo>
                <a:cubicBezTo>
                  <a:pt x="68689" y="45343"/>
                  <a:pt x="68689" y="45343"/>
                  <a:pt x="68689" y="45343"/>
                </a:cubicBezTo>
                <a:cubicBezTo>
                  <a:pt x="75931" y="53358"/>
                  <a:pt x="75931" y="53358"/>
                  <a:pt x="75931" y="53358"/>
                </a:cubicBezTo>
                <a:cubicBezTo>
                  <a:pt x="77379" y="54961"/>
                  <a:pt x="77379" y="56564"/>
                  <a:pt x="77379" y="58167"/>
                </a:cubicBezTo>
                <a:cubicBezTo>
                  <a:pt x="77379" y="61374"/>
                  <a:pt x="74482" y="64809"/>
                  <a:pt x="71586" y="64809"/>
                </a:cubicBezTo>
                <a:cubicBezTo>
                  <a:pt x="70137" y="64809"/>
                  <a:pt x="68689" y="63206"/>
                  <a:pt x="67241" y="61374"/>
                </a:cubicBezTo>
                <a:cubicBezTo>
                  <a:pt x="60000" y="53358"/>
                  <a:pt x="60000" y="53358"/>
                  <a:pt x="60000" y="53358"/>
                </a:cubicBezTo>
                <a:cubicBezTo>
                  <a:pt x="52551" y="61374"/>
                  <a:pt x="52551" y="61374"/>
                  <a:pt x="52551" y="61374"/>
                </a:cubicBezTo>
                <a:cubicBezTo>
                  <a:pt x="51103" y="63206"/>
                  <a:pt x="49655" y="64809"/>
                  <a:pt x="48206" y="64809"/>
                </a:cubicBezTo>
                <a:cubicBezTo>
                  <a:pt x="45310" y="64809"/>
                  <a:pt x="42413" y="61374"/>
                  <a:pt x="42413" y="58167"/>
                </a:cubicBezTo>
                <a:cubicBezTo>
                  <a:pt x="42413" y="56564"/>
                  <a:pt x="42413" y="54961"/>
                  <a:pt x="43862" y="53358"/>
                </a:cubicBezTo>
                <a:cubicBezTo>
                  <a:pt x="51103" y="45343"/>
                  <a:pt x="51103" y="45343"/>
                  <a:pt x="51103" y="45343"/>
                </a:cubicBezTo>
                <a:cubicBezTo>
                  <a:pt x="43862" y="35496"/>
                  <a:pt x="43862" y="35496"/>
                  <a:pt x="43862" y="35496"/>
                </a:cubicBezTo>
                <a:cubicBezTo>
                  <a:pt x="42413" y="35496"/>
                  <a:pt x="42413" y="33893"/>
                  <a:pt x="42413" y="32290"/>
                </a:cubicBezTo>
                <a:cubicBezTo>
                  <a:pt x="42413" y="27480"/>
                  <a:pt x="45310" y="25877"/>
                  <a:pt x="48206" y="25877"/>
                </a:cubicBezTo>
                <a:close/>
              </a:path>
            </a:pathLst>
          </a:custGeom>
          <a:solidFill>
            <a:srgbClr val="111111"/>
          </a:solidFill>
          <a:ln>
            <a:noFill/>
          </a:ln>
        </p:spPr>
        <p:txBody>
          <a:bodyPr lIns="45713" tIns="22850" rIns="45713" bIns="22850" anchor="ctr" anchorCtr="0">
            <a:noAutofit/>
          </a:bodyPr>
          <a:lstStyle/>
          <a:p>
            <a:endParaRPr>
              <a:solidFill>
                <a:schemeClr val="dk1"/>
              </a:solidFill>
              <a:latin typeface="Roboto"/>
              <a:ea typeface="Roboto"/>
              <a:cs typeface="Roboto"/>
              <a:sym typeface="Roboto"/>
            </a:endParaRPr>
          </a:p>
        </p:txBody>
      </p:sp>
      <p:sp>
        <p:nvSpPr>
          <p:cNvPr id="4788" name="Shape 4788"/>
          <p:cNvSpPr/>
          <p:nvPr/>
        </p:nvSpPr>
        <p:spPr>
          <a:xfrm>
            <a:off x="10581157" y="1725687"/>
            <a:ext cx="281442" cy="251884"/>
          </a:xfrm>
          <a:custGeom>
            <a:avLst/>
            <a:gdLst/>
            <a:ahLst/>
            <a:cxnLst/>
            <a:rect l="0" t="0" r="0" b="0"/>
            <a:pathLst>
              <a:path w="120000" h="120000" extrusionOk="0">
                <a:moveTo>
                  <a:pt x="114071" y="98702"/>
                </a:moveTo>
                <a:lnTo>
                  <a:pt x="114071" y="98702"/>
                </a:lnTo>
                <a:cubicBezTo>
                  <a:pt x="85247" y="98702"/>
                  <a:pt x="85247" y="98702"/>
                  <a:pt x="85247" y="98702"/>
                </a:cubicBezTo>
                <a:cubicBezTo>
                  <a:pt x="77887" y="98702"/>
                  <a:pt x="77887" y="98702"/>
                  <a:pt x="77887" y="98702"/>
                </a:cubicBezTo>
                <a:cubicBezTo>
                  <a:pt x="77887" y="109923"/>
                  <a:pt x="77887" y="109923"/>
                  <a:pt x="77887" y="109923"/>
                </a:cubicBezTo>
                <a:cubicBezTo>
                  <a:pt x="85247" y="118167"/>
                  <a:pt x="85247" y="118167"/>
                  <a:pt x="85247" y="118167"/>
                </a:cubicBezTo>
                <a:cubicBezTo>
                  <a:pt x="85247" y="119770"/>
                  <a:pt x="85247" y="119770"/>
                  <a:pt x="85247" y="119770"/>
                </a:cubicBezTo>
                <a:cubicBezTo>
                  <a:pt x="34548" y="119770"/>
                  <a:pt x="34548" y="119770"/>
                  <a:pt x="34548" y="119770"/>
                </a:cubicBezTo>
                <a:cubicBezTo>
                  <a:pt x="34548" y="118167"/>
                  <a:pt x="34548" y="118167"/>
                  <a:pt x="34548" y="118167"/>
                </a:cubicBezTo>
                <a:cubicBezTo>
                  <a:pt x="43339" y="109923"/>
                  <a:pt x="43339" y="109923"/>
                  <a:pt x="43339" y="109923"/>
                </a:cubicBezTo>
                <a:cubicBezTo>
                  <a:pt x="43339" y="98702"/>
                  <a:pt x="43339" y="98702"/>
                  <a:pt x="43339" y="98702"/>
                </a:cubicBezTo>
                <a:cubicBezTo>
                  <a:pt x="34548" y="98702"/>
                  <a:pt x="34548" y="98702"/>
                  <a:pt x="34548" y="98702"/>
                </a:cubicBezTo>
                <a:cubicBezTo>
                  <a:pt x="5724" y="98702"/>
                  <a:pt x="5724" y="98702"/>
                  <a:pt x="5724" y="98702"/>
                </a:cubicBezTo>
                <a:cubicBezTo>
                  <a:pt x="2862" y="98702"/>
                  <a:pt x="0" y="95496"/>
                  <a:pt x="0" y="92290"/>
                </a:cubicBezTo>
                <a:cubicBezTo>
                  <a:pt x="0" y="6412"/>
                  <a:pt x="0" y="6412"/>
                  <a:pt x="0" y="6412"/>
                </a:cubicBezTo>
                <a:cubicBezTo>
                  <a:pt x="0" y="1603"/>
                  <a:pt x="2862" y="0"/>
                  <a:pt x="5724" y="0"/>
                </a:cubicBezTo>
                <a:cubicBezTo>
                  <a:pt x="114071" y="0"/>
                  <a:pt x="114071" y="0"/>
                  <a:pt x="114071" y="0"/>
                </a:cubicBezTo>
                <a:cubicBezTo>
                  <a:pt x="116933" y="0"/>
                  <a:pt x="119795" y="1603"/>
                  <a:pt x="119795" y="6412"/>
                </a:cubicBezTo>
                <a:cubicBezTo>
                  <a:pt x="119795" y="92290"/>
                  <a:pt x="119795" y="92290"/>
                  <a:pt x="119795" y="92290"/>
                </a:cubicBezTo>
                <a:cubicBezTo>
                  <a:pt x="119795" y="95496"/>
                  <a:pt x="116933" y="98702"/>
                  <a:pt x="114071" y="98702"/>
                </a:cubicBezTo>
                <a:close/>
                <a:moveTo>
                  <a:pt x="112640" y="8015"/>
                </a:moveTo>
                <a:lnTo>
                  <a:pt x="112640" y="8015"/>
                </a:lnTo>
                <a:cubicBezTo>
                  <a:pt x="8586" y="8015"/>
                  <a:pt x="8586" y="8015"/>
                  <a:pt x="8586" y="8015"/>
                </a:cubicBezTo>
                <a:cubicBezTo>
                  <a:pt x="8586" y="80839"/>
                  <a:pt x="8586" y="80839"/>
                  <a:pt x="8586" y="80839"/>
                </a:cubicBezTo>
                <a:cubicBezTo>
                  <a:pt x="112640" y="80839"/>
                  <a:pt x="112640" y="80839"/>
                  <a:pt x="112640" y="80839"/>
                </a:cubicBezTo>
                <a:lnTo>
                  <a:pt x="112640" y="8015"/>
                </a:lnTo>
                <a:close/>
                <a:moveTo>
                  <a:pt x="49063" y="38702"/>
                </a:moveTo>
                <a:lnTo>
                  <a:pt x="49063" y="38702"/>
                </a:lnTo>
                <a:cubicBezTo>
                  <a:pt x="50494" y="38702"/>
                  <a:pt x="51925" y="38702"/>
                  <a:pt x="51925" y="40305"/>
                </a:cubicBezTo>
                <a:cubicBezTo>
                  <a:pt x="56218" y="43740"/>
                  <a:pt x="56218" y="43740"/>
                  <a:pt x="56218" y="43740"/>
                </a:cubicBezTo>
                <a:cubicBezTo>
                  <a:pt x="67870" y="32290"/>
                  <a:pt x="67870" y="32290"/>
                  <a:pt x="67870" y="32290"/>
                </a:cubicBezTo>
                <a:cubicBezTo>
                  <a:pt x="69301" y="30687"/>
                  <a:pt x="70732" y="29083"/>
                  <a:pt x="72163" y="29083"/>
                </a:cubicBezTo>
                <a:cubicBezTo>
                  <a:pt x="75025" y="29083"/>
                  <a:pt x="77887" y="32290"/>
                  <a:pt x="77887" y="35496"/>
                </a:cubicBezTo>
                <a:cubicBezTo>
                  <a:pt x="77887" y="37099"/>
                  <a:pt x="76456" y="38702"/>
                  <a:pt x="75025" y="40305"/>
                </a:cubicBezTo>
                <a:cubicBezTo>
                  <a:pt x="60715" y="58167"/>
                  <a:pt x="60715" y="58167"/>
                  <a:pt x="60715" y="58167"/>
                </a:cubicBezTo>
                <a:cubicBezTo>
                  <a:pt x="59284" y="59770"/>
                  <a:pt x="57649" y="59770"/>
                  <a:pt x="56218" y="59770"/>
                </a:cubicBezTo>
                <a:cubicBezTo>
                  <a:pt x="54787" y="59770"/>
                  <a:pt x="53356" y="59770"/>
                  <a:pt x="51925" y="58167"/>
                </a:cubicBezTo>
                <a:cubicBezTo>
                  <a:pt x="44770" y="48549"/>
                  <a:pt x="44770" y="48549"/>
                  <a:pt x="44770" y="48549"/>
                </a:cubicBezTo>
                <a:cubicBezTo>
                  <a:pt x="43339" y="48549"/>
                  <a:pt x="43339" y="46946"/>
                  <a:pt x="43339" y="45343"/>
                </a:cubicBezTo>
                <a:cubicBezTo>
                  <a:pt x="43339" y="40305"/>
                  <a:pt x="44770" y="38702"/>
                  <a:pt x="49063" y="38702"/>
                </a:cubicBezTo>
                <a:close/>
              </a:path>
            </a:pathLst>
          </a:custGeom>
          <a:solidFill>
            <a:srgbClr val="111111"/>
          </a:solidFill>
          <a:ln>
            <a:noFill/>
          </a:ln>
        </p:spPr>
        <p:txBody>
          <a:bodyPr lIns="45713" tIns="22850" rIns="45713" bIns="22850" anchor="ctr" anchorCtr="0">
            <a:noAutofit/>
          </a:bodyPr>
          <a:lstStyle/>
          <a:p>
            <a:endParaRPr>
              <a:solidFill>
                <a:schemeClr val="dk1"/>
              </a:solidFill>
              <a:latin typeface="Roboto"/>
              <a:ea typeface="Roboto"/>
              <a:cs typeface="Roboto"/>
              <a:sym typeface="Roboto"/>
            </a:endParaRPr>
          </a:p>
        </p:txBody>
      </p:sp>
      <p:sp>
        <p:nvSpPr>
          <p:cNvPr id="4789" name="Shape 4789"/>
          <p:cNvSpPr/>
          <p:nvPr/>
        </p:nvSpPr>
        <p:spPr>
          <a:xfrm>
            <a:off x="10077522" y="1725687"/>
            <a:ext cx="281442" cy="251884"/>
          </a:xfrm>
          <a:custGeom>
            <a:avLst/>
            <a:gdLst/>
            <a:ahLst/>
            <a:cxnLst/>
            <a:rect l="0" t="0" r="0" b="0"/>
            <a:pathLst>
              <a:path w="120000" h="120000" extrusionOk="0">
                <a:moveTo>
                  <a:pt x="114071" y="98702"/>
                </a:moveTo>
                <a:lnTo>
                  <a:pt x="114071" y="98702"/>
                </a:lnTo>
                <a:cubicBezTo>
                  <a:pt x="85247" y="98702"/>
                  <a:pt x="85247" y="98702"/>
                  <a:pt x="85247" y="98702"/>
                </a:cubicBezTo>
                <a:cubicBezTo>
                  <a:pt x="76456" y="98702"/>
                  <a:pt x="76456" y="98702"/>
                  <a:pt x="76456" y="98702"/>
                </a:cubicBezTo>
                <a:cubicBezTo>
                  <a:pt x="76456" y="109923"/>
                  <a:pt x="76456" y="109923"/>
                  <a:pt x="76456" y="109923"/>
                </a:cubicBezTo>
                <a:cubicBezTo>
                  <a:pt x="85247" y="118167"/>
                  <a:pt x="85247" y="118167"/>
                  <a:pt x="85247" y="118167"/>
                </a:cubicBezTo>
                <a:cubicBezTo>
                  <a:pt x="85247" y="119770"/>
                  <a:pt x="85247" y="119770"/>
                  <a:pt x="85247" y="119770"/>
                </a:cubicBezTo>
                <a:cubicBezTo>
                  <a:pt x="34548" y="119770"/>
                  <a:pt x="34548" y="119770"/>
                  <a:pt x="34548" y="119770"/>
                </a:cubicBezTo>
                <a:cubicBezTo>
                  <a:pt x="34548" y="118167"/>
                  <a:pt x="34548" y="118167"/>
                  <a:pt x="34548" y="118167"/>
                </a:cubicBezTo>
                <a:cubicBezTo>
                  <a:pt x="41703" y="109923"/>
                  <a:pt x="41703" y="109923"/>
                  <a:pt x="41703" y="109923"/>
                </a:cubicBezTo>
                <a:cubicBezTo>
                  <a:pt x="41703" y="98702"/>
                  <a:pt x="41703" y="98702"/>
                  <a:pt x="41703" y="98702"/>
                </a:cubicBezTo>
                <a:cubicBezTo>
                  <a:pt x="34548" y="98702"/>
                  <a:pt x="34548" y="98702"/>
                  <a:pt x="34548" y="98702"/>
                </a:cubicBezTo>
                <a:cubicBezTo>
                  <a:pt x="5724" y="98702"/>
                  <a:pt x="5724" y="98702"/>
                  <a:pt x="5724" y="98702"/>
                </a:cubicBezTo>
                <a:cubicBezTo>
                  <a:pt x="2862" y="98702"/>
                  <a:pt x="0" y="95496"/>
                  <a:pt x="0" y="92290"/>
                </a:cubicBezTo>
                <a:cubicBezTo>
                  <a:pt x="0" y="6412"/>
                  <a:pt x="0" y="6412"/>
                  <a:pt x="0" y="6412"/>
                </a:cubicBezTo>
                <a:cubicBezTo>
                  <a:pt x="0" y="1603"/>
                  <a:pt x="2862" y="0"/>
                  <a:pt x="5724" y="0"/>
                </a:cubicBezTo>
                <a:cubicBezTo>
                  <a:pt x="114071" y="0"/>
                  <a:pt x="114071" y="0"/>
                  <a:pt x="114071" y="0"/>
                </a:cubicBezTo>
                <a:cubicBezTo>
                  <a:pt x="116933" y="0"/>
                  <a:pt x="119795" y="1603"/>
                  <a:pt x="119795" y="6412"/>
                </a:cubicBezTo>
                <a:cubicBezTo>
                  <a:pt x="119795" y="92290"/>
                  <a:pt x="119795" y="92290"/>
                  <a:pt x="119795" y="92290"/>
                </a:cubicBezTo>
                <a:cubicBezTo>
                  <a:pt x="119795" y="95496"/>
                  <a:pt x="116933" y="98702"/>
                  <a:pt x="114071" y="98702"/>
                </a:cubicBezTo>
                <a:close/>
                <a:moveTo>
                  <a:pt x="111209" y="8015"/>
                </a:moveTo>
                <a:lnTo>
                  <a:pt x="111209" y="8015"/>
                </a:lnTo>
                <a:cubicBezTo>
                  <a:pt x="7155" y="8015"/>
                  <a:pt x="7155" y="8015"/>
                  <a:pt x="7155" y="8015"/>
                </a:cubicBezTo>
                <a:cubicBezTo>
                  <a:pt x="7155" y="80839"/>
                  <a:pt x="7155" y="80839"/>
                  <a:pt x="7155" y="80839"/>
                </a:cubicBezTo>
                <a:cubicBezTo>
                  <a:pt x="111209" y="80839"/>
                  <a:pt x="111209" y="80839"/>
                  <a:pt x="111209" y="80839"/>
                </a:cubicBezTo>
                <a:lnTo>
                  <a:pt x="111209" y="8015"/>
                </a:lnTo>
                <a:close/>
                <a:moveTo>
                  <a:pt x="47632" y="38702"/>
                </a:moveTo>
                <a:lnTo>
                  <a:pt x="47632" y="38702"/>
                </a:lnTo>
                <a:cubicBezTo>
                  <a:pt x="70732" y="38702"/>
                  <a:pt x="70732" y="38702"/>
                  <a:pt x="70732" y="38702"/>
                </a:cubicBezTo>
                <a:cubicBezTo>
                  <a:pt x="75025" y="38702"/>
                  <a:pt x="76456" y="40305"/>
                  <a:pt x="76456" y="45343"/>
                </a:cubicBezTo>
                <a:cubicBezTo>
                  <a:pt x="76456" y="48549"/>
                  <a:pt x="75025" y="51755"/>
                  <a:pt x="70732" y="51755"/>
                </a:cubicBezTo>
                <a:cubicBezTo>
                  <a:pt x="47632" y="51755"/>
                  <a:pt x="47632" y="51755"/>
                  <a:pt x="47632" y="51755"/>
                </a:cubicBezTo>
                <a:cubicBezTo>
                  <a:pt x="44770" y="51755"/>
                  <a:pt x="41703" y="48549"/>
                  <a:pt x="41703" y="45343"/>
                </a:cubicBezTo>
                <a:cubicBezTo>
                  <a:pt x="41703" y="40305"/>
                  <a:pt x="44770" y="38702"/>
                  <a:pt x="47632" y="38702"/>
                </a:cubicBezTo>
                <a:close/>
              </a:path>
            </a:pathLst>
          </a:custGeom>
          <a:solidFill>
            <a:srgbClr val="111111"/>
          </a:solidFill>
          <a:ln>
            <a:noFill/>
          </a:ln>
        </p:spPr>
        <p:txBody>
          <a:bodyPr lIns="45713" tIns="22850" rIns="45713" bIns="22850" anchor="ctr" anchorCtr="0">
            <a:noAutofit/>
          </a:bodyPr>
          <a:lstStyle/>
          <a:p>
            <a:endParaRPr>
              <a:solidFill>
                <a:schemeClr val="dk1"/>
              </a:solidFill>
              <a:latin typeface="Roboto"/>
              <a:ea typeface="Roboto"/>
              <a:cs typeface="Roboto"/>
              <a:sym typeface="Roboto"/>
            </a:endParaRPr>
          </a:p>
        </p:txBody>
      </p:sp>
      <p:sp>
        <p:nvSpPr>
          <p:cNvPr id="4790" name="Shape 4790"/>
          <p:cNvSpPr/>
          <p:nvPr/>
        </p:nvSpPr>
        <p:spPr>
          <a:xfrm>
            <a:off x="9571769" y="1725687"/>
            <a:ext cx="279327" cy="251884"/>
          </a:xfrm>
          <a:custGeom>
            <a:avLst/>
            <a:gdLst/>
            <a:ahLst/>
            <a:cxnLst/>
            <a:rect l="0" t="0" r="0" b="0"/>
            <a:pathLst>
              <a:path w="120000" h="120000" extrusionOk="0">
                <a:moveTo>
                  <a:pt x="114000" y="98702"/>
                </a:moveTo>
                <a:lnTo>
                  <a:pt x="114000" y="98702"/>
                </a:lnTo>
                <a:cubicBezTo>
                  <a:pt x="84620" y="98702"/>
                  <a:pt x="84620" y="98702"/>
                  <a:pt x="84620" y="98702"/>
                </a:cubicBezTo>
                <a:cubicBezTo>
                  <a:pt x="77379" y="98702"/>
                  <a:pt x="77379" y="98702"/>
                  <a:pt x="77379" y="98702"/>
                </a:cubicBezTo>
                <a:cubicBezTo>
                  <a:pt x="77379" y="109923"/>
                  <a:pt x="77379" y="109923"/>
                  <a:pt x="77379" y="109923"/>
                </a:cubicBezTo>
                <a:cubicBezTo>
                  <a:pt x="84620" y="118167"/>
                  <a:pt x="84620" y="118167"/>
                  <a:pt x="84620" y="118167"/>
                </a:cubicBezTo>
                <a:cubicBezTo>
                  <a:pt x="84620" y="119770"/>
                  <a:pt x="84620" y="119770"/>
                  <a:pt x="84620" y="119770"/>
                </a:cubicBezTo>
                <a:cubicBezTo>
                  <a:pt x="34965" y="119770"/>
                  <a:pt x="34965" y="119770"/>
                  <a:pt x="34965" y="119770"/>
                </a:cubicBezTo>
                <a:cubicBezTo>
                  <a:pt x="34965" y="118167"/>
                  <a:pt x="34965" y="118167"/>
                  <a:pt x="34965" y="118167"/>
                </a:cubicBezTo>
                <a:cubicBezTo>
                  <a:pt x="42206" y="109923"/>
                  <a:pt x="42206" y="109923"/>
                  <a:pt x="42206" y="109923"/>
                </a:cubicBezTo>
                <a:cubicBezTo>
                  <a:pt x="42206" y="98702"/>
                  <a:pt x="42206" y="98702"/>
                  <a:pt x="42206" y="98702"/>
                </a:cubicBezTo>
                <a:cubicBezTo>
                  <a:pt x="34965" y="98702"/>
                  <a:pt x="34965" y="98702"/>
                  <a:pt x="34965" y="98702"/>
                </a:cubicBezTo>
                <a:cubicBezTo>
                  <a:pt x="5793" y="98702"/>
                  <a:pt x="5793" y="98702"/>
                  <a:pt x="5793" y="98702"/>
                </a:cubicBezTo>
                <a:cubicBezTo>
                  <a:pt x="1448" y="98702"/>
                  <a:pt x="0" y="95496"/>
                  <a:pt x="0" y="92290"/>
                </a:cubicBezTo>
                <a:cubicBezTo>
                  <a:pt x="0" y="6412"/>
                  <a:pt x="0" y="6412"/>
                  <a:pt x="0" y="6412"/>
                </a:cubicBezTo>
                <a:cubicBezTo>
                  <a:pt x="0" y="1603"/>
                  <a:pt x="1448" y="0"/>
                  <a:pt x="5793" y="0"/>
                </a:cubicBezTo>
                <a:cubicBezTo>
                  <a:pt x="114000" y="0"/>
                  <a:pt x="114000" y="0"/>
                  <a:pt x="114000" y="0"/>
                </a:cubicBezTo>
                <a:cubicBezTo>
                  <a:pt x="118344" y="0"/>
                  <a:pt x="119793" y="1603"/>
                  <a:pt x="119793" y="6412"/>
                </a:cubicBezTo>
                <a:cubicBezTo>
                  <a:pt x="119793" y="92290"/>
                  <a:pt x="119793" y="92290"/>
                  <a:pt x="119793" y="92290"/>
                </a:cubicBezTo>
                <a:cubicBezTo>
                  <a:pt x="119793" y="95496"/>
                  <a:pt x="118344" y="98702"/>
                  <a:pt x="114000" y="98702"/>
                </a:cubicBezTo>
                <a:close/>
                <a:moveTo>
                  <a:pt x="112551" y="8015"/>
                </a:moveTo>
                <a:lnTo>
                  <a:pt x="112551" y="8015"/>
                </a:lnTo>
                <a:cubicBezTo>
                  <a:pt x="7241" y="8015"/>
                  <a:pt x="7241" y="8015"/>
                  <a:pt x="7241" y="8015"/>
                </a:cubicBezTo>
                <a:cubicBezTo>
                  <a:pt x="7241" y="80839"/>
                  <a:pt x="7241" y="80839"/>
                  <a:pt x="7241" y="80839"/>
                </a:cubicBezTo>
                <a:cubicBezTo>
                  <a:pt x="112551" y="80839"/>
                  <a:pt x="112551" y="80839"/>
                  <a:pt x="112551" y="80839"/>
                </a:cubicBezTo>
                <a:lnTo>
                  <a:pt x="112551" y="8015"/>
                </a:lnTo>
                <a:close/>
                <a:moveTo>
                  <a:pt x="48206" y="38702"/>
                </a:moveTo>
                <a:lnTo>
                  <a:pt x="48206" y="38702"/>
                </a:lnTo>
                <a:cubicBezTo>
                  <a:pt x="54000" y="38702"/>
                  <a:pt x="54000" y="38702"/>
                  <a:pt x="54000" y="38702"/>
                </a:cubicBezTo>
                <a:cubicBezTo>
                  <a:pt x="54000" y="32290"/>
                  <a:pt x="54000" y="32290"/>
                  <a:pt x="54000" y="32290"/>
                </a:cubicBezTo>
                <a:cubicBezTo>
                  <a:pt x="54000" y="27480"/>
                  <a:pt x="56896" y="25877"/>
                  <a:pt x="59793" y="25877"/>
                </a:cubicBezTo>
                <a:cubicBezTo>
                  <a:pt x="62689" y="25877"/>
                  <a:pt x="65793" y="27480"/>
                  <a:pt x="65793" y="32290"/>
                </a:cubicBezTo>
                <a:cubicBezTo>
                  <a:pt x="65793" y="38702"/>
                  <a:pt x="65793" y="38702"/>
                  <a:pt x="65793" y="38702"/>
                </a:cubicBezTo>
                <a:cubicBezTo>
                  <a:pt x="71586" y="38702"/>
                  <a:pt x="71586" y="38702"/>
                  <a:pt x="71586" y="38702"/>
                </a:cubicBezTo>
                <a:cubicBezTo>
                  <a:pt x="74482" y="38702"/>
                  <a:pt x="77379" y="40305"/>
                  <a:pt x="77379" y="45343"/>
                </a:cubicBezTo>
                <a:cubicBezTo>
                  <a:pt x="77379" y="48549"/>
                  <a:pt x="74482" y="51755"/>
                  <a:pt x="71586" y="51755"/>
                </a:cubicBezTo>
                <a:cubicBezTo>
                  <a:pt x="65793" y="51755"/>
                  <a:pt x="65793" y="51755"/>
                  <a:pt x="65793" y="51755"/>
                </a:cubicBezTo>
                <a:cubicBezTo>
                  <a:pt x="65793" y="58167"/>
                  <a:pt x="65793" y="58167"/>
                  <a:pt x="65793" y="58167"/>
                </a:cubicBezTo>
                <a:cubicBezTo>
                  <a:pt x="65793" y="61374"/>
                  <a:pt x="62689" y="64809"/>
                  <a:pt x="59793" y="64809"/>
                </a:cubicBezTo>
                <a:cubicBezTo>
                  <a:pt x="56896" y="64809"/>
                  <a:pt x="54000" y="61374"/>
                  <a:pt x="54000" y="58167"/>
                </a:cubicBezTo>
                <a:cubicBezTo>
                  <a:pt x="54000" y="51755"/>
                  <a:pt x="54000" y="51755"/>
                  <a:pt x="54000" y="51755"/>
                </a:cubicBezTo>
                <a:cubicBezTo>
                  <a:pt x="48206" y="51755"/>
                  <a:pt x="48206" y="51755"/>
                  <a:pt x="48206" y="51755"/>
                </a:cubicBezTo>
                <a:cubicBezTo>
                  <a:pt x="45310" y="51755"/>
                  <a:pt x="42206" y="48549"/>
                  <a:pt x="42206" y="45343"/>
                </a:cubicBezTo>
                <a:cubicBezTo>
                  <a:pt x="42206" y="40305"/>
                  <a:pt x="45310" y="38702"/>
                  <a:pt x="48206" y="38702"/>
                </a:cubicBezTo>
                <a:close/>
              </a:path>
            </a:pathLst>
          </a:custGeom>
          <a:solidFill>
            <a:srgbClr val="111111"/>
          </a:solidFill>
          <a:ln>
            <a:noFill/>
          </a:ln>
        </p:spPr>
        <p:txBody>
          <a:bodyPr lIns="45713" tIns="22850" rIns="45713" bIns="22850" anchor="ctr" anchorCtr="0">
            <a:noAutofit/>
          </a:bodyPr>
          <a:lstStyle/>
          <a:p>
            <a:endParaRPr>
              <a:solidFill>
                <a:schemeClr val="dk1"/>
              </a:solidFill>
              <a:latin typeface="Roboto"/>
              <a:ea typeface="Roboto"/>
              <a:cs typeface="Roboto"/>
              <a:sym typeface="Roboto"/>
            </a:endParaRPr>
          </a:p>
        </p:txBody>
      </p:sp>
      <p:sp>
        <p:nvSpPr>
          <p:cNvPr id="4791" name="Shape 4791"/>
          <p:cNvSpPr/>
          <p:nvPr/>
        </p:nvSpPr>
        <p:spPr>
          <a:xfrm>
            <a:off x="9061787" y="1725687"/>
            <a:ext cx="281442" cy="251884"/>
          </a:xfrm>
          <a:custGeom>
            <a:avLst/>
            <a:gdLst/>
            <a:ahLst/>
            <a:cxnLst/>
            <a:rect l="0" t="0" r="0" b="0"/>
            <a:pathLst>
              <a:path w="120000" h="120000" extrusionOk="0">
                <a:moveTo>
                  <a:pt x="114081" y="98702"/>
                </a:moveTo>
                <a:lnTo>
                  <a:pt x="114081" y="98702"/>
                </a:lnTo>
                <a:cubicBezTo>
                  <a:pt x="85102" y="98702"/>
                  <a:pt x="85102" y="98702"/>
                  <a:pt x="85102" y="98702"/>
                </a:cubicBezTo>
                <a:cubicBezTo>
                  <a:pt x="77959" y="98702"/>
                  <a:pt x="77959" y="98702"/>
                  <a:pt x="77959" y="98702"/>
                </a:cubicBezTo>
                <a:cubicBezTo>
                  <a:pt x="77959" y="109923"/>
                  <a:pt x="77959" y="109923"/>
                  <a:pt x="77959" y="109923"/>
                </a:cubicBezTo>
                <a:cubicBezTo>
                  <a:pt x="85102" y="118167"/>
                  <a:pt x="85102" y="118167"/>
                  <a:pt x="85102" y="118167"/>
                </a:cubicBezTo>
                <a:cubicBezTo>
                  <a:pt x="85102" y="119770"/>
                  <a:pt x="85102" y="119770"/>
                  <a:pt x="85102" y="119770"/>
                </a:cubicBezTo>
                <a:cubicBezTo>
                  <a:pt x="34693" y="119770"/>
                  <a:pt x="34693" y="119770"/>
                  <a:pt x="34693" y="119770"/>
                </a:cubicBezTo>
                <a:cubicBezTo>
                  <a:pt x="34693" y="118167"/>
                  <a:pt x="34693" y="118167"/>
                  <a:pt x="34693" y="118167"/>
                </a:cubicBezTo>
                <a:cubicBezTo>
                  <a:pt x="43265" y="109923"/>
                  <a:pt x="43265" y="109923"/>
                  <a:pt x="43265" y="109923"/>
                </a:cubicBezTo>
                <a:cubicBezTo>
                  <a:pt x="43265" y="98702"/>
                  <a:pt x="43265" y="98702"/>
                  <a:pt x="43265" y="98702"/>
                </a:cubicBezTo>
                <a:cubicBezTo>
                  <a:pt x="34693" y="98702"/>
                  <a:pt x="34693" y="98702"/>
                  <a:pt x="34693" y="98702"/>
                </a:cubicBezTo>
                <a:cubicBezTo>
                  <a:pt x="5918" y="98702"/>
                  <a:pt x="5918" y="98702"/>
                  <a:pt x="5918" y="98702"/>
                </a:cubicBezTo>
                <a:cubicBezTo>
                  <a:pt x="3061" y="98702"/>
                  <a:pt x="0" y="95496"/>
                  <a:pt x="0" y="92290"/>
                </a:cubicBezTo>
                <a:cubicBezTo>
                  <a:pt x="0" y="6412"/>
                  <a:pt x="0" y="6412"/>
                  <a:pt x="0" y="6412"/>
                </a:cubicBezTo>
                <a:cubicBezTo>
                  <a:pt x="0" y="1603"/>
                  <a:pt x="3061" y="0"/>
                  <a:pt x="5918" y="0"/>
                </a:cubicBezTo>
                <a:cubicBezTo>
                  <a:pt x="114081" y="0"/>
                  <a:pt x="114081" y="0"/>
                  <a:pt x="114081" y="0"/>
                </a:cubicBezTo>
                <a:cubicBezTo>
                  <a:pt x="116938" y="0"/>
                  <a:pt x="119795" y="1603"/>
                  <a:pt x="119795" y="6412"/>
                </a:cubicBezTo>
                <a:cubicBezTo>
                  <a:pt x="119795" y="92290"/>
                  <a:pt x="119795" y="92290"/>
                  <a:pt x="119795" y="92290"/>
                </a:cubicBezTo>
                <a:cubicBezTo>
                  <a:pt x="119795" y="95496"/>
                  <a:pt x="116938" y="98702"/>
                  <a:pt x="114081" y="98702"/>
                </a:cubicBezTo>
                <a:close/>
                <a:moveTo>
                  <a:pt x="112653" y="8015"/>
                </a:moveTo>
                <a:lnTo>
                  <a:pt x="112653" y="8015"/>
                </a:lnTo>
                <a:cubicBezTo>
                  <a:pt x="8775" y="8015"/>
                  <a:pt x="8775" y="8015"/>
                  <a:pt x="8775" y="8015"/>
                </a:cubicBezTo>
                <a:cubicBezTo>
                  <a:pt x="8775" y="80839"/>
                  <a:pt x="8775" y="80839"/>
                  <a:pt x="8775" y="80839"/>
                </a:cubicBezTo>
                <a:cubicBezTo>
                  <a:pt x="112653" y="80839"/>
                  <a:pt x="112653" y="80839"/>
                  <a:pt x="112653" y="80839"/>
                </a:cubicBezTo>
                <a:lnTo>
                  <a:pt x="112653" y="8015"/>
                </a:lnTo>
                <a:close/>
              </a:path>
            </a:pathLst>
          </a:custGeom>
          <a:solidFill>
            <a:srgbClr val="111111"/>
          </a:solidFill>
          <a:ln>
            <a:noFill/>
          </a:ln>
        </p:spPr>
        <p:txBody>
          <a:bodyPr lIns="45713" tIns="22850" rIns="45713" bIns="22850" anchor="ctr" anchorCtr="0">
            <a:noAutofit/>
          </a:bodyPr>
          <a:lstStyle/>
          <a:p>
            <a:endParaRPr>
              <a:solidFill>
                <a:schemeClr val="dk1"/>
              </a:solidFill>
              <a:latin typeface="Roboto"/>
              <a:ea typeface="Roboto"/>
              <a:cs typeface="Roboto"/>
              <a:sym typeface="Roboto"/>
            </a:endParaRPr>
          </a:p>
        </p:txBody>
      </p:sp>
      <p:sp>
        <p:nvSpPr>
          <p:cNvPr id="4792" name="Shape 4792"/>
          <p:cNvSpPr/>
          <p:nvPr/>
        </p:nvSpPr>
        <p:spPr>
          <a:xfrm>
            <a:off x="8553919" y="1753205"/>
            <a:ext cx="289907" cy="179916"/>
          </a:xfrm>
          <a:custGeom>
            <a:avLst/>
            <a:gdLst/>
            <a:ahLst/>
            <a:cxnLst/>
            <a:rect l="0" t="0" r="0" b="0"/>
            <a:pathLst>
              <a:path w="120000" h="120000" extrusionOk="0">
                <a:moveTo>
                  <a:pt x="114219" y="119680"/>
                </a:moveTo>
                <a:lnTo>
                  <a:pt x="114219" y="119680"/>
                </a:lnTo>
                <a:cubicBezTo>
                  <a:pt x="108438" y="119680"/>
                  <a:pt x="108438" y="119680"/>
                  <a:pt x="108438" y="119680"/>
                </a:cubicBezTo>
                <a:cubicBezTo>
                  <a:pt x="11362" y="119680"/>
                  <a:pt x="11362" y="119680"/>
                  <a:pt x="11362" y="119680"/>
                </a:cubicBezTo>
                <a:cubicBezTo>
                  <a:pt x="5780" y="119680"/>
                  <a:pt x="5780" y="119680"/>
                  <a:pt x="5780" y="119680"/>
                </a:cubicBezTo>
                <a:cubicBezTo>
                  <a:pt x="1395" y="119680"/>
                  <a:pt x="0" y="115212"/>
                  <a:pt x="0" y="110744"/>
                </a:cubicBezTo>
                <a:cubicBezTo>
                  <a:pt x="0" y="94787"/>
                  <a:pt x="0" y="94787"/>
                  <a:pt x="0" y="94787"/>
                </a:cubicBezTo>
                <a:cubicBezTo>
                  <a:pt x="11362" y="94787"/>
                  <a:pt x="11362" y="94787"/>
                  <a:pt x="11362" y="94787"/>
                </a:cubicBezTo>
                <a:cubicBezTo>
                  <a:pt x="11362" y="9255"/>
                  <a:pt x="11362" y="9255"/>
                  <a:pt x="11362" y="9255"/>
                </a:cubicBezTo>
                <a:cubicBezTo>
                  <a:pt x="11362" y="2234"/>
                  <a:pt x="12757" y="0"/>
                  <a:pt x="16943" y="0"/>
                </a:cubicBezTo>
                <a:cubicBezTo>
                  <a:pt x="102857" y="0"/>
                  <a:pt x="102857" y="0"/>
                  <a:pt x="102857" y="0"/>
                </a:cubicBezTo>
                <a:cubicBezTo>
                  <a:pt x="105647" y="0"/>
                  <a:pt x="108438" y="2234"/>
                  <a:pt x="108438" y="9255"/>
                </a:cubicBezTo>
                <a:cubicBezTo>
                  <a:pt x="108438" y="94787"/>
                  <a:pt x="108438" y="94787"/>
                  <a:pt x="108438" y="94787"/>
                </a:cubicBezTo>
                <a:cubicBezTo>
                  <a:pt x="119800" y="94787"/>
                  <a:pt x="119800" y="94787"/>
                  <a:pt x="119800" y="94787"/>
                </a:cubicBezTo>
                <a:cubicBezTo>
                  <a:pt x="119800" y="110744"/>
                  <a:pt x="119800" y="110744"/>
                  <a:pt x="119800" y="110744"/>
                </a:cubicBezTo>
                <a:cubicBezTo>
                  <a:pt x="119800" y="115212"/>
                  <a:pt x="117009" y="119680"/>
                  <a:pt x="114219" y="119680"/>
                </a:cubicBezTo>
                <a:close/>
                <a:moveTo>
                  <a:pt x="46445" y="110744"/>
                </a:moveTo>
                <a:lnTo>
                  <a:pt x="46445" y="110744"/>
                </a:lnTo>
                <a:cubicBezTo>
                  <a:pt x="73355" y="110744"/>
                  <a:pt x="73355" y="110744"/>
                  <a:pt x="73355" y="110744"/>
                </a:cubicBezTo>
                <a:cubicBezTo>
                  <a:pt x="73355" y="103723"/>
                  <a:pt x="73355" y="103723"/>
                  <a:pt x="73355" y="103723"/>
                </a:cubicBezTo>
                <a:cubicBezTo>
                  <a:pt x="46445" y="103723"/>
                  <a:pt x="46445" y="103723"/>
                  <a:pt x="46445" y="103723"/>
                </a:cubicBezTo>
                <a:lnTo>
                  <a:pt x="46445" y="110744"/>
                </a:lnTo>
                <a:close/>
                <a:moveTo>
                  <a:pt x="101461" y="11489"/>
                </a:moveTo>
                <a:lnTo>
                  <a:pt x="101461" y="11489"/>
                </a:lnTo>
                <a:cubicBezTo>
                  <a:pt x="18338" y="11489"/>
                  <a:pt x="18338" y="11489"/>
                  <a:pt x="18338" y="11489"/>
                </a:cubicBezTo>
                <a:cubicBezTo>
                  <a:pt x="18338" y="90319"/>
                  <a:pt x="18338" y="90319"/>
                  <a:pt x="18338" y="90319"/>
                </a:cubicBezTo>
                <a:cubicBezTo>
                  <a:pt x="101461" y="90319"/>
                  <a:pt x="101461" y="90319"/>
                  <a:pt x="101461" y="90319"/>
                </a:cubicBezTo>
                <a:lnTo>
                  <a:pt x="101461" y="11489"/>
                </a:lnTo>
                <a:close/>
              </a:path>
            </a:pathLst>
          </a:custGeom>
          <a:solidFill>
            <a:srgbClr val="111111"/>
          </a:solidFill>
          <a:ln>
            <a:noFill/>
          </a:ln>
        </p:spPr>
        <p:txBody>
          <a:bodyPr lIns="45713" tIns="22850" rIns="45713" bIns="22850" anchor="ctr" anchorCtr="0">
            <a:noAutofit/>
          </a:bodyPr>
          <a:lstStyle/>
          <a:p>
            <a:endParaRPr>
              <a:solidFill>
                <a:schemeClr val="dk1"/>
              </a:solidFill>
              <a:latin typeface="Roboto"/>
              <a:ea typeface="Roboto"/>
              <a:cs typeface="Roboto"/>
              <a:sym typeface="Roboto"/>
            </a:endParaRPr>
          </a:p>
        </p:txBody>
      </p:sp>
      <p:sp>
        <p:nvSpPr>
          <p:cNvPr id="4793" name="Shape 4793"/>
          <p:cNvSpPr/>
          <p:nvPr/>
        </p:nvSpPr>
        <p:spPr>
          <a:xfrm>
            <a:off x="8079909" y="1712987"/>
            <a:ext cx="224308" cy="262466"/>
          </a:xfrm>
          <a:custGeom>
            <a:avLst/>
            <a:gdLst/>
            <a:ahLst/>
            <a:cxnLst/>
            <a:rect l="0" t="0" r="0" b="0"/>
            <a:pathLst>
              <a:path w="120000" h="120000" extrusionOk="0">
                <a:moveTo>
                  <a:pt x="112548" y="119779"/>
                </a:moveTo>
                <a:lnTo>
                  <a:pt x="112548" y="119779"/>
                </a:lnTo>
                <a:cubicBezTo>
                  <a:pt x="7194" y="119779"/>
                  <a:pt x="7194" y="119779"/>
                  <a:pt x="7194" y="119779"/>
                </a:cubicBezTo>
                <a:cubicBezTo>
                  <a:pt x="1798" y="119779"/>
                  <a:pt x="0" y="116697"/>
                  <a:pt x="0" y="113394"/>
                </a:cubicBezTo>
                <a:cubicBezTo>
                  <a:pt x="0" y="6165"/>
                  <a:pt x="0" y="6165"/>
                  <a:pt x="0" y="6165"/>
                </a:cubicBezTo>
                <a:cubicBezTo>
                  <a:pt x="0" y="1541"/>
                  <a:pt x="1798" y="0"/>
                  <a:pt x="7194" y="0"/>
                </a:cubicBezTo>
                <a:cubicBezTo>
                  <a:pt x="112548" y="0"/>
                  <a:pt x="112548" y="0"/>
                  <a:pt x="112548" y="0"/>
                </a:cubicBezTo>
                <a:cubicBezTo>
                  <a:pt x="117944" y="0"/>
                  <a:pt x="119743" y="1541"/>
                  <a:pt x="119743" y="6165"/>
                </a:cubicBezTo>
                <a:cubicBezTo>
                  <a:pt x="119743" y="113394"/>
                  <a:pt x="119743" y="113394"/>
                  <a:pt x="119743" y="113394"/>
                </a:cubicBezTo>
                <a:cubicBezTo>
                  <a:pt x="119743" y="116697"/>
                  <a:pt x="117944" y="119779"/>
                  <a:pt x="112548" y="119779"/>
                </a:cubicBezTo>
                <a:close/>
                <a:moveTo>
                  <a:pt x="59871" y="114935"/>
                </a:moveTo>
                <a:lnTo>
                  <a:pt x="59871" y="114935"/>
                </a:lnTo>
                <a:cubicBezTo>
                  <a:pt x="61670" y="114935"/>
                  <a:pt x="65267" y="113394"/>
                  <a:pt x="65267" y="111853"/>
                </a:cubicBezTo>
                <a:cubicBezTo>
                  <a:pt x="65267" y="108770"/>
                  <a:pt x="61670" y="107229"/>
                  <a:pt x="59871" y="107229"/>
                </a:cubicBezTo>
                <a:cubicBezTo>
                  <a:pt x="58072" y="107229"/>
                  <a:pt x="54475" y="108770"/>
                  <a:pt x="54475" y="111853"/>
                </a:cubicBezTo>
                <a:cubicBezTo>
                  <a:pt x="54475" y="113394"/>
                  <a:pt x="58072" y="114935"/>
                  <a:pt x="59871" y="114935"/>
                </a:cubicBezTo>
                <a:close/>
                <a:moveTo>
                  <a:pt x="105353" y="12330"/>
                </a:moveTo>
                <a:lnTo>
                  <a:pt x="105353" y="12330"/>
                </a:lnTo>
                <a:cubicBezTo>
                  <a:pt x="14389" y="12330"/>
                  <a:pt x="14389" y="12330"/>
                  <a:pt x="14389" y="12330"/>
                </a:cubicBezTo>
                <a:cubicBezTo>
                  <a:pt x="14389" y="102605"/>
                  <a:pt x="14389" y="102605"/>
                  <a:pt x="14389" y="102605"/>
                </a:cubicBezTo>
                <a:cubicBezTo>
                  <a:pt x="105353" y="102605"/>
                  <a:pt x="105353" y="102605"/>
                  <a:pt x="105353" y="102605"/>
                </a:cubicBezTo>
                <a:lnTo>
                  <a:pt x="105353" y="12330"/>
                </a:lnTo>
                <a:close/>
              </a:path>
            </a:pathLst>
          </a:custGeom>
          <a:solidFill>
            <a:srgbClr val="111111"/>
          </a:solidFill>
          <a:ln>
            <a:noFill/>
          </a:ln>
        </p:spPr>
        <p:txBody>
          <a:bodyPr lIns="45713" tIns="22850" rIns="45713" bIns="22850" anchor="ctr" anchorCtr="0">
            <a:noAutofit/>
          </a:bodyPr>
          <a:lstStyle/>
          <a:p>
            <a:endParaRPr>
              <a:solidFill>
                <a:schemeClr val="dk1"/>
              </a:solidFill>
              <a:latin typeface="Roboto"/>
              <a:ea typeface="Roboto"/>
              <a:cs typeface="Roboto"/>
              <a:sym typeface="Roboto"/>
            </a:endParaRPr>
          </a:p>
        </p:txBody>
      </p:sp>
      <p:sp>
        <p:nvSpPr>
          <p:cNvPr id="4794" name="Shape 4794"/>
          <p:cNvSpPr/>
          <p:nvPr/>
        </p:nvSpPr>
        <p:spPr>
          <a:xfrm>
            <a:off x="7608015" y="1712987"/>
            <a:ext cx="152361" cy="262466"/>
          </a:xfrm>
          <a:custGeom>
            <a:avLst/>
            <a:gdLst/>
            <a:ahLst/>
            <a:cxnLst/>
            <a:rect l="0" t="0" r="0" b="0"/>
            <a:pathLst>
              <a:path w="120000" h="120000" extrusionOk="0">
                <a:moveTo>
                  <a:pt x="109090" y="119779"/>
                </a:moveTo>
                <a:lnTo>
                  <a:pt x="109090" y="119779"/>
                </a:lnTo>
                <a:cubicBezTo>
                  <a:pt x="10909" y="119779"/>
                  <a:pt x="10909" y="119779"/>
                  <a:pt x="10909" y="119779"/>
                </a:cubicBezTo>
                <a:cubicBezTo>
                  <a:pt x="5642" y="119779"/>
                  <a:pt x="0" y="116697"/>
                  <a:pt x="0" y="113394"/>
                </a:cubicBezTo>
                <a:cubicBezTo>
                  <a:pt x="0" y="6165"/>
                  <a:pt x="0" y="6165"/>
                  <a:pt x="0" y="6165"/>
                </a:cubicBezTo>
                <a:cubicBezTo>
                  <a:pt x="0" y="1541"/>
                  <a:pt x="5642" y="0"/>
                  <a:pt x="10909" y="0"/>
                </a:cubicBezTo>
                <a:cubicBezTo>
                  <a:pt x="109090" y="0"/>
                  <a:pt x="109090" y="0"/>
                  <a:pt x="109090" y="0"/>
                </a:cubicBezTo>
                <a:cubicBezTo>
                  <a:pt x="116990" y="0"/>
                  <a:pt x="119623" y="1541"/>
                  <a:pt x="119623" y="6165"/>
                </a:cubicBezTo>
                <a:cubicBezTo>
                  <a:pt x="119623" y="113394"/>
                  <a:pt x="119623" y="113394"/>
                  <a:pt x="119623" y="113394"/>
                </a:cubicBezTo>
                <a:cubicBezTo>
                  <a:pt x="119623" y="116697"/>
                  <a:pt x="116990" y="119779"/>
                  <a:pt x="109090" y="119779"/>
                </a:cubicBezTo>
                <a:close/>
                <a:moveTo>
                  <a:pt x="61316" y="113394"/>
                </a:moveTo>
                <a:lnTo>
                  <a:pt x="61316" y="113394"/>
                </a:lnTo>
                <a:cubicBezTo>
                  <a:pt x="63949" y="113394"/>
                  <a:pt x="66583" y="111853"/>
                  <a:pt x="66583" y="108770"/>
                </a:cubicBezTo>
                <a:cubicBezTo>
                  <a:pt x="66583" y="107229"/>
                  <a:pt x="63949" y="105688"/>
                  <a:pt x="61316" y="105688"/>
                </a:cubicBezTo>
                <a:cubicBezTo>
                  <a:pt x="56050" y="105688"/>
                  <a:pt x="53416" y="107229"/>
                  <a:pt x="53416" y="108770"/>
                </a:cubicBezTo>
                <a:cubicBezTo>
                  <a:pt x="53416" y="111853"/>
                  <a:pt x="56050" y="113394"/>
                  <a:pt x="61316" y="113394"/>
                </a:cubicBezTo>
                <a:close/>
                <a:moveTo>
                  <a:pt x="109090" y="12330"/>
                </a:moveTo>
                <a:lnTo>
                  <a:pt x="109090" y="12330"/>
                </a:lnTo>
                <a:cubicBezTo>
                  <a:pt x="106457" y="12330"/>
                  <a:pt x="106457" y="12330"/>
                  <a:pt x="106457" y="12330"/>
                </a:cubicBezTo>
                <a:cubicBezTo>
                  <a:pt x="13542" y="12330"/>
                  <a:pt x="13542" y="12330"/>
                  <a:pt x="13542" y="12330"/>
                </a:cubicBezTo>
                <a:cubicBezTo>
                  <a:pt x="10909" y="12330"/>
                  <a:pt x="10909" y="12330"/>
                  <a:pt x="10909" y="12330"/>
                </a:cubicBezTo>
                <a:cubicBezTo>
                  <a:pt x="10909" y="99522"/>
                  <a:pt x="10909" y="99522"/>
                  <a:pt x="10909" y="99522"/>
                </a:cubicBezTo>
                <a:cubicBezTo>
                  <a:pt x="13542" y="99522"/>
                  <a:pt x="13542" y="99522"/>
                  <a:pt x="13542" y="99522"/>
                </a:cubicBezTo>
                <a:cubicBezTo>
                  <a:pt x="106457" y="99522"/>
                  <a:pt x="106457" y="99522"/>
                  <a:pt x="106457" y="99522"/>
                </a:cubicBezTo>
                <a:cubicBezTo>
                  <a:pt x="109090" y="99522"/>
                  <a:pt x="109090" y="99522"/>
                  <a:pt x="109090" y="99522"/>
                </a:cubicBezTo>
                <a:lnTo>
                  <a:pt x="109090" y="12330"/>
                </a:lnTo>
                <a:close/>
              </a:path>
            </a:pathLst>
          </a:custGeom>
          <a:solidFill>
            <a:srgbClr val="111111"/>
          </a:solidFill>
          <a:ln>
            <a:noFill/>
          </a:ln>
        </p:spPr>
        <p:txBody>
          <a:bodyPr lIns="45713" tIns="22850" rIns="45713" bIns="22850" anchor="ctr" anchorCtr="0">
            <a:noAutofit/>
          </a:bodyPr>
          <a:lstStyle/>
          <a:p>
            <a:endParaRPr>
              <a:solidFill>
                <a:schemeClr val="dk1"/>
              </a:solidFill>
              <a:latin typeface="Roboto"/>
              <a:ea typeface="Roboto"/>
              <a:cs typeface="Roboto"/>
              <a:sym typeface="Roboto"/>
            </a:endParaRPr>
          </a:p>
        </p:txBody>
      </p:sp>
      <p:sp>
        <p:nvSpPr>
          <p:cNvPr id="4795" name="Shape 4795"/>
          <p:cNvSpPr/>
          <p:nvPr/>
        </p:nvSpPr>
        <p:spPr>
          <a:xfrm>
            <a:off x="7136501" y="4767336"/>
            <a:ext cx="217961" cy="237067"/>
          </a:xfrm>
          <a:custGeom>
            <a:avLst/>
            <a:gdLst/>
            <a:ahLst/>
            <a:cxnLst/>
            <a:rect l="0" t="0" r="0" b="0"/>
            <a:pathLst>
              <a:path w="120000" h="120000" extrusionOk="0">
                <a:moveTo>
                  <a:pt x="119735" y="60000"/>
                </a:moveTo>
                <a:lnTo>
                  <a:pt x="119735" y="60000"/>
                </a:lnTo>
                <a:cubicBezTo>
                  <a:pt x="119735" y="61693"/>
                  <a:pt x="117880" y="63387"/>
                  <a:pt x="116026" y="65080"/>
                </a:cubicBezTo>
                <a:cubicBezTo>
                  <a:pt x="91655" y="85645"/>
                  <a:pt x="91655" y="85645"/>
                  <a:pt x="91655" y="85645"/>
                </a:cubicBezTo>
                <a:cubicBezTo>
                  <a:pt x="89801" y="87338"/>
                  <a:pt x="87947" y="87338"/>
                  <a:pt x="86092" y="87338"/>
                </a:cubicBezTo>
                <a:cubicBezTo>
                  <a:pt x="82384" y="87338"/>
                  <a:pt x="78675" y="83951"/>
                  <a:pt x="78675" y="80564"/>
                </a:cubicBezTo>
                <a:cubicBezTo>
                  <a:pt x="78675" y="78870"/>
                  <a:pt x="80529" y="77177"/>
                  <a:pt x="82384" y="75241"/>
                </a:cubicBezTo>
                <a:cubicBezTo>
                  <a:pt x="91655" y="66774"/>
                  <a:pt x="91655" y="66774"/>
                  <a:pt x="91655" y="66774"/>
                </a:cubicBezTo>
                <a:cubicBezTo>
                  <a:pt x="46887" y="66774"/>
                  <a:pt x="46887" y="66774"/>
                  <a:pt x="46887" y="66774"/>
                </a:cubicBezTo>
                <a:cubicBezTo>
                  <a:pt x="43178" y="66774"/>
                  <a:pt x="39205" y="63387"/>
                  <a:pt x="39205" y="60000"/>
                </a:cubicBezTo>
                <a:cubicBezTo>
                  <a:pt x="39205" y="56612"/>
                  <a:pt x="43178" y="53225"/>
                  <a:pt x="46887" y="53225"/>
                </a:cubicBezTo>
                <a:cubicBezTo>
                  <a:pt x="91655" y="53225"/>
                  <a:pt x="91655" y="53225"/>
                  <a:pt x="91655" y="53225"/>
                </a:cubicBezTo>
                <a:cubicBezTo>
                  <a:pt x="82384" y="44516"/>
                  <a:pt x="82384" y="44516"/>
                  <a:pt x="82384" y="44516"/>
                </a:cubicBezTo>
                <a:cubicBezTo>
                  <a:pt x="80529" y="42822"/>
                  <a:pt x="78675" y="41129"/>
                  <a:pt x="78675" y="39435"/>
                </a:cubicBezTo>
                <a:cubicBezTo>
                  <a:pt x="78675" y="36048"/>
                  <a:pt x="82384" y="32661"/>
                  <a:pt x="86092" y="32661"/>
                </a:cubicBezTo>
                <a:cubicBezTo>
                  <a:pt x="87947" y="32661"/>
                  <a:pt x="89801" y="32661"/>
                  <a:pt x="91655" y="34354"/>
                </a:cubicBezTo>
                <a:cubicBezTo>
                  <a:pt x="116026" y="54919"/>
                  <a:pt x="116026" y="54919"/>
                  <a:pt x="116026" y="54919"/>
                </a:cubicBezTo>
                <a:cubicBezTo>
                  <a:pt x="117880" y="56612"/>
                  <a:pt x="119735" y="58306"/>
                  <a:pt x="119735" y="60000"/>
                </a:cubicBezTo>
                <a:close/>
                <a:moveTo>
                  <a:pt x="45033" y="13790"/>
                </a:moveTo>
                <a:lnTo>
                  <a:pt x="45033" y="13790"/>
                </a:lnTo>
                <a:cubicBezTo>
                  <a:pt x="14834" y="13790"/>
                  <a:pt x="14834" y="13790"/>
                  <a:pt x="14834" y="13790"/>
                </a:cubicBezTo>
                <a:cubicBezTo>
                  <a:pt x="14834" y="106209"/>
                  <a:pt x="14834" y="106209"/>
                  <a:pt x="14834" y="106209"/>
                </a:cubicBezTo>
                <a:cubicBezTo>
                  <a:pt x="45033" y="106209"/>
                  <a:pt x="45033" y="106209"/>
                  <a:pt x="45033" y="106209"/>
                </a:cubicBezTo>
                <a:cubicBezTo>
                  <a:pt x="48741" y="106209"/>
                  <a:pt x="52450" y="107903"/>
                  <a:pt x="52450" y="112983"/>
                </a:cubicBezTo>
                <a:cubicBezTo>
                  <a:pt x="52450" y="116370"/>
                  <a:pt x="48741" y="119758"/>
                  <a:pt x="45033" y="119758"/>
                </a:cubicBezTo>
                <a:cubicBezTo>
                  <a:pt x="7417" y="119758"/>
                  <a:pt x="7417" y="119758"/>
                  <a:pt x="7417" y="119758"/>
                </a:cubicBezTo>
                <a:cubicBezTo>
                  <a:pt x="1854" y="119758"/>
                  <a:pt x="0" y="116370"/>
                  <a:pt x="0" y="112983"/>
                </a:cubicBezTo>
                <a:cubicBezTo>
                  <a:pt x="0" y="7016"/>
                  <a:pt x="0" y="7016"/>
                  <a:pt x="0" y="7016"/>
                </a:cubicBezTo>
                <a:cubicBezTo>
                  <a:pt x="0" y="3629"/>
                  <a:pt x="1854" y="0"/>
                  <a:pt x="7417" y="0"/>
                </a:cubicBezTo>
                <a:cubicBezTo>
                  <a:pt x="45033" y="0"/>
                  <a:pt x="45033" y="0"/>
                  <a:pt x="45033" y="0"/>
                </a:cubicBezTo>
                <a:cubicBezTo>
                  <a:pt x="48741" y="0"/>
                  <a:pt x="52450" y="3629"/>
                  <a:pt x="52450" y="7016"/>
                </a:cubicBezTo>
                <a:cubicBezTo>
                  <a:pt x="52450" y="12096"/>
                  <a:pt x="48741" y="13790"/>
                  <a:pt x="45033" y="13790"/>
                </a:cubicBezTo>
                <a:close/>
              </a:path>
            </a:pathLst>
          </a:custGeom>
          <a:solidFill>
            <a:srgbClr val="111111"/>
          </a:solidFill>
          <a:ln>
            <a:noFill/>
          </a:ln>
        </p:spPr>
        <p:txBody>
          <a:bodyPr lIns="45713" tIns="22850" rIns="45713" bIns="22850" anchor="ctr" anchorCtr="0">
            <a:noAutofit/>
          </a:bodyPr>
          <a:lstStyle/>
          <a:p>
            <a:endParaRPr>
              <a:solidFill>
                <a:schemeClr val="dk1"/>
              </a:solidFill>
              <a:latin typeface="Roboto"/>
              <a:ea typeface="Roboto"/>
              <a:cs typeface="Roboto"/>
              <a:sym typeface="Roboto"/>
            </a:endParaRPr>
          </a:p>
        </p:txBody>
      </p:sp>
      <p:sp>
        <p:nvSpPr>
          <p:cNvPr id="4796" name="Shape 4796"/>
          <p:cNvSpPr/>
          <p:nvPr/>
        </p:nvSpPr>
        <p:spPr>
          <a:xfrm>
            <a:off x="6622286" y="4767336"/>
            <a:ext cx="217959" cy="237067"/>
          </a:xfrm>
          <a:custGeom>
            <a:avLst/>
            <a:gdLst/>
            <a:ahLst/>
            <a:cxnLst/>
            <a:rect l="0" t="0" r="0" b="0"/>
            <a:pathLst>
              <a:path w="120000" h="120000" extrusionOk="0">
                <a:moveTo>
                  <a:pt x="119735" y="60000"/>
                </a:moveTo>
                <a:lnTo>
                  <a:pt x="119735" y="60000"/>
                </a:lnTo>
                <a:cubicBezTo>
                  <a:pt x="119735" y="112983"/>
                  <a:pt x="119735" y="112983"/>
                  <a:pt x="119735" y="112983"/>
                </a:cubicBezTo>
                <a:cubicBezTo>
                  <a:pt x="119735" y="116370"/>
                  <a:pt x="116026" y="119758"/>
                  <a:pt x="112317" y="119758"/>
                </a:cubicBezTo>
                <a:cubicBezTo>
                  <a:pt x="74701" y="119758"/>
                  <a:pt x="74701" y="119758"/>
                  <a:pt x="74701" y="119758"/>
                </a:cubicBezTo>
                <a:cubicBezTo>
                  <a:pt x="69139" y="119758"/>
                  <a:pt x="67284" y="116370"/>
                  <a:pt x="67284" y="112983"/>
                </a:cubicBezTo>
                <a:cubicBezTo>
                  <a:pt x="67284" y="107903"/>
                  <a:pt x="69139" y="106209"/>
                  <a:pt x="74701" y="106209"/>
                </a:cubicBezTo>
                <a:cubicBezTo>
                  <a:pt x="104635" y="106209"/>
                  <a:pt x="104635" y="106209"/>
                  <a:pt x="104635" y="106209"/>
                </a:cubicBezTo>
                <a:cubicBezTo>
                  <a:pt x="104635" y="13790"/>
                  <a:pt x="104635" y="13790"/>
                  <a:pt x="104635" y="13790"/>
                </a:cubicBezTo>
                <a:cubicBezTo>
                  <a:pt x="74701" y="13790"/>
                  <a:pt x="74701" y="13790"/>
                  <a:pt x="74701" y="13790"/>
                </a:cubicBezTo>
                <a:cubicBezTo>
                  <a:pt x="69139" y="13790"/>
                  <a:pt x="67284" y="10403"/>
                  <a:pt x="67284" y="7016"/>
                </a:cubicBezTo>
                <a:cubicBezTo>
                  <a:pt x="67284" y="3629"/>
                  <a:pt x="69139" y="0"/>
                  <a:pt x="74701" y="0"/>
                </a:cubicBezTo>
                <a:cubicBezTo>
                  <a:pt x="112317" y="0"/>
                  <a:pt x="112317" y="0"/>
                  <a:pt x="112317" y="0"/>
                </a:cubicBezTo>
                <a:cubicBezTo>
                  <a:pt x="116026" y="0"/>
                  <a:pt x="119735" y="3629"/>
                  <a:pt x="119735" y="7016"/>
                </a:cubicBezTo>
                <a:cubicBezTo>
                  <a:pt x="119735" y="60000"/>
                  <a:pt x="119735" y="60000"/>
                  <a:pt x="119735" y="60000"/>
                </a:cubicBezTo>
                <a:close/>
                <a:moveTo>
                  <a:pt x="76556" y="54919"/>
                </a:moveTo>
                <a:lnTo>
                  <a:pt x="76556" y="54919"/>
                </a:lnTo>
                <a:cubicBezTo>
                  <a:pt x="78410" y="56612"/>
                  <a:pt x="78410" y="58306"/>
                  <a:pt x="78410" y="60000"/>
                </a:cubicBezTo>
                <a:cubicBezTo>
                  <a:pt x="78410" y="61693"/>
                  <a:pt x="78410" y="63387"/>
                  <a:pt x="76556" y="65080"/>
                </a:cubicBezTo>
                <a:cubicBezTo>
                  <a:pt x="52450" y="85645"/>
                  <a:pt x="52450" y="85645"/>
                  <a:pt x="52450" y="85645"/>
                </a:cubicBezTo>
                <a:cubicBezTo>
                  <a:pt x="50596" y="87338"/>
                  <a:pt x="48476" y="87338"/>
                  <a:pt x="46622" y="87338"/>
                </a:cubicBezTo>
                <a:cubicBezTo>
                  <a:pt x="42913" y="87338"/>
                  <a:pt x="39205" y="83951"/>
                  <a:pt x="39205" y="80564"/>
                </a:cubicBezTo>
                <a:cubicBezTo>
                  <a:pt x="39205" y="78870"/>
                  <a:pt x="41059" y="77177"/>
                  <a:pt x="41059" y="75241"/>
                </a:cubicBezTo>
                <a:cubicBezTo>
                  <a:pt x="52450" y="66774"/>
                  <a:pt x="52450" y="66774"/>
                  <a:pt x="52450" y="66774"/>
                </a:cubicBezTo>
                <a:cubicBezTo>
                  <a:pt x="7417" y="66774"/>
                  <a:pt x="7417" y="66774"/>
                  <a:pt x="7417" y="66774"/>
                </a:cubicBezTo>
                <a:cubicBezTo>
                  <a:pt x="1854" y="66774"/>
                  <a:pt x="0" y="63387"/>
                  <a:pt x="0" y="60000"/>
                </a:cubicBezTo>
                <a:cubicBezTo>
                  <a:pt x="0" y="56612"/>
                  <a:pt x="1854" y="53225"/>
                  <a:pt x="7417" y="53225"/>
                </a:cubicBezTo>
                <a:cubicBezTo>
                  <a:pt x="52450" y="53225"/>
                  <a:pt x="52450" y="53225"/>
                  <a:pt x="52450" y="53225"/>
                </a:cubicBezTo>
                <a:cubicBezTo>
                  <a:pt x="41059" y="44516"/>
                  <a:pt x="41059" y="44516"/>
                  <a:pt x="41059" y="44516"/>
                </a:cubicBezTo>
                <a:cubicBezTo>
                  <a:pt x="41059" y="42822"/>
                  <a:pt x="39205" y="41129"/>
                  <a:pt x="39205" y="39435"/>
                </a:cubicBezTo>
                <a:cubicBezTo>
                  <a:pt x="39205" y="36048"/>
                  <a:pt x="42913" y="32661"/>
                  <a:pt x="46622" y="32661"/>
                </a:cubicBezTo>
                <a:cubicBezTo>
                  <a:pt x="48476" y="32661"/>
                  <a:pt x="50596" y="32661"/>
                  <a:pt x="52450" y="34354"/>
                </a:cubicBezTo>
                <a:cubicBezTo>
                  <a:pt x="76556" y="54919"/>
                  <a:pt x="76556" y="54919"/>
                  <a:pt x="76556" y="54919"/>
                </a:cubicBezTo>
                <a:close/>
              </a:path>
            </a:pathLst>
          </a:custGeom>
          <a:solidFill>
            <a:srgbClr val="111111"/>
          </a:solidFill>
          <a:ln>
            <a:noFill/>
          </a:ln>
        </p:spPr>
        <p:txBody>
          <a:bodyPr lIns="45713" tIns="22850" rIns="45713" bIns="22850" anchor="ctr" anchorCtr="0">
            <a:noAutofit/>
          </a:bodyPr>
          <a:lstStyle/>
          <a:p>
            <a:endParaRPr>
              <a:solidFill>
                <a:schemeClr val="dk1"/>
              </a:solidFill>
              <a:latin typeface="Roboto"/>
              <a:ea typeface="Roboto"/>
              <a:cs typeface="Roboto"/>
              <a:sym typeface="Roboto"/>
            </a:endParaRPr>
          </a:p>
        </p:txBody>
      </p:sp>
      <p:sp>
        <p:nvSpPr>
          <p:cNvPr id="4797" name="Shape 4797"/>
          <p:cNvSpPr/>
          <p:nvPr/>
        </p:nvSpPr>
        <p:spPr>
          <a:xfrm>
            <a:off x="6108069" y="4777920"/>
            <a:ext cx="234889" cy="218016"/>
          </a:xfrm>
          <a:custGeom>
            <a:avLst/>
            <a:gdLst/>
            <a:ahLst/>
            <a:cxnLst/>
            <a:rect l="0" t="0" r="0" b="0"/>
            <a:pathLst>
              <a:path w="120000" h="120000" extrusionOk="0">
                <a:moveTo>
                  <a:pt x="112883" y="119735"/>
                </a:moveTo>
                <a:lnTo>
                  <a:pt x="112883" y="119735"/>
                </a:lnTo>
                <a:cubicBezTo>
                  <a:pt x="7116" y="119735"/>
                  <a:pt x="7116" y="119735"/>
                  <a:pt x="7116" y="119735"/>
                </a:cubicBezTo>
                <a:cubicBezTo>
                  <a:pt x="3680" y="119735"/>
                  <a:pt x="0" y="116026"/>
                  <a:pt x="0" y="112317"/>
                </a:cubicBezTo>
                <a:cubicBezTo>
                  <a:pt x="0" y="74701"/>
                  <a:pt x="0" y="74701"/>
                  <a:pt x="0" y="74701"/>
                </a:cubicBezTo>
                <a:cubicBezTo>
                  <a:pt x="0" y="70993"/>
                  <a:pt x="3680" y="67284"/>
                  <a:pt x="7116" y="67284"/>
                </a:cubicBezTo>
                <a:cubicBezTo>
                  <a:pt x="10552" y="67284"/>
                  <a:pt x="13987" y="70993"/>
                  <a:pt x="13987" y="74701"/>
                </a:cubicBezTo>
                <a:cubicBezTo>
                  <a:pt x="13987" y="104900"/>
                  <a:pt x="13987" y="104900"/>
                  <a:pt x="13987" y="104900"/>
                </a:cubicBezTo>
                <a:cubicBezTo>
                  <a:pt x="105766" y="104900"/>
                  <a:pt x="105766" y="104900"/>
                  <a:pt x="105766" y="104900"/>
                </a:cubicBezTo>
                <a:cubicBezTo>
                  <a:pt x="105766" y="74701"/>
                  <a:pt x="105766" y="74701"/>
                  <a:pt x="105766" y="74701"/>
                </a:cubicBezTo>
                <a:cubicBezTo>
                  <a:pt x="105766" y="70993"/>
                  <a:pt x="109447" y="67284"/>
                  <a:pt x="112883" y="67284"/>
                </a:cubicBezTo>
                <a:cubicBezTo>
                  <a:pt x="118036" y="67284"/>
                  <a:pt x="119754" y="70993"/>
                  <a:pt x="119754" y="74701"/>
                </a:cubicBezTo>
                <a:cubicBezTo>
                  <a:pt x="119754" y="112317"/>
                  <a:pt x="119754" y="112317"/>
                  <a:pt x="119754" y="112317"/>
                </a:cubicBezTo>
                <a:cubicBezTo>
                  <a:pt x="119754" y="116026"/>
                  <a:pt x="118036" y="119735"/>
                  <a:pt x="112883" y="119735"/>
                </a:cubicBezTo>
                <a:close/>
                <a:moveTo>
                  <a:pt x="81717" y="39205"/>
                </a:moveTo>
                <a:lnTo>
                  <a:pt x="81717" y="39205"/>
                </a:lnTo>
                <a:cubicBezTo>
                  <a:pt x="78036" y="39205"/>
                  <a:pt x="76319" y="39205"/>
                  <a:pt x="76319" y="37350"/>
                </a:cubicBezTo>
                <a:cubicBezTo>
                  <a:pt x="67730" y="26225"/>
                  <a:pt x="67730" y="26225"/>
                  <a:pt x="67730" y="26225"/>
                </a:cubicBezTo>
                <a:cubicBezTo>
                  <a:pt x="67730" y="72847"/>
                  <a:pt x="67730" y="72847"/>
                  <a:pt x="67730" y="72847"/>
                </a:cubicBezTo>
                <a:cubicBezTo>
                  <a:pt x="67730" y="76556"/>
                  <a:pt x="64294" y="80529"/>
                  <a:pt x="60858" y="80529"/>
                </a:cubicBezTo>
                <a:cubicBezTo>
                  <a:pt x="55705" y="80529"/>
                  <a:pt x="53987" y="76556"/>
                  <a:pt x="53987" y="72847"/>
                </a:cubicBezTo>
                <a:cubicBezTo>
                  <a:pt x="53987" y="26225"/>
                  <a:pt x="53987" y="26225"/>
                  <a:pt x="53987" y="26225"/>
                </a:cubicBezTo>
                <a:cubicBezTo>
                  <a:pt x="45153" y="37350"/>
                  <a:pt x="45153" y="37350"/>
                  <a:pt x="45153" y="37350"/>
                </a:cubicBezTo>
                <a:cubicBezTo>
                  <a:pt x="43435" y="39205"/>
                  <a:pt x="41717" y="39205"/>
                  <a:pt x="40000" y="39205"/>
                </a:cubicBezTo>
                <a:cubicBezTo>
                  <a:pt x="34846" y="39205"/>
                  <a:pt x="33128" y="37350"/>
                  <a:pt x="33128" y="31788"/>
                </a:cubicBezTo>
                <a:cubicBezTo>
                  <a:pt x="33128" y="29933"/>
                  <a:pt x="33128" y="28079"/>
                  <a:pt x="34846" y="28079"/>
                </a:cubicBezTo>
                <a:cubicBezTo>
                  <a:pt x="55705" y="1854"/>
                  <a:pt x="55705" y="1854"/>
                  <a:pt x="55705" y="1854"/>
                </a:cubicBezTo>
                <a:cubicBezTo>
                  <a:pt x="55705" y="1854"/>
                  <a:pt x="57423" y="0"/>
                  <a:pt x="60858" y="0"/>
                </a:cubicBezTo>
                <a:cubicBezTo>
                  <a:pt x="62576" y="0"/>
                  <a:pt x="64294" y="1854"/>
                  <a:pt x="66012" y="1854"/>
                </a:cubicBezTo>
                <a:cubicBezTo>
                  <a:pt x="86871" y="28079"/>
                  <a:pt x="86871" y="28079"/>
                  <a:pt x="86871" y="28079"/>
                </a:cubicBezTo>
                <a:cubicBezTo>
                  <a:pt x="86871" y="28079"/>
                  <a:pt x="88588" y="29933"/>
                  <a:pt x="88588" y="31788"/>
                </a:cubicBezTo>
                <a:cubicBezTo>
                  <a:pt x="88588" y="37350"/>
                  <a:pt x="85153" y="39205"/>
                  <a:pt x="81717" y="39205"/>
                </a:cubicBezTo>
                <a:close/>
              </a:path>
            </a:pathLst>
          </a:custGeom>
          <a:solidFill>
            <a:srgbClr val="111111"/>
          </a:solidFill>
          <a:ln>
            <a:noFill/>
          </a:ln>
        </p:spPr>
        <p:txBody>
          <a:bodyPr lIns="45713" tIns="22850" rIns="45713" bIns="22850" anchor="ctr" anchorCtr="0">
            <a:noAutofit/>
          </a:bodyPr>
          <a:lstStyle/>
          <a:p>
            <a:endParaRPr>
              <a:solidFill>
                <a:schemeClr val="dk1"/>
              </a:solidFill>
              <a:latin typeface="Roboto"/>
              <a:ea typeface="Roboto"/>
              <a:cs typeface="Roboto"/>
              <a:sym typeface="Roboto"/>
            </a:endParaRPr>
          </a:p>
        </p:txBody>
      </p:sp>
      <p:sp>
        <p:nvSpPr>
          <p:cNvPr id="4798" name="Shape 4798"/>
          <p:cNvSpPr/>
          <p:nvPr/>
        </p:nvSpPr>
        <p:spPr>
          <a:xfrm>
            <a:off x="5604434" y="4777920"/>
            <a:ext cx="234889" cy="218016"/>
          </a:xfrm>
          <a:custGeom>
            <a:avLst/>
            <a:gdLst/>
            <a:ahLst/>
            <a:cxnLst/>
            <a:rect l="0" t="0" r="0" b="0"/>
            <a:pathLst>
              <a:path w="120000" h="120000" extrusionOk="0">
                <a:moveTo>
                  <a:pt x="112883" y="119735"/>
                </a:moveTo>
                <a:lnTo>
                  <a:pt x="112883" y="119735"/>
                </a:lnTo>
                <a:cubicBezTo>
                  <a:pt x="59141" y="119735"/>
                  <a:pt x="59141" y="119735"/>
                  <a:pt x="59141" y="119735"/>
                </a:cubicBezTo>
                <a:cubicBezTo>
                  <a:pt x="7116" y="119735"/>
                  <a:pt x="7116" y="119735"/>
                  <a:pt x="7116" y="119735"/>
                </a:cubicBezTo>
                <a:cubicBezTo>
                  <a:pt x="1717" y="119735"/>
                  <a:pt x="0" y="116026"/>
                  <a:pt x="0" y="112317"/>
                </a:cubicBezTo>
                <a:cubicBezTo>
                  <a:pt x="0" y="74701"/>
                  <a:pt x="0" y="74701"/>
                  <a:pt x="0" y="74701"/>
                </a:cubicBezTo>
                <a:cubicBezTo>
                  <a:pt x="0" y="70993"/>
                  <a:pt x="1717" y="67284"/>
                  <a:pt x="7116" y="67284"/>
                </a:cubicBezTo>
                <a:cubicBezTo>
                  <a:pt x="10552" y="67284"/>
                  <a:pt x="13987" y="70993"/>
                  <a:pt x="13987" y="74701"/>
                </a:cubicBezTo>
                <a:cubicBezTo>
                  <a:pt x="13987" y="104900"/>
                  <a:pt x="13987" y="104900"/>
                  <a:pt x="13987" y="104900"/>
                </a:cubicBezTo>
                <a:cubicBezTo>
                  <a:pt x="105766" y="104900"/>
                  <a:pt x="105766" y="104900"/>
                  <a:pt x="105766" y="104900"/>
                </a:cubicBezTo>
                <a:cubicBezTo>
                  <a:pt x="105766" y="74701"/>
                  <a:pt x="105766" y="74701"/>
                  <a:pt x="105766" y="74701"/>
                </a:cubicBezTo>
                <a:cubicBezTo>
                  <a:pt x="105766" y="70993"/>
                  <a:pt x="109447" y="67284"/>
                  <a:pt x="112883" y="67284"/>
                </a:cubicBezTo>
                <a:cubicBezTo>
                  <a:pt x="116319" y="67284"/>
                  <a:pt x="119754" y="70993"/>
                  <a:pt x="119754" y="74701"/>
                </a:cubicBezTo>
                <a:cubicBezTo>
                  <a:pt x="119754" y="112317"/>
                  <a:pt x="119754" y="112317"/>
                  <a:pt x="119754" y="112317"/>
                </a:cubicBezTo>
                <a:cubicBezTo>
                  <a:pt x="119754" y="116026"/>
                  <a:pt x="116319" y="119735"/>
                  <a:pt x="112883" y="119735"/>
                </a:cubicBezTo>
                <a:close/>
                <a:moveTo>
                  <a:pt x="85153" y="52450"/>
                </a:moveTo>
                <a:lnTo>
                  <a:pt x="85153" y="52450"/>
                </a:lnTo>
                <a:cubicBezTo>
                  <a:pt x="64294" y="76556"/>
                  <a:pt x="64294" y="76556"/>
                  <a:pt x="64294" y="76556"/>
                </a:cubicBezTo>
                <a:cubicBezTo>
                  <a:pt x="64294" y="78675"/>
                  <a:pt x="62576" y="80529"/>
                  <a:pt x="59141" y="80529"/>
                </a:cubicBezTo>
                <a:cubicBezTo>
                  <a:pt x="57423" y="80529"/>
                  <a:pt x="55705" y="78675"/>
                  <a:pt x="53987" y="76556"/>
                </a:cubicBezTo>
                <a:cubicBezTo>
                  <a:pt x="33128" y="52450"/>
                  <a:pt x="33128" y="52450"/>
                  <a:pt x="33128" y="52450"/>
                </a:cubicBezTo>
                <a:cubicBezTo>
                  <a:pt x="33128" y="50596"/>
                  <a:pt x="31165" y="48741"/>
                  <a:pt x="31165" y="46622"/>
                </a:cubicBezTo>
                <a:cubicBezTo>
                  <a:pt x="31165" y="42913"/>
                  <a:pt x="34846" y="39205"/>
                  <a:pt x="38282" y="39205"/>
                </a:cubicBezTo>
                <a:cubicBezTo>
                  <a:pt x="41717" y="39205"/>
                  <a:pt x="43435" y="41059"/>
                  <a:pt x="43435" y="42913"/>
                </a:cubicBezTo>
                <a:cubicBezTo>
                  <a:pt x="52024" y="52450"/>
                  <a:pt x="52024" y="52450"/>
                  <a:pt x="52024" y="52450"/>
                </a:cubicBezTo>
                <a:cubicBezTo>
                  <a:pt x="52024" y="7417"/>
                  <a:pt x="52024" y="7417"/>
                  <a:pt x="52024" y="7417"/>
                </a:cubicBezTo>
                <a:cubicBezTo>
                  <a:pt x="52024" y="3708"/>
                  <a:pt x="55705" y="0"/>
                  <a:pt x="59141" y="0"/>
                </a:cubicBezTo>
                <a:cubicBezTo>
                  <a:pt x="64294" y="0"/>
                  <a:pt x="66012" y="3708"/>
                  <a:pt x="66012" y="7417"/>
                </a:cubicBezTo>
                <a:cubicBezTo>
                  <a:pt x="66012" y="52450"/>
                  <a:pt x="66012" y="52450"/>
                  <a:pt x="66012" y="52450"/>
                </a:cubicBezTo>
                <a:cubicBezTo>
                  <a:pt x="74601" y="42913"/>
                  <a:pt x="74601" y="42913"/>
                  <a:pt x="74601" y="42913"/>
                </a:cubicBezTo>
                <a:cubicBezTo>
                  <a:pt x="76319" y="41059"/>
                  <a:pt x="78036" y="39205"/>
                  <a:pt x="79754" y="39205"/>
                </a:cubicBezTo>
                <a:cubicBezTo>
                  <a:pt x="85153" y="39205"/>
                  <a:pt x="86871" y="42913"/>
                  <a:pt x="86871" y="46622"/>
                </a:cubicBezTo>
                <a:cubicBezTo>
                  <a:pt x="86871" y="48741"/>
                  <a:pt x="86871" y="50596"/>
                  <a:pt x="85153" y="52450"/>
                </a:cubicBezTo>
                <a:close/>
              </a:path>
            </a:pathLst>
          </a:custGeom>
          <a:solidFill>
            <a:srgbClr val="111111"/>
          </a:solidFill>
          <a:ln>
            <a:noFill/>
          </a:ln>
        </p:spPr>
        <p:txBody>
          <a:bodyPr lIns="45713" tIns="22850" rIns="45713" bIns="22850" anchor="ctr" anchorCtr="0">
            <a:noAutofit/>
          </a:bodyPr>
          <a:lstStyle/>
          <a:p>
            <a:endParaRPr>
              <a:solidFill>
                <a:schemeClr val="dk1"/>
              </a:solidFill>
              <a:latin typeface="Roboto"/>
              <a:ea typeface="Roboto"/>
              <a:cs typeface="Roboto"/>
              <a:sym typeface="Roboto"/>
            </a:endParaRPr>
          </a:p>
        </p:txBody>
      </p:sp>
      <p:sp>
        <p:nvSpPr>
          <p:cNvPr id="4799" name="Shape 4799"/>
          <p:cNvSpPr/>
          <p:nvPr/>
        </p:nvSpPr>
        <p:spPr>
          <a:xfrm>
            <a:off x="5069058" y="4739820"/>
            <a:ext cx="292024" cy="292100"/>
          </a:xfrm>
          <a:custGeom>
            <a:avLst/>
            <a:gdLst/>
            <a:ahLst/>
            <a:cxnLst/>
            <a:rect l="0" t="0" r="0" b="0"/>
            <a:pathLst>
              <a:path w="120000" h="120000" extrusionOk="0">
                <a:moveTo>
                  <a:pt x="114276" y="119802"/>
                </a:moveTo>
                <a:lnTo>
                  <a:pt x="114276" y="119802"/>
                </a:lnTo>
                <a:cubicBezTo>
                  <a:pt x="5526" y="119802"/>
                  <a:pt x="5526" y="119802"/>
                  <a:pt x="5526" y="119802"/>
                </a:cubicBezTo>
                <a:cubicBezTo>
                  <a:pt x="2763" y="119802"/>
                  <a:pt x="0" y="117044"/>
                  <a:pt x="0" y="114285"/>
                </a:cubicBezTo>
                <a:cubicBezTo>
                  <a:pt x="0" y="20886"/>
                  <a:pt x="0" y="20886"/>
                  <a:pt x="0" y="20886"/>
                </a:cubicBezTo>
                <a:cubicBezTo>
                  <a:pt x="0" y="18128"/>
                  <a:pt x="2763" y="15369"/>
                  <a:pt x="5526" y="15369"/>
                </a:cubicBezTo>
                <a:cubicBezTo>
                  <a:pt x="16578" y="15369"/>
                  <a:pt x="16578" y="15369"/>
                  <a:pt x="16578" y="15369"/>
                </a:cubicBezTo>
                <a:cubicBezTo>
                  <a:pt x="16578" y="20886"/>
                  <a:pt x="16578" y="20886"/>
                  <a:pt x="16578" y="20886"/>
                </a:cubicBezTo>
                <a:cubicBezTo>
                  <a:pt x="16578" y="27783"/>
                  <a:pt x="23684" y="33497"/>
                  <a:pt x="30592" y="33497"/>
                </a:cubicBezTo>
                <a:cubicBezTo>
                  <a:pt x="37500" y="33497"/>
                  <a:pt x="43223" y="27783"/>
                  <a:pt x="43223" y="20886"/>
                </a:cubicBezTo>
                <a:cubicBezTo>
                  <a:pt x="43223" y="15369"/>
                  <a:pt x="43223" y="15369"/>
                  <a:pt x="43223" y="15369"/>
                </a:cubicBezTo>
                <a:cubicBezTo>
                  <a:pt x="76578" y="15369"/>
                  <a:pt x="76578" y="15369"/>
                  <a:pt x="76578" y="15369"/>
                </a:cubicBezTo>
                <a:cubicBezTo>
                  <a:pt x="76578" y="20886"/>
                  <a:pt x="76578" y="20886"/>
                  <a:pt x="76578" y="20886"/>
                </a:cubicBezTo>
                <a:cubicBezTo>
                  <a:pt x="76578" y="27783"/>
                  <a:pt x="82302" y="33497"/>
                  <a:pt x="89210" y="33497"/>
                </a:cubicBezTo>
                <a:cubicBezTo>
                  <a:pt x="96118" y="33497"/>
                  <a:pt x="103223" y="27783"/>
                  <a:pt x="103223" y="20886"/>
                </a:cubicBezTo>
                <a:cubicBezTo>
                  <a:pt x="103223" y="15369"/>
                  <a:pt x="103223" y="15369"/>
                  <a:pt x="103223" y="15369"/>
                </a:cubicBezTo>
                <a:cubicBezTo>
                  <a:pt x="114276" y="15369"/>
                  <a:pt x="114276" y="15369"/>
                  <a:pt x="114276" y="15369"/>
                </a:cubicBezTo>
                <a:cubicBezTo>
                  <a:pt x="117039" y="15369"/>
                  <a:pt x="119802" y="18128"/>
                  <a:pt x="119802" y="20886"/>
                </a:cubicBezTo>
                <a:cubicBezTo>
                  <a:pt x="119802" y="114285"/>
                  <a:pt x="119802" y="114285"/>
                  <a:pt x="119802" y="114285"/>
                </a:cubicBezTo>
                <a:cubicBezTo>
                  <a:pt x="119802" y="117044"/>
                  <a:pt x="117039" y="119802"/>
                  <a:pt x="114276" y="119802"/>
                </a:cubicBezTo>
                <a:close/>
                <a:moveTo>
                  <a:pt x="108750" y="44532"/>
                </a:moveTo>
                <a:lnTo>
                  <a:pt x="108750" y="44532"/>
                </a:lnTo>
                <a:cubicBezTo>
                  <a:pt x="11052" y="44532"/>
                  <a:pt x="11052" y="44532"/>
                  <a:pt x="11052" y="44532"/>
                </a:cubicBezTo>
                <a:cubicBezTo>
                  <a:pt x="11052" y="108571"/>
                  <a:pt x="11052" y="108571"/>
                  <a:pt x="11052" y="108571"/>
                </a:cubicBezTo>
                <a:cubicBezTo>
                  <a:pt x="108750" y="108571"/>
                  <a:pt x="108750" y="108571"/>
                  <a:pt x="108750" y="108571"/>
                </a:cubicBezTo>
                <a:lnTo>
                  <a:pt x="108750" y="44532"/>
                </a:lnTo>
                <a:close/>
                <a:moveTo>
                  <a:pt x="37500" y="83546"/>
                </a:moveTo>
                <a:lnTo>
                  <a:pt x="37500" y="83546"/>
                </a:lnTo>
                <a:cubicBezTo>
                  <a:pt x="37500" y="82167"/>
                  <a:pt x="38881" y="80788"/>
                  <a:pt x="40460" y="80788"/>
                </a:cubicBezTo>
                <a:cubicBezTo>
                  <a:pt x="41842" y="79408"/>
                  <a:pt x="43223" y="78029"/>
                  <a:pt x="44605" y="78029"/>
                </a:cubicBezTo>
                <a:cubicBezTo>
                  <a:pt x="45986" y="76650"/>
                  <a:pt x="45986" y="76650"/>
                  <a:pt x="47368" y="75270"/>
                </a:cubicBezTo>
                <a:cubicBezTo>
                  <a:pt x="47368" y="75270"/>
                  <a:pt x="48750" y="75270"/>
                  <a:pt x="48750" y="73891"/>
                </a:cubicBezTo>
                <a:cubicBezTo>
                  <a:pt x="50131" y="73891"/>
                  <a:pt x="50131" y="72315"/>
                  <a:pt x="51513" y="72315"/>
                </a:cubicBezTo>
                <a:cubicBezTo>
                  <a:pt x="51513" y="70935"/>
                  <a:pt x="51513" y="69556"/>
                  <a:pt x="51513" y="69556"/>
                </a:cubicBezTo>
                <a:cubicBezTo>
                  <a:pt x="51513" y="66798"/>
                  <a:pt x="51513" y="66798"/>
                  <a:pt x="50131" y="65418"/>
                </a:cubicBezTo>
                <a:cubicBezTo>
                  <a:pt x="50131" y="64039"/>
                  <a:pt x="48750" y="64039"/>
                  <a:pt x="47368" y="64039"/>
                </a:cubicBezTo>
                <a:cubicBezTo>
                  <a:pt x="45986" y="64039"/>
                  <a:pt x="44605" y="64039"/>
                  <a:pt x="44605" y="64039"/>
                </a:cubicBezTo>
                <a:cubicBezTo>
                  <a:pt x="43223" y="65418"/>
                  <a:pt x="43223" y="65418"/>
                  <a:pt x="43223" y="66798"/>
                </a:cubicBezTo>
                <a:cubicBezTo>
                  <a:pt x="41842" y="66798"/>
                  <a:pt x="41842" y="68177"/>
                  <a:pt x="41842" y="69556"/>
                </a:cubicBezTo>
                <a:lnTo>
                  <a:pt x="41842" y="70935"/>
                </a:lnTo>
                <a:cubicBezTo>
                  <a:pt x="34736" y="70935"/>
                  <a:pt x="34736" y="70935"/>
                  <a:pt x="34736" y="70935"/>
                </a:cubicBezTo>
                <a:cubicBezTo>
                  <a:pt x="34736" y="69556"/>
                  <a:pt x="34736" y="68177"/>
                  <a:pt x="36118" y="66798"/>
                </a:cubicBezTo>
                <a:cubicBezTo>
                  <a:pt x="36118" y="64039"/>
                  <a:pt x="36118" y="62660"/>
                  <a:pt x="37500" y="61280"/>
                </a:cubicBezTo>
                <a:cubicBezTo>
                  <a:pt x="38881" y="61280"/>
                  <a:pt x="40460" y="59901"/>
                  <a:pt x="41842" y="58522"/>
                </a:cubicBezTo>
                <a:cubicBezTo>
                  <a:pt x="43223" y="58522"/>
                  <a:pt x="44605" y="58522"/>
                  <a:pt x="47368" y="58522"/>
                </a:cubicBezTo>
                <a:cubicBezTo>
                  <a:pt x="48750" y="58522"/>
                  <a:pt x="50131" y="58522"/>
                  <a:pt x="51513" y="58522"/>
                </a:cubicBezTo>
                <a:cubicBezTo>
                  <a:pt x="52894" y="59901"/>
                  <a:pt x="54276" y="59901"/>
                  <a:pt x="55657" y="61280"/>
                </a:cubicBezTo>
                <a:cubicBezTo>
                  <a:pt x="55657" y="61280"/>
                  <a:pt x="57236" y="62660"/>
                  <a:pt x="57236" y="64039"/>
                </a:cubicBezTo>
                <a:cubicBezTo>
                  <a:pt x="58618" y="65418"/>
                  <a:pt x="58618" y="66798"/>
                  <a:pt x="58618" y="68177"/>
                </a:cubicBezTo>
                <a:cubicBezTo>
                  <a:pt x="58618" y="69556"/>
                  <a:pt x="58618" y="72315"/>
                  <a:pt x="58618" y="72315"/>
                </a:cubicBezTo>
                <a:cubicBezTo>
                  <a:pt x="57236" y="73891"/>
                  <a:pt x="57236" y="75270"/>
                  <a:pt x="55657" y="76650"/>
                </a:cubicBezTo>
                <a:cubicBezTo>
                  <a:pt x="54276" y="76650"/>
                  <a:pt x="54276" y="78029"/>
                  <a:pt x="52894" y="79408"/>
                </a:cubicBezTo>
                <a:cubicBezTo>
                  <a:pt x="51513" y="79408"/>
                  <a:pt x="50131" y="80788"/>
                  <a:pt x="48750" y="80788"/>
                </a:cubicBezTo>
                <a:cubicBezTo>
                  <a:pt x="47368" y="82167"/>
                  <a:pt x="47368" y="82167"/>
                  <a:pt x="45986" y="83546"/>
                </a:cubicBezTo>
                <a:cubicBezTo>
                  <a:pt x="44605" y="84926"/>
                  <a:pt x="43223" y="84926"/>
                  <a:pt x="43223" y="86305"/>
                </a:cubicBezTo>
                <a:cubicBezTo>
                  <a:pt x="58618" y="86305"/>
                  <a:pt x="58618" y="86305"/>
                  <a:pt x="58618" y="86305"/>
                </a:cubicBezTo>
                <a:cubicBezTo>
                  <a:pt x="58618" y="92019"/>
                  <a:pt x="58618" y="92019"/>
                  <a:pt x="58618" y="92019"/>
                </a:cubicBezTo>
                <a:cubicBezTo>
                  <a:pt x="33355" y="92019"/>
                  <a:pt x="33355" y="92019"/>
                  <a:pt x="33355" y="92019"/>
                </a:cubicBezTo>
                <a:cubicBezTo>
                  <a:pt x="33355" y="90640"/>
                  <a:pt x="34736" y="89064"/>
                  <a:pt x="34736" y="87684"/>
                </a:cubicBezTo>
                <a:cubicBezTo>
                  <a:pt x="34736" y="86305"/>
                  <a:pt x="36118" y="84926"/>
                  <a:pt x="37500" y="83546"/>
                </a:cubicBezTo>
                <a:close/>
                <a:moveTo>
                  <a:pt x="69671" y="86305"/>
                </a:moveTo>
                <a:lnTo>
                  <a:pt x="69671" y="86305"/>
                </a:lnTo>
                <a:cubicBezTo>
                  <a:pt x="71052" y="87684"/>
                  <a:pt x="71052" y="87684"/>
                  <a:pt x="73815" y="87684"/>
                </a:cubicBezTo>
                <a:cubicBezTo>
                  <a:pt x="73815" y="87684"/>
                  <a:pt x="75197" y="87684"/>
                  <a:pt x="75197" y="86305"/>
                </a:cubicBezTo>
                <a:cubicBezTo>
                  <a:pt x="76578" y="86305"/>
                  <a:pt x="76578" y="86305"/>
                  <a:pt x="77960" y="84926"/>
                </a:cubicBezTo>
                <a:lnTo>
                  <a:pt x="77960" y="83546"/>
                </a:lnTo>
                <a:cubicBezTo>
                  <a:pt x="79539" y="82167"/>
                  <a:pt x="79539" y="82167"/>
                  <a:pt x="79539" y="80788"/>
                </a:cubicBezTo>
                <a:cubicBezTo>
                  <a:pt x="79539" y="80788"/>
                  <a:pt x="79539" y="79408"/>
                  <a:pt x="77960" y="78029"/>
                </a:cubicBezTo>
                <a:lnTo>
                  <a:pt x="77960" y="76650"/>
                </a:lnTo>
                <a:cubicBezTo>
                  <a:pt x="76578" y="76650"/>
                  <a:pt x="76578" y="75270"/>
                  <a:pt x="75197" y="75270"/>
                </a:cubicBezTo>
                <a:lnTo>
                  <a:pt x="73815" y="75270"/>
                </a:lnTo>
                <a:cubicBezTo>
                  <a:pt x="72434" y="75270"/>
                  <a:pt x="71052" y="75270"/>
                  <a:pt x="69671" y="75270"/>
                </a:cubicBezTo>
                <a:cubicBezTo>
                  <a:pt x="69671" y="75270"/>
                  <a:pt x="68289" y="76650"/>
                  <a:pt x="68289" y="78029"/>
                </a:cubicBezTo>
                <a:cubicBezTo>
                  <a:pt x="61381" y="78029"/>
                  <a:pt x="61381" y="78029"/>
                  <a:pt x="61381" y="78029"/>
                </a:cubicBezTo>
                <a:cubicBezTo>
                  <a:pt x="65526" y="58522"/>
                  <a:pt x="65526" y="58522"/>
                  <a:pt x="65526" y="58522"/>
                </a:cubicBezTo>
                <a:cubicBezTo>
                  <a:pt x="83684" y="58522"/>
                  <a:pt x="83684" y="58522"/>
                  <a:pt x="83684" y="58522"/>
                </a:cubicBezTo>
                <a:cubicBezTo>
                  <a:pt x="83684" y="64039"/>
                  <a:pt x="83684" y="64039"/>
                  <a:pt x="83684" y="64039"/>
                </a:cubicBezTo>
                <a:cubicBezTo>
                  <a:pt x="69671" y="64039"/>
                  <a:pt x="69671" y="64039"/>
                  <a:pt x="69671" y="64039"/>
                </a:cubicBezTo>
                <a:cubicBezTo>
                  <a:pt x="68289" y="72315"/>
                  <a:pt x="68289" y="72315"/>
                  <a:pt x="68289" y="72315"/>
                </a:cubicBezTo>
                <a:cubicBezTo>
                  <a:pt x="69671" y="70935"/>
                  <a:pt x="71052" y="70935"/>
                  <a:pt x="72434" y="69556"/>
                </a:cubicBezTo>
                <a:cubicBezTo>
                  <a:pt x="72434" y="69556"/>
                  <a:pt x="73815" y="69556"/>
                  <a:pt x="75197" y="69556"/>
                </a:cubicBezTo>
                <a:cubicBezTo>
                  <a:pt x="76578" y="69556"/>
                  <a:pt x="77960" y="69556"/>
                  <a:pt x="79539" y="70935"/>
                </a:cubicBezTo>
                <a:cubicBezTo>
                  <a:pt x="80921" y="70935"/>
                  <a:pt x="82302" y="72315"/>
                  <a:pt x="83684" y="72315"/>
                </a:cubicBezTo>
                <a:cubicBezTo>
                  <a:pt x="83684" y="73891"/>
                  <a:pt x="85065" y="75270"/>
                  <a:pt x="85065" y="76650"/>
                </a:cubicBezTo>
                <a:cubicBezTo>
                  <a:pt x="86447" y="78029"/>
                  <a:pt x="86447" y="79408"/>
                  <a:pt x="86447" y="80788"/>
                </a:cubicBezTo>
                <a:cubicBezTo>
                  <a:pt x="86447" y="82167"/>
                  <a:pt x="85065" y="84926"/>
                  <a:pt x="85065" y="86305"/>
                </a:cubicBezTo>
                <a:cubicBezTo>
                  <a:pt x="83684" y="87684"/>
                  <a:pt x="83684" y="89064"/>
                  <a:pt x="82302" y="89064"/>
                </a:cubicBezTo>
                <a:cubicBezTo>
                  <a:pt x="80921" y="90640"/>
                  <a:pt x="79539" y="92019"/>
                  <a:pt x="77960" y="92019"/>
                </a:cubicBezTo>
                <a:cubicBezTo>
                  <a:pt x="76578" y="93399"/>
                  <a:pt x="75197" y="93399"/>
                  <a:pt x="73815" y="93399"/>
                </a:cubicBezTo>
                <a:cubicBezTo>
                  <a:pt x="71052" y="93399"/>
                  <a:pt x="69671" y="93399"/>
                  <a:pt x="68289" y="92019"/>
                </a:cubicBezTo>
                <a:cubicBezTo>
                  <a:pt x="66907" y="92019"/>
                  <a:pt x="65526" y="92019"/>
                  <a:pt x="64144" y="90640"/>
                </a:cubicBezTo>
                <a:cubicBezTo>
                  <a:pt x="64144" y="89064"/>
                  <a:pt x="62763" y="89064"/>
                  <a:pt x="61381" y="87684"/>
                </a:cubicBezTo>
                <a:cubicBezTo>
                  <a:pt x="61381" y="86305"/>
                  <a:pt x="61381" y="83546"/>
                  <a:pt x="61381" y="82167"/>
                </a:cubicBezTo>
                <a:cubicBezTo>
                  <a:pt x="68289" y="82167"/>
                  <a:pt x="68289" y="82167"/>
                  <a:pt x="68289" y="82167"/>
                </a:cubicBezTo>
                <a:cubicBezTo>
                  <a:pt x="68289" y="83546"/>
                  <a:pt x="68289" y="84926"/>
                  <a:pt x="69671" y="86305"/>
                </a:cubicBezTo>
                <a:close/>
                <a:moveTo>
                  <a:pt x="89210" y="26403"/>
                </a:moveTo>
                <a:lnTo>
                  <a:pt x="89210" y="26403"/>
                </a:lnTo>
                <a:cubicBezTo>
                  <a:pt x="86447" y="26403"/>
                  <a:pt x="83684" y="23645"/>
                  <a:pt x="83684" y="20886"/>
                </a:cubicBezTo>
                <a:cubicBezTo>
                  <a:pt x="83684" y="5517"/>
                  <a:pt x="83684" y="5517"/>
                  <a:pt x="83684" y="5517"/>
                </a:cubicBezTo>
                <a:cubicBezTo>
                  <a:pt x="83684" y="2758"/>
                  <a:pt x="86447" y="0"/>
                  <a:pt x="89210" y="0"/>
                </a:cubicBezTo>
                <a:cubicBezTo>
                  <a:pt x="93355" y="0"/>
                  <a:pt x="94736" y="2758"/>
                  <a:pt x="94736" y="5517"/>
                </a:cubicBezTo>
                <a:cubicBezTo>
                  <a:pt x="94736" y="20886"/>
                  <a:pt x="94736" y="20886"/>
                  <a:pt x="94736" y="20886"/>
                </a:cubicBezTo>
                <a:cubicBezTo>
                  <a:pt x="94736" y="23645"/>
                  <a:pt x="93355" y="26403"/>
                  <a:pt x="89210" y="26403"/>
                </a:cubicBezTo>
                <a:close/>
                <a:moveTo>
                  <a:pt x="30592" y="26403"/>
                </a:moveTo>
                <a:lnTo>
                  <a:pt x="30592" y="26403"/>
                </a:lnTo>
                <a:cubicBezTo>
                  <a:pt x="26447" y="26403"/>
                  <a:pt x="25065" y="23645"/>
                  <a:pt x="25065" y="20886"/>
                </a:cubicBezTo>
                <a:cubicBezTo>
                  <a:pt x="25065" y="5517"/>
                  <a:pt x="25065" y="5517"/>
                  <a:pt x="25065" y="5517"/>
                </a:cubicBezTo>
                <a:cubicBezTo>
                  <a:pt x="25065" y="2758"/>
                  <a:pt x="26447" y="0"/>
                  <a:pt x="30592" y="0"/>
                </a:cubicBezTo>
                <a:cubicBezTo>
                  <a:pt x="33355" y="0"/>
                  <a:pt x="36118" y="2758"/>
                  <a:pt x="36118" y="5517"/>
                </a:cubicBezTo>
                <a:cubicBezTo>
                  <a:pt x="36118" y="20886"/>
                  <a:pt x="36118" y="20886"/>
                  <a:pt x="36118" y="20886"/>
                </a:cubicBezTo>
                <a:cubicBezTo>
                  <a:pt x="36118" y="23645"/>
                  <a:pt x="33355" y="26403"/>
                  <a:pt x="30592" y="26403"/>
                </a:cubicBezTo>
                <a:close/>
              </a:path>
            </a:pathLst>
          </a:custGeom>
          <a:solidFill>
            <a:srgbClr val="111111"/>
          </a:solidFill>
          <a:ln>
            <a:noFill/>
          </a:ln>
        </p:spPr>
        <p:txBody>
          <a:bodyPr lIns="45713" tIns="22850" rIns="45713" bIns="22850" anchor="ctr" anchorCtr="0">
            <a:noAutofit/>
          </a:bodyPr>
          <a:lstStyle/>
          <a:p>
            <a:endParaRPr>
              <a:solidFill>
                <a:schemeClr val="dk1"/>
              </a:solidFill>
              <a:latin typeface="Roboto"/>
              <a:ea typeface="Roboto"/>
              <a:cs typeface="Roboto"/>
              <a:sym typeface="Roboto"/>
            </a:endParaRPr>
          </a:p>
        </p:txBody>
      </p:sp>
      <p:sp>
        <p:nvSpPr>
          <p:cNvPr id="4800" name="Shape 4800"/>
          <p:cNvSpPr/>
          <p:nvPr/>
        </p:nvSpPr>
        <p:spPr>
          <a:xfrm>
            <a:off x="4563305" y="4739820"/>
            <a:ext cx="287792" cy="292100"/>
          </a:xfrm>
          <a:custGeom>
            <a:avLst/>
            <a:gdLst/>
            <a:ahLst/>
            <a:cxnLst/>
            <a:rect l="0" t="0" r="0" b="0"/>
            <a:pathLst>
              <a:path w="120000" h="120000" extrusionOk="0">
                <a:moveTo>
                  <a:pt x="114209" y="119802"/>
                </a:moveTo>
                <a:lnTo>
                  <a:pt x="114209" y="119802"/>
                </a:lnTo>
                <a:cubicBezTo>
                  <a:pt x="5590" y="119802"/>
                  <a:pt x="5590" y="119802"/>
                  <a:pt x="5590" y="119802"/>
                </a:cubicBezTo>
                <a:cubicBezTo>
                  <a:pt x="2795" y="119802"/>
                  <a:pt x="0" y="117044"/>
                  <a:pt x="0" y="114285"/>
                </a:cubicBezTo>
                <a:cubicBezTo>
                  <a:pt x="0" y="20886"/>
                  <a:pt x="0" y="20886"/>
                  <a:pt x="0" y="20886"/>
                </a:cubicBezTo>
                <a:cubicBezTo>
                  <a:pt x="0" y="18128"/>
                  <a:pt x="2795" y="15369"/>
                  <a:pt x="5590" y="15369"/>
                </a:cubicBezTo>
                <a:cubicBezTo>
                  <a:pt x="16772" y="15369"/>
                  <a:pt x="16772" y="15369"/>
                  <a:pt x="16772" y="15369"/>
                </a:cubicBezTo>
                <a:cubicBezTo>
                  <a:pt x="16772" y="20886"/>
                  <a:pt x="16772" y="20886"/>
                  <a:pt x="16772" y="20886"/>
                </a:cubicBezTo>
                <a:cubicBezTo>
                  <a:pt x="16772" y="27783"/>
                  <a:pt x="22562" y="33497"/>
                  <a:pt x="29550" y="33497"/>
                </a:cubicBezTo>
                <a:cubicBezTo>
                  <a:pt x="36539" y="33497"/>
                  <a:pt x="43727" y="27783"/>
                  <a:pt x="43727" y="20886"/>
                </a:cubicBezTo>
                <a:cubicBezTo>
                  <a:pt x="43727" y="15369"/>
                  <a:pt x="43727" y="15369"/>
                  <a:pt x="43727" y="15369"/>
                </a:cubicBezTo>
                <a:cubicBezTo>
                  <a:pt x="77470" y="15369"/>
                  <a:pt x="77470" y="15369"/>
                  <a:pt x="77470" y="15369"/>
                </a:cubicBezTo>
                <a:cubicBezTo>
                  <a:pt x="77470" y="20886"/>
                  <a:pt x="77470" y="20886"/>
                  <a:pt x="77470" y="20886"/>
                </a:cubicBezTo>
                <a:cubicBezTo>
                  <a:pt x="77470" y="27783"/>
                  <a:pt x="83261" y="33497"/>
                  <a:pt x="90249" y="33497"/>
                </a:cubicBezTo>
                <a:cubicBezTo>
                  <a:pt x="97237" y="33497"/>
                  <a:pt x="102828" y="27783"/>
                  <a:pt x="102828" y="20886"/>
                </a:cubicBezTo>
                <a:cubicBezTo>
                  <a:pt x="102828" y="15369"/>
                  <a:pt x="102828" y="15369"/>
                  <a:pt x="102828" y="15369"/>
                </a:cubicBezTo>
                <a:cubicBezTo>
                  <a:pt x="114209" y="15369"/>
                  <a:pt x="114209" y="15369"/>
                  <a:pt x="114209" y="15369"/>
                </a:cubicBezTo>
                <a:cubicBezTo>
                  <a:pt x="118402" y="15369"/>
                  <a:pt x="119800" y="18128"/>
                  <a:pt x="119800" y="20886"/>
                </a:cubicBezTo>
                <a:cubicBezTo>
                  <a:pt x="119800" y="114285"/>
                  <a:pt x="119800" y="114285"/>
                  <a:pt x="119800" y="114285"/>
                </a:cubicBezTo>
                <a:cubicBezTo>
                  <a:pt x="119800" y="117044"/>
                  <a:pt x="118402" y="119802"/>
                  <a:pt x="114209" y="119802"/>
                </a:cubicBezTo>
                <a:close/>
                <a:moveTo>
                  <a:pt x="108618" y="44532"/>
                </a:moveTo>
                <a:lnTo>
                  <a:pt x="108618" y="44532"/>
                </a:lnTo>
                <a:cubicBezTo>
                  <a:pt x="11181" y="44532"/>
                  <a:pt x="11181" y="44532"/>
                  <a:pt x="11181" y="44532"/>
                </a:cubicBezTo>
                <a:cubicBezTo>
                  <a:pt x="11181" y="108571"/>
                  <a:pt x="11181" y="108571"/>
                  <a:pt x="11181" y="108571"/>
                </a:cubicBezTo>
                <a:cubicBezTo>
                  <a:pt x="108618" y="108571"/>
                  <a:pt x="108618" y="108571"/>
                  <a:pt x="108618" y="108571"/>
                </a:cubicBezTo>
                <a:lnTo>
                  <a:pt x="108618" y="44532"/>
                </a:lnTo>
                <a:close/>
                <a:moveTo>
                  <a:pt x="46522" y="70935"/>
                </a:moveTo>
                <a:lnTo>
                  <a:pt x="46522" y="70935"/>
                </a:lnTo>
                <a:cubicBezTo>
                  <a:pt x="54908" y="70935"/>
                  <a:pt x="54908" y="70935"/>
                  <a:pt x="54908" y="70935"/>
                </a:cubicBezTo>
                <a:cubicBezTo>
                  <a:pt x="54908" y="64039"/>
                  <a:pt x="54908" y="64039"/>
                  <a:pt x="54908" y="64039"/>
                </a:cubicBezTo>
                <a:cubicBezTo>
                  <a:pt x="54908" y="59901"/>
                  <a:pt x="56306" y="58522"/>
                  <a:pt x="60698" y="58522"/>
                </a:cubicBezTo>
                <a:cubicBezTo>
                  <a:pt x="63494" y="58522"/>
                  <a:pt x="66289" y="59901"/>
                  <a:pt x="66289" y="64039"/>
                </a:cubicBezTo>
                <a:cubicBezTo>
                  <a:pt x="66289" y="70935"/>
                  <a:pt x="66289" y="70935"/>
                  <a:pt x="66289" y="70935"/>
                </a:cubicBezTo>
                <a:cubicBezTo>
                  <a:pt x="73277" y="70935"/>
                  <a:pt x="73277" y="70935"/>
                  <a:pt x="73277" y="70935"/>
                </a:cubicBezTo>
                <a:cubicBezTo>
                  <a:pt x="76073" y="70935"/>
                  <a:pt x="78868" y="73891"/>
                  <a:pt x="78868" y="76650"/>
                </a:cubicBezTo>
                <a:cubicBezTo>
                  <a:pt x="78868" y="79408"/>
                  <a:pt x="76073" y="82167"/>
                  <a:pt x="73277" y="82167"/>
                </a:cubicBezTo>
                <a:cubicBezTo>
                  <a:pt x="66289" y="82167"/>
                  <a:pt x="66289" y="82167"/>
                  <a:pt x="66289" y="82167"/>
                </a:cubicBezTo>
                <a:cubicBezTo>
                  <a:pt x="66289" y="89064"/>
                  <a:pt x="66289" y="89064"/>
                  <a:pt x="66289" y="89064"/>
                </a:cubicBezTo>
                <a:cubicBezTo>
                  <a:pt x="66289" y="93399"/>
                  <a:pt x="63494" y="94778"/>
                  <a:pt x="60698" y="94778"/>
                </a:cubicBezTo>
                <a:cubicBezTo>
                  <a:pt x="56306" y="94778"/>
                  <a:pt x="54908" y="93399"/>
                  <a:pt x="54908" y="89064"/>
                </a:cubicBezTo>
                <a:cubicBezTo>
                  <a:pt x="54908" y="82167"/>
                  <a:pt x="54908" y="82167"/>
                  <a:pt x="54908" y="82167"/>
                </a:cubicBezTo>
                <a:cubicBezTo>
                  <a:pt x="46522" y="82167"/>
                  <a:pt x="46522" y="82167"/>
                  <a:pt x="46522" y="82167"/>
                </a:cubicBezTo>
                <a:cubicBezTo>
                  <a:pt x="43727" y="82167"/>
                  <a:pt x="40732" y="79408"/>
                  <a:pt x="40732" y="76650"/>
                </a:cubicBezTo>
                <a:cubicBezTo>
                  <a:pt x="40732" y="73891"/>
                  <a:pt x="43727" y="70935"/>
                  <a:pt x="46522" y="70935"/>
                </a:cubicBezTo>
                <a:close/>
                <a:moveTo>
                  <a:pt x="47920" y="58522"/>
                </a:moveTo>
                <a:lnTo>
                  <a:pt x="47920" y="58522"/>
                </a:lnTo>
                <a:cubicBezTo>
                  <a:pt x="46522" y="58522"/>
                  <a:pt x="46522" y="58522"/>
                  <a:pt x="46522" y="58522"/>
                </a:cubicBezTo>
                <a:cubicBezTo>
                  <a:pt x="46522" y="58522"/>
                  <a:pt x="46522" y="58522"/>
                  <a:pt x="47920" y="58522"/>
                </a:cubicBezTo>
                <a:close/>
                <a:moveTo>
                  <a:pt x="90249" y="26403"/>
                </a:moveTo>
                <a:lnTo>
                  <a:pt x="90249" y="26403"/>
                </a:lnTo>
                <a:cubicBezTo>
                  <a:pt x="87454" y="26403"/>
                  <a:pt x="84658" y="23645"/>
                  <a:pt x="84658" y="20886"/>
                </a:cubicBezTo>
                <a:cubicBezTo>
                  <a:pt x="84658" y="5517"/>
                  <a:pt x="84658" y="5517"/>
                  <a:pt x="84658" y="5517"/>
                </a:cubicBezTo>
                <a:cubicBezTo>
                  <a:pt x="84658" y="2758"/>
                  <a:pt x="87454" y="0"/>
                  <a:pt x="90249" y="0"/>
                </a:cubicBezTo>
                <a:cubicBezTo>
                  <a:pt x="93044" y="0"/>
                  <a:pt x="95840" y="2758"/>
                  <a:pt x="95840" y="5517"/>
                </a:cubicBezTo>
                <a:cubicBezTo>
                  <a:pt x="95840" y="20886"/>
                  <a:pt x="95840" y="20886"/>
                  <a:pt x="95840" y="20886"/>
                </a:cubicBezTo>
                <a:cubicBezTo>
                  <a:pt x="95840" y="23645"/>
                  <a:pt x="93044" y="26403"/>
                  <a:pt x="90249" y="26403"/>
                </a:cubicBezTo>
                <a:close/>
                <a:moveTo>
                  <a:pt x="29550" y="26403"/>
                </a:moveTo>
                <a:lnTo>
                  <a:pt x="29550" y="26403"/>
                </a:lnTo>
                <a:cubicBezTo>
                  <a:pt x="26755" y="26403"/>
                  <a:pt x="23960" y="23645"/>
                  <a:pt x="23960" y="20886"/>
                </a:cubicBezTo>
                <a:cubicBezTo>
                  <a:pt x="23960" y="5517"/>
                  <a:pt x="23960" y="5517"/>
                  <a:pt x="23960" y="5517"/>
                </a:cubicBezTo>
                <a:cubicBezTo>
                  <a:pt x="23960" y="2758"/>
                  <a:pt x="26755" y="0"/>
                  <a:pt x="29550" y="0"/>
                </a:cubicBezTo>
                <a:cubicBezTo>
                  <a:pt x="33743" y="0"/>
                  <a:pt x="35141" y="2758"/>
                  <a:pt x="35141" y="5517"/>
                </a:cubicBezTo>
                <a:cubicBezTo>
                  <a:pt x="35141" y="20886"/>
                  <a:pt x="35141" y="20886"/>
                  <a:pt x="35141" y="20886"/>
                </a:cubicBezTo>
                <a:cubicBezTo>
                  <a:pt x="35141" y="23645"/>
                  <a:pt x="33743" y="26403"/>
                  <a:pt x="29550" y="26403"/>
                </a:cubicBezTo>
                <a:close/>
              </a:path>
            </a:pathLst>
          </a:custGeom>
          <a:solidFill>
            <a:srgbClr val="111111"/>
          </a:solidFill>
          <a:ln>
            <a:noFill/>
          </a:ln>
        </p:spPr>
        <p:txBody>
          <a:bodyPr lIns="45713" tIns="22850" rIns="45713" bIns="22850" anchor="ctr" anchorCtr="0">
            <a:noAutofit/>
          </a:bodyPr>
          <a:lstStyle/>
          <a:p>
            <a:endParaRPr>
              <a:solidFill>
                <a:schemeClr val="dk1"/>
              </a:solidFill>
              <a:latin typeface="Roboto"/>
              <a:ea typeface="Roboto"/>
              <a:cs typeface="Roboto"/>
              <a:sym typeface="Roboto"/>
            </a:endParaRPr>
          </a:p>
        </p:txBody>
      </p:sp>
      <p:sp>
        <p:nvSpPr>
          <p:cNvPr id="4801" name="Shape 4801"/>
          <p:cNvSpPr/>
          <p:nvPr/>
        </p:nvSpPr>
        <p:spPr>
          <a:xfrm>
            <a:off x="4057555" y="4739820"/>
            <a:ext cx="287792" cy="292100"/>
          </a:xfrm>
          <a:custGeom>
            <a:avLst/>
            <a:gdLst/>
            <a:ahLst/>
            <a:cxnLst/>
            <a:rect l="0" t="0" r="0" b="0"/>
            <a:pathLst>
              <a:path w="120000" h="120000" extrusionOk="0">
                <a:moveTo>
                  <a:pt x="114209" y="119802"/>
                </a:moveTo>
                <a:lnTo>
                  <a:pt x="114209" y="119802"/>
                </a:lnTo>
                <a:cubicBezTo>
                  <a:pt x="5590" y="119802"/>
                  <a:pt x="5590" y="119802"/>
                  <a:pt x="5590" y="119802"/>
                </a:cubicBezTo>
                <a:cubicBezTo>
                  <a:pt x="1397" y="119802"/>
                  <a:pt x="0" y="117044"/>
                  <a:pt x="0" y="114285"/>
                </a:cubicBezTo>
                <a:cubicBezTo>
                  <a:pt x="0" y="20886"/>
                  <a:pt x="0" y="20886"/>
                  <a:pt x="0" y="20886"/>
                </a:cubicBezTo>
                <a:cubicBezTo>
                  <a:pt x="0" y="18128"/>
                  <a:pt x="1397" y="15369"/>
                  <a:pt x="5590" y="15369"/>
                </a:cubicBezTo>
                <a:cubicBezTo>
                  <a:pt x="16772" y="15369"/>
                  <a:pt x="16772" y="15369"/>
                  <a:pt x="16772" y="15369"/>
                </a:cubicBezTo>
                <a:cubicBezTo>
                  <a:pt x="16772" y="20886"/>
                  <a:pt x="16772" y="20886"/>
                  <a:pt x="16772" y="20886"/>
                </a:cubicBezTo>
                <a:cubicBezTo>
                  <a:pt x="16772" y="27783"/>
                  <a:pt x="22562" y="33497"/>
                  <a:pt x="29550" y="33497"/>
                </a:cubicBezTo>
                <a:cubicBezTo>
                  <a:pt x="36539" y="33497"/>
                  <a:pt x="42129" y="27783"/>
                  <a:pt x="42129" y="20886"/>
                </a:cubicBezTo>
                <a:cubicBezTo>
                  <a:pt x="42129" y="15369"/>
                  <a:pt x="42129" y="15369"/>
                  <a:pt x="42129" y="15369"/>
                </a:cubicBezTo>
                <a:cubicBezTo>
                  <a:pt x="76073" y="15369"/>
                  <a:pt x="76073" y="15369"/>
                  <a:pt x="76073" y="15369"/>
                </a:cubicBezTo>
                <a:cubicBezTo>
                  <a:pt x="76073" y="20886"/>
                  <a:pt x="76073" y="20886"/>
                  <a:pt x="76073" y="20886"/>
                </a:cubicBezTo>
                <a:cubicBezTo>
                  <a:pt x="76073" y="27783"/>
                  <a:pt x="83261" y="33497"/>
                  <a:pt x="90249" y="33497"/>
                </a:cubicBezTo>
                <a:cubicBezTo>
                  <a:pt x="97237" y="33497"/>
                  <a:pt x="102828" y="27783"/>
                  <a:pt x="102828" y="20886"/>
                </a:cubicBezTo>
                <a:cubicBezTo>
                  <a:pt x="102828" y="15369"/>
                  <a:pt x="102828" y="15369"/>
                  <a:pt x="102828" y="15369"/>
                </a:cubicBezTo>
                <a:cubicBezTo>
                  <a:pt x="114209" y="15369"/>
                  <a:pt x="114209" y="15369"/>
                  <a:pt x="114209" y="15369"/>
                </a:cubicBezTo>
                <a:cubicBezTo>
                  <a:pt x="117004" y="15369"/>
                  <a:pt x="119800" y="18128"/>
                  <a:pt x="119800" y="20886"/>
                </a:cubicBezTo>
                <a:cubicBezTo>
                  <a:pt x="119800" y="114285"/>
                  <a:pt x="119800" y="114285"/>
                  <a:pt x="119800" y="114285"/>
                </a:cubicBezTo>
                <a:cubicBezTo>
                  <a:pt x="119800" y="117044"/>
                  <a:pt x="117004" y="119802"/>
                  <a:pt x="114209" y="119802"/>
                </a:cubicBezTo>
                <a:close/>
                <a:moveTo>
                  <a:pt x="108618" y="44532"/>
                </a:moveTo>
                <a:lnTo>
                  <a:pt x="108618" y="44532"/>
                </a:lnTo>
                <a:cubicBezTo>
                  <a:pt x="11181" y="44532"/>
                  <a:pt x="11181" y="44532"/>
                  <a:pt x="11181" y="44532"/>
                </a:cubicBezTo>
                <a:cubicBezTo>
                  <a:pt x="11181" y="108571"/>
                  <a:pt x="11181" y="108571"/>
                  <a:pt x="11181" y="108571"/>
                </a:cubicBezTo>
                <a:cubicBezTo>
                  <a:pt x="108618" y="108571"/>
                  <a:pt x="108618" y="108571"/>
                  <a:pt x="108618" y="108571"/>
                </a:cubicBezTo>
                <a:lnTo>
                  <a:pt x="108618" y="44532"/>
                </a:lnTo>
                <a:close/>
                <a:moveTo>
                  <a:pt x="40732" y="70935"/>
                </a:moveTo>
                <a:lnTo>
                  <a:pt x="40732" y="70935"/>
                </a:lnTo>
                <a:cubicBezTo>
                  <a:pt x="42129" y="70935"/>
                  <a:pt x="43727" y="70935"/>
                  <a:pt x="45124" y="72315"/>
                </a:cubicBezTo>
                <a:cubicBezTo>
                  <a:pt x="53510" y="82167"/>
                  <a:pt x="53510" y="82167"/>
                  <a:pt x="53510" y="82167"/>
                </a:cubicBezTo>
                <a:cubicBezTo>
                  <a:pt x="76073" y="59901"/>
                  <a:pt x="76073" y="59901"/>
                  <a:pt x="76073" y="59901"/>
                </a:cubicBezTo>
                <a:cubicBezTo>
                  <a:pt x="77470" y="58522"/>
                  <a:pt x="78868" y="58522"/>
                  <a:pt x="80266" y="58522"/>
                </a:cubicBezTo>
                <a:cubicBezTo>
                  <a:pt x="83261" y="58522"/>
                  <a:pt x="86056" y="59901"/>
                  <a:pt x="86056" y="64039"/>
                </a:cubicBezTo>
                <a:cubicBezTo>
                  <a:pt x="86056" y="65418"/>
                  <a:pt x="86056" y="66798"/>
                  <a:pt x="84658" y="66798"/>
                </a:cubicBezTo>
                <a:cubicBezTo>
                  <a:pt x="57703" y="93399"/>
                  <a:pt x="57703" y="93399"/>
                  <a:pt x="57703" y="93399"/>
                </a:cubicBezTo>
                <a:cubicBezTo>
                  <a:pt x="56306" y="94778"/>
                  <a:pt x="54908" y="94778"/>
                  <a:pt x="53510" y="94778"/>
                </a:cubicBezTo>
                <a:cubicBezTo>
                  <a:pt x="52113" y="94778"/>
                  <a:pt x="50715" y="94778"/>
                  <a:pt x="50715" y="93399"/>
                </a:cubicBezTo>
                <a:cubicBezTo>
                  <a:pt x="36539" y="80788"/>
                  <a:pt x="36539" y="80788"/>
                  <a:pt x="36539" y="80788"/>
                </a:cubicBezTo>
                <a:cubicBezTo>
                  <a:pt x="35141" y="79408"/>
                  <a:pt x="35141" y="78029"/>
                  <a:pt x="35141" y="76650"/>
                </a:cubicBezTo>
                <a:cubicBezTo>
                  <a:pt x="35141" y="73891"/>
                  <a:pt x="37936" y="70935"/>
                  <a:pt x="40732" y="70935"/>
                </a:cubicBezTo>
                <a:close/>
                <a:moveTo>
                  <a:pt x="90249" y="26403"/>
                </a:moveTo>
                <a:lnTo>
                  <a:pt x="90249" y="26403"/>
                </a:lnTo>
                <a:cubicBezTo>
                  <a:pt x="86056" y="26403"/>
                  <a:pt x="84658" y="23645"/>
                  <a:pt x="84658" y="20886"/>
                </a:cubicBezTo>
                <a:cubicBezTo>
                  <a:pt x="84658" y="5517"/>
                  <a:pt x="84658" y="5517"/>
                  <a:pt x="84658" y="5517"/>
                </a:cubicBezTo>
                <a:cubicBezTo>
                  <a:pt x="84658" y="2758"/>
                  <a:pt x="86056" y="0"/>
                  <a:pt x="90249" y="0"/>
                </a:cubicBezTo>
                <a:cubicBezTo>
                  <a:pt x="93044" y="0"/>
                  <a:pt x="95840" y="2758"/>
                  <a:pt x="95840" y="5517"/>
                </a:cubicBezTo>
                <a:cubicBezTo>
                  <a:pt x="95840" y="20886"/>
                  <a:pt x="95840" y="20886"/>
                  <a:pt x="95840" y="20886"/>
                </a:cubicBezTo>
                <a:cubicBezTo>
                  <a:pt x="95840" y="23645"/>
                  <a:pt x="93044" y="26403"/>
                  <a:pt x="90249" y="26403"/>
                </a:cubicBezTo>
                <a:close/>
                <a:moveTo>
                  <a:pt x="29550" y="26403"/>
                </a:moveTo>
                <a:lnTo>
                  <a:pt x="29550" y="26403"/>
                </a:lnTo>
                <a:cubicBezTo>
                  <a:pt x="26755" y="26403"/>
                  <a:pt x="23960" y="23645"/>
                  <a:pt x="23960" y="20886"/>
                </a:cubicBezTo>
                <a:cubicBezTo>
                  <a:pt x="23960" y="5517"/>
                  <a:pt x="23960" y="5517"/>
                  <a:pt x="23960" y="5517"/>
                </a:cubicBezTo>
                <a:cubicBezTo>
                  <a:pt x="23960" y="2758"/>
                  <a:pt x="26755" y="0"/>
                  <a:pt x="29550" y="0"/>
                </a:cubicBezTo>
                <a:cubicBezTo>
                  <a:pt x="32346" y="0"/>
                  <a:pt x="35141" y="2758"/>
                  <a:pt x="35141" y="5517"/>
                </a:cubicBezTo>
                <a:cubicBezTo>
                  <a:pt x="35141" y="20886"/>
                  <a:pt x="35141" y="20886"/>
                  <a:pt x="35141" y="20886"/>
                </a:cubicBezTo>
                <a:cubicBezTo>
                  <a:pt x="35141" y="23645"/>
                  <a:pt x="32346" y="26403"/>
                  <a:pt x="29550" y="26403"/>
                </a:cubicBezTo>
                <a:close/>
              </a:path>
            </a:pathLst>
          </a:custGeom>
          <a:solidFill>
            <a:srgbClr val="111111"/>
          </a:solidFill>
          <a:ln>
            <a:noFill/>
          </a:ln>
        </p:spPr>
        <p:txBody>
          <a:bodyPr lIns="45713" tIns="22850" rIns="45713" bIns="22850" anchor="ctr" anchorCtr="0">
            <a:noAutofit/>
          </a:bodyPr>
          <a:lstStyle/>
          <a:p>
            <a:endParaRPr>
              <a:solidFill>
                <a:schemeClr val="dk1"/>
              </a:solidFill>
              <a:latin typeface="Roboto"/>
              <a:ea typeface="Roboto"/>
              <a:cs typeface="Roboto"/>
              <a:sym typeface="Roboto"/>
            </a:endParaRPr>
          </a:p>
        </p:txBody>
      </p:sp>
      <p:sp>
        <p:nvSpPr>
          <p:cNvPr id="4802" name="Shape 4802"/>
          <p:cNvSpPr/>
          <p:nvPr/>
        </p:nvSpPr>
        <p:spPr>
          <a:xfrm>
            <a:off x="3562384" y="4739820"/>
            <a:ext cx="279327" cy="292100"/>
          </a:xfrm>
          <a:custGeom>
            <a:avLst/>
            <a:gdLst/>
            <a:ahLst/>
            <a:cxnLst/>
            <a:rect l="0" t="0" r="0" b="0"/>
            <a:pathLst>
              <a:path w="120000" h="120000" extrusionOk="0">
                <a:moveTo>
                  <a:pt x="114000" y="108571"/>
                </a:moveTo>
                <a:lnTo>
                  <a:pt x="114000" y="108571"/>
                </a:lnTo>
                <a:cubicBezTo>
                  <a:pt x="90620" y="108571"/>
                  <a:pt x="90620" y="108571"/>
                  <a:pt x="90620" y="108571"/>
                </a:cubicBezTo>
                <a:cubicBezTo>
                  <a:pt x="86275" y="108571"/>
                  <a:pt x="84827" y="105812"/>
                  <a:pt x="84827" y="103054"/>
                </a:cubicBezTo>
                <a:cubicBezTo>
                  <a:pt x="84827" y="98916"/>
                  <a:pt x="86275" y="97536"/>
                  <a:pt x="90620" y="97536"/>
                </a:cubicBezTo>
                <a:cubicBezTo>
                  <a:pt x="114000" y="97536"/>
                  <a:pt x="114000" y="97536"/>
                  <a:pt x="114000" y="97536"/>
                </a:cubicBezTo>
                <a:cubicBezTo>
                  <a:pt x="116896" y="97536"/>
                  <a:pt x="119793" y="98916"/>
                  <a:pt x="119793" y="103054"/>
                </a:cubicBezTo>
                <a:cubicBezTo>
                  <a:pt x="119793" y="105812"/>
                  <a:pt x="116896" y="108571"/>
                  <a:pt x="114000" y="108571"/>
                </a:cubicBezTo>
                <a:close/>
                <a:moveTo>
                  <a:pt x="90620" y="92019"/>
                </a:moveTo>
                <a:lnTo>
                  <a:pt x="90620" y="92019"/>
                </a:lnTo>
                <a:cubicBezTo>
                  <a:pt x="83379" y="92019"/>
                  <a:pt x="78827" y="96157"/>
                  <a:pt x="78827" y="103054"/>
                </a:cubicBezTo>
                <a:cubicBezTo>
                  <a:pt x="78827" y="108571"/>
                  <a:pt x="83379" y="114285"/>
                  <a:pt x="90620" y="114285"/>
                </a:cubicBezTo>
                <a:cubicBezTo>
                  <a:pt x="92068" y="114285"/>
                  <a:pt x="92068" y="114285"/>
                  <a:pt x="92068" y="114285"/>
                </a:cubicBezTo>
                <a:cubicBezTo>
                  <a:pt x="114000" y="114285"/>
                  <a:pt x="114000" y="114285"/>
                  <a:pt x="114000" y="114285"/>
                </a:cubicBezTo>
                <a:cubicBezTo>
                  <a:pt x="114000" y="117044"/>
                  <a:pt x="111103" y="119802"/>
                  <a:pt x="108206" y="119802"/>
                </a:cubicBezTo>
                <a:cubicBezTo>
                  <a:pt x="5793" y="119802"/>
                  <a:pt x="5793" y="119802"/>
                  <a:pt x="5793" y="119802"/>
                </a:cubicBezTo>
                <a:cubicBezTo>
                  <a:pt x="2896" y="119802"/>
                  <a:pt x="0" y="117044"/>
                  <a:pt x="0" y="114285"/>
                </a:cubicBezTo>
                <a:cubicBezTo>
                  <a:pt x="0" y="16748"/>
                  <a:pt x="0" y="16748"/>
                  <a:pt x="0" y="16748"/>
                </a:cubicBezTo>
                <a:cubicBezTo>
                  <a:pt x="0" y="13990"/>
                  <a:pt x="2896" y="11034"/>
                  <a:pt x="5793" y="11034"/>
                </a:cubicBezTo>
                <a:cubicBezTo>
                  <a:pt x="15931" y="11034"/>
                  <a:pt x="15931" y="11034"/>
                  <a:pt x="15931" y="11034"/>
                </a:cubicBezTo>
                <a:cubicBezTo>
                  <a:pt x="15931" y="16748"/>
                  <a:pt x="15931" y="16748"/>
                  <a:pt x="15931" y="16748"/>
                </a:cubicBezTo>
                <a:cubicBezTo>
                  <a:pt x="15931" y="23645"/>
                  <a:pt x="21931" y="27783"/>
                  <a:pt x="27724" y="27783"/>
                </a:cubicBezTo>
                <a:cubicBezTo>
                  <a:pt x="33517" y="27783"/>
                  <a:pt x="39310" y="23645"/>
                  <a:pt x="39310" y="16748"/>
                </a:cubicBezTo>
                <a:cubicBezTo>
                  <a:pt x="39310" y="11034"/>
                  <a:pt x="39310" y="11034"/>
                  <a:pt x="39310" y="11034"/>
                </a:cubicBezTo>
                <a:cubicBezTo>
                  <a:pt x="45310" y="11034"/>
                  <a:pt x="45310" y="11034"/>
                  <a:pt x="45310" y="11034"/>
                </a:cubicBezTo>
                <a:cubicBezTo>
                  <a:pt x="45310" y="16748"/>
                  <a:pt x="45310" y="16748"/>
                  <a:pt x="45310" y="16748"/>
                </a:cubicBezTo>
                <a:cubicBezTo>
                  <a:pt x="45310" y="23645"/>
                  <a:pt x="51103" y="27783"/>
                  <a:pt x="56896" y="27783"/>
                </a:cubicBezTo>
                <a:cubicBezTo>
                  <a:pt x="62896" y="27783"/>
                  <a:pt x="68689" y="23645"/>
                  <a:pt x="68689" y="16748"/>
                </a:cubicBezTo>
                <a:cubicBezTo>
                  <a:pt x="68689" y="11034"/>
                  <a:pt x="68689" y="11034"/>
                  <a:pt x="68689" y="11034"/>
                </a:cubicBezTo>
                <a:cubicBezTo>
                  <a:pt x="74482" y="11034"/>
                  <a:pt x="74482" y="11034"/>
                  <a:pt x="74482" y="11034"/>
                </a:cubicBezTo>
                <a:cubicBezTo>
                  <a:pt x="74482" y="16748"/>
                  <a:pt x="74482" y="16748"/>
                  <a:pt x="74482" y="16748"/>
                </a:cubicBezTo>
                <a:cubicBezTo>
                  <a:pt x="74482" y="23645"/>
                  <a:pt x="80275" y="27783"/>
                  <a:pt x="86275" y="27783"/>
                </a:cubicBezTo>
                <a:cubicBezTo>
                  <a:pt x="92068" y="27783"/>
                  <a:pt x="97862" y="23645"/>
                  <a:pt x="97862" y="16748"/>
                </a:cubicBezTo>
                <a:cubicBezTo>
                  <a:pt x="97862" y="11034"/>
                  <a:pt x="97862" y="11034"/>
                  <a:pt x="97862" y="11034"/>
                </a:cubicBezTo>
                <a:cubicBezTo>
                  <a:pt x="108206" y="11034"/>
                  <a:pt x="108206" y="11034"/>
                  <a:pt x="108206" y="11034"/>
                </a:cubicBezTo>
                <a:cubicBezTo>
                  <a:pt x="111103" y="11034"/>
                  <a:pt x="114000" y="13990"/>
                  <a:pt x="114000" y="16748"/>
                </a:cubicBezTo>
                <a:cubicBezTo>
                  <a:pt x="114000" y="92019"/>
                  <a:pt x="114000" y="92019"/>
                  <a:pt x="114000" y="92019"/>
                </a:cubicBezTo>
                <a:cubicBezTo>
                  <a:pt x="108206" y="92019"/>
                  <a:pt x="108206" y="92019"/>
                  <a:pt x="108206" y="92019"/>
                </a:cubicBezTo>
                <a:lnTo>
                  <a:pt x="90620" y="92019"/>
                </a:lnTo>
                <a:close/>
                <a:moveTo>
                  <a:pt x="20482" y="100295"/>
                </a:moveTo>
                <a:lnTo>
                  <a:pt x="20482" y="100295"/>
                </a:lnTo>
                <a:cubicBezTo>
                  <a:pt x="58344" y="100295"/>
                  <a:pt x="58344" y="100295"/>
                  <a:pt x="58344" y="100295"/>
                </a:cubicBezTo>
                <a:cubicBezTo>
                  <a:pt x="61448" y="100295"/>
                  <a:pt x="62896" y="98916"/>
                  <a:pt x="62896" y="96157"/>
                </a:cubicBezTo>
                <a:cubicBezTo>
                  <a:pt x="62896" y="93399"/>
                  <a:pt x="61448" y="92019"/>
                  <a:pt x="58344" y="92019"/>
                </a:cubicBezTo>
                <a:cubicBezTo>
                  <a:pt x="20482" y="92019"/>
                  <a:pt x="20482" y="92019"/>
                  <a:pt x="20482" y="92019"/>
                </a:cubicBezTo>
                <a:cubicBezTo>
                  <a:pt x="17379" y="92019"/>
                  <a:pt x="15931" y="93399"/>
                  <a:pt x="15931" y="96157"/>
                </a:cubicBezTo>
                <a:cubicBezTo>
                  <a:pt x="15931" y="98916"/>
                  <a:pt x="17379" y="100295"/>
                  <a:pt x="20482" y="100295"/>
                </a:cubicBezTo>
                <a:close/>
                <a:moveTo>
                  <a:pt x="92068" y="43152"/>
                </a:moveTo>
                <a:lnTo>
                  <a:pt x="92068" y="43152"/>
                </a:lnTo>
                <a:cubicBezTo>
                  <a:pt x="21931" y="43152"/>
                  <a:pt x="21931" y="43152"/>
                  <a:pt x="21931" y="43152"/>
                </a:cubicBezTo>
                <a:cubicBezTo>
                  <a:pt x="19034" y="43152"/>
                  <a:pt x="15931" y="45911"/>
                  <a:pt x="15931" y="48669"/>
                </a:cubicBezTo>
                <a:cubicBezTo>
                  <a:pt x="15931" y="51625"/>
                  <a:pt x="19034" y="54384"/>
                  <a:pt x="21931" y="54384"/>
                </a:cubicBezTo>
                <a:cubicBezTo>
                  <a:pt x="92068" y="54384"/>
                  <a:pt x="92068" y="54384"/>
                  <a:pt x="92068" y="54384"/>
                </a:cubicBezTo>
                <a:cubicBezTo>
                  <a:pt x="94965" y="54384"/>
                  <a:pt x="97862" y="51625"/>
                  <a:pt x="97862" y="48669"/>
                </a:cubicBezTo>
                <a:cubicBezTo>
                  <a:pt x="97862" y="45911"/>
                  <a:pt x="94965" y="43152"/>
                  <a:pt x="92068" y="43152"/>
                </a:cubicBezTo>
                <a:close/>
                <a:moveTo>
                  <a:pt x="92068" y="66798"/>
                </a:moveTo>
                <a:lnTo>
                  <a:pt x="92068" y="66798"/>
                </a:lnTo>
                <a:cubicBezTo>
                  <a:pt x="56896" y="66798"/>
                  <a:pt x="56896" y="66798"/>
                  <a:pt x="56896" y="66798"/>
                </a:cubicBezTo>
                <a:cubicBezTo>
                  <a:pt x="46758" y="66798"/>
                  <a:pt x="46758" y="66798"/>
                  <a:pt x="46758" y="66798"/>
                </a:cubicBezTo>
                <a:cubicBezTo>
                  <a:pt x="45310" y="66798"/>
                  <a:pt x="45310" y="66798"/>
                  <a:pt x="45310" y="66798"/>
                </a:cubicBezTo>
                <a:cubicBezTo>
                  <a:pt x="21931" y="66798"/>
                  <a:pt x="21931" y="66798"/>
                  <a:pt x="21931" y="66798"/>
                </a:cubicBezTo>
                <a:cubicBezTo>
                  <a:pt x="19034" y="66798"/>
                  <a:pt x="15931" y="69556"/>
                  <a:pt x="15931" y="72315"/>
                </a:cubicBezTo>
                <a:cubicBezTo>
                  <a:pt x="15931" y="76650"/>
                  <a:pt x="19034" y="78029"/>
                  <a:pt x="21931" y="78029"/>
                </a:cubicBezTo>
                <a:cubicBezTo>
                  <a:pt x="45310" y="78029"/>
                  <a:pt x="45310" y="78029"/>
                  <a:pt x="45310" y="78029"/>
                </a:cubicBezTo>
                <a:cubicBezTo>
                  <a:pt x="46758" y="78029"/>
                  <a:pt x="46758" y="78029"/>
                  <a:pt x="46758" y="78029"/>
                </a:cubicBezTo>
                <a:cubicBezTo>
                  <a:pt x="56896" y="78029"/>
                  <a:pt x="56896" y="78029"/>
                  <a:pt x="56896" y="78029"/>
                </a:cubicBezTo>
                <a:cubicBezTo>
                  <a:pt x="92068" y="78029"/>
                  <a:pt x="92068" y="78029"/>
                  <a:pt x="92068" y="78029"/>
                </a:cubicBezTo>
                <a:cubicBezTo>
                  <a:pt x="94965" y="78029"/>
                  <a:pt x="97862" y="76650"/>
                  <a:pt x="97862" y="72315"/>
                </a:cubicBezTo>
                <a:cubicBezTo>
                  <a:pt x="97862" y="69556"/>
                  <a:pt x="94965" y="66798"/>
                  <a:pt x="92068" y="66798"/>
                </a:cubicBezTo>
                <a:close/>
                <a:moveTo>
                  <a:pt x="86275" y="22266"/>
                </a:moveTo>
                <a:lnTo>
                  <a:pt x="86275" y="22266"/>
                </a:lnTo>
                <a:cubicBezTo>
                  <a:pt x="83379" y="22266"/>
                  <a:pt x="80275" y="20886"/>
                  <a:pt x="80275" y="16748"/>
                </a:cubicBezTo>
                <a:cubicBezTo>
                  <a:pt x="80275" y="5517"/>
                  <a:pt x="80275" y="5517"/>
                  <a:pt x="80275" y="5517"/>
                </a:cubicBezTo>
                <a:cubicBezTo>
                  <a:pt x="80275" y="2758"/>
                  <a:pt x="83379" y="0"/>
                  <a:pt x="86275" y="0"/>
                </a:cubicBezTo>
                <a:cubicBezTo>
                  <a:pt x="89172" y="0"/>
                  <a:pt x="92068" y="2758"/>
                  <a:pt x="92068" y="5517"/>
                </a:cubicBezTo>
                <a:cubicBezTo>
                  <a:pt x="92068" y="16748"/>
                  <a:pt x="92068" y="16748"/>
                  <a:pt x="92068" y="16748"/>
                </a:cubicBezTo>
                <a:cubicBezTo>
                  <a:pt x="92068" y="20886"/>
                  <a:pt x="89172" y="22266"/>
                  <a:pt x="86275" y="22266"/>
                </a:cubicBezTo>
                <a:close/>
                <a:moveTo>
                  <a:pt x="56896" y="22266"/>
                </a:moveTo>
                <a:lnTo>
                  <a:pt x="56896" y="22266"/>
                </a:lnTo>
                <a:cubicBezTo>
                  <a:pt x="54000" y="22266"/>
                  <a:pt x="51103" y="20886"/>
                  <a:pt x="51103" y="16748"/>
                </a:cubicBezTo>
                <a:cubicBezTo>
                  <a:pt x="51103" y="5517"/>
                  <a:pt x="51103" y="5517"/>
                  <a:pt x="51103" y="5517"/>
                </a:cubicBezTo>
                <a:cubicBezTo>
                  <a:pt x="51103" y="2758"/>
                  <a:pt x="54000" y="0"/>
                  <a:pt x="56896" y="0"/>
                </a:cubicBezTo>
                <a:cubicBezTo>
                  <a:pt x="59793" y="0"/>
                  <a:pt x="62896" y="2758"/>
                  <a:pt x="62896" y="5517"/>
                </a:cubicBezTo>
                <a:cubicBezTo>
                  <a:pt x="62896" y="16748"/>
                  <a:pt x="62896" y="16748"/>
                  <a:pt x="62896" y="16748"/>
                </a:cubicBezTo>
                <a:cubicBezTo>
                  <a:pt x="62896" y="20886"/>
                  <a:pt x="59793" y="22266"/>
                  <a:pt x="56896" y="22266"/>
                </a:cubicBezTo>
                <a:close/>
                <a:moveTo>
                  <a:pt x="27724" y="22266"/>
                </a:moveTo>
                <a:lnTo>
                  <a:pt x="27724" y="22266"/>
                </a:lnTo>
                <a:cubicBezTo>
                  <a:pt x="24827" y="22266"/>
                  <a:pt x="21931" y="20886"/>
                  <a:pt x="21931" y="16748"/>
                </a:cubicBezTo>
                <a:cubicBezTo>
                  <a:pt x="21931" y="5517"/>
                  <a:pt x="21931" y="5517"/>
                  <a:pt x="21931" y="5517"/>
                </a:cubicBezTo>
                <a:cubicBezTo>
                  <a:pt x="21931" y="2758"/>
                  <a:pt x="24827" y="0"/>
                  <a:pt x="27724" y="0"/>
                </a:cubicBezTo>
                <a:cubicBezTo>
                  <a:pt x="30620" y="0"/>
                  <a:pt x="33517" y="2758"/>
                  <a:pt x="33517" y="5517"/>
                </a:cubicBezTo>
                <a:cubicBezTo>
                  <a:pt x="33517" y="16748"/>
                  <a:pt x="33517" y="16748"/>
                  <a:pt x="33517" y="16748"/>
                </a:cubicBezTo>
                <a:cubicBezTo>
                  <a:pt x="33517" y="20886"/>
                  <a:pt x="30620" y="22266"/>
                  <a:pt x="27724" y="22266"/>
                </a:cubicBezTo>
                <a:close/>
              </a:path>
            </a:pathLst>
          </a:custGeom>
          <a:solidFill>
            <a:srgbClr val="111111"/>
          </a:solidFill>
          <a:ln>
            <a:noFill/>
          </a:ln>
        </p:spPr>
        <p:txBody>
          <a:bodyPr lIns="45713" tIns="22850" rIns="45713" bIns="22850" anchor="ctr" anchorCtr="0">
            <a:noAutofit/>
          </a:bodyPr>
          <a:lstStyle/>
          <a:p>
            <a:endParaRPr>
              <a:solidFill>
                <a:schemeClr val="dk1"/>
              </a:solidFill>
              <a:latin typeface="Roboto"/>
              <a:ea typeface="Roboto"/>
              <a:cs typeface="Roboto"/>
              <a:sym typeface="Roboto"/>
            </a:endParaRPr>
          </a:p>
        </p:txBody>
      </p:sp>
      <p:sp>
        <p:nvSpPr>
          <p:cNvPr id="4803" name="Shape 4803"/>
          <p:cNvSpPr/>
          <p:nvPr/>
        </p:nvSpPr>
        <p:spPr>
          <a:xfrm>
            <a:off x="3056631" y="4739820"/>
            <a:ext cx="275095" cy="292100"/>
          </a:xfrm>
          <a:custGeom>
            <a:avLst/>
            <a:gdLst/>
            <a:ahLst/>
            <a:cxnLst/>
            <a:rect l="0" t="0" r="0" b="0"/>
            <a:pathLst>
              <a:path w="120000" h="120000" extrusionOk="0">
                <a:moveTo>
                  <a:pt x="113926" y="108571"/>
                </a:moveTo>
                <a:lnTo>
                  <a:pt x="113926" y="108571"/>
                </a:lnTo>
                <a:cubicBezTo>
                  <a:pt x="107853" y="108571"/>
                  <a:pt x="107853" y="108571"/>
                  <a:pt x="107853" y="108571"/>
                </a:cubicBezTo>
                <a:cubicBezTo>
                  <a:pt x="107853" y="114285"/>
                  <a:pt x="107853" y="114285"/>
                  <a:pt x="107853" y="114285"/>
                </a:cubicBezTo>
                <a:cubicBezTo>
                  <a:pt x="107853" y="117044"/>
                  <a:pt x="106387" y="119802"/>
                  <a:pt x="101989" y="119802"/>
                </a:cubicBezTo>
                <a:cubicBezTo>
                  <a:pt x="99057" y="119802"/>
                  <a:pt x="96125" y="117044"/>
                  <a:pt x="96125" y="114285"/>
                </a:cubicBezTo>
                <a:cubicBezTo>
                  <a:pt x="96125" y="108571"/>
                  <a:pt x="96125" y="108571"/>
                  <a:pt x="96125" y="108571"/>
                </a:cubicBezTo>
                <a:cubicBezTo>
                  <a:pt x="90261" y="108571"/>
                  <a:pt x="90261" y="108571"/>
                  <a:pt x="90261" y="108571"/>
                </a:cubicBezTo>
                <a:cubicBezTo>
                  <a:pt x="87329" y="108571"/>
                  <a:pt x="84188" y="105812"/>
                  <a:pt x="84188" y="103054"/>
                </a:cubicBezTo>
                <a:cubicBezTo>
                  <a:pt x="84188" y="98916"/>
                  <a:pt x="87329" y="97536"/>
                  <a:pt x="90261" y="97536"/>
                </a:cubicBezTo>
                <a:cubicBezTo>
                  <a:pt x="96125" y="97536"/>
                  <a:pt x="96125" y="97536"/>
                  <a:pt x="96125" y="97536"/>
                </a:cubicBezTo>
                <a:cubicBezTo>
                  <a:pt x="96125" y="92019"/>
                  <a:pt x="96125" y="92019"/>
                  <a:pt x="96125" y="92019"/>
                </a:cubicBezTo>
                <a:cubicBezTo>
                  <a:pt x="96125" y="87684"/>
                  <a:pt x="99057" y="86305"/>
                  <a:pt x="101989" y="86305"/>
                </a:cubicBezTo>
                <a:cubicBezTo>
                  <a:pt x="106387" y="86305"/>
                  <a:pt x="107853" y="87684"/>
                  <a:pt x="107853" y="92019"/>
                </a:cubicBezTo>
                <a:cubicBezTo>
                  <a:pt x="107853" y="97536"/>
                  <a:pt x="107853" y="97536"/>
                  <a:pt x="107853" y="97536"/>
                </a:cubicBezTo>
                <a:cubicBezTo>
                  <a:pt x="113926" y="97536"/>
                  <a:pt x="113926" y="97536"/>
                  <a:pt x="113926" y="97536"/>
                </a:cubicBezTo>
                <a:cubicBezTo>
                  <a:pt x="118324" y="97536"/>
                  <a:pt x="119790" y="98916"/>
                  <a:pt x="119790" y="103054"/>
                </a:cubicBezTo>
                <a:cubicBezTo>
                  <a:pt x="119790" y="105812"/>
                  <a:pt x="118324" y="108571"/>
                  <a:pt x="113926" y="108571"/>
                </a:cubicBezTo>
                <a:close/>
                <a:moveTo>
                  <a:pt x="101989" y="80788"/>
                </a:moveTo>
                <a:lnTo>
                  <a:pt x="101989" y="80788"/>
                </a:lnTo>
                <a:cubicBezTo>
                  <a:pt x="96125" y="80788"/>
                  <a:pt x="90261" y="84926"/>
                  <a:pt x="90261" y="92019"/>
                </a:cubicBezTo>
                <a:cubicBezTo>
                  <a:pt x="84188" y="92019"/>
                  <a:pt x="78324" y="96157"/>
                  <a:pt x="78324" y="103054"/>
                </a:cubicBezTo>
                <a:cubicBezTo>
                  <a:pt x="78324" y="108571"/>
                  <a:pt x="84188" y="114285"/>
                  <a:pt x="90261" y="114285"/>
                </a:cubicBezTo>
                <a:cubicBezTo>
                  <a:pt x="90261" y="119802"/>
                  <a:pt x="90261" y="119802"/>
                  <a:pt x="90261" y="119802"/>
                </a:cubicBezTo>
                <a:cubicBezTo>
                  <a:pt x="5863" y="119802"/>
                  <a:pt x="5863" y="119802"/>
                  <a:pt x="5863" y="119802"/>
                </a:cubicBezTo>
                <a:cubicBezTo>
                  <a:pt x="2931" y="119802"/>
                  <a:pt x="0" y="117044"/>
                  <a:pt x="0" y="114285"/>
                </a:cubicBezTo>
                <a:cubicBezTo>
                  <a:pt x="0" y="16748"/>
                  <a:pt x="0" y="16748"/>
                  <a:pt x="0" y="16748"/>
                </a:cubicBezTo>
                <a:cubicBezTo>
                  <a:pt x="0" y="13990"/>
                  <a:pt x="2931" y="11034"/>
                  <a:pt x="5863" y="11034"/>
                </a:cubicBezTo>
                <a:cubicBezTo>
                  <a:pt x="16125" y="11034"/>
                  <a:pt x="16125" y="11034"/>
                  <a:pt x="16125" y="11034"/>
                </a:cubicBezTo>
                <a:cubicBezTo>
                  <a:pt x="16125" y="16748"/>
                  <a:pt x="16125" y="16748"/>
                  <a:pt x="16125" y="16748"/>
                </a:cubicBezTo>
                <a:cubicBezTo>
                  <a:pt x="16125" y="23645"/>
                  <a:pt x="20732" y="27783"/>
                  <a:pt x="28062" y="27783"/>
                </a:cubicBezTo>
                <a:cubicBezTo>
                  <a:pt x="33926" y="27783"/>
                  <a:pt x="39790" y="23645"/>
                  <a:pt x="39790" y="16748"/>
                </a:cubicBezTo>
                <a:cubicBezTo>
                  <a:pt x="39790" y="11034"/>
                  <a:pt x="39790" y="11034"/>
                  <a:pt x="39790" y="11034"/>
                </a:cubicBezTo>
                <a:cubicBezTo>
                  <a:pt x="45863" y="11034"/>
                  <a:pt x="45863" y="11034"/>
                  <a:pt x="45863" y="11034"/>
                </a:cubicBezTo>
                <a:cubicBezTo>
                  <a:pt x="45863" y="16748"/>
                  <a:pt x="45863" y="16748"/>
                  <a:pt x="45863" y="16748"/>
                </a:cubicBezTo>
                <a:cubicBezTo>
                  <a:pt x="45863" y="23645"/>
                  <a:pt x="50261" y="27783"/>
                  <a:pt x="57591" y="27783"/>
                </a:cubicBezTo>
                <a:cubicBezTo>
                  <a:pt x="63664" y="27783"/>
                  <a:pt x="69528" y="23645"/>
                  <a:pt x="69528" y="16748"/>
                </a:cubicBezTo>
                <a:cubicBezTo>
                  <a:pt x="69528" y="11034"/>
                  <a:pt x="69528" y="11034"/>
                  <a:pt x="69528" y="11034"/>
                </a:cubicBezTo>
                <a:cubicBezTo>
                  <a:pt x="75392" y="11034"/>
                  <a:pt x="75392" y="11034"/>
                  <a:pt x="75392" y="11034"/>
                </a:cubicBezTo>
                <a:cubicBezTo>
                  <a:pt x="75392" y="16748"/>
                  <a:pt x="75392" y="16748"/>
                  <a:pt x="75392" y="16748"/>
                </a:cubicBezTo>
                <a:cubicBezTo>
                  <a:pt x="75392" y="23645"/>
                  <a:pt x="79790" y="27783"/>
                  <a:pt x="87329" y="27783"/>
                </a:cubicBezTo>
                <a:cubicBezTo>
                  <a:pt x="93193" y="27783"/>
                  <a:pt x="99057" y="23645"/>
                  <a:pt x="99057" y="16748"/>
                </a:cubicBezTo>
                <a:cubicBezTo>
                  <a:pt x="99057" y="11034"/>
                  <a:pt x="99057" y="11034"/>
                  <a:pt x="99057" y="11034"/>
                </a:cubicBezTo>
                <a:cubicBezTo>
                  <a:pt x="107853" y="11034"/>
                  <a:pt x="107853" y="11034"/>
                  <a:pt x="107853" y="11034"/>
                </a:cubicBezTo>
                <a:cubicBezTo>
                  <a:pt x="112460" y="11034"/>
                  <a:pt x="113926" y="13990"/>
                  <a:pt x="113926" y="16748"/>
                </a:cubicBezTo>
                <a:cubicBezTo>
                  <a:pt x="113926" y="92019"/>
                  <a:pt x="113926" y="92019"/>
                  <a:pt x="113926" y="92019"/>
                </a:cubicBezTo>
                <a:cubicBezTo>
                  <a:pt x="113926" y="84926"/>
                  <a:pt x="109528" y="80788"/>
                  <a:pt x="101989" y="80788"/>
                </a:cubicBezTo>
                <a:close/>
                <a:moveTo>
                  <a:pt x="16125" y="96157"/>
                </a:moveTo>
                <a:lnTo>
                  <a:pt x="16125" y="96157"/>
                </a:lnTo>
                <a:cubicBezTo>
                  <a:pt x="16125" y="98916"/>
                  <a:pt x="17591" y="100295"/>
                  <a:pt x="20732" y="100295"/>
                </a:cubicBezTo>
                <a:cubicBezTo>
                  <a:pt x="57591" y="100295"/>
                  <a:pt x="57591" y="100295"/>
                  <a:pt x="57591" y="100295"/>
                </a:cubicBezTo>
                <a:cubicBezTo>
                  <a:pt x="60523" y="100295"/>
                  <a:pt x="63664" y="98916"/>
                  <a:pt x="63664" y="96157"/>
                </a:cubicBezTo>
                <a:cubicBezTo>
                  <a:pt x="63664" y="93399"/>
                  <a:pt x="60523" y="92019"/>
                  <a:pt x="57591" y="92019"/>
                </a:cubicBezTo>
                <a:cubicBezTo>
                  <a:pt x="20732" y="92019"/>
                  <a:pt x="20732" y="92019"/>
                  <a:pt x="20732" y="92019"/>
                </a:cubicBezTo>
                <a:cubicBezTo>
                  <a:pt x="17591" y="92019"/>
                  <a:pt x="16125" y="93399"/>
                  <a:pt x="16125" y="96157"/>
                </a:cubicBezTo>
                <a:close/>
                <a:moveTo>
                  <a:pt x="22198" y="78029"/>
                </a:moveTo>
                <a:lnTo>
                  <a:pt x="22198" y="78029"/>
                </a:lnTo>
                <a:cubicBezTo>
                  <a:pt x="47329" y="78029"/>
                  <a:pt x="47329" y="78029"/>
                  <a:pt x="47329" y="78029"/>
                </a:cubicBezTo>
                <a:cubicBezTo>
                  <a:pt x="57591" y="78029"/>
                  <a:pt x="57591" y="78029"/>
                  <a:pt x="57591" y="78029"/>
                </a:cubicBezTo>
                <a:cubicBezTo>
                  <a:pt x="59057" y="78029"/>
                  <a:pt x="59057" y="78029"/>
                  <a:pt x="59057" y="78029"/>
                </a:cubicBezTo>
                <a:cubicBezTo>
                  <a:pt x="66596" y="78029"/>
                  <a:pt x="66596" y="78029"/>
                  <a:pt x="66596" y="78029"/>
                </a:cubicBezTo>
                <a:cubicBezTo>
                  <a:pt x="72460" y="78029"/>
                  <a:pt x="72460" y="78029"/>
                  <a:pt x="72460" y="78029"/>
                </a:cubicBezTo>
                <a:cubicBezTo>
                  <a:pt x="76858" y="78029"/>
                  <a:pt x="78324" y="76650"/>
                  <a:pt x="78324" y="72315"/>
                </a:cubicBezTo>
                <a:cubicBezTo>
                  <a:pt x="78324" y="69556"/>
                  <a:pt x="76858" y="66798"/>
                  <a:pt x="72460" y="66798"/>
                </a:cubicBezTo>
                <a:cubicBezTo>
                  <a:pt x="59057" y="66798"/>
                  <a:pt x="59057" y="66798"/>
                  <a:pt x="59057" y="66798"/>
                </a:cubicBezTo>
                <a:cubicBezTo>
                  <a:pt x="57591" y="66798"/>
                  <a:pt x="57591" y="66798"/>
                  <a:pt x="57591" y="66798"/>
                </a:cubicBezTo>
                <a:cubicBezTo>
                  <a:pt x="47329" y="66798"/>
                  <a:pt x="47329" y="66798"/>
                  <a:pt x="47329" y="66798"/>
                </a:cubicBezTo>
                <a:cubicBezTo>
                  <a:pt x="22198" y="66798"/>
                  <a:pt x="22198" y="66798"/>
                  <a:pt x="22198" y="66798"/>
                </a:cubicBezTo>
                <a:cubicBezTo>
                  <a:pt x="17591" y="66798"/>
                  <a:pt x="16125" y="69556"/>
                  <a:pt x="16125" y="72315"/>
                </a:cubicBezTo>
                <a:cubicBezTo>
                  <a:pt x="16125" y="76650"/>
                  <a:pt x="17591" y="78029"/>
                  <a:pt x="22198" y="78029"/>
                </a:cubicBezTo>
                <a:close/>
                <a:moveTo>
                  <a:pt x="93193" y="43152"/>
                </a:moveTo>
                <a:lnTo>
                  <a:pt x="93193" y="43152"/>
                </a:lnTo>
                <a:cubicBezTo>
                  <a:pt x="22198" y="43152"/>
                  <a:pt x="22198" y="43152"/>
                  <a:pt x="22198" y="43152"/>
                </a:cubicBezTo>
                <a:cubicBezTo>
                  <a:pt x="17591" y="43152"/>
                  <a:pt x="16125" y="45911"/>
                  <a:pt x="16125" y="48669"/>
                </a:cubicBezTo>
                <a:cubicBezTo>
                  <a:pt x="16125" y="51625"/>
                  <a:pt x="17591" y="54384"/>
                  <a:pt x="22198" y="54384"/>
                </a:cubicBezTo>
                <a:cubicBezTo>
                  <a:pt x="93193" y="54384"/>
                  <a:pt x="93193" y="54384"/>
                  <a:pt x="93193" y="54384"/>
                </a:cubicBezTo>
                <a:cubicBezTo>
                  <a:pt x="96125" y="54384"/>
                  <a:pt x="99057" y="51625"/>
                  <a:pt x="99057" y="48669"/>
                </a:cubicBezTo>
                <a:cubicBezTo>
                  <a:pt x="99057" y="45911"/>
                  <a:pt x="96125" y="43152"/>
                  <a:pt x="93193" y="43152"/>
                </a:cubicBezTo>
                <a:close/>
                <a:moveTo>
                  <a:pt x="87329" y="22266"/>
                </a:moveTo>
                <a:lnTo>
                  <a:pt x="87329" y="22266"/>
                </a:lnTo>
                <a:cubicBezTo>
                  <a:pt x="82722" y="22266"/>
                  <a:pt x="81256" y="20886"/>
                  <a:pt x="81256" y="16748"/>
                </a:cubicBezTo>
                <a:cubicBezTo>
                  <a:pt x="81256" y="5517"/>
                  <a:pt x="81256" y="5517"/>
                  <a:pt x="81256" y="5517"/>
                </a:cubicBezTo>
                <a:cubicBezTo>
                  <a:pt x="81256" y="2758"/>
                  <a:pt x="82722" y="0"/>
                  <a:pt x="87329" y="0"/>
                </a:cubicBezTo>
                <a:cubicBezTo>
                  <a:pt x="90261" y="0"/>
                  <a:pt x="93193" y="2758"/>
                  <a:pt x="93193" y="5517"/>
                </a:cubicBezTo>
                <a:cubicBezTo>
                  <a:pt x="93193" y="16748"/>
                  <a:pt x="93193" y="16748"/>
                  <a:pt x="93193" y="16748"/>
                </a:cubicBezTo>
                <a:cubicBezTo>
                  <a:pt x="93193" y="20886"/>
                  <a:pt x="90261" y="22266"/>
                  <a:pt x="87329" y="22266"/>
                </a:cubicBezTo>
                <a:close/>
                <a:moveTo>
                  <a:pt x="57591" y="22266"/>
                </a:moveTo>
                <a:lnTo>
                  <a:pt x="57591" y="22266"/>
                </a:lnTo>
                <a:cubicBezTo>
                  <a:pt x="53193" y="22266"/>
                  <a:pt x="51727" y="20886"/>
                  <a:pt x="51727" y="16748"/>
                </a:cubicBezTo>
                <a:cubicBezTo>
                  <a:pt x="51727" y="5517"/>
                  <a:pt x="51727" y="5517"/>
                  <a:pt x="51727" y="5517"/>
                </a:cubicBezTo>
                <a:cubicBezTo>
                  <a:pt x="51727" y="2758"/>
                  <a:pt x="53193" y="0"/>
                  <a:pt x="57591" y="0"/>
                </a:cubicBezTo>
                <a:cubicBezTo>
                  <a:pt x="60523" y="0"/>
                  <a:pt x="63664" y="2758"/>
                  <a:pt x="63664" y="5517"/>
                </a:cubicBezTo>
                <a:cubicBezTo>
                  <a:pt x="63664" y="16748"/>
                  <a:pt x="63664" y="16748"/>
                  <a:pt x="63664" y="16748"/>
                </a:cubicBezTo>
                <a:cubicBezTo>
                  <a:pt x="63664" y="20886"/>
                  <a:pt x="60523" y="22266"/>
                  <a:pt x="57591" y="22266"/>
                </a:cubicBezTo>
                <a:close/>
                <a:moveTo>
                  <a:pt x="28062" y="22266"/>
                </a:moveTo>
                <a:lnTo>
                  <a:pt x="28062" y="22266"/>
                </a:lnTo>
                <a:cubicBezTo>
                  <a:pt x="23664" y="22266"/>
                  <a:pt x="22198" y="20886"/>
                  <a:pt x="22198" y="16748"/>
                </a:cubicBezTo>
                <a:cubicBezTo>
                  <a:pt x="22198" y="5517"/>
                  <a:pt x="22198" y="5517"/>
                  <a:pt x="22198" y="5517"/>
                </a:cubicBezTo>
                <a:cubicBezTo>
                  <a:pt x="22198" y="2758"/>
                  <a:pt x="23664" y="0"/>
                  <a:pt x="28062" y="0"/>
                </a:cubicBezTo>
                <a:cubicBezTo>
                  <a:pt x="30994" y="0"/>
                  <a:pt x="33926" y="2758"/>
                  <a:pt x="33926" y="5517"/>
                </a:cubicBezTo>
                <a:cubicBezTo>
                  <a:pt x="33926" y="16748"/>
                  <a:pt x="33926" y="16748"/>
                  <a:pt x="33926" y="16748"/>
                </a:cubicBezTo>
                <a:cubicBezTo>
                  <a:pt x="33926" y="20886"/>
                  <a:pt x="30994" y="22266"/>
                  <a:pt x="28062" y="22266"/>
                </a:cubicBezTo>
                <a:close/>
              </a:path>
            </a:pathLst>
          </a:custGeom>
          <a:solidFill>
            <a:srgbClr val="111111"/>
          </a:solidFill>
          <a:ln>
            <a:noFill/>
          </a:ln>
        </p:spPr>
        <p:txBody>
          <a:bodyPr lIns="45713" tIns="22850" rIns="45713" bIns="22850" anchor="ctr" anchorCtr="0">
            <a:noAutofit/>
          </a:bodyPr>
          <a:lstStyle/>
          <a:p>
            <a:endParaRPr>
              <a:solidFill>
                <a:schemeClr val="dk1"/>
              </a:solidFill>
              <a:latin typeface="Roboto"/>
              <a:ea typeface="Roboto"/>
              <a:cs typeface="Roboto"/>
              <a:sym typeface="Roboto"/>
            </a:endParaRPr>
          </a:p>
        </p:txBody>
      </p:sp>
      <p:sp>
        <p:nvSpPr>
          <p:cNvPr id="4804" name="Shape 4804"/>
          <p:cNvSpPr/>
          <p:nvPr/>
        </p:nvSpPr>
        <p:spPr>
          <a:xfrm>
            <a:off x="2552997" y="4737703"/>
            <a:ext cx="275095" cy="289984"/>
          </a:xfrm>
          <a:custGeom>
            <a:avLst/>
            <a:gdLst/>
            <a:ahLst/>
            <a:cxnLst/>
            <a:rect l="0" t="0" r="0" b="0"/>
            <a:pathLst>
              <a:path w="120000" h="120000" extrusionOk="0">
                <a:moveTo>
                  <a:pt x="110994" y="102857"/>
                </a:moveTo>
                <a:lnTo>
                  <a:pt x="110994" y="102857"/>
                </a:lnTo>
                <a:cubicBezTo>
                  <a:pt x="118324" y="111229"/>
                  <a:pt x="118324" y="111229"/>
                  <a:pt x="118324" y="111229"/>
                </a:cubicBezTo>
                <a:cubicBezTo>
                  <a:pt x="119790" y="111229"/>
                  <a:pt x="119790" y="112624"/>
                  <a:pt x="119790" y="114019"/>
                </a:cubicBezTo>
                <a:cubicBezTo>
                  <a:pt x="119790" y="118405"/>
                  <a:pt x="116858" y="119800"/>
                  <a:pt x="113926" y="119800"/>
                </a:cubicBezTo>
                <a:cubicBezTo>
                  <a:pt x="112460" y="119800"/>
                  <a:pt x="110994" y="119800"/>
                  <a:pt x="109319" y="118405"/>
                </a:cubicBezTo>
                <a:cubicBezTo>
                  <a:pt x="101989" y="111229"/>
                  <a:pt x="101989" y="111229"/>
                  <a:pt x="101989" y="111229"/>
                </a:cubicBezTo>
                <a:cubicBezTo>
                  <a:pt x="94659" y="118405"/>
                  <a:pt x="94659" y="118405"/>
                  <a:pt x="94659" y="118405"/>
                </a:cubicBezTo>
                <a:cubicBezTo>
                  <a:pt x="93193" y="119800"/>
                  <a:pt x="91727" y="119800"/>
                  <a:pt x="90261" y="119800"/>
                </a:cubicBezTo>
                <a:cubicBezTo>
                  <a:pt x="87329" y="119800"/>
                  <a:pt x="84188" y="118405"/>
                  <a:pt x="84188" y="114019"/>
                </a:cubicBezTo>
                <a:cubicBezTo>
                  <a:pt x="84188" y="112624"/>
                  <a:pt x="84188" y="111229"/>
                  <a:pt x="85654" y="111229"/>
                </a:cubicBezTo>
                <a:cubicBezTo>
                  <a:pt x="93193" y="102857"/>
                  <a:pt x="93193" y="102857"/>
                  <a:pt x="93193" y="102857"/>
                </a:cubicBezTo>
                <a:cubicBezTo>
                  <a:pt x="85654" y="95880"/>
                  <a:pt x="85654" y="95880"/>
                  <a:pt x="85654" y="95880"/>
                </a:cubicBezTo>
                <a:cubicBezTo>
                  <a:pt x="84188" y="94485"/>
                  <a:pt x="84188" y="93089"/>
                  <a:pt x="84188" y="91495"/>
                </a:cubicBezTo>
                <a:cubicBezTo>
                  <a:pt x="84188" y="88704"/>
                  <a:pt x="87329" y="85913"/>
                  <a:pt x="90261" y="85913"/>
                </a:cubicBezTo>
                <a:cubicBezTo>
                  <a:pt x="91727" y="85913"/>
                  <a:pt x="93193" y="87308"/>
                  <a:pt x="94659" y="88704"/>
                </a:cubicBezTo>
                <a:cubicBezTo>
                  <a:pt x="101989" y="95880"/>
                  <a:pt x="101989" y="95880"/>
                  <a:pt x="101989" y="95880"/>
                </a:cubicBezTo>
                <a:cubicBezTo>
                  <a:pt x="109319" y="88704"/>
                  <a:pt x="109319" y="88704"/>
                  <a:pt x="109319" y="88704"/>
                </a:cubicBezTo>
                <a:cubicBezTo>
                  <a:pt x="110994" y="87308"/>
                  <a:pt x="112460" y="85913"/>
                  <a:pt x="113926" y="85913"/>
                </a:cubicBezTo>
                <a:cubicBezTo>
                  <a:pt x="116858" y="85913"/>
                  <a:pt x="119790" y="88704"/>
                  <a:pt x="119790" y="91495"/>
                </a:cubicBezTo>
                <a:cubicBezTo>
                  <a:pt x="119790" y="93089"/>
                  <a:pt x="119790" y="94485"/>
                  <a:pt x="118324" y="95880"/>
                </a:cubicBezTo>
                <a:lnTo>
                  <a:pt x="110994" y="102857"/>
                </a:lnTo>
                <a:close/>
                <a:moveTo>
                  <a:pt x="104921" y="84518"/>
                </a:moveTo>
                <a:lnTo>
                  <a:pt x="104921" y="84518"/>
                </a:lnTo>
                <a:cubicBezTo>
                  <a:pt x="101989" y="87308"/>
                  <a:pt x="101989" y="87308"/>
                  <a:pt x="101989" y="87308"/>
                </a:cubicBezTo>
                <a:cubicBezTo>
                  <a:pt x="99057" y="84518"/>
                  <a:pt x="99057" y="84518"/>
                  <a:pt x="99057" y="84518"/>
                </a:cubicBezTo>
                <a:cubicBezTo>
                  <a:pt x="96125" y="81727"/>
                  <a:pt x="93193" y="80332"/>
                  <a:pt x="90261" y="80332"/>
                </a:cubicBezTo>
                <a:cubicBezTo>
                  <a:pt x="84188" y="80332"/>
                  <a:pt x="78324" y="85913"/>
                  <a:pt x="78324" y="91495"/>
                </a:cubicBezTo>
                <a:cubicBezTo>
                  <a:pt x="78324" y="95880"/>
                  <a:pt x="79790" y="98671"/>
                  <a:pt x="81256" y="100066"/>
                </a:cubicBezTo>
                <a:cubicBezTo>
                  <a:pt x="85654" y="102857"/>
                  <a:pt x="85654" y="102857"/>
                  <a:pt x="85654" y="102857"/>
                </a:cubicBezTo>
                <a:cubicBezTo>
                  <a:pt x="81256" y="107043"/>
                  <a:pt x="81256" y="107043"/>
                  <a:pt x="81256" y="107043"/>
                </a:cubicBezTo>
                <a:cubicBezTo>
                  <a:pt x="79790" y="108438"/>
                  <a:pt x="78324" y="111229"/>
                  <a:pt x="78324" y="114019"/>
                </a:cubicBezTo>
                <a:cubicBezTo>
                  <a:pt x="78324" y="117009"/>
                  <a:pt x="78324" y="118405"/>
                  <a:pt x="79790" y="119800"/>
                </a:cubicBezTo>
                <a:cubicBezTo>
                  <a:pt x="5863" y="119800"/>
                  <a:pt x="5863" y="119800"/>
                  <a:pt x="5863" y="119800"/>
                </a:cubicBezTo>
                <a:cubicBezTo>
                  <a:pt x="1465" y="119800"/>
                  <a:pt x="0" y="118405"/>
                  <a:pt x="0" y="114019"/>
                </a:cubicBezTo>
                <a:cubicBezTo>
                  <a:pt x="0" y="16943"/>
                  <a:pt x="0" y="16943"/>
                  <a:pt x="0" y="16943"/>
                </a:cubicBezTo>
                <a:cubicBezTo>
                  <a:pt x="0" y="14152"/>
                  <a:pt x="1465" y="11162"/>
                  <a:pt x="5863" y="11162"/>
                </a:cubicBezTo>
                <a:cubicBezTo>
                  <a:pt x="14659" y="11162"/>
                  <a:pt x="14659" y="11162"/>
                  <a:pt x="14659" y="11162"/>
                </a:cubicBezTo>
                <a:cubicBezTo>
                  <a:pt x="14659" y="16943"/>
                  <a:pt x="14659" y="16943"/>
                  <a:pt x="14659" y="16943"/>
                </a:cubicBezTo>
                <a:cubicBezTo>
                  <a:pt x="14659" y="22524"/>
                  <a:pt x="20523" y="28106"/>
                  <a:pt x="26596" y="28106"/>
                </a:cubicBezTo>
                <a:cubicBezTo>
                  <a:pt x="33926" y="28106"/>
                  <a:pt x="38324" y="22524"/>
                  <a:pt x="38324" y="16943"/>
                </a:cubicBezTo>
                <a:cubicBezTo>
                  <a:pt x="38324" y="11162"/>
                  <a:pt x="38324" y="11162"/>
                  <a:pt x="38324" y="11162"/>
                </a:cubicBezTo>
                <a:cubicBezTo>
                  <a:pt x="44188" y="11162"/>
                  <a:pt x="44188" y="11162"/>
                  <a:pt x="44188" y="11162"/>
                </a:cubicBezTo>
                <a:cubicBezTo>
                  <a:pt x="44188" y="16943"/>
                  <a:pt x="44188" y="16943"/>
                  <a:pt x="44188" y="16943"/>
                </a:cubicBezTo>
                <a:cubicBezTo>
                  <a:pt x="44188" y="22524"/>
                  <a:pt x="50261" y="28106"/>
                  <a:pt x="56125" y="28106"/>
                </a:cubicBezTo>
                <a:cubicBezTo>
                  <a:pt x="63455" y="28106"/>
                  <a:pt x="68062" y="22524"/>
                  <a:pt x="68062" y="16943"/>
                </a:cubicBezTo>
                <a:cubicBezTo>
                  <a:pt x="68062" y="11162"/>
                  <a:pt x="68062" y="11162"/>
                  <a:pt x="68062" y="11162"/>
                </a:cubicBezTo>
                <a:cubicBezTo>
                  <a:pt x="73926" y="11162"/>
                  <a:pt x="73926" y="11162"/>
                  <a:pt x="73926" y="11162"/>
                </a:cubicBezTo>
                <a:cubicBezTo>
                  <a:pt x="73926" y="16943"/>
                  <a:pt x="73926" y="16943"/>
                  <a:pt x="73926" y="16943"/>
                </a:cubicBezTo>
                <a:cubicBezTo>
                  <a:pt x="73926" y="22524"/>
                  <a:pt x="79790" y="28106"/>
                  <a:pt x="85654" y="28106"/>
                </a:cubicBezTo>
                <a:cubicBezTo>
                  <a:pt x="93193" y="28106"/>
                  <a:pt x="97591" y="22524"/>
                  <a:pt x="97591" y="16943"/>
                </a:cubicBezTo>
                <a:cubicBezTo>
                  <a:pt x="97591" y="11162"/>
                  <a:pt x="97591" y="11162"/>
                  <a:pt x="97591" y="11162"/>
                </a:cubicBezTo>
                <a:cubicBezTo>
                  <a:pt x="107853" y="11162"/>
                  <a:pt x="107853" y="11162"/>
                  <a:pt x="107853" y="11162"/>
                </a:cubicBezTo>
                <a:cubicBezTo>
                  <a:pt x="110994" y="11162"/>
                  <a:pt x="113926" y="14152"/>
                  <a:pt x="113926" y="16943"/>
                </a:cubicBezTo>
                <a:cubicBezTo>
                  <a:pt x="113926" y="80332"/>
                  <a:pt x="113926" y="80332"/>
                  <a:pt x="113926" y="80332"/>
                </a:cubicBezTo>
                <a:cubicBezTo>
                  <a:pt x="110994" y="80332"/>
                  <a:pt x="107853" y="81727"/>
                  <a:pt x="104921" y="84518"/>
                </a:cubicBezTo>
                <a:close/>
                <a:moveTo>
                  <a:pt x="73926" y="73156"/>
                </a:moveTo>
                <a:lnTo>
                  <a:pt x="73926" y="73156"/>
                </a:lnTo>
                <a:cubicBezTo>
                  <a:pt x="73926" y="70365"/>
                  <a:pt x="72460" y="67574"/>
                  <a:pt x="68062" y="67574"/>
                </a:cubicBezTo>
                <a:cubicBezTo>
                  <a:pt x="56125" y="67574"/>
                  <a:pt x="56125" y="67574"/>
                  <a:pt x="56125" y="67574"/>
                </a:cubicBezTo>
                <a:cubicBezTo>
                  <a:pt x="47329" y="67574"/>
                  <a:pt x="47329" y="67574"/>
                  <a:pt x="47329" y="67574"/>
                </a:cubicBezTo>
                <a:cubicBezTo>
                  <a:pt x="20523" y="67574"/>
                  <a:pt x="20523" y="67574"/>
                  <a:pt x="20523" y="67574"/>
                </a:cubicBezTo>
                <a:cubicBezTo>
                  <a:pt x="17591" y="67574"/>
                  <a:pt x="14659" y="70365"/>
                  <a:pt x="14659" y="73156"/>
                </a:cubicBezTo>
                <a:cubicBezTo>
                  <a:pt x="14659" y="76146"/>
                  <a:pt x="17591" y="78936"/>
                  <a:pt x="20523" y="78936"/>
                </a:cubicBezTo>
                <a:cubicBezTo>
                  <a:pt x="47329" y="78936"/>
                  <a:pt x="47329" y="78936"/>
                  <a:pt x="47329" y="78936"/>
                </a:cubicBezTo>
                <a:cubicBezTo>
                  <a:pt x="56125" y="78936"/>
                  <a:pt x="56125" y="78936"/>
                  <a:pt x="56125" y="78936"/>
                </a:cubicBezTo>
                <a:cubicBezTo>
                  <a:pt x="68062" y="78936"/>
                  <a:pt x="68062" y="78936"/>
                  <a:pt x="68062" y="78936"/>
                </a:cubicBezTo>
                <a:cubicBezTo>
                  <a:pt x="72460" y="78936"/>
                  <a:pt x="73926" y="76146"/>
                  <a:pt x="73926" y="73156"/>
                </a:cubicBezTo>
                <a:close/>
                <a:moveTo>
                  <a:pt x="14659" y="97275"/>
                </a:moveTo>
                <a:lnTo>
                  <a:pt x="14659" y="97275"/>
                </a:lnTo>
                <a:cubicBezTo>
                  <a:pt x="14659" y="100066"/>
                  <a:pt x="17591" y="101461"/>
                  <a:pt x="20523" y="101461"/>
                </a:cubicBezTo>
                <a:cubicBezTo>
                  <a:pt x="57591" y="101461"/>
                  <a:pt x="57591" y="101461"/>
                  <a:pt x="57591" y="101461"/>
                </a:cubicBezTo>
                <a:cubicBezTo>
                  <a:pt x="60523" y="101461"/>
                  <a:pt x="61989" y="100066"/>
                  <a:pt x="61989" y="97275"/>
                </a:cubicBezTo>
                <a:cubicBezTo>
                  <a:pt x="61989" y="94485"/>
                  <a:pt x="60523" y="91495"/>
                  <a:pt x="57591" y="91495"/>
                </a:cubicBezTo>
                <a:cubicBezTo>
                  <a:pt x="20523" y="91495"/>
                  <a:pt x="20523" y="91495"/>
                  <a:pt x="20523" y="91495"/>
                </a:cubicBezTo>
                <a:cubicBezTo>
                  <a:pt x="17591" y="91495"/>
                  <a:pt x="14659" y="94485"/>
                  <a:pt x="14659" y="97275"/>
                </a:cubicBezTo>
                <a:close/>
                <a:moveTo>
                  <a:pt x="91727" y="43654"/>
                </a:moveTo>
                <a:lnTo>
                  <a:pt x="91727" y="43654"/>
                </a:lnTo>
                <a:cubicBezTo>
                  <a:pt x="20523" y="43654"/>
                  <a:pt x="20523" y="43654"/>
                  <a:pt x="20523" y="43654"/>
                </a:cubicBezTo>
                <a:cubicBezTo>
                  <a:pt x="17591" y="43654"/>
                  <a:pt x="14659" y="45049"/>
                  <a:pt x="14659" y="49235"/>
                </a:cubicBezTo>
                <a:cubicBezTo>
                  <a:pt x="14659" y="52026"/>
                  <a:pt x="17591" y="55016"/>
                  <a:pt x="20523" y="55016"/>
                </a:cubicBezTo>
                <a:cubicBezTo>
                  <a:pt x="91727" y="55016"/>
                  <a:pt x="91727" y="55016"/>
                  <a:pt x="91727" y="55016"/>
                </a:cubicBezTo>
                <a:cubicBezTo>
                  <a:pt x="96125" y="55016"/>
                  <a:pt x="97591" y="52026"/>
                  <a:pt x="97591" y="49235"/>
                </a:cubicBezTo>
                <a:cubicBezTo>
                  <a:pt x="97591" y="45049"/>
                  <a:pt x="96125" y="43654"/>
                  <a:pt x="91727" y="43654"/>
                </a:cubicBezTo>
                <a:close/>
                <a:moveTo>
                  <a:pt x="85654" y="22524"/>
                </a:moveTo>
                <a:lnTo>
                  <a:pt x="85654" y="22524"/>
                </a:lnTo>
                <a:cubicBezTo>
                  <a:pt x="82722" y="22524"/>
                  <a:pt x="79790" y="19734"/>
                  <a:pt x="79790" y="16943"/>
                </a:cubicBezTo>
                <a:cubicBezTo>
                  <a:pt x="79790" y="5581"/>
                  <a:pt x="79790" y="5581"/>
                  <a:pt x="79790" y="5581"/>
                </a:cubicBezTo>
                <a:cubicBezTo>
                  <a:pt x="79790" y="2790"/>
                  <a:pt x="82722" y="0"/>
                  <a:pt x="85654" y="0"/>
                </a:cubicBezTo>
                <a:cubicBezTo>
                  <a:pt x="90261" y="0"/>
                  <a:pt x="91727" y="2790"/>
                  <a:pt x="91727" y="5581"/>
                </a:cubicBezTo>
                <a:cubicBezTo>
                  <a:pt x="91727" y="16943"/>
                  <a:pt x="91727" y="16943"/>
                  <a:pt x="91727" y="16943"/>
                </a:cubicBezTo>
                <a:cubicBezTo>
                  <a:pt x="91727" y="19734"/>
                  <a:pt x="90261" y="22524"/>
                  <a:pt x="85654" y="22524"/>
                </a:cubicBezTo>
                <a:close/>
                <a:moveTo>
                  <a:pt x="56125" y="22524"/>
                </a:moveTo>
                <a:lnTo>
                  <a:pt x="56125" y="22524"/>
                </a:lnTo>
                <a:cubicBezTo>
                  <a:pt x="53193" y="22524"/>
                  <a:pt x="50261" y="19734"/>
                  <a:pt x="50261" y="16943"/>
                </a:cubicBezTo>
                <a:cubicBezTo>
                  <a:pt x="50261" y="5581"/>
                  <a:pt x="50261" y="5581"/>
                  <a:pt x="50261" y="5581"/>
                </a:cubicBezTo>
                <a:cubicBezTo>
                  <a:pt x="50261" y="2790"/>
                  <a:pt x="53193" y="0"/>
                  <a:pt x="56125" y="0"/>
                </a:cubicBezTo>
                <a:cubicBezTo>
                  <a:pt x="60523" y="0"/>
                  <a:pt x="61989" y="2790"/>
                  <a:pt x="61989" y="5581"/>
                </a:cubicBezTo>
                <a:cubicBezTo>
                  <a:pt x="61989" y="16943"/>
                  <a:pt x="61989" y="16943"/>
                  <a:pt x="61989" y="16943"/>
                </a:cubicBezTo>
                <a:cubicBezTo>
                  <a:pt x="61989" y="19734"/>
                  <a:pt x="60523" y="22524"/>
                  <a:pt x="56125" y="22524"/>
                </a:cubicBezTo>
                <a:close/>
                <a:moveTo>
                  <a:pt x="26596" y="22524"/>
                </a:moveTo>
                <a:lnTo>
                  <a:pt x="26596" y="22524"/>
                </a:lnTo>
                <a:cubicBezTo>
                  <a:pt x="23664" y="22524"/>
                  <a:pt x="20523" y="19734"/>
                  <a:pt x="20523" y="16943"/>
                </a:cubicBezTo>
                <a:cubicBezTo>
                  <a:pt x="20523" y="5581"/>
                  <a:pt x="20523" y="5581"/>
                  <a:pt x="20523" y="5581"/>
                </a:cubicBezTo>
                <a:cubicBezTo>
                  <a:pt x="20523" y="2790"/>
                  <a:pt x="23664" y="0"/>
                  <a:pt x="26596" y="0"/>
                </a:cubicBezTo>
                <a:cubicBezTo>
                  <a:pt x="30994" y="0"/>
                  <a:pt x="32460" y="2790"/>
                  <a:pt x="32460" y="5581"/>
                </a:cubicBezTo>
                <a:cubicBezTo>
                  <a:pt x="32460" y="16943"/>
                  <a:pt x="32460" y="16943"/>
                  <a:pt x="32460" y="16943"/>
                </a:cubicBezTo>
                <a:cubicBezTo>
                  <a:pt x="32460" y="19734"/>
                  <a:pt x="30994" y="22524"/>
                  <a:pt x="26596" y="22524"/>
                </a:cubicBezTo>
                <a:close/>
              </a:path>
            </a:pathLst>
          </a:custGeom>
          <a:solidFill>
            <a:srgbClr val="111111"/>
          </a:solidFill>
          <a:ln>
            <a:noFill/>
          </a:ln>
        </p:spPr>
        <p:txBody>
          <a:bodyPr lIns="45713" tIns="22850" rIns="45713" bIns="22850" anchor="ctr" anchorCtr="0">
            <a:noAutofit/>
          </a:bodyPr>
          <a:lstStyle/>
          <a:p>
            <a:endParaRPr>
              <a:solidFill>
                <a:schemeClr val="dk1"/>
              </a:solidFill>
              <a:latin typeface="Roboto"/>
              <a:ea typeface="Roboto"/>
              <a:cs typeface="Roboto"/>
              <a:sym typeface="Roboto"/>
            </a:endParaRPr>
          </a:p>
        </p:txBody>
      </p:sp>
      <p:sp>
        <p:nvSpPr>
          <p:cNvPr id="4805" name="Shape 4805"/>
          <p:cNvSpPr/>
          <p:nvPr/>
        </p:nvSpPr>
        <p:spPr>
          <a:xfrm>
            <a:off x="2043014" y="4739820"/>
            <a:ext cx="279327" cy="292100"/>
          </a:xfrm>
          <a:custGeom>
            <a:avLst/>
            <a:gdLst/>
            <a:ahLst/>
            <a:cxnLst/>
            <a:rect l="0" t="0" r="0" b="0"/>
            <a:pathLst>
              <a:path w="120000" h="120000" extrusionOk="0">
                <a:moveTo>
                  <a:pt x="116901" y="103054"/>
                </a:moveTo>
                <a:lnTo>
                  <a:pt x="116901" y="103054"/>
                </a:lnTo>
                <a:cubicBezTo>
                  <a:pt x="102237" y="117044"/>
                  <a:pt x="102237" y="117044"/>
                  <a:pt x="102237" y="117044"/>
                </a:cubicBezTo>
                <a:cubicBezTo>
                  <a:pt x="100791" y="118423"/>
                  <a:pt x="99345" y="119802"/>
                  <a:pt x="97900" y="119802"/>
                </a:cubicBezTo>
                <a:cubicBezTo>
                  <a:pt x="96454" y="119802"/>
                  <a:pt x="95008" y="118423"/>
                  <a:pt x="93562" y="117044"/>
                </a:cubicBezTo>
                <a:cubicBezTo>
                  <a:pt x="86127" y="109950"/>
                  <a:pt x="86127" y="109950"/>
                  <a:pt x="86127" y="109950"/>
                </a:cubicBezTo>
                <a:cubicBezTo>
                  <a:pt x="84681" y="108571"/>
                  <a:pt x="84681" y="107192"/>
                  <a:pt x="84681" y="105812"/>
                </a:cubicBezTo>
                <a:cubicBezTo>
                  <a:pt x="84681" y="103054"/>
                  <a:pt x="86127" y="100295"/>
                  <a:pt x="90671" y="100295"/>
                </a:cubicBezTo>
                <a:cubicBezTo>
                  <a:pt x="92117" y="100295"/>
                  <a:pt x="93562" y="101674"/>
                  <a:pt x="93562" y="103054"/>
                </a:cubicBezTo>
                <a:cubicBezTo>
                  <a:pt x="97900" y="105812"/>
                  <a:pt x="97900" y="105812"/>
                  <a:pt x="97900" y="105812"/>
                </a:cubicBezTo>
                <a:cubicBezTo>
                  <a:pt x="109466" y="94778"/>
                  <a:pt x="109466" y="94778"/>
                  <a:pt x="109466" y="94778"/>
                </a:cubicBezTo>
                <a:cubicBezTo>
                  <a:pt x="110912" y="93399"/>
                  <a:pt x="112564" y="93399"/>
                  <a:pt x="114010" y="93399"/>
                </a:cubicBezTo>
                <a:cubicBezTo>
                  <a:pt x="116901" y="93399"/>
                  <a:pt x="119793" y="96157"/>
                  <a:pt x="119793" y="98916"/>
                </a:cubicBezTo>
                <a:cubicBezTo>
                  <a:pt x="119793" y="100295"/>
                  <a:pt x="118347" y="101674"/>
                  <a:pt x="116901" y="103054"/>
                </a:cubicBezTo>
                <a:close/>
                <a:moveTo>
                  <a:pt x="97900" y="97536"/>
                </a:moveTo>
                <a:lnTo>
                  <a:pt x="97900" y="97536"/>
                </a:lnTo>
                <a:cubicBezTo>
                  <a:pt x="96454" y="96157"/>
                  <a:pt x="93562" y="94778"/>
                  <a:pt x="90671" y="94778"/>
                </a:cubicBezTo>
                <a:cubicBezTo>
                  <a:pt x="83235" y="94778"/>
                  <a:pt x="78898" y="100295"/>
                  <a:pt x="78898" y="105812"/>
                </a:cubicBezTo>
                <a:cubicBezTo>
                  <a:pt x="78898" y="109950"/>
                  <a:pt x="80344" y="112906"/>
                  <a:pt x="81790" y="114285"/>
                </a:cubicBezTo>
                <a:cubicBezTo>
                  <a:pt x="87573" y="119802"/>
                  <a:pt x="87573" y="119802"/>
                  <a:pt x="87573" y="119802"/>
                </a:cubicBezTo>
                <a:cubicBezTo>
                  <a:pt x="5989" y="119802"/>
                  <a:pt x="5989" y="119802"/>
                  <a:pt x="5989" y="119802"/>
                </a:cubicBezTo>
                <a:cubicBezTo>
                  <a:pt x="3098" y="119802"/>
                  <a:pt x="0" y="117044"/>
                  <a:pt x="0" y="114285"/>
                </a:cubicBezTo>
                <a:cubicBezTo>
                  <a:pt x="0" y="16748"/>
                  <a:pt x="0" y="16748"/>
                  <a:pt x="0" y="16748"/>
                </a:cubicBezTo>
                <a:cubicBezTo>
                  <a:pt x="0" y="13990"/>
                  <a:pt x="3098" y="11034"/>
                  <a:pt x="5989" y="11034"/>
                </a:cubicBezTo>
                <a:cubicBezTo>
                  <a:pt x="16110" y="11034"/>
                  <a:pt x="16110" y="11034"/>
                  <a:pt x="16110" y="11034"/>
                </a:cubicBezTo>
                <a:cubicBezTo>
                  <a:pt x="16110" y="16748"/>
                  <a:pt x="16110" y="16748"/>
                  <a:pt x="16110" y="16748"/>
                </a:cubicBezTo>
                <a:cubicBezTo>
                  <a:pt x="16110" y="23645"/>
                  <a:pt x="21893" y="27783"/>
                  <a:pt x="27882" y="27783"/>
                </a:cubicBezTo>
                <a:cubicBezTo>
                  <a:pt x="33666" y="27783"/>
                  <a:pt x="39449" y="23645"/>
                  <a:pt x="39449" y="16748"/>
                </a:cubicBezTo>
                <a:cubicBezTo>
                  <a:pt x="39449" y="11034"/>
                  <a:pt x="39449" y="11034"/>
                  <a:pt x="39449" y="11034"/>
                </a:cubicBezTo>
                <a:cubicBezTo>
                  <a:pt x="45232" y="11034"/>
                  <a:pt x="45232" y="11034"/>
                  <a:pt x="45232" y="11034"/>
                </a:cubicBezTo>
                <a:cubicBezTo>
                  <a:pt x="45232" y="16748"/>
                  <a:pt x="45232" y="16748"/>
                  <a:pt x="45232" y="16748"/>
                </a:cubicBezTo>
                <a:cubicBezTo>
                  <a:pt x="45232" y="23645"/>
                  <a:pt x="51222" y="27783"/>
                  <a:pt x="57005" y="27783"/>
                </a:cubicBezTo>
                <a:cubicBezTo>
                  <a:pt x="62788" y="27783"/>
                  <a:pt x="68777" y="23645"/>
                  <a:pt x="68777" y="16748"/>
                </a:cubicBezTo>
                <a:cubicBezTo>
                  <a:pt x="68777" y="11034"/>
                  <a:pt x="68777" y="11034"/>
                  <a:pt x="68777" y="11034"/>
                </a:cubicBezTo>
                <a:cubicBezTo>
                  <a:pt x="74561" y="11034"/>
                  <a:pt x="74561" y="11034"/>
                  <a:pt x="74561" y="11034"/>
                </a:cubicBezTo>
                <a:cubicBezTo>
                  <a:pt x="74561" y="16748"/>
                  <a:pt x="74561" y="16748"/>
                  <a:pt x="74561" y="16748"/>
                </a:cubicBezTo>
                <a:cubicBezTo>
                  <a:pt x="74561" y="23645"/>
                  <a:pt x="80344" y="27783"/>
                  <a:pt x="86127" y="27783"/>
                </a:cubicBezTo>
                <a:cubicBezTo>
                  <a:pt x="92117" y="27783"/>
                  <a:pt x="97900" y="23645"/>
                  <a:pt x="97900" y="16748"/>
                </a:cubicBezTo>
                <a:cubicBezTo>
                  <a:pt x="97900" y="11034"/>
                  <a:pt x="97900" y="11034"/>
                  <a:pt x="97900" y="11034"/>
                </a:cubicBezTo>
                <a:cubicBezTo>
                  <a:pt x="108020" y="11034"/>
                  <a:pt x="108020" y="11034"/>
                  <a:pt x="108020" y="11034"/>
                </a:cubicBezTo>
                <a:cubicBezTo>
                  <a:pt x="110912" y="11034"/>
                  <a:pt x="114010" y="13990"/>
                  <a:pt x="114010" y="16748"/>
                </a:cubicBezTo>
                <a:cubicBezTo>
                  <a:pt x="114010" y="87684"/>
                  <a:pt x="114010" y="87684"/>
                  <a:pt x="114010" y="87684"/>
                </a:cubicBezTo>
                <a:cubicBezTo>
                  <a:pt x="109466" y="87684"/>
                  <a:pt x="106574" y="89064"/>
                  <a:pt x="105129" y="90640"/>
                </a:cubicBezTo>
                <a:lnTo>
                  <a:pt x="97900" y="97536"/>
                </a:lnTo>
                <a:close/>
                <a:moveTo>
                  <a:pt x="16110" y="96157"/>
                </a:moveTo>
                <a:lnTo>
                  <a:pt x="16110" y="96157"/>
                </a:lnTo>
                <a:cubicBezTo>
                  <a:pt x="16110" y="98916"/>
                  <a:pt x="17555" y="100295"/>
                  <a:pt x="20447" y="100295"/>
                </a:cubicBezTo>
                <a:cubicBezTo>
                  <a:pt x="58450" y="100295"/>
                  <a:pt x="58450" y="100295"/>
                  <a:pt x="58450" y="100295"/>
                </a:cubicBezTo>
                <a:cubicBezTo>
                  <a:pt x="61342" y="100295"/>
                  <a:pt x="62788" y="98916"/>
                  <a:pt x="62788" y="96157"/>
                </a:cubicBezTo>
                <a:cubicBezTo>
                  <a:pt x="62788" y="93399"/>
                  <a:pt x="61342" y="92019"/>
                  <a:pt x="58450" y="92019"/>
                </a:cubicBezTo>
                <a:cubicBezTo>
                  <a:pt x="20447" y="92019"/>
                  <a:pt x="20447" y="92019"/>
                  <a:pt x="20447" y="92019"/>
                </a:cubicBezTo>
                <a:cubicBezTo>
                  <a:pt x="17555" y="92019"/>
                  <a:pt x="16110" y="93399"/>
                  <a:pt x="16110" y="96157"/>
                </a:cubicBezTo>
                <a:close/>
                <a:moveTo>
                  <a:pt x="92117" y="43152"/>
                </a:moveTo>
                <a:lnTo>
                  <a:pt x="92117" y="43152"/>
                </a:lnTo>
                <a:cubicBezTo>
                  <a:pt x="21893" y="43152"/>
                  <a:pt x="21893" y="43152"/>
                  <a:pt x="21893" y="43152"/>
                </a:cubicBezTo>
                <a:cubicBezTo>
                  <a:pt x="19001" y="43152"/>
                  <a:pt x="16110" y="45911"/>
                  <a:pt x="16110" y="48669"/>
                </a:cubicBezTo>
                <a:cubicBezTo>
                  <a:pt x="16110" y="51625"/>
                  <a:pt x="19001" y="54384"/>
                  <a:pt x="21893" y="54384"/>
                </a:cubicBezTo>
                <a:cubicBezTo>
                  <a:pt x="92117" y="54384"/>
                  <a:pt x="92117" y="54384"/>
                  <a:pt x="92117" y="54384"/>
                </a:cubicBezTo>
                <a:cubicBezTo>
                  <a:pt x="95008" y="54384"/>
                  <a:pt x="97900" y="51625"/>
                  <a:pt x="97900" y="48669"/>
                </a:cubicBezTo>
                <a:cubicBezTo>
                  <a:pt x="97900" y="45911"/>
                  <a:pt x="95008" y="43152"/>
                  <a:pt x="92117" y="43152"/>
                </a:cubicBezTo>
                <a:close/>
                <a:moveTo>
                  <a:pt x="92117" y="66798"/>
                </a:moveTo>
                <a:lnTo>
                  <a:pt x="92117" y="66798"/>
                </a:lnTo>
                <a:cubicBezTo>
                  <a:pt x="57005" y="66798"/>
                  <a:pt x="57005" y="66798"/>
                  <a:pt x="57005" y="66798"/>
                </a:cubicBezTo>
                <a:cubicBezTo>
                  <a:pt x="46678" y="66798"/>
                  <a:pt x="46678" y="66798"/>
                  <a:pt x="46678" y="66798"/>
                </a:cubicBezTo>
                <a:cubicBezTo>
                  <a:pt x="21893" y="66798"/>
                  <a:pt x="21893" y="66798"/>
                  <a:pt x="21893" y="66798"/>
                </a:cubicBezTo>
                <a:cubicBezTo>
                  <a:pt x="19001" y="66798"/>
                  <a:pt x="16110" y="69556"/>
                  <a:pt x="16110" y="72315"/>
                </a:cubicBezTo>
                <a:cubicBezTo>
                  <a:pt x="16110" y="76650"/>
                  <a:pt x="19001" y="78029"/>
                  <a:pt x="21893" y="78029"/>
                </a:cubicBezTo>
                <a:cubicBezTo>
                  <a:pt x="46678" y="78029"/>
                  <a:pt x="46678" y="78029"/>
                  <a:pt x="46678" y="78029"/>
                </a:cubicBezTo>
                <a:cubicBezTo>
                  <a:pt x="57005" y="78029"/>
                  <a:pt x="57005" y="78029"/>
                  <a:pt x="57005" y="78029"/>
                </a:cubicBezTo>
                <a:cubicBezTo>
                  <a:pt x="92117" y="78029"/>
                  <a:pt x="92117" y="78029"/>
                  <a:pt x="92117" y="78029"/>
                </a:cubicBezTo>
                <a:cubicBezTo>
                  <a:pt x="95008" y="78029"/>
                  <a:pt x="97900" y="76650"/>
                  <a:pt x="97900" y="72315"/>
                </a:cubicBezTo>
                <a:cubicBezTo>
                  <a:pt x="97900" y="69556"/>
                  <a:pt x="95008" y="66798"/>
                  <a:pt x="92117" y="66798"/>
                </a:cubicBezTo>
                <a:close/>
                <a:moveTo>
                  <a:pt x="86127" y="22266"/>
                </a:moveTo>
                <a:lnTo>
                  <a:pt x="86127" y="22266"/>
                </a:lnTo>
                <a:cubicBezTo>
                  <a:pt x="83235" y="22266"/>
                  <a:pt x="80344" y="20886"/>
                  <a:pt x="80344" y="16748"/>
                </a:cubicBezTo>
                <a:cubicBezTo>
                  <a:pt x="80344" y="5517"/>
                  <a:pt x="80344" y="5517"/>
                  <a:pt x="80344" y="5517"/>
                </a:cubicBezTo>
                <a:cubicBezTo>
                  <a:pt x="80344" y="2758"/>
                  <a:pt x="83235" y="0"/>
                  <a:pt x="86127" y="0"/>
                </a:cubicBezTo>
                <a:cubicBezTo>
                  <a:pt x="89018" y="0"/>
                  <a:pt x="92117" y="2758"/>
                  <a:pt x="92117" y="5517"/>
                </a:cubicBezTo>
                <a:cubicBezTo>
                  <a:pt x="92117" y="16748"/>
                  <a:pt x="92117" y="16748"/>
                  <a:pt x="92117" y="16748"/>
                </a:cubicBezTo>
                <a:cubicBezTo>
                  <a:pt x="92117" y="20886"/>
                  <a:pt x="89018" y="22266"/>
                  <a:pt x="86127" y="22266"/>
                </a:cubicBezTo>
                <a:close/>
                <a:moveTo>
                  <a:pt x="57005" y="22266"/>
                </a:moveTo>
                <a:lnTo>
                  <a:pt x="57005" y="22266"/>
                </a:lnTo>
                <a:cubicBezTo>
                  <a:pt x="54113" y="22266"/>
                  <a:pt x="51222" y="20886"/>
                  <a:pt x="51222" y="16748"/>
                </a:cubicBezTo>
                <a:cubicBezTo>
                  <a:pt x="51222" y="5517"/>
                  <a:pt x="51222" y="5517"/>
                  <a:pt x="51222" y="5517"/>
                </a:cubicBezTo>
                <a:cubicBezTo>
                  <a:pt x="51222" y="2758"/>
                  <a:pt x="54113" y="0"/>
                  <a:pt x="57005" y="0"/>
                </a:cubicBezTo>
                <a:cubicBezTo>
                  <a:pt x="59896" y="0"/>
                  <a:pt x="62788" y="2758"/>
                  <a:pt x="62788" y="5517"/>
                </a:cubicBezTo>
                <a:cubicBezTo>
                  <a:pt x="62788" y="16748"/>
                  <a:pt x="62788" y="16748"/>
                  <a:pt x="62788" y="16748"/>
                </a:cubicBezTo>
                <a:cubicBezTo>
                  <a:pt x="62788" y="20886"/>
                  <a:pt x="59896" y="22266"/>
                  <a:pt x="57005" y="22266"/>
                </a:cubicBezTo>
                <a:close/>
                <a:moveTo>
                  <a:pt x="27882" y="22266"/>
                </a:moveTo>
                <a:lnTo>
                  <a:pt x="27882" y="22266"/>
                </a:lnTo>
                <a:cubicBezTo>
                  <a:pt x="24991" y="22266"/>
                  <a:pt x="21893" y="20886"/>
                  <a:pt x="21893" y="16748"/>
                </a:cubicBezTo>
                <a:cubicBezTo>
                  <a:pt x="21893" y="5517"/>
                  <a:pt x="21893" y="5517"/>
                  <a:pt x="21893" y="5517"/>
                </a:cubicBezTo>
                <a:cubicBezTo>
                  <a:pt x="21893" y="2758"/>
                  <a:pt x="24991" y="0"/>
                  <a:pt x="27882" y="0"/>
                </a:cubicBezTo>
                <a:cubicBezTo>
                  <a:pt x="30774" y="0"/>
                  <a:pt x="33666" y="2758"/>
                  <a:pt x="33666" y="5517"/>
                </a:cubicBezTo>
                <a:cubicBezTo>
                  <a:pt x="33666" y="16748"/>
                  <a:pt x="33666" y="16748"/>
                  <a:pt x="33666" y="16748"/>
                </a:cubicBezTo>
                <a:cubicBezTo>
                  <a:pt x="33666" y="20886"/>
                  <a:pt x="30774" y="22266"/>
                  <a:pt x="27882" y="22266"/>
                </a:cubicBezTo>
                <a:close/>
              </a:path>
            </a:pathLst>
          </a:custGeom>
          <a:solidFill>
            <a:srgbClr val="111111"/>
          </a:solidFill>
          <a:ln>
            <a:noFill/>
          </a:ln>
        </p:spPr>
        <p:txBody>
          <a:bodyPr lIns="45713" tIns="22850" rIns="45713" bIns="22850" anchor="ctr" anchorCtr="0">
            <a:noAutofit/>
          </a:bodyPr>
          <a:lstStyle/>
          <a:p>
            <a:endParaRPr>
              <a:solidFill>
                <a:schemeClr val="dk1"/>
              </a:solidFill>
              <a:latin typeface="Roboto"/>
              <a:ea typeface="Roboto"/>
              <a:cs typeface="Roboto"/>
              <a:sym typeface="Roboto"/>
            </a:endParaRPr>
          </a:p>
        </p:txBody>
      </p:sp>
      <p:sp>
        <p:nvSpPr>
          <p:cNvPr id="4806" name="Shape 4806"/>
          <p:cNvSpPr/>
          <p:nvPr/>
        </p:nvSpPr>
        <p:spPr>
          <a:xfrm>
            <a:off x="1537261" y="4739820"/>
            <a:ext cx="262398" cy="292100"/>
          </a:xfrm>
          <a:custGeom>
            <a:avLst/>
            <a:gdLst/>
            <a:ahLst/>
            <a:cxnLst/>
            <a:rect l="0" t="0" r="0" b="0"/>
            <a:pathLst>
              <a:path w="120000" h="120000" extrusionOk="0">
                <a:moveTo>
                  <a:pt x="113614" y="119802"/>
                </a:moveTo>
                <a:lnTo>
                  <a:pt x="113614" y="119802"/>
                </a:lnTo>
                <a:cubicBezTo>
                  <a:pt x="6385" y="119802"/>
                  <a:pt x="6385" y="119802"/>
                  <a:pt x="6385" y="119802"/>
                </a:cubicBezTo>
                <a:cubicBezTo>
                  <a:pt x="3082" y="119802"/>
                  <a:pt x="0" y="117044"/>
                  <a:pt x="0" y="114285"/>
                </a:cubicBezTo>
                <a:cubicBezTo>
                  <a:pt x="0" y="16748"/>
                  <a:pt x="0" y="16748"/>
                  <a:pt x="0" y="16748"/>
                </a:cubicBezTo>
                <a:cubicBezTo>
                  <a:pt x="0" y="13990"/>
                  <a:pt x="3082" y="11034"/>
                  <a:pt x="6385" y="11034"/>
                </a:cubicBezTo>
                <a:cubicBezTo>
                  <a:pt x="17174" y="11034"/>
                  <a:pt x="17174" y="11034"/>
                  <a:pt x="17174" y="11034"/>
                </a:cubicBezTo>
                <a:cubicBezTo>
                  <a:pt x="17174" y="16748"/>
                  <a:pt x="17174" y="16748"/>
                  <a:pt x="17174" y="16748"/>
                </a:cubicBezTo>
                <a:cubicBezTo>
                  <a:pt x="17174" y="23645"/>
                  <a:pt x="21798" y="27783"/>
                  <a:pt x="29724" y="27783"/>
                </a:cubicBezTo>
                <a:cubicBezTo>
                  <a:pt x="35889" y="27783"/>
                  <a:pt x="42055" y="23645"/>
                  <a:pt x="42055" y="16748"/>
                </a:cubicBezTo>
                <a:cubicBezTo>
                  <a:pt x="42055" y="11034"/>
                  <a:pt x="42055" y="11034"/>
                  <a:pt x="42055" y="11034"/>
                </a:cubicBezTo>
                <a:cubicBezTo>
                  <a:pt x="48220" y="11034"/>
                  <a:pt x="48220" y="11034"/>
                  <a:pt x="48220" y="11034"/>
                </a:cubicBezTo>
                <a:cubicBezTo>
                  <a:pt x="48220" y="16748"/>
                  <a:pt x="48220" y="16748"/>
                  <a:pt x="48220" y="16748"/>
                </a:cubicBezTo>
                <a:cubicBezTo>
                  <a:pt x="48220" y="23645"/>
                  <a:pt x="53064" y="27783"/>
                  <a:pt x="60770" y="27783"/>
                </a:cubicBezTo>
                <a:cubicBezTo>
                  <a:pt x="66935" y="27783"/>
                  <a:pt x="73321" y="23645"/>
                  <a:pt x="73321" y="16748"/>
                </a:cubicBezTo>
                <a:cubicBezTo>
                  <a:pt x="73321" y="11034"/>
                  <a:pt x="73321" y="11034"/>
                  <a:pt x="73321" y="11034"/>
                </a:cubicBezTo>
                <a:cubicBezTo>
                  <a:pt x="79486" y="11034"/>
                  <a:pt x="79486" y="11034"/>
                  <a:pt x="79486" y="11034"/>
                </a:cubicBezTo>
                <a:cubicBezTo>
                  <a:pt x="79486" y="16748"/>
                  <a:pt x="79486" y="16748"/>
                  <a:pt x="79486" y="16748"/>
                </a:cubicBezTo>
                <a:cubicBezTo>
                  <a:pt x="79486" y="23645"/>
                  <a:pt x="84110" y="27783"/>
                  <a:pt x="91816" y="27783"/>
                </a:cubicBezTo>
                <a:cubicBezTo>
                  <a:pt x="98201" y="27783"/>
                  <a:pt x="104366" y="23645"/>
                  <a:pt x="104366" y="16748"/>
                </a:cubicBezTo>
                <a:cubicBezTo>
                  <a:pt x="104366" y="11034"/>
                  <a:pt x="104366" y="11034"/>
                  <a:pt x="104366" y="11034"/>
                </a:cubicBezTo>
                <a:cubicBezTo>
                  <a:pt x="113614" y="11034"/>
                  <a:pt x="113614" y="11034"/>
                  <a:pt x="113614" y="11034"/>
                </a:cubicBezTo>
                <a:cubicBezTo>
                  <a:pt x="118238" y="11034"/>
                  <a:pt x="119779" y="13990"/>
                  <a:pt x="119779" y="16748"/>
                </a:cubicBezTo>
                <a:cubicBezTo>
                  <a:pt x="119779" y="114285"/>
                  <a:pt x="119779" y="114285"/>
                  <a:pt x="119779" y="114285"/>
                </a:cubicBezTo>
                <a:cubicBezTo>
                  <a:pt x="119779" y="117044"/>
                  <a:pt x="118238" y="119802"/>
                  <a:pt x="113614" y="119802"/>
                </a:cubicBezTo>
                <a:close/>
                <a:moveTo>
                  <a:pt x="98201" y="43152"/>
                </a:moveTo>
                <a:lnTo>
                  <a:pt x="98201" y="43152"/>
                </a:lnTo>
                <a:cubicBezTo>
                  <a:pt x="23339" y="43152"/>
                  <a:pt x="23339" y="43152"/>
                  <a:pt x="23339" y="43152"/>
                </a:cubicBezTo>
                <a:cubicBezTo>
                  <a:pt x="18715" y="43152"/>
                  <a:pt x="17174" y="45911"/>
                  <a:pt x="17174" y="48669"/>
                </a:cubicBezTo>
                <a:cubicBezTo>
                  <a:pt x="17174" y="51625"/>
                  <a:pt x="18715" y="54384"/>
                  <a:pt x="23339" y="54384"/>
                </a:cubicBezTo>
                <a:cubicBezTo>
                  <a:pt x="98201" y="54384"/>
                  <a:pt x="98201" y="54384"/>
                  <a:pt x="98201" y="54384"/>
                </a:cubicBezTo>
                <a:cubicBezTo>
                  <a:pt x="101284" y="54384"/>
                  <a:pt x="104366" y="51625"/>
                  <a:pt x="104366" y="48669"/>
                </a:cubicBezTo>
                <a:cubicBezTo>
                  <a:pt x="104366" y="45911"/>
                  <a:pt x="101284" y="43152"/>
                  <a:pt x="98201" y="43152"/>
                </a:cubicBezTo>
                <a:close/>
                <a:moveTo>
                  <a:pt x="98201" y="66798"/>
                </a:moveTo>
                <a:lnTo>
                  <a:pt x="98201" y="66798"/>
                </a:lnTo>
                <a:cubicBezTo>
                  <a:pt x="23339" y="66798"/>
                  <a:pt x="23339" y="66798"/>
                  <a:pt x="23339" y="66798"/>
                </a:cubicBezTo>
                <a:cubicBezTo>
                  <a:pt x="18715" y="66798"/>
                  <a:pt x="17174" y="69556"/>
                  <a:pt x="17174" y="72315"/>
                </a:cubicBezTo>
                <a:cubicBezTo>
                  <a:pt x="17174" y="76650"/>
                  <a:pt x="18715" y="78029"/>
                  <a:pt x="23339" y="78029"/>
                </a:cubicBezTo>
                <a:cubicBezTo>
                  <a:pt x="98201" y="78029"/>
                  <a:pt x="98201" y="78029"/>
                  <a:pt x="98201" y="78029"/>
                </a:cubicBezTo>
                <a:cubicBezTo>
                  <a:pt x="101284" y="78029"/>
                  <a:pt x="104366" y="76650"/>
                  <a:pt x="104366" y="72315"/>
                </a:cubicBezTo>
                <a:cubicBezTo>
                  <a:pt x="104366" y="69556"/>
                  <a:pt x="101284" y="66798"/>
                  <a:pt x="98201" y="66798"/>
                </a:cubicBezTo>
                <a:close/>
                <a:moveTo>
                  <a:pt x="98201" y="92019"/>
                </a:moveTo>
                <a:lnTo>
                  <a:pt x="98201" y="92019"/>
                </a:lnTo>
                <a:cubicBezTo>
                  <a:pt x="21798" y="92019"/>
                  <a:pt x="21798" y="92019"/>
                  <a:pt x="21798" y="92019"/>
                </a:cubicBezTo>
                <a:cubicBezTo>
                  <a:pt x="18715" y="92019"/>
                  <a:pt x="17174" y="93399"/>
                  <a:pt x="17174" y="96157"/>
                </a:cubicBezTo>
                <a:cubicBezTo>
                  <a:pt x="17174" y="98916"/>
                  <a:pt x="18715" y="100295"/>
                  <a:pt x="21798" y="100295"/>
                </a:cubicBezTo>
                <a:cubicBezTo>
                  <a:pt x="98201" y="100295"/>
                  <a:pt x="98201" y="100295"/>
                  <a:pt x="98201" y="100295"/>
                </a:cubicBezTo>
                <a:cubicBezTo>
                  <a:pt x="101284" y="100295"/>
                  <a:pt x="104366" y="98916"/>
                  <a:pt x="104366" y="96157"/>
                </a:cubicBezTo>
                <a:cubicBezTo>
                  <a:pt x="104366" y="93399"/>
                  <a:pt x="101284" y="92019"/>
                  <a:pt x="98201" y="92019"/>
                </a:cubicBezTo>
                <a:close/>
                <a:moveTo>
                  <a:pt x="91816" y="22266"/>
                </a:moveTo>
                <a:lnTo>
                  <a:pt x="91816" y="22266"/>
                </a:lnTo>
                <a:cubicBezTo>
                  <a:pt x="87192" y="22266"/>
                  <a:pt x="85651" y="20886"/>
                  <a:pt x="85651" y="16748"/>
                </a:cubicBezTo>
                <a:cubicBezTo>
                  <a:pt x="85651" y="5517"/>
                  <a:pt x="85651" y="5517"/>
                  <a:pt x="85651" y="5517"/>
                </a:cubicBezTo>
                <a:cubicBezTo>
                  <a:pt x="85651" y="2758"/>
                  <a:pt x="87192" y="0"/>
                  <a:pt x="91816" y="0"/>
                </a:cubicBezTo>
                <a:cubicBezTo>
                  <a:pt x="94899" y="0"/>
                  <a:pt x="98201" y="2758"/>
                  <a:pt x="98201" y="5517"/>
                </a:cubicBezTo>
                <a:cubicBezTo>
                  <a:pt x="98201" y="16748"/>
                  <a:pt x="98201" y="16748"/>
                  <a:pt x="98201" y="16748"/>
                </a:cubicBezTo>
                <a:cubicBezTo>
                  <a:pt x="98201" y="20886"/>
                  <a:pt x="94899" y="22266"/>
                  <a:pt x="91816" y="22266"/>
                </a:cubicBezTo>
                <a:close/>
                <a:moveTo>
                  <a:pt x="60770" y="22266"/>
                </a:moveTo>
                <a:lnTo>
                  <a:pt x="60770" y="22266"/>
                </a:lnTo>
                <a:cubicBezTo>
                  <a:pt x="56146" y="22266"/>
                  <a:pt x="54605" y="20886"/>
                  <a:pt x="54605" y="16748"/>
                </a:cubicBezTo>
                <a:cubicBezTo>
                  <a:pt x="54605" y="5517"/>
                  <a:pt x="54605" y="5517"/>
                  <a:pt x="54605" y="5517"/>
                </a:cubicBezTo>
                <a:cubicBezTo>
                  <a:pt x="54605" y="2758"/>
                  <a:pt x="56146" y="0"/>
                  <a:pt x="60770" y="0"/>
                </a:cubicBezTo>
                <a:cubicBezTo>
                  <a:pt x="63853" y="0"/>
                  <a:pt x="66935" y="2758"/>
                  <a:pt x="66935" y="5517"/>
                </a:cubicBezTo>
                <a:cubicBezTo>
                  <a:pt x="66935" y="16748"/>
                  <a:pt x="66935" y="16748"/>
                  <a:pt x="66935" y="16748"/>
                </a:cubicBezTo>
                <a:cubicBezTo>
                  <a:pt x="66935" y="20886"/>
                  <a:pt x="63853" y="22266"/>
                  <a:pt x="60770" y="22266"/>
                </a:cubicBezTo>
                <a:close/>
                <a:moveTo>
                  <a:pt x="29724" y="22266"/>
                </a:moveTo>
                <a:lnTo>
                  <a:pt x="29724" y="22266"/>
                </a:lnTo>
                <a:cubicBezTo>
                  <a:pt x="24880" y="22266"/>
                  <a:pt x="23339" y="20886"/>
                  <a:pt x="23339" y="16748"/>
                </a:cubicBezTo>
                <a:cubicBezTo>
                  <a:pt x="23339" y="5517"/>
                  <a:pt x="23339" y="5517"/>
                  <a:pt x="23339" y="5517"/>
                </a:cubicBezTo>
                <a:cubicBezTo>
                  <a:pt x="23339" y="2758"/>
                  <a:pt x="24880" y="0"/>
                  <a:pt x="29724" y="0"/>
                </a:cubicBezTo>
                <a:cubicBezTo>
                  <a:pt x="32807" y="0"/>
                  <a:pt x="35889" y="2758"/>
                  <a:pt x="35889" y="5517"/>
                </a:cubicBezTo>
                <a:cubicBezTo>
                  <a:pt x="35889" y="16748"/>
                  <a:pt x="35889" y="16748"/>
                  <a:pt x="35889" y="16748"/>
                </a:cubicBezTo>
                <a:cubicBezTo>
                  <a:pt x="35889" y="20886"/>
                  <a:pt x="32807" y="22266"/>
                  <a:pt x="29724" y="22266"/>
                </a:cubicBezTo>
                <a:close/>
              </a:path>
            </a:pathLst>
          </a:custGeom>
          <a:solidFill>
            <a:srgbClr val="111111"/>
          </a:solidFill>
          <a:ln>
            <a:noFill/>
          </a:ln>
        </p:spPr>
        <p:txBody>
          <a:bodyPr lIns="45713" tIns="22850" rIns="45713" bIns="22850" anchor="ctr" anchorCtr="0">
            <a:noAutofit/>
          </a:bodyPr>
          <a:lstStyle/>
          <a:p>
            <a:endParaRPr>
              <a:solidFill>
                <a:schemeClr val="dk1"/>
              </a:solidFill>
              <a:latin typeface="Roboto"/>
              <a:ea typeface="Roboto"/>
              <a:cs typeface="Roboto"/>
              <a:sym typeface="Roboto"/>
            </a:endParaRPr>
          </a:p>
        </p:txBody>
      </p:sp>
      <p:sp>
        <p:nvSpPr>
          <p:cNvPr id="4807" name="Shape 4807"/>
          <p:cNvSpPr/>
          <p:nvPr/>
        </p:nvSpPr>
        <p:spPr>
          <a:xfrm>
            <a:off x="7140733" y="4233937"/>
            <a:ext cx="201031" cy="289984"/>
          </a:xfrm>
          <a:custGeom>
            <a:avLst/>
            <a:gdLst/>
            <a:ahLst/>
            <a:cxnLst/>
            <a:rect l="0" t="0" r="0" b="0"/>
            <a:pathLst>
              <a:path w="120000" h="120000" extrusionOk="0">
                <a:moveTo>
                  <a:pt x="119712" y="55016"/>
                </a:moveTo>
                <a:lnTo>
                  <a:pt x="119712" y="55016"/>
                </a:lnTo>
                <a:cubicBezTo>
                  <a:pt x="119712" y="76146"/>
                  <a:pt x="97320" y="92890"/>
                  <a:pt x="66889" y="95681"/>
                </a:cubicBezTo>
                <a:cubicBezTo>
                  <a:pt x="66889" y="108438"/>
                  <a:pt x="66889" y="108438"/>
                  <a:pt x="66889" y="108438"/>
                </a:cubicBezTo>
                <a:cubicBezTo>
                  <a:pt x="95311" y="108438"/>
                  <a:pt x="95311" y="108438"/>
                  <a:pt x="95311" y="108438"/>
                </a:cubicBezTo>
                <a:cubicBezTo>
                  <a:pt x="99330" y="108438"/>
                  <a:pt x="103349" y="111229"/>
                  <a:pt x="103349" y="114019"/>
                </a:cubicBezTo>
                <a:cubicBezTo>
                  <a:pt x="103349" y="118405"/>
                  <a:pt x="99330" y="119800"/>
                  <a:pt x="95311" y="119800"/>
                </a:cubicBezTo>
                <a:cubicBezTo>
                  <a:pt x="58851" y="119800"/>
                  <a:pt x="58851" y="119800"/>
                  <a:pt x="58851" y="119800"/>
                </a:cubicBezTo>
                <a:cubicBezTo>
                  <a:pt x="24401" y="119800"/>
                  <a:pt x="24401" y="119800"/>
                  <a:pt x="24401" y="119800"/>
                </a:cubicBezTo>
                <a:cubicBezTo>
                  <a:pt x="20382" y="119800"/>
                  <a:pt x="16076" y="118405"/>
                  <a:pt x="16076" y="114019"/>
                </a:cubicBezTo>
                <a:cubicBezTo>
                  <a:pt x="16076" y="111229"/>
                  <a:pt x="20382" y="108438"/>
                  <a:pt x="24401" y="108438"/>
                </a:cubicBezTo>
                <a:cubicBezTo>
                  <a:pt x="50813" y="108438"/>
                  <a:pt x="50813" y="108438"/>
                  <a:pt x="50813" y="108438"/>
                </a:cubicBezTo>
                <a:cubicBezTo>
                  <a:pt x="50813" y="95681"/>
                  <a:pt x="50813" y="95681"/>
                  <a:pt x="50813" y="95681"/>
                </a:cubicBezTo>
                <a:cubicBezTo>
                  <a:pt x="22392" y="92890"/>
                  <a:pt x="0" y="76146"/>
                  <a:pt x="0" y="55016"/>
                </a:cubicBezTo>
                <a:cubicBezTo>
                  <a:pt x="0" y="50631"/>
                  <a:pt x="4019" y="49235"/>
                  <a:pt x="8038" y="49235"/>
                </a:cubicBezTo>
                <a:cubicBezTo>
                  <a:pt x="12057" y="49235"/>
                  <a:pt x="16076" y="50631"/>
                  <a:pt x="16076" y="55016"/>
                </a:cubicBezTo>
                <a:cubicBezTo>
                  <a:pt x="16076" y="70365"/>
                  <a:pt x="36459" y="84518"/>
                  <a:pt x="58851" y="84518"/>
                </a:cubicBezTo>
                <a:cubicBezTo>
                  <a:pt x="83253" y="84518"/>
                  <a:pt x="103349" y="70365"/>
                  <a:pt x="103349" y="55016"/>
                </a:cubicBezTo>
                <a:cubicBezTo>
                  <a:pt x="103349" y="50631"/>
                  <a:pt x="105358" y="49235"/>
                  <a:pt x="111674" y="49235"/>
                </a:cubicBezTo>
                <a:cubicBezTo>
                  <a:pt x="115693" y="49235"/>
                  <a:pt x="119712" y="50631"/>
                  <a:pt x="119712" y="55016"/>
                </a:cubicBezTo>
                <a:close/>
                <a:moveTo>
                  <a:pt x="58851" y="74551"/>
                </a:moveTo>
                <a:lnTo>
                  <a:pt x="58851" y="74551"/>
                </a:lnTo>
                <a:cubicBezTo>
                  <a:pt x="40478" y="74551"/>
                  <a:pt x="26411" y="64784"/>
                  <a:pt x="26411" y="52026"/>
                </a:cubicBezTo>
                <a:cubicBezTo>
                  <a:pt x="26411" y="22524"/>
                  <a:pt x="26411" y="22524"/>
                  <a:pt x="26411" y="22524"/>
                </a:cubicBezTo>
                <a:cubicBezTo>
                  <a:pt x="26411" y="9767"/>
                  <a:pt x="40478" y="0"/>
                  <a:pt x="58851" y="0"/>
                </a:cubicBezTo>
                <a:cubicBezTo>
                  <a:pt x="77224" y="0"/>
                  <a:pt x="91291" y="9767"/>
                  <a:pt x="91291" y="22524"/>
                </a:cubicBezTo>
                <a:cubicBezTo>
                  <a:pt x="91291" y="52026"/>
                  <a:pt x="91291" y="52026"/>
                  <a:pt x="91291" y="52026"/>
                </a:cubicBezTo>
                <a:cubicBezTo>
                  <a:pt x="91291" y="64784"/>
                  <a:pt x="77224" y="74551"/>
                  <a:pt x="58851" y="74551"/>
                </a:cubicBezTo>
                <a:close/>
              </a:path>
            </a:pathLst>
          </a:custGeom>
          <a:solidFill>
            <a:srgbClr val="111111"/>
          </a:solidFill>
          <a:ln>
            <a:noFill/>
          </a:ln>
        </p:spPr>
        <p:txBody>
          <a:bodyPr lIns="45713" tIns="22850" rIns="45713" bIns="22850" anchor="ctr" anchorCtr="0">
            <a:noAutofit/>
          </a:bodyPr>
          <a:lstStyle/>
          <a:p>
            <a:endParaRPr>
              <a:solidFill>
                <a:schemeClr val="dk1"/>
              </a:solidFill>
              <a:latin typeface="Roboto"/>
              <a:ea typeface="Roboto"/>
              <a:cs typeface="Roboto"/>
              <a:sym typeface="Roboto"/>
            </a:endParaRPr>
          </a:p>
        </p:txBody>
      </p:sp>
      <p:sp>
        <p:nvSpPr>
          <p:cNvPr id="4808" name="Shape 4808"/>
          <p:cNvSpPr/>
          <p:nvPr/>
        </p:nvSpPr>
        <p:spPr>
          <a:xfrm>
            <a:off x="6607473" y="4233937"/>
            <a:ext cx="251819" cy="289984"/>
          </a:xfrm>
          <a:custGeom>
            <a:avLst/>
            <a:gdLst/>
            <a:ahLst/>
            <a:cxnLst/>
            <a:rect l="0" t="0" r="0" b="0"/>
            <a:pathLst>
              <a:path w="120000" h="120000" extrusionOk="0">
                <a:moveTo>
                  <a:pt x="118167" y="30897"/>
                </a:moveTo>
                <a:lnTo>
                  <a:pt x="118167" y="30897"/>
                </a:lnTo>
                <a:cubicBezTo>
                  <a:pt x="5038" y="94285"/>
                  <a:pt x="5038" y="94285"/>
                  <a:pt x="5038" y="94285"/>
                </a:cubicBezTo>
                <a:cubicBezTo>
                  <a:pt x="5038" y="94285"/>
                  <a:pt x="5038" y="95681"/>
                  <a:pt x="3206" y="95681"/>
                </a:cubicBezTo>
                <a:cubicBezTo>
                  <a:pt x="1603" y="95681"/>
                  <a:pt x="0" y="94285"/>
                  <a:pt x="0" y="92890"/>
                </a:cubicBezTo>
                <a:cubicBezTo>
                  <a:pt x="0" y="91495"/>
                  <a:pt x="1603" y="90099"/>
                  <a:pt x="1603" y="90099"/>
                </a:cubicBezTo>
                <a:cubicBezTo>
                  <a:pt x="114961" y="25315"/>
                  <a:pt x="114961" y="25315"/>
                  <a:pt x="114961" y="25315"/>
                </a:cubicBezTo>
                <a:cubicBezTo>
                  <a:pt x="114961" y="25315"/>
                  <a:pt x="114961" y="25315"/>
                  <a:pt x="116564" y="25315"/>
                </a:cubicBezTo>
                <a:cubicBezTo>
                  <a:pt x="118167" y="25315"/>
                  <a:pt x="119770" y="26710"/>
                  <a:pt x="119770" y="28106"/>
                </a:cubicBezTo>
                <a:cubicBezTo>
                  <a:pt x="119770" y="29501"/>
                  <a:pt x="118167" y="29501"/>
                  <a:pt x="118167" y="30897"/>
                </a:cubicBezTo>
                <a:close/>
                <a:moveTo>
                  <a:pt x="34122" y="52026"/>
                </a:moveTo>
                <a:lnTo>
                  <a:pt x="34122" y="52026"/>
                </a:lnTo>
                <a:cubicBezTo>
                  <a:pt x="34122" y="22524"/>
                  <a:pt x="34122" y="22524"/>
                  <a:pt x="34122" y="22524"/>
                </a:cubicBezTo>
                <a:cubicBezTo>
                  <a:pt x="34122" y="9767"/>
                  <a:pt x="45343" y="0"/>
                  <a:pt x="60000" y="0"/>
                </a:cubicBezTo>
                <a:cubicBezTo>
                  <a:pt x="74427" y="0"/>
                  <a:pt x="85877" y="9767"/>
                  <a:pt x="85877" y="22524"/>
                </a:cubicBezTo>
                <a:cubicBezTo>
                  <a:pt x="85877" y="35282"/>
                  <a:pt x="85877" y="35282"/>
                  <a:pt x="85877" y="35282"/>
                </a:cubicBezTo>
                <a:cubicBezTo>
                  <a:pt x="37328" y="63388"/>
                  <a:pt x="37328" y="63388"/>
                  <a:pt x="37328" y="63388"/>
                </a:cubicBezTo>
                <a:cubicBezTo>
                  <a:pt x="35725" y="60598"/>
                  <a:pt x="34122" y="56411"/>
                  <a:pt x="34122" y="52026"/>
                </a:cubicBezTo>
                <a:close/>
                <a:moveTo>
                  <a:pt x="13053" y="55016"/>
                </a:moveTo>
                <a:lnTo>
                  <a:pt x="13053" y="55016"/>
                </a:lnTo>
                <a:cubicBezTo>
                  <a:pt x="13053" y="50631"/>
                  <a:pt x="14656" y="49235"/>
                  <a:pt x="19465" y="49235"/>
                </a:cubicBezTo>
                <a:cubicBezTo>
                  <a:pt x="22671" y="49235"/>
                  <a:pt x="25877" y="50631"/>
                  <a:pt x="25877" y="55016"/>
                </a:cubicBezTo>
                <a:cubicBezTo>
                  <a:pt x="25877" y="59202"/>
                  <a:pt x="25877" y="63388"/>
                  <a:pt x="29083" y="67574"/>
                </a:cubicBezTo>
                <a:cubicBezTo>
                  <a:pt x="17862" y="74551"/>
                  <a:pt x="17862" y="74551"/>
                  <a:pt x="17862" y="74551"/>
                </a:cubicBezTo>
                <a:cubicBezTo>
                  <a:pt x="14656" y="67574"/>
                  <a:pt x="13053" y="61993"/>
                  <a:pt x="13053" y="55016"/>
                </a:cubicBezTo>
                <a:close/>
                <a:moveTo>
                  <a:pt x="53587" y="74551"/>
                </a:moveTo>
                <a:lnTo>
                  <a:pt x="53587" y="74551"/>
                </a:lnTo>
                <a:cubicBezTo>
                  <a:pt x="85877" y="56411"/>
                  <a:pt x="85877" y="56411"/>
                  <a:pt x="85877" y="56411"/>
                </a:cubicBezTo>
                <a:cubicBezTo>
                  <a:pt x="84274" y="66179"/>
                  <a:pt x="72824" y="74551"/>
                  <a:pt x="60000" y="74551"/>
                </a:cubicBezTo>
                <a:cubicBezTo>
                  <a:pt x="58396" y="74551"/>
                  <a:pt x="55190" y="74551"/>
                  <a:pt x="53587" y="74551"/>
                </a:cubicBezTo>
                <a:close/>
                <a:moveTo>
                  <a:pt x="32519" y="108438"/>
                </a:moveTo>
                <a:lnTo>
                  <a:pt x="32519" y="108438"/>
                </a:lnTo>
                <a:cubicBezTo>
                  <a:pt x="53587" y="108438"/>
                  <a:pt x="53587" y="108438"/>
                  <a:pt x="53587" y="108438"/>
                </a:cubicBezTo>
                <a:cubicBezTo>
                  <a:pt x="53587" y="95681"/>
                  <a:pt x="53587" y="95681"/>
                  <a:pt x="53587" y="95681"/>
                </a:cubicBezTo>
                <a:cubicBezTo>
                  <a:pt x="45343" y="94285"/>
                  <a:pt x="37328" y="91495"/>
                  <a:pt x="30916" y="87308"/>
                </a:cubicBezTo>
                <a:cubicBezTo>
                  <a:pt x="42137" y="80332"/>
                  <a:pt x="42137" y="80332"/>
                  <a:pt x="42137" y="80332"/>
                </a:cubicBezTo>
                <a:cubicBezTo>
                  <a:pt x="46946" y="83122"/>
                  <a:pt x="53587" y="84518"/>
                  <a:pt x="60000" y="84518"/>
                </a:cubicBezTo>
                <a:cubicBezTo>
                  <a:pt x="61603" y="84518"/>
                  <a:pt x="61603" y="84518"/>
                  <a:pt x="63206" y="84518"/>
                </a:cubicBezTo>
                <a:lnTo>
                  <a:pt x="64809" y="84518"/>
                </a:lnTo>
                <a:cubicBezTo>
                  <a:pt x="81068" y="81727"/>
                  <a:pt x="93893" y="68970"/>
                  <a:pt x="93893" y="55016"/>
                </a:cubicBezTo>
                <a:cubicBezTo>
                  <a:pt x="93893" y="50631"/>
                  <a:pt x="97099" y="49235"/>
                  <a:pt x="100305" y="49235"/>
                </a:cubicBezTo>
                <a:cubicBezTo>
                  <a:pt x="105343" y="49235"/>
                  <a:pt x="106946" y="50631"/>
                  <a:pt x="106946" y="55016"/>
                </a:cubicBezTo>
                <a:cubicBezTo>
                  <a:pt x="106946" y="76146"/>
                  <a:pt x="89083" y="92890"/>
                  <a:pt x="66412" y="95681"/>
                </a:cubicBezTo>
                <a:cubicBezTo>
                  <a:pt x="66412" y="108438"/>
                  <a:pt x="66412" y="108438"/>
                  <a:pt x="66412" y="108438"/>
                </a:cubicBezTo>
                <a:cubicBezTo>
                  <a:pt x="87480" y="108438"/>
                  <a:pt x="87480" y="108438"/>
                  <a:pt x="87480" y="108438"/>
                </a:cubicBezTo>
                <a:cubicBezTo>
                  <a:pt x="92290" y="108438"/>
                  <a:pt x="93893" y="111229"/>
                  <a:pt x="93893" y="114019"/>
                </a:cubicBezTo>
                <a:cubicBezTo>
                  <a:pt x="93893" y="118405"/>
                  <a:pt x="92290" y="119800"/>
                  <a:pt x="87480" y="119800"/>
                </a:cubicBezTo>
                <a:cubicBezTo>
                  <a:pt x="66412" y="119800"/>
                  <a:pt x="66412" y="119800"/>
                  <a:pt x="66412" y="119800"/>
                </a:cubicBezTo>
                <a:cubicBezTo>
                  <a:pt x="32519" y="119800"/>
                  <a:pt x="32519" y="119800"/>
                  <a:pt x="32519" y="119800"/>
                </a:cubicBezTo>
                <a:cubicBezTo>
                  <a:pt x="27480" y="119800"/>
                  <a:pt x="25877" y="118405"/>
                  <a:pt x="25877" y="114019"/>
                </a:cubicBezTo>
                <a:cubicBezTo>
                  <a:pt x="25877" y="111229"/>
                  <a:pt x="27480" y="108438"/>
                  <a:pt x="32519" y="108438"/>
                </a:cubicBezTo>
                <a:close/>
              </a:path>
            </a:pathLst>
          </a:custGeom>
          <a:solidFill>
            <a:srgbClr val="111111"/>
          </a:solidFill>
          <a:ln>
            <a:noFill/>
          </a:ln>
        </p:spPr>
        <p:txBody>
          <a:bodyPr lIns="45713" tIns="22850" rIns="45713" bIns="22850" anchor="ctr" anchorCtr="0">
            <a:noAutofit/>
          </a:bodyPr>
          <a:lstStyle/>
          <a:p>
            <a:endParaRPr>
              <a:solidFill>
                <a:schemeClr val="dk1"/>
              </a:solidFill>
              <a:latin typeface="Roboto"/>
              <a:ea typeface="Roboto"/>
              <a:cs typeface="Roboto"/>
              <a:sym typeface="Roboto"/>
            </a:endParaRPr>
          </a:p>
        </p:txBody>
      </p:sp>
      <p:sp>
        <p:nvSpPr>
          <p:cNvPr id="4809" name="Shape 4809"/>
          <p:cNvSpPr/>
          <p:nvPr/>
        </p:nvSpPr>
        <p:spPr>
          <a:xfrm>
            <a:off x="6122883" y="4257221"/>
            <a:ext cx="207380" cy="247649"/>
          </a:xfrm>
          <a:custGeom>
            <a:avLst/>
            <a:gdLst/>
            <a:ahLst/>
            <a:cxnLst/>
            <a:rect l="0" t="0" r="0" b="0"/>
            <a:pathLst>
              <a:path w="120000" h="120000" extrusionOk="0">
                <a:moveTo>
                  <a:pt x="111666" y="100038"/>
                </a:moveTo>
                <a:lnTo>
                  <a:pt x="111666" y="100038"/>
                </a:lnTo>
                <a:cubicBezTo>
                  <a:pt x="7777" y="100038"/>
                  <a:pt x="7777" y="100038"/>
                  <a:pt x="7777" y="100038"/>
                </a:cubicBezTo>
                <a:cubicBezTo>
                  <a:pt x="3888" y="100038"/>
                  <a:pt x="0" y="96789"/>
                  <a:pt x="0" y="93539"/>
                </a:cubicBezTo>
                <a:cubicBezTo>
                  <a:pt x="0" y="90290"/>
                  <a:pt x="3888" y="87040"/>
                  <a:pt x="7777" y="87040"/>
                </a:cubicBezTo>
                <a:cubicBezTo>
                  <a:pt x="11666" y="87040"/>
                  <a:pt x="15555" y="83791"/>
                  <a:pt x="15555" y="80541"/>
                </a:cubicBezTo>
                <a:cubicBezTo>
                  <a:pt x="15555" y="36208"/>
                  <a:pt x="15555" y="36208"/>
                  <a:pt x="15555" y="36208"/>
                </a:cubicBezTo>
                <a:cubicBezTo>
                  <a:pt x="15555" y="19729"/>
                  <a:pt x="31388" y="6731"/>
                  <a:pt x="53055" y="6731"/>
                </a:cubicBezTo>
                <a:cubicBezTo>
                  <a:pt x="53055" y="1624"/>
                  <a:pt x="55000" y="0"/>
                  <a:pt x="60833" y="0"/>
                </a:cubicBezTo>
                <a:cubicBezTo>
                  <a:pt x="64722" y="0"/>
                  <a:pt x="68611" y="1624"/>
                  <a:pt x="68611" y="6731"/>
                </a:cubicBezTo>
                <a:cubicBezTo>
                  <a:pt x="88333" y="6731"/>
                  <a:pt x="103888" y="19729"/>
                  <a:pt x="103888" y="36208"/>
                </a:cubicBezTo>
                <a:cubicBezTo>
                  <a:pt x="103888" y="80541"/>
                  <a:pt x="103888" y="80541"/>
                  <a:pt x="103888" y="80541"/>
                </a:cubicBezTo>
                <a:cubicBezTo>
                  <a:pt x="103888" y="83791"/>
                  <a:pt x="107777" y="87040"/>
                  <a:pt x="111666" y="87040"/>
                </a:cubicBezTo>
                <a:cubicBezTo>
                  <a:pt x="117777" y="87040"/>
                  <a:pt x="119722" y="90290"/>
                  <a:pt x="119722" y="93539"/>
                </a:cubicBezTo>
                <a:cubicBezTo>
                  <a:pt x="119722" y="96789"/>
                  <a:pt x="117777" y="100038"/>
                  <a:pt x="111666" y="100038"/>
                </a:cubicBezTo>
                <a:close/>
                <a:moveTo>
                  <a:pt x="60833" y="119767"/>
                </a:moveTo>
                <a:lnTo>
                  <a:pt x="60833" y="119767"/>
                </a:lnTo>
                <a:cubicBezTo>
                  <a:pt x="51111" y="119767"/>
                  <a:pt x="45000" y="113268"/>
                  <a:pt x="45000" y="106769"/>
                </a:cubicBezTo>
                <a:cubicBezTo>
                  <a:pt x="76388" y="106769"/>
                  <a:pt x="76388" y="106769"/>
                  <a:pt x="76388" y="106769"/>
                </a:cubicBezTo>
                <a:cubicBezTo>
                  <a:pt x="76388" y="113268"/>
                  <a:pt x="68611" y="119767"/>
                  <a:pt x="60833" y="119767"/>
                </a:cubicBezTo>
                <a:close/>
              </a:path>
            </a:pathLst>
          </a:custGeom>
          <a:solidFill>
            <a:srgbClr val="111111"/>
          </a:solidFill>
          <a:ln>
            <a:noFill/>
          </a:ln>
        </p:spPr>
        <p:txBody>
          <a:bodyPr lIns="45713" tIns="22850" rIns="45713" bIns="22850" anchor="ctr" anchorCtr="0">
            <a:noAutofit/>
          </a:bodyPr>
          <a:lstStyle/>
          <a:p>
            <a:endParaRPr>
              <a:solidFill>
                <a:schemeClr val="dk1"/>
              </a:solidFill>
              <a:latin typeface="Roboto"/>
              <a:ea typeface="Roboto"/>
              <a:cs typeface="Roboto"/>
              <a:sym typeface="Roboto"/>
            </a:endParaRPr>
          </a:p>
        </p:txBody>
      </p:sp>
      <p:sp>
        <p:nvSpPr>
          <p:cNvPr id="4810" name="Shape 4810"/>
          <p:cNvSpPr/>
          <p:nvPr/>
        </p:nvSpPr>
        <p:spPr>
          <a:xfrm>
            <a:off x="5661570" y="4312253"/>
            <a:ext cx="118502" cy="139700"/>
          </a:xfrm>
          <a:custGeom>
            <a:avLst/>
            <a:gdLst/>
            <a:ahLst/>
            <a:cxnLst/>
            <a:rect l="0" t="0" r="0" b="0"/>
            <a:pathLst>
              <a:path w="120000" h="120000" extrusionOk="0">
                <a:moveTo>
                  <a:pt x="119518" y="72989"/>
                </a:moveTo>
                <a:lnTo>
                  <a:pt x="119518" y="72989"/>
                </a:lnTo>
                <a:cubicBezTo>
                  <a:pt x="119518" y="78762"/>
                  <a:pt x="112771" y="84536"/>
                  <a:pt x="106024" y="84536"/>
                </a:cubicBezTo>
                <a:cubicBezTo>
                  <a:pt x="13975" y="84536"/>
                  <a:pt x="13975" y="84536"/>
                  <a:pt x="13975" y="84536"/>
                </a:cubicBezTo>
                <a:cubicBezTo>
                  <a:pt x="7228" y="84536"/>
                  <a:pt x="0" y="78762"/>
                  <a:pt x="0" y="72989"/>
                </a:cubicBezTo>
                <a:cubicBezTo>
                  <a:pt x="0" y="70103"/>
                  <a:pt x="0" y="67216"/>
                  <a:pt x="3373" y="67216"/>
                </a:cubicBezTo>
                <a:cubicBezTo>
                  <a:pt x="48192" y="6185"/>
                  <a:pt x="48192" y="6185"/>
                  <a:pt x="48192" y="6185"/>
                </a:cubicBezTo>
                <a:cubicBezTo>
                  <a:pt x="51566" y="0"/>
                  <a:pt x="54939" y="0"/>
                  <a:pt x="58313" y="0"/>
                </a:cubicBezTo>
                <a:cubicBezTo>
                  <a:pt x="65060" y="0"/>
                  <a:pt x="68433" y="0"/>
                  <a:pt x="71807" y="6185"/>
                </a:cubicBezTo>
                <a:cubicBezTo>
                  <a:pt x="116144" y="67216"/>
                  <a:pt x="116144" y="67216"/>
                  <a:pt x="116144" y="67216"/>
                </a:cubicBezTo>
                <a:cubicBezTo>
                  <a:pt x="116144" y="67216"/>
                  <a:pt x="119518" y="70103"/>
                  <a:pt x="119518" y="72989"/>
                </a:cubicBezTo>
                <a:close/>
                <a:moveTo>
                  <a:pt x="13975" y="96494"/>
                </a:moveTo>
                <a:lnTo>
                  <a:pt x="13975" y="96494"/>
                </a:lnTo>
                <a:cubicBezTo>
                  <a:pt x="106024" y="96494"/>
                  <a:pt x="106024" y="96494"/>
                  <a:pt x="106024" y="96494"/>
                </a:cubicBezTo>
                <a:cubicBezTo>
                  <a:pt x="112771" y="96494"/>
                  <a:pt x="119518" y="102268"/>
                  <a:pt x="119518" y="108041"/>
                </a:cubicBezTo>
                <a:cubicBezTo>
                  <a:pt x="119518" y="113814"/>
                  <a:pt x="112771" y="119587"/>
                  <a:pt x="106024" y="119587"/>
                </a:cubicBezTo>
                <a:cubicBezTo>
                  <a:pt x="13975" y="119587"/>
                  <a:pt x="13975" y="119587"/>
                  <a:pt x="13975" y="119587"/>
                </a:cubicBezTo>
                <a:cubicBezTo>
                  <a:pt x="7228" y="119587"/>
                  <a:pt x="0" y="113814"/>
                  <a:pt x="0" y="108041"/>
                </a:cubicBezTo>
                <a:cubicBezTo>
                  <a:pt x="0" y="102268"/>
                  <a:pt x="7228" y="96494"/>
                  <a:pt x="13975" y="96494"/>
                </a:cubicBezTo>
                <a:close/>
              </a:path>
            </a:pathLst>
          </a:custGeom>
          <a:solidFill>
            <a:srgbClr val="111111"/>
          </a:solidFill>
          <a:ln>
            <a:noFill/>
          </a:ln>
        </p:spPr>
        <p:txBody>
          <a:bodyPr lIns="45713" tIns="22850" rIns="45713" bIns="22850" anchor="ctr" anchorCtr="0">
            <a:noAutofit/>
          </a:bodyPr>
          <a:lstStyle/>
          <a:p>
            <a:endParaRPr>
              <a:solidFill>
                <a:schemeClr val="dk1"/>
              </a:solidFill>
              <a:latin typeface="Roboto"/>
              <a:ea typeface="Roboto"/>
              <a:cs typeface="Roboto"/>
              <a:sym typeface="Roboto"/>
            </a:endParaRPr>
          </a:p>
        </p:txBody>
      </p:sp>
      <p:sp>
        <p:nvSpPr>
          <p:cNvPr id="4811" name="Shape 4811"/>
          <p:cNvSpPr/>
          <p:nvPr/>
        </p:nvSpPr>
        <p:spPr>
          <a:xfrm>
            <a:off x="5160050" y="4318603"/>
            <a:ext cx="110038" cy="118533"/>
          </a:xfrm>
          <a:custGeom>
            <a:avLst/>
            <a:gdLst/>
            <a:ahLst/>
            <a:cxnLst/>
            <a:rect l="0" t="0" r="0" b="0"/>
            <a:pathLst>
              <a:path w="120000" h="120000" extrusionOk="0">
                <a:moveTo>
                  <a:pt x="0" y="13548"/>
                </a:moveTo>
                <a:lnTo>
                  <a:pt x="0" y="13548"/>
                </a:lnTo>
                <a:cubicBezTo>
                  <a:pt x="0" y="105967"/>
                  <a:pt x="0" y="105967"/>
                  <a:pt x="0" y="105967"/>
                </a:cubicBezTo>
                <a:cubicBezTo>
                  <a:pt x="0" y="112741"/>
                  <a:pt x="7894" y="119516"/>
                  <a:pt x="15263" y="119516"/>
                </a:cubicBezTo>
                <a:cubicBezTo>
                  <a:pt x="18947" y="119516"/>
                  <a:pt x="22631" y="119516"/>
                  <a:pt x="22631" y="116129"/>
                </a:cubicBezTo>
                <a:cubicBezTo>
                  <a:pt x="89473" y="78387"/>
                  <a:pt x="89473" y="78387"/>
                  <a:pt x="89473" y="78387"/>
                </a:cubicBezTo>
                <a:cubicBezTo>
                  <a:pt x="89473" y="105967"/>
                  <a:pt x="89473" y="105967"/>
                  <a:pt x="89473" y="105967"/>
                </a:cubicBezTo>
                <a:cubicBezTo>
                  <a:pt x="89473" y="112741"/>
                  <a:pt x="96842" y="119516"/>
                  <a:pt x="104210" y="119516"/>
                </a:cubicBezTo>
                <a:cubicBezTo>
                  <a:pt x="112105" y="119516"/>
                  <a:pt x="119473" y="112741"/>
                  <a:pt x="119473" y="105967"/>
                </a:cubicBezTo>
                <a:cubicBezTo>
                  <a:pt x="119473" y="13548"/>
                  <a:pt x="119473" y="13548"/>
                  <a:pt x="119473" y="13548"/>
                </a:cubicBezTo>
                <a:cubicBezTo>
                  <a:pt x="119473" y="6774"/>
                  <a:pt x="112105" y="0"/>
                  <a:pt x="104210" y="0"/>
                </a:cubicBezTo>
                <a:cubicBezTo>
                  <a:pt x="96842" y="0"/>
                  <a:pt x="89473" y="6774"/>
                  <a:pt x="89473" y="13548"/>
                </a:cubicBezTo>
                <a:cubicBezTo>
                  <a:pt x="89473" y="40645"/>
                  <a:pt x="89473" y="40645"/>
                  <a:pt x="89473" y="40645"/>
                </a:cubicBezTo>
                <a:cubicBezTo>
                  <a:pt x="22631" y="3387"/>
                  <a:pt x="22631" y="3387"/>
                  <a:pt x="22631" y="3387"/>
                </a:cubicBezTo>
                <a:cubicBezTo>
                  <a:pt x="22631" y="3387"/>
                  <a:pt x="18947" y="0"/>
                  <a:pt x="15263" y="0"/>
                </a:cubicBezTo>
                <a:cubicBezTo>
                  <a:pt x="7894" y="0"/>
                  <a:pt x="0" y="6774"/>
                  <a:pt x="0" y="13548"/>
                </a:cubicBezTo>
              </a:path>
            </a:pathLst>
          </a:custGeom>
          <a:solidFill>
            <a:srgbClr val="111111"/>
          </a:solidFill>
          <a:ln>
            <a:noFill/>
          </a:ln>
        </p:spPr>
        <p:txBody>
          <a:bodyPr lIns="45713" tIns="22850" rIns="45713" bIns="22850" anchor="ctr" anchorCtr="0">
            <a:noAutofit/>
          </a:bodyPr>
          <a:lstStyle/>
          <a:p>
            <a:endParaRPr>
              <a:solidFill>
                <a:schemeClr val="dk1"/>
              </a:solidFill>
              <a:latin typeface="Roboto"/>
              <a:ea typeface="Roboto"/>
              <a:cs typeface="Roboto"/>
              <a:sym typeface="Roboto"/>
            </a:endParaRPr>
          </a:p>
        </p:txBody>
      </p:sp>
      <p:sp>
        <p:nvSpPr>
          <p:cNvPr id="4812" name="Shape 4812"/>
          <p:cNvSpPr/>
          <p:nvPr/>
        </p:nvSpPr>
        <p:spPr>
          <a:xfrm>
            <a:off x="4654299" y="4318603"/>
            <a:ext cx="110038" cy="118533"/>
          </a:xfrm>
          <a:custGeom>
            <a:avLst/>
            <a:gdLst/>
            <a:ahLst/>
            <a:cxnLst/>
            <a:rect l="0" t="0" r="0" b="0"/>
            <a:pathLst>
              <a:path w="120000" h="120000" extrusionOk="0">
                <a:moveTo>
                  <a:pt x="119473" y="13548"/>
                </a:moveTo>
                <a:lnTo>
                  <a:pt x="119473" y="13548"/>
                </a:lnTo>
                <a:cubicBezTo>
                  <a:pt x="119473" y="105967"/>
                  <a:pt x="119473" y="105967"/>
                  <a:pt x="119473" y="105967"/>
                </a:cubicBezTo>
                <a:cubicBezTo>
                  <a:pt x="119473" y="112741"/>
                  <a:pt x="111578" y="119516"/>
                  <a:pt x="104210" y="119516"/>
                </a:cubicBezTo>
                <a:cubicBezTo>
                  <a:pt x="100526" y="119516"/>
                  <a:pt x="96842" y="119516"/>
                  <a:pt x="96842" y="116129"/>
                </a:cubicBezTo>
                <a:cubicBezTo>
                  <a:pt x="29999" y="78387"/>
                  <a:pt x="29999" y="78387"/>
                  <a:pt x="29999" y="78387"/>
                </a:cubicBezTo>
                <a:cubicBezTo>
                  <a:pt x="29999" y="105967"/>
                  <a:pt x="29999" y="105967"/>
                  <a:pt x="29999" y="105967"/>
                </a:cubicBezTo>
                <a:cubicBezTo>
                  <a:pt x="29999" y="112741"/>
                  <a:pt x="22631" y="119516"/>
                  <a:pt x="15263" y="119516"/>
                </a:cubicBezTo>
                <a:cubicBezTo>
                  <a:pt x="3684" y="119516"/>
                  <a:pt x="0" y="112741"/>
                  <a:pt x="0" y="105967"/>
                </a:cubicBezTo>
                <a:cubicBezTo>
                  <a:pt x="0" y="13548"/>
                  <a:pt x="0" y="13548"/>
                  <a:pt x="0" y="13548"/>
                </a:cubicBezTo>
                <a:cubicBezTo>
                  <a:pt x="0" y="6774"/>
                  <a:pt x="3684" y="0"/>
                  <a:pt x="15263" y="0"/>
                </a:cubicBezTo>
                <a:cubicBezTo>
                  <a:pt x="22631" y="0"/>
                  <a:pt x="29999" y="6774"/>
                  <a:pt x="29999" y="13548"/>
                </a:cubicBezTo>
                <a:cubicBezTo>
                  <a:pt x="29999" y="40645"/>
                  <a:pt x="29999" y="40645"/>
                  <a:pt x="29999" y="40645"/>
                </a:cubicBezTo>
                <a:cubicBezTo>
                  <a:pt x="96842" y="3387"/>
                  <a:pt x="96842" y="3387"/>
                  <a:pt x="96842" y="3387"/>
                </a:cubicBezTo>
                <a:cubicBezTo>
                  <a:pt x="96842" y="3387"/>
                  <a:pt x="100526" y="0"/>
                  <a:pt x="104210" y="0"/>
                </a:cubicBezTo>
                <a:cubicBezTo>
                  <a:pt x="111578" y="0"/>
                  <a:pt x="119473" y="6774"/>
                  <a:pt x="119473" y="13548"/>
                </a:cubicBezTo>
              </a:path>
            </a:pathLst>
          </a:custGeom>
          <a:solidFill>
            <a:srgbClr val="111111"/>
          </a:solidFill>
          <a:ln>
            <a:noFill/>
          </a:ln>
        </p:spPr>
        <p:txBody>
          <a:bodyPr lIns="45713" tIns="22850" rIns="45713" bIns="22850" anchor="ctr" anchorCtr="0">
            <a:noAutofit/>
          </a:bodyPr>
          <a:lstStyle/>
          <a:p>
            <a:endParaRPr>
              <a:solidFill>
                <a:schemeClr val="dk1"/>
              </a:solidFill>
              <a:latin typeface="Roboto"/>
              <a:ea typeface="Roboto"/>
              <a:cs typeface="Roboto"/>
              <a:sym typeface="Roboto"/>
            </a:endParaRPr>
          </a:p>
        </p:txBody>
      </p:sp>
      <p:sp>
        <p:nvSpPr>
          <p:cNvPr id="4813" name="Shape 4813"/>
          <p:cNvSpPr/>
          <p:nvPr/>
        </p:nvSpPr>
        <p:spPr>
          <a:xfrm>
            <a:off x="4114689" y="4318603"/>
            <a:ext cx="173522" cy="118533"/>
          </a:xfrm>
          <a:custGeom>
            <a:avLst/>
            <a:gdLst/>
            <a:ahLst/>
            <a:cxnLst/>
            <a:rect l="0" t="0" r="0" b="0"/>
            <a:pathLst>
              <a:path w="120000" h="120000" extrusionOk="0">
                <a:moveTo>
                  <a:pt x="0" y="13548"/>
                </a:moveTo>
                <a:lnTo>
                  <a:pt x="0" y="13548"/>
                </a:lnTo>
                <a:cubicBezTo>
                  <a:pt x="0" y="105967"/>
                  <a:pt x="0" y="105967"/>
                  <a:pt x="0" y="105967"/>
                </a:cubicBezTo>
                <a:cubicBezTo>
                  <a:pt x="0" y="112741"/>
                  <a:pt x="4653" y="119516"/>
                  <a:pt x="9307" y="119516"/>
                </a:cubicBezTo>
                <a:cubicBezTo>
                  <a:pt x="11634" y="119516"/>
                  <a:pt x="13961" y="119516"/>
                  <a:pt x="13961" y="116129"/>
                </a:cubicBezTo>
                <a:cubicBezTo>
                  <a:pt x="49196" y="85161"/>
                  <a:pt x="49196" y="85161"/>
                  <a:pt x="49196" y="85161"/>
                </a:cubicBezTo>
                <a:cubicBezTo>
                  <a:pt x="49196" y="105967"/>
                  <a:pt x="49196" y="105967"/>
                  <a:pt x="49196" y="105967"/>
                </a:cubicBezTo>
                <a:cubicBezTo>
                  <a:pt x="49196" y="112741"/>
                  <a:pt x="53850" y="119516"/>
                  <a:pt x="58504" y="119516"/>
                </a:cubicBezTo>
                <a:cubicBezTo>
                  <a:pt x="60831" y="119516"/>
                  <a:pt x="63490" y="119516"/>
                  <a:pt x="63490" y="116129"/>
                </a:cubicBezTo>
                <a:cubicBezTo>
                  <a:pt x="115013" y="71612"/>
                  <a:pt x="115013" y="71612"/>
                  <a:pt x="115013" y="71612"/>
                </a:cubicBezTo>
                <a:cubicBezTo>
                  <a:pt x="117340" y="68225"/>
                  <a:pt x="119667" y="64838"/>
                  <a:pt x="119667" y="61451"/>
                </a:cubicBezTo>
                <a:cubicBezTo>
                  <a:pt x="119667" y="54677"/>
                  <a:pt x="117340" y="51290"/>
                  <a:pt x="115013" y="47903"/>
                </a:cubicBezTo>
                <a:cubicBezTo>
                  <a:pt x="63490" y="3387"/>
                  <a:pt x="63490" y="3387"/>
                  <a:pt x="63490" y="3387"/>
                </a:cubicBezTo>
                <a:cubicBezTo>
                  <a:pt x="63490" y="3387"/>
                  <a:pt x="60831" y="0"/>
                  <a:pt x="58504" y="0"/>
                </a:cubicBezTo>
                <a:cubicBezTo>
                  <a:pt x="53850" y="0"/>
                  <a:pt x="49196" y="6774"/>
                  <a:pt x="49196" y="13548"/>
                </a:cubicBezTo>
                <a:cubicBezTo>
                  <a:pt x="49196" y="33870"/>
                  <a:pt x="49196" y="33870"/>
                  <a:pt x="49196" y="33870"/>
                </a:cubicBezTo>
                <a:cubicBezTo>
                  <a:pt x="13961" y="3387"/>
                  <a:pt x="13961" y="3387"/>
                  <a:pt x="13961" y="3387"/>
                </a:cubicBezTo>
                <a:cubicBezTo>
                  <a:pt x="13961" y="3387"/>
                  <a:pt x="11634" y="0"/>
                  <a:pt x="9307" y="0"/>
                </a:cubicBezTo>
                <a:cubicBezTo>
                  <a:pt x="4653" y="0"/>
                  <a:pt x="0" y="6774"/>
                  <a:pt x="0" y="13548"/>
                </a:cubicBezTo>
              </a:path>
            </a:pathLst>
          </a:custGeom>
          <a:solidFill>
            <a:srgbClr val="111111"/>
          </a:solidFill>
          <a:ln>
            <a:noFill/>
          </a:ln>
        </p:spPr>
        <p:txBody>
          <a:bodyPr lIns="45713" tIns="22850" rIns="45713" bIns="22850" anchor="ctr" anchorCtr="0">
            <a:noAutofit/>
          </a:bodyPr>
          <a:lstStyle/>
          <a:p>
            <a:endParaRPr>
              <a:solidFill>
                <a:schemeClr val="dk1"/>
              </a:solidFill>
              <a:latin typeface="Roboto"/>
              <a:ea typeface="Roboto"/>
              <a:cs typeface="Roboto"/>
              <a:sym typeface="Roboto"/>
            </a:endParaRPr>
          </a:p>
        </p:txBody>
      </p:sp>
      <p:sp>
        <p:nvSpPr>
          <p:cNvPr id="4814" name="Shape 4814"/>
          <p:cNvSpPr/>
          <p:nvPr/>
        </p:nvSpPr>
        <p:spPr>
          <a:xfrm>
            <a:off x="3611054" y="4318603"/>
            <a:ext cx="169289" cy="118533"/>
          </a:xfrm>
          <a:custGeom>
            <a:avLst/>
            <a:gdLst/>
            <a:ahLst/>
            <a:cxnLst/>
            <a:rect l="0" t="0" r="0" b="0"/>
            <a:pathLst>
              <a:path w="120000" h="120000" extrusionOk="0">
                <a:moveTo>
                  <a:pt x="119661" y="13548"/>
                </a:moveTo>
                <a:lnTo>
                  <a:pt x="119661" y="13548"/>
                </a:lnTo>
                <a:cubicBezTo>
                  <a:pt x="119661" y="105967"/>
                  <a:pt x="119661" y="105967"/>
                  <a:pt x="119661" y="105967"/>
                </a:cubicBezTo>
                <a:cubicBezTo>
                  <a:pt x="119661" y="112741"/>
                  <a:pt x="117288" y="119516"/>
                  <a:pt x="110169" y="119516"/>
                </a:cubicBezTo>
                <a:cubicBezTo>
                  <a:pt x="110169" y="119516"/>
                  <a:pt x="107796" y="119516"/>
                  <a:pt x="105423" y="116129"/>
                </a:cubicBezTo>
                <a:cubicBezTo>
                  <a:pt x="69491" y="85161"/>
                  <a:pt x="69491" y="85161"/>
                  <a:pt x="69491" y="85161"/>
                </a:cubicBezTo>
                <a:cubicBezTo>
                  <a:pt x="69491" y="105967"/>
                  <a:pt x="69491" y="105967"/>
                  <a:pt x="69491" y="105967"/>
                </a:cubicBezTo>
                <a:cubicBezTo>
                  <a:pt x="69491" y="112741"/>
                  <a:pt x="64406" y="119516"/>
                  <a:pt x="59661" y="119516"/>
                </a:cubicBezTo>
                <a:cubicBezTo>
                  <a:pt x="57288" y="119516"/>
                  <a:pt x="54915" y="119516"/>
                  <a:pt x="54915" y="116129"/>
                </a:cubicBezTo>
                <a:cubicBezTo>
                  <a:pt x="4745" y="71612"/>
                  <a:pt x="4745" y="71612"/>
                  <a:pt x="4745" y="71612"/>
                </a:cubicBezTo>
                <a:cubicBezTo>
                  <a:pt x="0" y="68225"/>
                  <a:pt x="0" y="64838"/>
                  <a:pt x="0" y="61451"/>
                </a:cubicBezTo>
                <a:cubicBezTo>
                  <a:pt x="0" y="54677"/>
                  <a:pt x="0" y="51290"/>
                  <a:pt x="4745" y="47903"/>
                </a:cubicBezTo>
                <a:cubicBezTo>
                  <a:pt x="54915" y="3387"/>
                  <a:pt x="54915" y="3387"/>
                  <a:pt x="54915" y="3387"/>
                </a:cubicBezTo>
                <a:cubicBezTo>
                  <a:pt x="54915" y="3387"/>
                  <a:pt x="57288" y="0"/>
                  <a:pt x="59661" y="0"/>
                </a:cubicBezTo>
                <a:cubicBezTo>
                  <a:pt x="64406" y="0"/>
                  <a:pt x="69491" y="6774"/>
                  <a:pt x="69491" y="13548"/>
                </a:cubicBezTo>
                <a:cubicBezTo>
                  <a:pt x="69491" y="33870"/>
                  <a:pt x="69491" y="33870"/>
                  <a:pt x="69491" y="33870"/>
                </a:cubicBezTo>
                <a:cubicBezTo>
                  <a:pt x="105423" y="3387"/>
                  <a:pt x="105423" y="3387"/>
                  <a:pt x="105423" y="3387"/>
                </a:cubicBezTo>
                <a:cubicBezTo>
                  <a:pt x="107796" y="3387"/>
                  <a:pt x="110169" y="0"/>
                  <a:pt x="110169" y="0"/>
                </a:cubicBezTo>
                <a:cubicBezTo>
                  <a:pt x="117288" y="0"/>
                  <a:pt x="119661" y="6774"/>
                  <a:pt x="119661" y="13548"/>
                </a:cubicBezTo>
              </a:path>
            </a:pathLst>
          </a:custGeom>
          <a:solidFill>
            <a:srgbClr val="111111"/>
          </a:solidFill>
          <a:ln>
            <a:noFill/>
          </a:ln>
        </p:spPr>
        <p:txBody>
          <a:bodyPr lIns="45713" tIns="22850" rIns="45713" bIns="22850" anchor="ctr" anchorCtr="0">
            <a:noAutofit/>
          </a:bodyPr>
          <a:lstStyle/>
          <a:p>
            <a:endParaRPr>
              <a:solidFill>
                <a:schemeClr val="dk1"/>
              </a:solidFill>
              <a:latin typeface="Roboto"/>
              <a:ea typeface="Roboto"/>
              <a:cs typeface="Roboto"/>
              <a:sym typeface="Roboto"/>
            </a:endParaRPr>
          </a:p>
        </p:txBody>
      </p:sp>
      <p:sp>
        <p:nvSpPr>
          <p:cNvPr id="4815" name="Shape 4815"/>
          <p:cNvSpPr/>
          <p:nvPr/>
        </p:nvSpPr>
        <p:spPr>
          <a:xfrm>
            <a:off x="3147625" y="4318603"/>
            <a:ext cx="82528" cy="118533"/>
          </a:xfrm>
          <a:custGeom>
            <a:avLst/>
            <a:gdLst/>
            <a:ahLst/>
            <a:cxnLst/>
            <a:rect l="0" t="0" r="0" b="0"/>
            <a:pathLst>
              <a:path w="120000" h="120000" extrusionOk="0">
                <a:moveTo>
                  <a:pt x="99649" y="119516"/>
                </a:moveTo>
                <a:lnTo>
                  <a:pt x="99649" y="119516"/>
                </a:lnTo>
                <a:cubicBezTo>
                  <a:pt x="84912" y="119516"/>
                  <a:pt x="80000" y="112741"/>
                  <a:pt x="80000" y="105967"/>
                </a:cubicBezTo>
                <a:cubicBezTo>
                  <a:pt x="80000" y="13548"/>
                  <a:pt x="80000" y="13548"/>
                  <a:pt x="80000" y="13548"/>
                </a:cubicBezTo>
                <a:cubicBezTo>
                  <a:pt x="80000" y="6774"/>
                  <a:pt x="84912" y="0"/>
                  <a:pt x="99649" y="0"/>
                </a:cubicBezTo>
                <a:cubicBezTo>
                  <a:pt x="109473" y="0"/>
                  <a:pt x="119298" y="6774"/>
                  <a:pt x="119298" y="13548"/>
                </a:cubicBezTo>
                <a:cubicBezTo>
                  <a:pt x="119298" y="105967"/>
                  <a:pt x="119298" y="105967"/>
                  <a:pt x="119298" y="105967"/>
                </a:cubicBezTo>
                <a:cubicBezTo>
                  <a:pt x="119298" y="112741"/>
                  <a:pt x="109473" y="119516"/>
                  <a:pt x="99649" y="119516"/>
                </a:cubicBezTo>
                <a:close/>
                <a:moveTo>
                  <a:pt x="20350" y="119516"/>
                </a:moveTo>
                <a:lnTo>
                  <a:pt x="20350" y="119516"/>
                </a:lnTo>
                <a:cubicBezTo>
                  <a:pt x="4912" y="119516"/>
                  <a:pt x="0" y="112741"/>
                  <a:pt x="0" y="105967"/>
                </a:cubicBezTo>
                <a:cubicBezTo>
                  <a:pt x="0" y="13548"/>
                  <a:pt x="0" y="13548"/>
                  <a:pt x="0" y="13548"/>
                </a:cubicBezTo>
                <a:cubicBezTo>
                  <a:pt x="0" y="6774"/>
                  <a:pt x="4912" y="0"/>
                  <a:pt x="20350" y="0"/>
                </a:cubicBezTo>
                <a:cubicBezTo>
                  <a:pt x="30175" y="0"/>
                  <a:pt x="40000" y="6774"/>
                  <a:pt x="40000" y="13548"/>
                </a:cubicBezTo>
                <a:cubicBezTo>
                  <a:pt x="40000" y="105967"/>
                  <a:pt x="40000" y="105967"/>
                  <a:pt x="40000" y="105967"/>
                </a:cubicBezTo>
                <a:cubicBezTo>
                  <a:pt x="40000" y="112741"/>
                  <a:pt x="30175" y="119516"/>
                  <a:pt x="20350" y="119516"/>
                </a:cubicBezTo>
                <a:close/>
              </a:path>
            </a:pathLst>
          </a:custGeom>
          <a:solidFill>
            <a:srgbClr val="111111"/>
          </a:solidFill>
          <a:ln>
            <a:noFill/>
          </a:ln>
        </p:spPr>
        <p:txBody>
          <a:bodyPr lIns="45713" tIns="22850" rIns="45713" bIns="22850" anchor="ctr" anchorCtr="0">
            <a:noAutofit/>
          </a:bodyPr>
          <a:lstStyle/>
          <a:p>
            <a:endParaRPr>
              <a:solidFill>
                <a:schemeClr val="dk1"/>
              </a:solidFill>
              <a:latin typeface="Roboto"/>
              <a:ea typeface="Roboto"/>
              <a:cs typeface="Roboto"/>
              <a:sym typeface="Roboto"/>
            </a:endParaRPr>
          </a:p>
        </p:txBody>
      </p:sp>
      <p:sp>
        <p:nvSpPr>
          <p:cNvPr id="4816" name="Shape 4816"/>
          <p:cNvSpPr/>
          <p:nvPr/>
        </p:nvSpPr>
        <p:spPr>
          <a:xfrm>
            <a:off x="2620712" y="4316487"/>
            <a:ext cx="124851" cy="124883"/>
          </a:xfrm>
          <a:custGeom>
            <a:avLst/>
            <a:gdLst/>
            <a:ahLst/>
            <a:cxnLst/>
            <a:rect l="0" t="0" r="0" b="0"/>
            <a:pathLst>
              <a:path w="120000" h="120000" extrusionOk="0">
                <a:moveTo>
                  <a:pt x="106717" y="119541"/>
                </a:moveTo>
                <a:lnTo>
                  <a:pt x="106717" y="119541"/>
                </a:lnTo>
                <a:cubicBezTo>
                  <a:pt x="12824" y="119541"/>
                  <a:pt x="12824" y="119541"/>
                  <a:pt x="12824" y="119541"/>
                </a:cubicBezTo>
                <a:cubicBezTo>
                  <a:pt x="3206" y="119541"/>
                  <a:pt x="0" y="116335"/>
                  <a:pt x="0" y="106717"/>
                </a:cubicBezTo>
                <a:cubicBezTo>
                  <a:pt x="0" y="12824"/>
                  <a:pt x="0" y="12824"/>
                  <a:pt x="0" y="12824"/>
                </a:cubicBezTo>
                <a:cubicBezTo>
                  <a:pt x="0" y="6412"/>
                  <a:pt x="3206" y="0"/>
                  <a:pt x="12824" y="0"/>
                </a:cubicBezTo>
                <a:cubicBezTo>
                  <a:pt x="106717" y="0"/>
                  <a:pt x="106717" y="0"/>
                  <a:pt x="106717" y="0"/>
                </a:cubicBezTo>
                <a:cubicBezTo>
                  <a:pt x="113129" y="0"/>
                  <a:pt x="119541" y="6412"/>
                  <a:pt x="119541" y="12824"/>
                </a:cubicBezTo>
                <a:cubicBezTo>
                  <a:pt x="119541" y="106717"/>
                  <a:pt x="119541" y="106717"/>
                  <a:pt x="119541" y="106717"/>
                </a:cubicBezTo>
                <a:cubicBezTo>
                  <a:pt x="119541" y="116335"/>
                  <a:pt x="113129" y="119541"/>
                  <a:pt x="106717" y="119541"/>
                </a:cubicBezTo>
              </a:path>
            </a:pathLst>
          </a:custGeom>
          <a:solidFill>
            <a:srgbClr val="111111"/>
          </a:solidFill>
          <a:ln>
            <a:noFill/>
          </a:ln>
        </p:spPr>
        <p:txBody>
          <a:bodyPr lIns="45713" tIns="22850" rIns="45713" bIns="22850" anchor="ctr" anchorCtr="0">
            <a:noAutofit/>
          </a:bodyPr>
          <a:lstStyle/>
          <a:p>
            <a:endParaRPr>
              <a:solidFill>
                <a:schemeClr val="dk1"/>
              </a:solidFill>
              <a:latin typeface="Roboto"/>
              <a:ea typeface="Roboto"/>
              <a:cs typeface="Roboto"/>
              <a:sym typeface="Roboto"/>
            </a:endParaRPr>
          </a:p>
        </p:txBody>
      </p:sp>
      <p:sp>
        <p:nvSpPr>
          <p:cNvPr id="4817" name="Shape 4817"/>
          <p:cNvSpPr/>
          <p:nvPr/>
        </p:nvSpPr>
        <p:spPr>
          <a:xfrm>
            <a:off x="2110729" y="4316487"/>
            <a:ext cx="129083" cy="124883"/>
          </a:xfrm>
          <a:custGeom>
            <a:avLst/>
            <a:gdLst/>
            <a:ahLst/>
            <a:cxnLst/>
            <a:rect l="0" t="0" r="0" b="0"/>
            <a:pathLst>
              <a:path w="120000" h="120000" extrusionOk="0">
                <a:moveTo>
                  <a:pt x="59776" y="0"/>
                </a:moveTo>
                <a:lnTo>
                  <a:pt x="59776" y="0"/>
                </a:lnTo>
                <a:cubicBezTo>
                  <a:pt x="91449" y="0"/>
                  <a:pt x="119553" y="25648"/>
                  <a:pt x="119553" y="61374"/>
                </a:cubicBezTo>
                <a:cubicBezTo>
                  <a:pt x="119553" y="93435"/>
                  <a:pt x="91449" y="119541"/>
                  <a:pt x="59776" y="119541"/>
                </a:cubicBezTo>
                <a:cubicBezTo>
                  <a:pt x="28104" y="119541"/>
                  <a:pt x="0" y="93435"/>
                  <a:pt x="0" y="61374"/>
                </a:cubicBezTo>
                <a:cubicBezTo>
                  <a:pt x="0" y="25648"/>
                  <a:pt x="28104" y="0"/>
                  <a:pt x="59776" y="0"/>
                </a:cubicBezTo>
              </a:path>
            </a:pathLst>
          </a:custGeom>
          <a:solidFill>
            <a:srgbClr val="111111"/>
          </a:solidFill>
          <a:ln>
            <a:noFill/>
          </a:ln>
        </p:spPr>
        <p:txBody>
          <a:bodyPr lIns="45713" tIns="22850" rIns="45713" bIns="22850" anchor="ctr" anchorCtr="0">
            <a:noAutofit/>
          </a:bodyPr>
          <a:lstStyle/>
          <a:p>
            <a:endParaRPr>
              <a:solidFill>
                <a:schemeClr val="dk1"/>
              </a:solidFill>
              <a:latin typeface="Roboto"/>
              <a:ea typeface="Roboto"/>
              <a:cs typeface="Roboto"/>
              <a:sym typeface="Roboto"/>
            </a:endParaRPr>
          </a:p>
        </p:txBody>
      </p:sp>
      <p:sp>
        <p:nvSpPr>
          <p:cNvPr id="4818" name="Shape 4818"/>
          <p:cNvSpPr/>
          <p:nvPr/>
        </p:nvSpPr>
        <p:spPr>
          <a:xfrm>
            <a:off x="1604977" y="4305903"/>
            <a:ext cx="124851" cy="146051"/>
          </a:xfrm>
          <a:custGeom>
            <a:avLst/>
            <a:gdLst/>
            <a:ahLst/>
            <a:cxnLst/>
            <a:rect l="0" t="0" r="0" b="0"/>
            <a:pathLst>
              <a:path w="120000" h="120000" extrusionOk="0">
                <a:moveTo>
                  <a:pt x="119541" y="61377"/>
                </a:moveTo>
                <a:lnTo>
                  <a:pt x="119541" y="61377"/>
                </a:lnTo>
                <a:cubicBezTo>
                  <a:pt x="119541" y="64131"/>
                  <a:pt x="119541" y="66885"/>
                  <a:pt x="113129" y="69639"/>
                </a:cubicBezTo>
                <a:cubicBezTo>
                  <a:pt x="19236" y="116852"/>
                  <a:pt x="19236" y="116852"/>
                  <a:pt x="19236" y="116852"/>
                </a:cubicBezTo>
                <a:cubicBezTo>
                  <a:pt x="16030" y="119606"/>
                  <a:pt x="16030" y="119606"/>
                  <a:pt x="12824" y="119606"/>
                </a:cubicBezTo>
                <a:cubicBezTo>
                  <a:pt x="6412" y="119606"/>
                  <a:pt x="0" y="114098"/>
                  <a:pt x="0" y="108590"/>
                </a:cubicBezTo>
                <a:cubicBezTo>
                  <a:pt x="0" y="11409"/>
                  <a:pt x="0" y="11409"/>
                  <a:pt x="0" y="11409"/>
                </a:cubicBezTo>
                <a:cubicBezTo>
                  <a:pt x="0" y="5508"/>
                  <a:pt x="6412" y="0"/>
                  <a:pt x="12824" y="0"/>
                </a:cubicBezTo>
                <a:cubicBezTo>
                  <a:pt x="16030" y="0"/>
                  <a:pt x="16030" y="2754"/>
                  <a:pt x="19236" y="2754"/>
                </a:cubicBezTo>
                <a:cubicBezTo>
                  <a:pt x="113129" y="50360"/>
                  <a:pt x="113129" y="50360"/>
                  <a:pt x="113129" y="50360"/>
                </a:cubicBezTo>
                <a:cubicBezTo>
                  <a:pt x="119541" y="53114"/>
                  <a:pt x="119541" y="55868"/>
                  <a:pt x="119541" y="61377"/>
                </a:cubicBezTo>
              </a:path>
            </a:pathLst>
          </a:custGeom>
          <a:solidFill>
            <a:srgbClr val="111111"/>
          </a:solidFill>
          <a:ln>
            <a:noFill/>
          </a:ln>
        </p:spPr>
        <p:txBody>
          <a:bodyPr lIns="45713" tIns="22850" rIns="45713" bIns="22850" anchor="ctr" anchorCtr="0">
            <a:noAutofit/>
          </a:bodyPr>
          <a:lstStyle/>
          <a:p>
            <a:endParaRPr>
              <a:solidFill>
                <a:schemeClr val="dk1"/>
              </a:solidFill>
              <a:latin typeface="Roboto"/>
              <a:ea typeface="Roboto"/>
              <a:cs typeface="Roboto"/>
              <a:sym typeface="Roboto"/>
            </a:endParaRPr>
          </a:p>
        </p:txBody>
      </p:sp>
      <p:sp>
        <p:nvSpPr>
          <p:cNvPr id="4819" name="Shape 4819"/>
          <p:cNvSpPr/>
          <p:nvPr/>
        </p:nvSpPr>
        <p:spPr>
          <a:xfrm>
            <a:off x="7096295" y="3730169"/>
            <a:ext cx="289907" cy="289984"/>
          </a:xfrm>
          <a:custGeom>
            <a:avLst/>
            <a:gdLst/>
            <a:ahLst/>
            <a:cxnLst/>
            <a:rect l="0" t="0" r="0" b="0"/>
            <a:pathLst>
              <a:path w="120000" h="120000" extrusionOk="0">
                <a:moveTo>
                  <a:pt x="114219" y="119800"/>
                </a:moveTo>
                <a:lnTo>
                  <a:pt x="114219" y="119800"/>
                </a:lnTo>
                <a:cubicBezTo>
                  <a:pt x="5581" y="119800"/>
                  <a:pt x="5581" y="119800"/>
                  <a:pt x="5581" y="119800"/>
                </a:cubicBezTo>
                <a:cubicBezTo>
                  <a:pt x="1395" y="119800"/>
                  <a:pt x="0" y="116810"/>
                  <a:pt x="0" y="114019"/>
                </a:cubicBezTo>
                <a:cubicBezTo>
                  <a:pt x="0" y="5581"/>
                  <a:pt x="0" y="5581"/>
                  <a:pt x="0" y="5581"/>
                </a:cubicBezTo>
                <a:cubicBezTo>
                  <a:pt x="0" y="1395"/>
                  <a:pt x="1395" y="0"/>
                  <a:pt x="5581" y="0"/>
                </a:cubicBezTo>
                <a:cubicBezTo>
                  <a:pt x="114219" y="0"/>
                  <a:pt x="114219" y="0"/>
                  <a:pt x="114219" y="0"/>
                </a:cubicBezTo>
                <a:cubicBezTo>
                  <a:pt x="117009" y="0"/>
                  <a:pt x="119800" y="1395"/>
                  <a:pt x="119800" y="5581"/>
                </a:cubicBezTo>
                <a:cubicBezTo>
                  <a:pt x="119800" y="114019"/>
                  <a:pt x="119800" y="114019"/>
                  <a:pt x="119800" y="114019"/>
                </a:cubicBezTo>
                <a:cubicBezTo>
                  <a:pt x="119800" y="116810"/>
                  <a:pt x="117009" y="119800"/>
                  <a:pt x="114219" y="119800"/>
                </a:cubicBezTo>
                <a:close/>
                <a:moveTo>
                  <a:pt x="108438" y="11162"/>
                </a:moveTo>
                <a:lnTo>
                  <a:pt x="108438" y="11162"/>
                </a:lnTo>
                <a:cubicBezTo>
                  <a:pt x="11362" y="11162"/>
                  <a:pt x="11362" y="11162"/>
                  <a:pt x="11362" y="11162"/>
                </a:cubicBezTo>
                <a:cubicBezTo>
                  <a:pt x="11362" y="108438"/>
                  <a:pt x="11362" y="108438"/>
                  <a:pt x="11362" y="108438"/>
                </a:cubicBezTo>
                <a:cubicBezTo>
                  <a:pt x="108438" y="108438"/>
                  <a:pt x="108438" y="108438"/>
                  <a:pt x="108438" y="108438"/>
                </a:cubicBezTo>
                <a:lnTo>
                  <a:pt x="108438" y="11162"/>
                </a:lnTo>
                <a:close/>
                <a:moveTo>
                  <a:pt x="22524" y="80332"/>
                </a:moveTo>
                <a:lnTo>
                  <a:pt x="22524" y="80332"/>
                </a:lnTo>
                <a:cubicBezTo>
                  <a:pt x="33887" y="80332"/>
                  <a:pt x="33887" y="80332"/>
                  <a:pt x="33887" y="80332"/>
                </a:cubicBezTo>
                <a:cubicBezTo>
                  <a:pt x="36677" y="80332"/>
                  <a:pt x="39468" y="83122"/>
                  <a:pt x="39468" y="85913"/>
                </a:cubicBezTo>
                <a:cubicBezTo>
                  <a:pt x="39468" y="97076"/>
                  <a:pt x="39468" y="97076"/>
                  <a:pt x="39468" y="97076"/>
                </a:cubicBezTo>
                <a:cubicBezTo>
                  <a:pt x="39468" y="100066"/>
                  <a:pt x="36677" y="102857"/>
                  <a:pt x="33887" y="102857"/>
                </a:cubicBezTo>
                <a:cubicBezTo>
                  <a:pt x="22524" y="102857"/>
                  <a:pt x="22524" y="102857"/>
                  <a:pt x="22524" y="102857"/>
                </a:cubicBezTo>
                <a:cubicBezTo>
                  <a:pt x="18338" y="102857"/>
                  <a:pt x="16943" y="100066"/>
                  <a:pt x="16943" y="97076"/>
                </a:cubicBezTo>
                <a:cubicBezTo>
                  <a:pt x="16943" y="85913"/>
                  <a:pt x="16943" y="85913"/>
                  <a:pt x="16943" y="85913"/>
                </a:cubicBezTo>
                <a:cubicBezTo>
                  <a:pt x="16943" y="83122"/>
                  <a:pt x="18338" y="80332"/>
                  <a:pt x="22524" y="80332"/>
                </a:cubicBezTo>
                <a:close/>
                <a:moveTo>
                  <a:pt x="53621" y="29501"/>
                </a:moveTo>
                <a:lnTo>
                  <a:pt x="53621" y="29501"/>
                </a:lnTo>
                <a:cubicBezTo>
                  <a:pt x="64784" y="29501"/>
                  <a:pt x="64784" y="29501"/>
                  <a:pt x="64784" y="29501"/>
                </a:cubicBezTo>
                <a:cubicBezTo>
                  <a:pt x="68970" y="29501"/>
                  <a:pt x="70365" y="32292"/>
                  <a:pt x="70365" y="35083"/>
                </a:cubicBezTo>
                <a:cubicBezTo>
                  <a:pt x="70365" y="97076"/>
                  <a:pt x="70365" y="97076"/>
                  <a:pt x="70365" y="97076"/>
                </a:cubicBezTo>
                <a:cubicBezTo>
                  <a:pt x="70365" y="100066"/>
                  <a:pt x="68970" y="102857"/>
                  <a:pt x="64784" y="102857"/>
                </a:cubicBezTo>
                <a:cubicBezTo>
                  <a:pt x="53621" y="102857"/>
                  <a:pt x="53621" y="102857"/>
                  <a:pt x="53621" y="102857"/>
                </a:cubicBezTo>
                <a:cubicBezTo>
                  <a:pt x="50830" y="102857"/>
                  <a:pt x="47840" y="100066"/>
                  <a:pt x="47840" y="97076"/>
                </a:cubicBezTo>
                <a:cubicBezTo>
                  <a:pt x="47840" y="35083"/>
                  <a:pt x="47840" y="35083"/>
                  <a:pt x="47840" y="35083"/>
                </a:cubicBezTo>
                <a:cubicBezTo>
                  <a:pt x="47840" y="32292"/>
                  <a:pt x="50830" y="29501"/>
                  <a:pt x="53621" y="29501"/>
                </a:cubicBezTo>
                <a:close/>
                <a:moveTo>
                  <a:pt x="85913" y="52026"/>
                </a:moveTo>
                <a:lnTo>
                  <a:pt x="85913" y="52026"/>
                </a:lnTo>
                <a:cubicBezTo>
                  <a:pt x="97275" y="52026"/>
                  <a:pt x="97275" y="52026"/>
                  <a:pt x="97275" y="52026"/>
                </a:cubicBezTo>
                <a:cubicBezTo>
                  <a:pt x="100066" y="52026"/>
                  <a:pt x="102857" y="55016"/>
                  <a:pt x="102857" y="57807"/>
                </a:cubicBezTo>
                <a:cubicBezTo>
                  <a:pt x="102857" y="97076"/>
                  <a:pt x="102857" y="97076"/>
                  <a:pt x="102857" y="97076"/>
                </a:cubicBezTo>
                <a:cubicBezTo>
                  <a:pt x="102857" y="100066"/>
                  <a:pt x="100066" y="102857"/>
                  <a:pt x="97275" y="102857"/>
                </a:cubicBezTo>
                <a:cubicBezTo>
                  <a:pt x="85913" y="102857"/>
                  <a:pt x="85913" y="102857"/>
                  <a:pt x="85913" y="102857"/>
                </a:cubicBezTo>
                <a:cubicBezTo>
                  <a:pt x="83122" y="102857"/>
                  <a:pt x="80332" y="100066"/>
                  <a:pt x="80332" y="97076"/>
                </a:cubicBezTo>
                <a:cubicBezTo>
                  <a:pt x="80332" y="57807"/>
                  <a:pt x="80332" y="57807"/>
                  <a:pt x="80332" y="57807"/>
                </a:cubicBezTo>
                <a:cubicBezTo>
                  <a:pt x="80332" y="55016"/>
                  <a:pt x="83122" y="52026"/>
                  <a:pt x="85913" y="52026"/>
                </a:cubicBezTo>
                <a:close/>
              </a:path>
            </a:pathLst>
          </a:custGeom>
          <a:solidFill>
            <a:srgbClr val="111111"/>
          </a:solidFill>
          <a:ln>
            <a:noFill/>
          </a:ln>
        </p:spPr>
        <p:txBody>
          <a:bodyPr lIns="45713" tIns="22850" rIns="45713" bIns="22850" anchor="ctr" anchorCtr="0">
            <a:noAutofit/>
          </a:bodyPr>
          <a:lstStyle/>
          <a:p>
            <a:endParaRPr>
              <a:solidFill>
                <a:schemeClr val="dk1"/>
              </a:solidFill>
              <a:latin typeface="Roboto"/>
              <a:ea typeface="Roboto"/>
              <a:cs typeface="Roboto"/>
              <a:sym typeface="Roboto"/>
            </a:endParaRPr>
          </a:p>
        </p:txBody>
      </p:sp>
      <p:sp>
        <p:nvSpPr>
          <p:cNvPr id="4820" name="Shape 4820"/>
          <p:cNvSpPr/>
          <p:nvPr/>
        </p:nvSpPr>
        <p:spPr>
          <a:xfrm>
            <a:off x="6586312" y="3730169"/>
            <a:ext cx="292024" cy="289984"/>
          </a:xfrm>
          <a:custGeom>
            <a:avLst/>
            <a:gdLst/>
            <a:ahLst/>
            <a:cxnLst/>
            <a:rect l="0" t="0" r="0" b="0"/>
            <a:pathLst>
              <a:path w="120000" h="120000" extrusionOk="0">
                <a:moveTo>
                  <a:pt x="114088" y="119800"/>
                </a:moveTo>
                <a:lnTo>
                  <a:pt x="114088" y="119800"/>
                </a:lnTo>
                <a:cubicBezTo>
                  <a:pt x="5517" y="119800"/>
                  <a:pt x="5517" y="119800"/>
                  <a:pt x="5517" y="119800"/>
                </a:cubicBezTo>
                <a:cubicBezTo>
                  <a:pt x="2758" y="119800"/>
                  <a:pt x="0" y="116810"/>
                  <a:pt x="0" y="114019"/>
                </a:cubicBezTo>
                <a:cubicBezTo>
                  <a:pt x="0" y="5581"/>
                  <a:pt x="0" y="5581"/>
                  <a:pt x="0" y="5581"/>
                </a:cubicBezTo>
                <a:cubicBezTo>
                  <a:pt x="0" y="1395"/>
                  <a:pt x="2758" y="0"/>
                  <a:pt x="5517" y="0"/>
                </a:cubicBezTo>
                <a:cubicBezTo>
                  <a:pt x="114088" y="0"/>
                  <a:pt x="114088" y="0"/>
                  <a:pt x="114088" y="0"/>
                </a:cubicBezTo>
                <a:cubicBezTo>
                  <a:pt x="117044" y="0"/>
                  <a:pt x="119802" y="1395"/>
                  <a:pt x="119802" y="5581"/>
                </a:cubicBezTo>
                <a:cubicBezTo>
                  <a:pt x="119802" y="114019"/>
                  <a:pt x="119802" y="114019"/>
                  <a:pt x="119802" y="114019"/>
                </a:cubicBezTo>
                <a:cubicBezTo>
                  <a:pt x="119802" y="116810"/>
                  <a:pt x="117044" y="119800"/>
                  <a:pt x="114088" y="119800"/>
                </a:cubicBezTo>
                <a:close/>
                <a:moveTo>
                  <a:pt x="108571" y="11162"/>
                </a:moveTo>
                <a:lnTo>
                  <a:pt x="108571" y="11162"/>
                </a:lnTo>
                <a:cubicBezTo>
                  <a:pt x="11034" y="11162"/>
                  <a:pt x="11034" y="11162"/>
                  <a:pt x="11034" y="11162"/>
                </a:cubicBezTo>
                <a:cubicBezTo>
                  <a:pt x="11034" y="108438"/>
                  <a:pt x="11034" y="108438"/>
                  <a:pt x="11034" y="108438"/>
                </a:cubicBezTo>
                <a:cubicBezTo>
                  <a:pt x="108571" y="108438"/>
                  <a:pt x="108571" y="108438"/>
                  <a:pt x="108571" y="108438"/>
                </a:cubicBezTo>
                <a:lnTo>
                  <a:pt x="108571" y="11162"/>
                </a:lnTo>
                <a:close/>
                <a:moveTo>
                  <a:pt x="19507" y="60598"/>
                </a:moveTo>
                <a:lnTo>
                  <a:pt x="19507" y="60598"/>
                </a:lnTo>
                <a:cubicBezTo>
                  <a:pt x="34876" y="50631"/>
                  <a:pt x="34876" y="50631"/>
                  <a:pt x="34876" y="50631"/>
                </a:cubicBezTo>
                <a:cubicBezTo>
                  <a:pt x="36256" y="50631"/>
                  <a:pt x="36256" y="50631"/>
                  <a:pt x="37635" y="50631"/>
                </a:cubicBezTo>
                <a:cubicBezTo>
                  <a:pt x="39014" y="50631"/>
                  <a:pt x="40394" y="50631"/>
                  <a:pt x="40394" y="50631"/>
                </a:cubicBezTo>
                <a:cubicBezTo>
                  <a:pt x="65418" y="67574"/>
                  <a:pt x="65418" y="67574"/>
                  <a:pt x="65418" y="67574"/>
                </a:cubicBezTo>
                <a:cubicBezTo>
                  <a:pt x="93201" y="47840"/>
                  <a:pt x="93201" y="47840"/>
                  <a:pt x="93201" y="47840"/>
                </a:cubicBezTo>
                <a:cubicBezTo>
                  <a:pt x="94581" y="46445"/>
                  <a:pt x="96157" y="46445"/>
                  <a:pt x="97536" y="46445"/>
                </a:cubicBezTo>
                <a:cubicBezTo>
                  <a:pt x="100295" y="46445"/>
                  <a:pt x="103054" y="49235"/>
                  <a:pt x="103054" y="52026"/>
                </a:cubicBezTo>
                <a:cubicBezTo>
                  <a:pt x="103054" y="53421"/>
                  <a:pt x="101674" y="56411"/>
                  <a:pt x="100295" y="56411"/>
                </a:cubicBezTo>
                <a:cubicBezTo>
                  <a:pt x="68177" y="78936"/>
                  <a:pt x="68177" y="78936"/>
                  <a:pt x="68177" y="78936"/>
                </a:cubicBezTo>
                <a:cubicBezTo>
                  <a:pt x="68177" y="80332"/>
                  <a:pt x="66798" y="80332"/>
                  <a:pt x="65418" y="80332"/>
                </a:cubicBezTo>
                <a:cubicBezTo>
                  <a:pt x="64039" y="80332"/>
                  <a:pt x="62660" y="80332"/>
                  <a:pt x="62660" y="78936"/>
                </a:cubicBezTo>
                <a:cubicBezTo>
                  <a:pt x="37635" y="61993"/>
                  <a:pt x="37635" y="61993"/>
                  <a:pt x="37635" y="61993"/>
                </a:cubicBezTo>
                <a:cubicBezTo>
                  <a:pt x="26403" y="70365"/>
                  <a:pt x="26403" y="70365"/>
                  <a:pt x="26403" y="70365"/>
                </a:cubicBezTo>
                <a:cubicBezTo>
                  <a:pt x="25024" y="70365"/>
                  <a:pt x="23645" y="70365"/>
                  <a:pt x="22266" y="70365"/>
                </a:cubicBezTo>
                <a:cubicBezTo>
                  <a:pt x="19507" y="70365"/>
                  <a:pt x="16748" y="68970"/>
                  <a:pt x="16748" y="64784"/>
                </a:cubicBezTo>
                <a:cubicBezTo>
                  <a:pt x="16748" y="63388"/>
                  <a:pt x="18128" y="61993"/>
                  <a:pt x="19507" y="60598"/>
                </a:cubicBezTo>
                <a:close/>
              </a:path>
            </a:pathLst>
          </a:custGeom>
          <a:solidFill>
            <a:srgbClr val="111111"/>
          </a:solidFill>
          <a:ln>
            <a:noFill/>
          </a:ln>
        </p:spPr>
        <p:txBody>
          <a:bodyPr lIns="45713" tIns="22850" rIns="45713" bIns="22850" anchor="ctr" anchorCtr="0">
            <a:noAutofit/>
          </a:bodyPr>
          <a:lstStyle/>
          <a:p>
            <a:endParaRPr>
              <a:solidFill>
                <a:schemeClr val="dk1"/>
              </a:solidFill>
              <a:latin typeface="Roboto"/>
              <a:ea typeface="Roboto"/>
              <a:cs typeface="Roboto"/>
              <a:sym typeface="Roboto"/>
            </a:endParaRPr>
          </a:p>
        </p:txBody>
      </p:sp>
      <p:sp>
        <p:nvSpPr>
          <p:cNvPr id="4821" name="Shape 4821"/>
          <p:cNvSpPr/>
          <p:nvPr/>
        </p:nvSpPr>
        <p:spPr>
          <a:xfrm>
            <a:off x="6082676" y="3749221"/>
            <a:ext cx="289909" cy="245534"/>
          </a:xfrm>
          <a:custGeom>
            <a:avLst/>
            <a:gdLst/>
            <a:ahLst/>
            <a:cxnLst/>
            <a:rect l="0" t="0" r="0" b="0"/>
            <a:pathLst>
              <a:path w="120000" h="120000" extrusionOk="0">
                <a:moveTo>
                  <a:pt x="114019" y="119764"/>
                </a:moveTo>
                <a:lnTo>
                  <a:pt x="114019" y="119764"/>
                </a:lnTo>
                <a:cubicBezTo>
                  <a:pt x="5581" y="119764"/>
                  <a:pt x="5581" y="119764"/>
                  <a:pt x="5581" y="119764"/>
                </a:cubicBezTo>
                <a:cubicBezTo>
                  <a:pt x="2790" y="119764"/>
                  <a:pt x="0" y="118117"/>
                  <a:pt x="0" y="113176"/>
                </a:cubicBezTo>
                <a:cubicBezTo>
                  <a:pt x="0" y="6588"/>
                  <a:pt x="0" y="6588"/>
                  <a:pt x="0" y="6588"/>
                </a:cubicBezTo>
                <a:cubicBezTo>
                  <a:pt x="0" y="3294"/>
                  <a:pt x="2790" y="0"/>
                  <a:pt x="5581" y="0"/>
                </a:cubicBezTo>
                <a:cubicBezTo>
                  <a:pt x="8372" y="0"/>
                  <a:pt x="11162" y="3294"/>
                  <a:pt x="11162" y="6588"/>
                </a:cubicBezTo>
                <a:cubicBezTo>
                  <a:pt x="11162" y="91529"/>
                  <a:pt x="11162" y="91529"/>
                  <a:pt x="11162" y="91529"/>
                </a:cubicBezTo>
                <a:cubicBezTo>
                  <a:pt x="11162" y="106352"/>
                  <a:pt x="11162" y="106352"/>
                  <a:pt x="11162" y="106352"/>
                </a:cubicBezTo>
                <a:cubicBezTo>
                  <a:pt x="114019" y="106352"/>
                  <a:pt x="114019" y="106352"/>
                  <a:pt x="114019" y="106352"/>
                </a:cubicBezTo>
                <a:cubicBezTo>
                  <a:pt x="118405" y="106352"/>
                  <a:pt x="119800" y="109882"/>
                  <a:pt x="119800" y="113176"/>
                </a:cubicBezTo>
                <a:cubicBezTo>
                  <a:pt x="119800" y="118117"/>
                  <a:pt x="118405" y="119764"/>
                  <a:pt x="114019" y="119764"/>
                </a:cubicBezTo>
                <a:close/>
                <a:moveTo>
                  <a:pt x="101461" y="99764"/>
                </a:moveTo>
                <a:lnTo>
                  <a:pt x="101461" y="99764"/>
                </a:lnTo>
                <a:cubicBezTo>
                  <a:pt x="90099" y="99764"/>
                  <a:pt x="90099" y="99764"/>
                  <a:pt x="90099" y="99764"/>
                </a:cubicBezTo>
                <a:cubicBezTo>
                  <a:pt x="87308" y="99764"/>
                  <a:pt x="84518" y="98117"/>
                  <a:pt x="84518" y="93176"/>
                </a:cubicBezTo>
                <a:cubicBezTo>
                  <a:pt x="84518" y="46588"/>
                  <a:pt x="84518" y="46588"/>
                  <a:pt x="84518" y="46588"/>
                </a:cubicBezTo>
                <a:cubicBezTo>
                  <a:pt x="84518" y="43294"/>
                  <a:pt x="87308" y="40000"/>
                  <a:pt x="90099" y="40000"/>
                </a:cubicBezTo>
                <a:cubicBezTo>
                  <a:pt x="101461" y="40000"/>
                  <a:pt x="101461" y="40000"/>
                  <a:pt x="101461" y="40000"/>
                </a:cubicBezTo>
                <a:cubicBezTo>
                  <a:pt x="104252" y="40000"/>
                  <a:pt x="107043" y="43294"/>
                  <a:pt x="107043" y="46588"/>
                </a:cubicBezTo>
                <a:cubicBezTo>
                  <a:pt x="107043" y="93176"/>
                  <a:pt x="107043" y="93176"/>
                  <a:pt x="107043" y="93176"/>
                </a:cubicBezTo>
                <a:cubicBezTo>
                  <a:pt x="107043" y="98117"/>
                  <a:pt x="104252" y="99764"/>
                  <a:pt x="101461" y="99764"/>
                </a:cubicBezTo>
                <a:close/>
                <a:moveTo>
                  <a:pt x="68970" y="99764"/>
                </a:moveTo>
                <a:lnTo>
                  <a:pt x="68970" y="99764"/>
                </a:lnTo>
                <a:cubicBezTo>
                  <a:pt x="57807" y="99764"/>
                  <a:pt x="57807" y="99764"/>
                  <a:pt x="57807" y="99764"/>
                </a:cubicBezTo>
                <a:cubicBezTo>
                  <a:pt x="55016" y="99764"/>
                  <a:pt x="52026" y="98117"/>
                  <a:pt x="52026" y="93176"/>
                </a:cubicBezTo>
                <a:cubicBezTo>
                  <a:pt x="52026" y="20000"/>
                  <a:pt x="52026" y="20000"/>
                  <a:pt x="52026" y="20000"/>
                </a:cubicBezTo>
                <a:cubicBezTo>
                  <a:pt x="52026" y="16705"/>
                  <a:pt x="55016" y="13411"/>
                  <a:pt x="57807" y="13411"/>
                </a:cubicBezTo>
                <a:cubicBezTo>
                  <a:pt x="68970" y="13411"/>
                  <a:pt x="68970" y="13411"/>
                  <a:pt x="68970" y="13411"/>
                </a:cubicBezTo>
                <a:cubicBezTo>
                  <a:pt x="73156" y="13411"/>
                  <a:pt x="74551" y="16705"/>
                  <a:pt x="74551" y="20000"/>
                </a:cubicBezTo>
                <a:cubicBezTo>
                  <a:pt x="74551" y="93176"/>
                  <a:pt x="74551" y="93176"/>
                  <a:pt x="74551" y="93176"/>
                </a:cubicBezTo>
                <a:cubicBezTo>
                  <a:pt x="74551" y="98117"/>
                  <a:pt x="73156" y="99764"/>
                  <a:pt x="68970" y="99764"/>
                </a:cubicBezTo>
                <a:close/>
                <a:moveTo>
                  <a:pt x="38073" y="99764"/>
                </a:moveTo>
                <a:lnTo>
                  <a:pt x="38073" y="99764"/>
                </a:lnTo>
                <a:cubicBezTo>
                  <a:pt x="26710" y="99764"/>
                  <a:pt x="26710" y="99764"/>
                  <a:pt x="26710" y="99764"/>
                </a:cubicBezTo>
                <a:cubicBezTo>
                  <a:pt x="22524" y="99764"/>
                  <a:pt x="21129" y="98117"/>
                  <a:pt x="21129" y="93176"/>
                </a:cubicBezTo>
                <a:cubicBezTo>
                  <a:pt x="21129" y="79764"/>
                  <a:pt x="21129" y="79764"/>
                  <a:pt x="21129" y="79764"/>
                </a:cubicBezTo>
                <a:cubicBezTo>
                  <a:pt x="21129" y="76470"/>
                  <a:pt x="22524" y="73176"/>
                  <a:pt x="26710" y="73176"/>
                </a:cubicBezTo>
                <a:cubicBezTo>
                  <a:pt x="38073" y="73176"/>
                  <a:pt x="38073" y="73176"/>
                  <a:pt x="38073" y="73176"/>
                </a:cubicBezTo>
                <a:cubicBezTo>
                  <a:pt x="40863" y="73176"/>
                  <a:pt x="43654" y="76470"/>
                  <a:pt x="43654" y="79764"/>
                </a:cubicBezTo>
                <a:cubicBezTo>
                  <a:pt x="43654" y="93176"/>
                  <a:pt x="43654" y="93176"/>
                  <a:pt x="43654" y="93176"/>
                </a:cubicBezTo>
                <a:cubicBezTo>
                  <a:pt x="43654" y="98117"/>
                  <a:pt x="40863" y="99764"/>
                  <a:pt x="38073" y="99764"/>
                </a:cubicBezTo>
                <a:close/>
              </a:path>
            </a:pathLst>
          </a:custGeom>
          <a:solidFill>
            <a:srgbClr val="111111"/>
          </a:solidFill>
          <a:ln>
            <a:noFill/>
          </a:ln>
        </p:spPr>
        <p:txBody>
          <a:bodyPr lIns="45713" tIns="22850" rIns="45713" bIns="22850" anchor="ctr" anchorCtr="0">
            <a:noAutofit/>
          </a:bodyPr>
          <a:lstStyle/>
          <a:p>
            <a:endParaRPr>
              <a:solidFill>
                <a:schemeClr val="dk1"/>
              </a:solidFill>
              <a:latin typeface="Roboto"/>
              <a:ea typeface="Roboto"/>
              <a:cs typeface="Roboto"/>
              <a:sym typeface="Roboto"/>
            </a:endParaRPr>
          </a:p>
        </p:txBody>
      </p:sp>
      <p:sp>
        <p:nvSpPr>
          <p:cNvPr id="4822" name="Shape 4822"/>
          <p:cNvSpPr/>
          <p:nvPr/>
        </p:nvSpPr>
        <p:spPr>
          <a:xfrm>
            <a:off x="5576925" y="3749221"/>
            <a:ext cx="287792" cy="245534"/>
          </a:xfrm>
          <a:custGeom>
            <a:avLst/>
            <a:gdLst/>
            <a:ahLst/>
            <a:cxnLst/>
            <a:rect l="0" t="0" r="0" b="0"/>
            <a:pathLst>
              <a:path w="120000" h="120000" extrusionOk="0">
                <a:moveTo>
                  <a:pt x="117004" y="41647"/>
                </a:moveTo>
                <a:lnTo>
                  <a:pt x="117004" y="41647"/>
                </a:lnTo>
                <a:cubicBezTo>
                  <a:pt x="69084" y="81647"/>
                  <a:pt x="69084" y="81647"/>
                  <a:pt x="69084" y="81647"/>
                </a:cubicBezTo>
                <a:cubicBezTo>
                  <a:pt x="67687" y="81647"/>
                  <a:pt x="66289" y="83294"/>
                  <a:pt x="64891" y="83294"/>
                </a:cubicBezTo>
                <a:cubicBezTo>
                  <a:pt x="64891" y="83294"/>
                  <a:pt x="63494" y="81647"/>
                  <a:pt x="62096" y="81647"/>
                </a:cubicBezTo>
                <a:cubicBezTo>
                  <a:pt x="36539" y="61647"/>
                  <a:pt x="36539" y="61647"/>
                  <a:pt x="36539" y="61647"/>
                </a:cubicBezTo>
                <a:cubicBezTo>
                  <a:pt x="11181" y="79764"/>
                  <a:pt x="11181" y="79764"/>
                  <a:pt x="11181" y="79764"/>
                </a:cubicBezTo>
                <a:cubicBezTo>
                  <a:pt x="11181" y="106352"/>
                  <a:pt x="11181" y="106352"/>
                  <a:pt x="11181" y="106352"/>
                </a:cubicBezTo>
                <a:cubicBezTo>
                  <a:pt x="114209" y="106352"/>
                  <a:pt x="114209" y="106352"/>
                  <a:pt x="114209" y="106352"/>
                </a:cubicBezTo>
                <a:cubicBezTo>
                  <a:pt x="117004" y="106352"/>
                  <a:pt x="119800" y="109882"/>
                  <a:pt x="119800" y="113176"/>
                </a:cubicBezTo>
                <a:cubicBezTo>
                  <a:pt x="119800" y="118117"/>
                  <a:pt x="117004" y="119764"/>
                  <a:pt x="114209" y="119764"/>
                </a:cubicBezTo>
                <a:cubicBezTo>
                  <a:pt x="5590" y="119764"/>
                  <a:pt x="5590" y="119764"/>
                  <a:pt x="5590" y="119764"/>
                </a:cubicBezTo>
                <a:cubicBezTo>
                  <a:pt x="1397" y="119764"/>
                  <a:pt x="0" y="118117"/>
                  <a:pt x="0" y="113176"/>
                </a:cubicBezTo>
                <a:cubicBezTo>
                  <a:pt x="0" y="6588"/>
                  <a:pt x="0" y="6588"/>
                  <a:pt x="0" y="6588"/>
                </a:cubicBezTo>
                <a:cubicBezTo>
                  <a:pt x="0" y="3294"/>
                  <a:pt x="1397" y="0"/>
                  <a:pt x="5590" y="0"/>
                </a:cubicBezTo>
                <a:cubicBezTo>
                  <a:pt x="8386" y="0"/>
                  <a:pt x="11181" y="3294"/>
                  <a:pt x="11181" y="6588"/>
                </a:cubicBezTo>
                <a:cubicBezTo>
                  <a:pt x="11181" y="64941"/>
                  <a:pt x="11181" y="64941"/>
                  <a:pt x="11181" y="64941"/>
                </a:cubicBezTo>
                <a:cubicBezTo>
                  <a:pt x="33743" y="48235"/>
                  <a:pt x="33743" y="48235"/>
                  <a:pt x="33743" y="48235"/>
                </a:cubicBezTo>
                <a:cubicBezTo>
                  <a:pt x="35141" y="48235"/>
                  <a:pt x="36539" y="46588"/>
                  <a:pt x="36539" y="46588"/>
                </a:cubicBezTo>
                <a:cubicBezTo>
                  <a:pt x="38136" y="46588"/>
                  <a:pt x="39534" y="48235"/>
                  <a:pt x="40931" y="48235"/>
                </a:cubicBezTo>
                <a:cubicBezTo>
                  <a:pt x="64891" y="68235"/>
                  <a:pt x="64891" y="68235"/>
                  <a:pt x="64891" y="68235"/>
                </a:cubicBezTo>
                <a:cubicBezTo>
                  <a:pt x="111414" y="29882"/>
                  <a:pt x="111414" y="29882"/>
                  <a:pt x="111414" y="29882"/>
                </a:cubicBezTo>
                <a:cubicBezTo>
                  <a:pt x="111414" y="29882"/>
                  <a:pt x="112811" y="29882"/>
                  <a:pt x="114209" y="29882"/>
                </a:cubicBezTo>
                <a:cubicBezTo>
                  <a:pt x="117004" y="29882"/>
                  <a:pt x="119800" y="31529"/>
                  <a:pt x="119800" y="36705"/>
                </a:cubicBezTo>
                <a:cubicBezTo>
                  <a:pt x="119800" y="38352"/>
                  <a:pt x="118402" y="40000"/>
                  <a:pt x="117004" y="41647"/>
                </a:cubicBezTo>
              </a:path>
            </a:pathLst>
          </a:custGeom>
          <a:solidFill>
            <a:srgbClr val="111111"/>
          </a:solidFill>
          <a:ln>
            <a:noFill/>
          </a:ln>
        </p:spPr>
        <p:txBody>
          <a:bodyPr lIns="45713" tIns="22850" rIns="45713" bIns="22850" anchor="ctr" anchorCtr="0">
            <a:noAutofit/>
          </a:bodyPr>
          <a:lstStyle/>
          <a:p>
            <a:endParaRPr>
              <a:solidFill>
                <a:schemeClr val="dk1"/>
              </a:solidFill>
              <a:latin typeface="Roboto"/>
              <a:ea typeface="Roboto"/>
              <a:cs typeface="Roboto"/>
              <a:sym typeface="Roboto"/>
            </a:endParaRPr>
          </a:p>
        </p:txBody>
      </p:sp>
      <p:sp>
        <p:nvSpPr>
          <p:cNvPr id="4823" name="Shape 4823"/>
          <p:cNvSpPr/>
          <p:nvPr/>
        </p:nvSpPr>
        <p:spPr>
          <a:xfrm>
            <a:off x="5069058" y="3730169"/>
            <a:ext cx="292024" cy="289984"/>
          </a:xfrm>
          <a:custGeom>
            <a:avLst/>
            <a:gdLst/>
            <a:ahLst/>
            <a:cxnLst/>
            <a:rect l="0" t="0" r="0" b="0"/>
            <a:pathLst>
              <a:path w="120000" h="120000" extrusionOk="0">
                <a:moveTo>
                  <a:pt x="60000" y="119800"/>
                </a:moveTo>
                <a:lnTo>
                  <a:pt x="60000" y="119800"/>
                </a:lnTo>
                <a:cubicBezTo>
                  <a:pt x="26447" y="119800"/>
                  <a:pt x="0" y="92890"/>
                  <a:pt x="0" y="59202"/>
                </a:cubicBezTo>
                <a:cubicBezTo>
                  <a:pt x="0" y="26710"/>
                  <a:pt x="26447" y="0"/>
                  <a:pt x="60000" y="0"/>
                </a:cubicBezTo>
                <a:cubicBezTo>
                  <a:pt x="93355" y="0"/>
                  <a:pt x="119802" y="26710"/>
                  <a:pt x="119802" y="59202"/>
                </a:cubicBezTo>
                <a:cubicBezTo>
                  <a:pt x="119802" y="92890"/>
                  <a:pt x="93355" y="119800"/>
                  <a:pt x="60000" y="119800"/>
                </a:cubicBezTo>
                <a:close/>
                <a:moveTo>
                  <a:pt x="25065" y="25315"/>
                </a:moveTo>
                <a:lnTo>
                  <a:pt x="25065" y="25315"/>
                </a:lnTo>
                <a:cubicBezTo>
                  <a:pt x="60000" y="59202"/>
                  <a:pt x="60000" y="59202"/>
                  <a:pt x="60000" y="59202"/>
                </a:cubicBezTo>
                <a:cubicBezTo>
                  <a:pt x="60000" y="11162"/>
                  <a:pt x="60000" y="11162"/>
                  <a:pt x="60000" y="11162"/>
                </a:cubicBezTo>
                <a:cubicBezTo>
                  <a:pt x="45986" y="11162"/>
                  <a:pt x="34736" y="16943"/>
                  <a:pt x="25065" y="25315"/>
                </a:cubicBezTo>
                <a:close/>
              </a:path>
            </a:pathLst>
          </a:custGeom>
          <a:solidFill>
            <a:srgbClr val="111111"/>
          </a:solidFill>
          <a:ln>
            <a:noFill/>
          </a:ln>
        </p:spPr>
        <p:txBody>
          <a:bodyPr lIns="45713" tIns="22850" rIns="45713" bIns="22850" anchor="ctr" anchorCtr="0">
            <a:noAutofit/>
          </a:bodyPr>
          <a:lstStyle/>
          <a:p>
            <a:endParaRPr>
              <a:solidFill>
                <a:schemeClr val="dk1"/>
              </a:solidFill>
              <a:latin typeface="Roboto"/>
              <a:ea typeface="Roboto"/>
              <a:cs typeface="Roboto"/>
              <a:sym typeface="Roboto"/>
            </a:endParaRPr>
          </a:p>
        </p:txBody>
      </p:sp>
      <p:sp>
        <p:nvSpPr>
          <p:cNvPr id="4824" name="Shape 4824"/>
          <p:cNvSpPr/>
          <p:nvPr/>
        </p:nvSpPr>
        <p:spPr>
          <a:xfrm>
            <a:off x="4563305" y="3730169"/>
            <a:ext cx="287792" cy="289984"/>
          </a:xfrm>
          <a:custGeom>
            <a:avLst/>
            <a:gdLst/>
            <a:ahLst/>
            <a:cxnLst/>
            <a:rect l="0" t="0" r="0" b="0"/>
            <a:pathLst>
              <a:path w="120000" h="120000" extrusionOk="0">
                <a:moveTo>
                  <a:pt x="60698" y="119800"/>
                </a:moveTo>
                <a:lnTo>
                  <a:pt x="60698" y="119800"/>
                </a:lnTo>
                <a:cubicBezTo>
                  <a:pt x="26755" y="119800"/>
                  <a:pt x="0" y="92890"/>
                  <a:pt x="0" y="59202"/>
                </a:cubicBezTo>
                <a:cubicBezTo>
                  <a:pt x="0" y="26710"/>
                  <a:pt x="26755" y="0"/>
                  <a:pt x="60698" y="0"/>
                </a:cubicBezTo>
                <a:cubicBezTo>
                  <a:pt x="93044" y="0"/>
                  <a:pt x="119800" y="26710"/>
                  <a:pt x="119800" y="59202"/>
                </a:cubicBezTo>
                <a:cubicBezTo>
                  <a:pt x="119800" y="92890"/>
                  <a:pt x="93044" y="119800"/>
                  <a:pt x="60698" y="119800"/>
                </a:cubicBezTo>
                <a:close/>
                <a:moveTo>
                  <a:pt x="11181" y="59202"/>
                </a:moveTo>
                <a:lnTo>
                  <a:pt x="11181" y="59202"/>
                </a:lnTo>
                <a:cubicBezTo>
                  <a:pt x="60698" y="59202"/>
                  <a:pt x="60698" y="59202"/>
                  <a:pt x="60698" y="59202"/>
                </a:cubicBezTo>
                <a:cubicBezTo>
                  <a:pt x="60698" y="11162"/>
                  <a:pt x="60698" y="11162"/>
                  <a:pt x="60698" y="11162"/>
                </a:cubicBezTo>
                <a:cubicBezTo>
                  <a:pt x="33743" y="11162"/>
                  <a:pt x="11181" y="32292"/>
                  <a:pt x="11181" y="59202"/>
                </a:cubicBezTo>
                <a:close/>
              </a:path>
            </a:pathLst>
          </a:custGeom>
          <a:solidFill>
            <a:srgbClr val="111111"/>
          </a:solidFill>
          <a:ln>
            <a:noFill/>
          </a:ln>
        </p:spPr>
        <p:txBody>
          <a:bodyPr lIns="45713" tIns="22850" rIns="45713" bIns="22850" anchor="ctr" anchorCtr="0">
            <a:noAutofit/>
          </a:bodyPr>
          <a:lstStyle/>
          <a:p>
            <a:endParaRPr>
              <a:solidFill>
                <a:schemeClr val="dk1"/>
              </a:solidFill>
              <a:latin typeface="Roboto"/>
              <a:ea typeface="Roboto"/>
              <a:cs typeface="Roboto"/>
              <a:sym typeface="Roboto"/>
            </a:endParaRPr>
          </a:p>
        </p:txBody>
      </p:sp>
      <p:sp>
        <p:nvSpPr>
          <p:cNvPr id="4825" name="Shape 4825"/>
          <p:cNvSpPr/>
          <p:nvPr/>
        </p:nvSpPr>
        <p:spPr>
          <a:xfrm>
            <a:off x="4057555" y="3730169"/>
            <a:ext cx="287792" cy="289984"/>
          </a:xfrm>
          <a:custGeom>
            <a:avLst/>
            <a:gdLst/>
            <a:ahLst/>
            <a:cxnLst/>
            <a:rect l="0" t="0" r="0" b="0"/>
            <a:pathLst>
              <a:path w="120000" h="120000" extrusionOk="0">
                <a:moveTo>
                  <a:pt x="59101" y="119800"/>
                </a:moveTo>
                <a:lnTo>
                  <a:pt x="59101" y="119800"/>
                </a:lnTo>
                <a:cubicBezTo>
                  <a:pt x="26755" y="119800"/>
                  <a:pt x="0" y="92890"/>
                  <a:pt x="0" y="59202"/>
                </a:cubicBezTo>
                <a:cubicBezTo>
                  <a:pt x="0" y="26710"/>
                  <a:pt x="26755" y="0"/>
                  <a:pt x="59101" y="0"/>
                </a:cubicBezTo>
                <a:cubicBezTo>
                  <a:pt x="93044" y="0"/>
                  <a:pt x="119800" y="26710"/>
                  <a:pt x="119800" y="59202"/>
                </a:cubicBezTo>
                <a:cubicBezTo>
                  <a:pt x="119800" y="92890"/>
                  <a:pt x="93044" y="119800"/>
                  <a:pt x="59101" y="119800"/>
                </a:cubicBezTo>
                <a:close/>
                <a:moveTo>
                  <a:pt x="11181" y="59202"/>
                </a:moveTo>
                <a:lnTo>
                  <a:pt x="11181" y="59202"/>
                </a:lnTo>
                <a:cubicBezTo>
                  <a:pt x="11181" y="73156"/>
                  <a:pt x="16772" y="85913"/>
                  <a:pt x="25357" y="94285"/>
                </a:cubicBezTo>
                <a:cubicBezTo>
                  <a:pt x="59101" y="59202"/>
                  <a:pt x="59101" y="59202"/>
                  <a:pt x="59101" y="59202"/>
                </a:cubicBezTo>
                <a:cubicBezTo>
                  <a:pt x="59101" y="11162"/>
                  <a:pt x="59101" y="11162"/>
                  <a:pt x="59101" y="11162"/>
                </a:cubicBezTo>
                <a:cubicBezTo>
                  <a:pt x="32346" y="11162"/>
                  <a:pt x="11181" y="32292"/>
                  <a:pt x="11181" y="59202"/>
                </a:cubicBezTo>
                <a:close/>
              </a:path>
            </a:pathLst>
          </a:custGeom>
          <a:solidFill>
            <a:srgbClr val="111111"/>
          </a:solidFill>
          <a:ln>
            <a:noFill/>
          </a:ln>
        </p:spPr>
        <p:txBody>
          <a:bodyPr lIns="45713" tIns="22850" rIns="45713" bIns="22850" anchor="ctr" anchorCtr="0">
            <a:noAutofit/>
          </a:bodyPr>
          <a:lstStyle/>
          <a:p>
            <a:endParaRPr>
              <a:solidFill>
                <a:schemeClr val="dk1"/>
              </a:solidFill>
              <a:latin typeface="Roboto"/>
              <a:ea typeface="Roboto"/>
              <a:cs typeface="Roboto"/>
              <a:sym typeface="Roboto"/>
            </a:endParaRPr>
          </a:p>
        </p:txBody>
      </p:sp>
      <p:sp>
        <p:nvSpPr>
          <p:cNvPr id="4826" name="Shape 4826"/>
          <p:cNvSpPr/>
          <p:nvPr/>
        </p:nvSpPr>
        <p:spPr>
          <a:xfrm>
            <a:off x="3549687" y="3730169"/>
            <a:ext cx="292024" cy="289984"/>
          </a:xfrm>
          <a:custGeom>
            <a:avLst/>
            <a:gdLst/>
            <a:ahLst/>
            <a:cxnLst/>
            <a:rect l="0" t="0" r="0" b="0"/>
            <a:pathLst>
              <a:path w="120000" h="120000" extrusionOk="0">
                <a:moveTo>
                  <a:pt x="59901" y="119800"/>
                </a:moveTo>
                <a:lnTo>
                  <a:pt x="59901" y="119800"/>
                </a:lnTo>
                <a:cubicBezTo>
                  <a:pt x="26600" y="119800"/>
                  <a:pt x="0" y="92890"/>
                  <a:pt x="0" y="59202"/>
                </a:cubicBezTo>
                <a:cubicBezTo>
                  <a:pt x="0" y="26710"/>
                  <a:pt x="26600" y="0"/>
                  <a:pt x="59901" y="0"/>
                </a:cubicBezTo>
                <a:cubicBezTo>
                  <a:pt x="93399" y="0"/>
                  <a:pt x="119802" y="26710"/>
                  <a:pt x="119802" y="59202"/>
                </a:cubicBezTo>
                <a:cubicBezTo>
                  <a:pt x="119802" y="92890"/>
                  <a:pt x="93399" y="119800"/>
                  <a:pt x="59901" y="119800"/>
                </a:cubicBezTo>
                <a:close/>
                <a:moveTo>
                  <a:pt x="11231" y="59202"/>
                </a:moveTo>
                <a:lnTo>
                  <a:pt x="11231" y="59202"/>
                </a:lnTo>
                <a:cubicBezTo>
                  <a:pt x="11231" y="85913"/>
                  <a:pt x="33497" y="108438"/>
                  <a:pt x="59901" y="108438"/>
                </a:cubicBezTo>
                <a:cubicBezTo>
                  <a:pt x="59901" y="11162"/>
                  <a:pt x="59901" y="11162"/>
                  <a:pt x="59901" y="11162"/>
                </a:cubicBezTo>
                <a:cubicBezTo>
                  <a:pt x="33497" y="11162"/>
                  <a:pt x="11231" y="32292"/>
                  <a:pt x="11231" y="59202"/>
                </a:cubicBezTo>
                <a:close/>
              </a:path>
            </a:pathLst>
          </a:custGeom>
          <a:solidFill>
            <a:srgbClr val="111111"/>
          </a:solidFill>
          <a:ln>
            <a:noFill/>
          </a:ln>
        </p:spPr>
        <p:txBody>
          <a:bodyPr lIns="45713" tIns="22850" rIns="45713" bIns="22850" anchor="ctr" anchorCtr="0">
            <a:noAutofit/>
          </a:bodyPr>
          <a:lstStyle/>
          <a:p>
            <a:endParaRPr>
              <a:solidFill>
                <a:schemeClr val="dk1"/>
              </a:solidFill>
              <a:latin typeface="Roboto"/>
              <a:ea typeface="Roboto"/>
              <a:cs typeface="Roboto"/>
              <a:sym typeface="Roboto"/>
            </a:endParaRPr>
          </a:p>
        </p:txBody>
      </p:sp>
      <p:sp>
        <p:nvSpPr>
          <p:cNvPr id="4827" name="Shape 4827"/>
          <p:cNvSpPr/>
          <p:nvPr/>
        </p:nvSpPr>
        <p:spPr>
          <a:xfrm>
            <a:off x="3043935" y="3730169"/>
            <a:ext cx="289909" cy="289984"/>
          </a:xfrm>
          <a:custGeom>
            <a:avLst/>
            <a:gdLst/>
            <a:ahLst/>
            <a:cxnLst/>
            <a:rect l="0" t="0" r="0" b="0"/>
            <a:pathLst>
              <a:path w="120000" h="120000" extrusionOk="0">
                <a:moveTo>
                  <a:pt x="60598" y="119800"/>
                </a:moveTo>
                <a:lnTo>
                  <a:pt x="60598" y="119800"/>
                </a:lnTo>
                <a:cubicBezTo>
                  <a:pt x="26910" y="119800"/>
                  <a:pt x="0" y="92890"/>
                  <a:pt x="0" y="59202"/>
                </a:cubicBezTo>
                <a:cubicBezTo>
                  <a:pt x="0" y="26710"/>
                  <a:pt x="26910" y="0"/>
                  <a:pt x="60598" y="0"/>
                </a:cubicBezTo>
                <a:cubicBezTo>
                  <a:pt x="93089" y="0"/>
                  <a:pt x="119800" y="26710"/>
                  <a:pt x="119800" y="59202"/>
                </a:cubicBezTo>
                <a:cubicBezTo>
                  <a:pt x="119800" y="92890"/>
                  <a:pt x="93089" y="119800"/>
                  <a:pt x="60598" y="119800"/>
                </a:cubicBezTo>
                <a:close/>
                <a:moveTo>
                  <a:pt x="11362" y="59202"/>
                </a:moveTo>
                <a:lnTo>
                  <a:pt x="11362" y="59202"/>
                </a:lnTo>
                <a:cubicBezTo>
                  <a:pt x="11362" y="85913"/>
                  <a:pt x="33887" y="108438"/>
                  <a:pt x="60598" y="108438"/>
                </a:cubicBezTo>
                <a:cubicBezTo>
                  <a:pt x="73355" y="108438"/>
                  <a:pt x="85913" y="102857"/>
                  <a:pt x="94485" y="94285"/>
                </a:cubicBezTo>
                <a:cubicBezTo>
                  <a:pt x="60598" y="59202"/>
                  <a:pt x="60598" y="59202"/>
                  <a:pt x="60598" y="59202"/>
                </a:cubicBezTo>
                <a:cubicBezTo>
                  <a:pt x="60598" y="11162"/>
                  <a:pt x="60598" y="11162"/>
                  <a:pt x="60598" y="11162"/>
                </a:cubicBezTo>
                <a:cubicBezTo>
                  <a:pt x="33887" y="11162"/>
                  <a:pt x="11362" y="32292"/>
                  <a:pt x="11362" y="59202"/>
                </a:cubicBezTo>
                <a:close/>
              </a:path>
            </a:pathLst>
          </a:custGeom>
          <a:solidFill>
            <a:srgbClr val="111111"/>
          </a:solidFill>
          <a:ln>
            <a:noFill/>
          </a:ln>
        </p:spPr>
        <p:txBody>
          <a:bodyPr lIns="45713" tIns="22850" rIns="45713" bIns="22850" anchor="ctr" anchorCtr="0">
            <a:noAutofit/>
          </a:bodyPr>
          <a:lstStyle/>
          <a:p>
            <a:endParaRPr>
              <a:solidFill>
                <a:schemeClr val="dk1"/>
              </a:solidFill>
              <a:latin typeface="Roboto"/>
              <a:ea typeface="Roboto"/>
              <a:cs typeface="Roboto"/>
              <a:sym typeface="Roboto"/>
            </a:endParaRPr>
          </a:p>
        </p:txBody>
      </p:sp>
      <p:sp>
        <p:nvSpPr>
          <p:cNvPr id="4828" name="Shape 4828"/>
          <p:cNvSpPr/>
          <p:nvPr/>
        </p:nvSpPr>
        <p:spPr>
          <a:xfrm>
            <a:off x="2538184" y="3730169"/>
            <a:ext cx="289907" cy="289984"/>
          </a:xfrm>
          <a:custGeom>
            <a:avLst/>
            <a:gdLst/>
            <a:ahLst/>
            <a:cxnLst/>
            <a:rect l="0" t="0" r="0" b="0"/>
            <a:pathLst>
              <a:path w="120000" h="120000" extrusionOk="0">
                <a:moveTo>
                  <a:pt x="59202" y="119800"/>
                </a:moveTo>
                <a:lnTo>
                  <a:pt x="59202" y="119800"/>
                </a:lnTo>
                <a:cubicBezTo>
                  <a:pt x="26910" y="119800"/>
                  <a:pt x="0" y="92890"/>
                  <a:pt x="0" y="59202"/>
                </a:cubicBezTo>
                <a:cubicBezTo>
                  <a:pt x="0" y="26710"/>
                  <a:pt x="26910" y="0"/>
                  <a:pt x="59202" y="0"/>
                </a:cubicBezTo>
                <a:cubicBezTo>
                  <a:pt x="93089" y="0"/>
                  <a:pt x="119800" y="26710"/>
                  <a:pt x="119800" y="59202"/>
                </a:cubicBezTo>
                <a:cubicBezTo>
                  <a:pt x="119800" y="92890"/>
                  <a:pt x="93089" y="119800"/>
                  <a:pt x="59202" y="119800"/>
                </a:cubicBezTo>
                <a:close/>
                <a:moveTo>
                  <a:pt x="11362" y="59202"/>
                </a:moveTo>
                <a:lnTo>
                  <a:pt x="11362" y="59202"/>
                </a:lnTo>
                <a:cubicBezTo>
                  <a:pt x="11362" y="85913"/>
                  <a:pt x="32491" y="108438"/>
                  <a:pt x="59202" y="108438"/>
                </a:cubicBezTo>
                <a:cubicBezTo>
                  <a:pt x="85913" y="108438"/>
                  <a:pt x="108438" y="85913"/>
                  <a:pt x="108438" y="59202"/>
                </a:cubicBezTo>
                <a:cubicBezTo>
                  <a:pt x="59202" y="59202"/>
                  <a:pt x="59202" y="59202"/>
                  <a:pt x="59202" y="59202"/>
                </a:cubicBezTo>
                <a:cubicBezTo>
                  <a:pt x="59202" y="11162"/>
                  <a:pt x="59202" y="11162"/>
                  <a:pt x="59202" y="11162"/>
                </a:cubicBezTo>
                <a:cubicBezTo>
                  <a:pt x="32491" y="11162"/>
                  <a:pt x="11362" y="32292"/>
                  <a:pt x="11362" y="59202"/>
                </a:cubicBezTo>
                <a:close/>
              </a:path>
            </a:pathLst>
          </a:custGeom>
          <a:solidFill>
            <a:srgbClr val="111111"/>
          </a:solidFill>
          <a:ln>
            <a:noFill/>
          </a:ln>
        </p:spPr>
        <p:txBody>
          <a:bodyPr lIns="45713" tIns="22850" rIns="45713" bIns="22850" anchor="ctr" anchorCtr="0">
            <a:noAutofit/>
          </a:bodyPr>
          <a:lstStyle/>
          <a:p>
            <a:endParaRPr>
              <a:solidFill>
                <a:schemeClr val="dk1"/>
              </a:solidFill>
              <a:latin typeface="Roboto"/>
              <a:ea typeface="Roboto"/>
              <a:cs typeface="Roboto"/>
              <a:sym typeface="Roboto"/>
            </a:endParaRPr>
          </a:p>
        </p:txBody>
      </p:sp>
      <p:sp>
        <p:nvSpPr>
          <p:cNvPr id="4829" name="Shape 4829"/>
          <p:cNvSpPr/>
          <p:nvPr/>
        </p:nvSpPr>
        <p:spPr>
          <a:xfrm>
            <a:off x="2036664" y="3730169"/>
            <a:ext cx="289909" cy="289984"/>
          </a:xfrm>
          <a:custGeom>
            <a:avLst/>
            <a:gdLst/>
            <a:ahLst/>
            <a:cxnLst/>
            <a:rect l="0" t="0" r="0" b="0"/>
            <a:pathLst>
              <a:path w="120000" h="120000" extrusionOk="0">
                <a:moveTo>
                  <a:pt x="59202" y="119800"/>
                </a:moveTo>
                <a:lnTo>
                  <a:pt x="59202" y="119800"/>
                </a:lnTo>
                <a:cubicBezTo>
                  <a:pt x="26910" y="119800"/>
                  <a:pt x="0" y="92890"/>
                  <a:pt x="0" y="59202"/>
                </a:cubicBezTo>
                <a:cubicBezTo>
                  <a:pt x="0" y="26710"/>
                  <a:pt x="26910" y="0"/>
                  <a:pt x="59202" y="0"/>
                </a:cubicBezTo>
                <a:cubicBezTo>
                  <a:pt x="93089" y="0"/>
                  <a:pt x="119800" y="26710"/>
                  <a:pt x="119800" y="59202"/>
                </a:cubicBezTo>
                <a:cubicBezTo>
                  <a:pt x="119800" y="92890"/>
                  <a:pt x="93089" y="119800"/>
                  <a:pt x="59202" y="119800"/>
                </a:cubicBezTo>
                <a:close/>
                <a:moveTo>
                  <a:pt x="94485" y="25315"/>
                </a:moveTo>
                <a:lnTo>
                  <a:pt x="94485" y="25315"/>
                </a:lnTo>
                <a:cubicBezTo>
                  <a:pt x="59202" y="59202"/>
                  <a:pt x="59202" y="59202"/>
                  <a:pt x="59202" y="59202"/>
                </a:cubicBezTo>
                <a:cubicBezTo>
                  <a:pt x="59202" y="11162"/>
                  <a:pt x="59202" y="11162"/>
                  <a:pt x="59202" y="11162"/>
                </a:cubicBezTo>
                <a:cubicBezTo>
                  <a:pt x="32491" y="11162"/>
                  <a:pt x="11362" y="32292"/>
                  <a:pt x="11362" y="59202"/>
                </a:cubicBezTo>
                <a:cubicBezTo>
                  <a:pt x="11362" y="85913"/>
                  <a:pt x="32491" y="108438"/>
                  <a:pt x="59202" y="108438"/>
                </a:cubicBezTo>
                <a:cubicBezTo>
                  <a:pt x="85913" y="108438"/>
                  <a:pt x="108438" y="85913"/>
                  <a:pt x="108438" y="59202"/>
                </a:cubicBezTo>
                <a:cubicBezTo>
                  <a:pt x="108438" y="46445"/>
                  <a:pt x="102857" y="33687"/>
                  <a:pt x="94485" y="25315"/>
                </a:cubicBezTo>
                <a:close/>
              </a:path>
            </a:pathLst>
          </a:custGeom>
          <a:solidFill>
            <a:srgbClr val="111111"/>
          </a:solidFill>
          <a:ln>
            <a:noFill/>
          </a:ln>
        </p:spPr>
        <p:txBody>
          <a:bodyPr lIns="45713" tIns="22850" rIns="45713" bIns="22850" anchor="ctr" anchorCtr="0">
            <a:noAutofit/>
          </a:bodyPr>
          <a:lstStyle/>
          <a:p>
            <a:endParaRPr>
              <a:solidFill>
                <a:schemeClr val="dk1"/>
              </a:solidFill>
              <a:latin typeface="Roboto"/>
              <a:ea typeface="Roboto"/>
              <a:cs typeface="Roboto"/>
              <a:sym typeface="Roboto"/>
            </a:endParaRPr>
          </a:p>
        </p:txBody>
      </p:sp>
      <p:sp>
        <p:nvSpPr>
          <p:cNvPr id="4830" name="Shape 4830"/>
          <p:cNvSpPr/>
          <p:nvPr/>
        </p:nvSpPr>
        <p:spPr>
          <a:xfrm>
            <a:off x="1524564" y="3730169"/>
            <a:ext cx="289909" cy="289984"/>
          </a:xfrm>
          <a:custGeom>
            <a:avLst/>
            <a:gdLst/>
            <a:ahLst/>
            <a:cxnLst/>
            <a:rect l="0" t="0" r="0" b="0"/>
            <a:pathLst>
              <a:path w="120000" h="120000" extrusionOk="0">
                <a:moveTo>
                  <a:pt x="66179" y="53421"/>
                </a:moveTo>
                <a:lnTo>
                  <a:pt x="66179" y="53421"/>
                </a:lnTo>
                <a:cubicBezTo>
                  <a:pt x="66179" y="0"/>
                  <a:pt x="66179" y="0"/>
                  <a:pt x="66179" y="0"/>
                </a:cubicBezTo>
                <a:cubicBezTo>
                  <a:pt x="95880" y="0"/>
                  <a:pt x="119800" y="23920"/>
                  <a:pt x="119800" y="53421"/>
                </a:cubicBezTo>
                <a:lnTo>
                  <a:pt x="66179" y="53421"/>
                </a:lnTo>
                <a:close/>
                <a:moveTo>
                  <a:pt x="55016" y="119800"/>
                </a:moveTo>
                <a:lnTo>
                  <a:pt x="55016" y="119800"/>
                </a:lnTo>
                <a:cubicBezTo>
                  <a:pt x="23920" y="119800"/>
                  <a:pt x="0" y="95681"/>
                  <a:pt x="0" y="64784"/>
                </a:cubicBezTo>
                <a:cubicBezTo>
                  <a:pt x="0" y="35083"/>
                  <a:pt x="23920" y="11162"/>
                  <a:pt x="55016" y="11162"/>
                </a:cubicBezTo>
                <a:cubicBezTo>
                  <a:pt x="55016" y="64784"/>
                  <a:pt x="55016" y="64784"/>
                  <a:pt x="55016" y="64784"/>
                </a:cubicBezTo>
                <a:cubicBezTo>
                  <a:pt x="108438" y="64784"/>
                  <a:pt x="108438" y="64784"/>
                  <a:pt x="108438" y="64784"/>
                </a:cubicBezTo>
                <a:cubicBezTo>
                  <a:pt x="108438" y="95681"/>
                  <a:pt x="84518" y="119800"/>
                  <a:pt x="55016" y="119800"/>
                </a:cubicBezTo>
                <a:close/>
              </a:path>
            </a:pathLst>
          </a:custGeom>
          <a:solidFill>
            <a:srgbClr val="111111"/>
          </a:solidFill>
          <a:ln>
            <a:noFill/>
          </a:ln>
        </p:spPr>
        <p:txBody>
          <a:bodyPr lIns="45713" tIns="22850" rIns="45713" bIns="22850" anchor="ctr" anchorCtr="0">
            <a:noAutofit/>
          </a:bodyPr>
          <a:lstStyle/>
          <a:p>
            <a:endParaRPr>
              <a:solidFill>
                <a:schemeClr val="dk1"/>
              </a:solidFill>
              <a:latin typeface="Roboto"/>
              <a:ea typeface="Roboto"/>
              <a:cs typeface="Roboto"/>
              <a:sym typeface="Roboto"/>
            </a:endParaRPr>
          </a:p>
        </p:txBody>
      </p:sp>
      <p:sp>
        <p:nvSpPr>
          <p:cNvPr id="4831" name="Shape 4831"/>
          <p:cNvSpPr/>
          <p:nvPr/>
        </p:nvSpPr>
        <p:spPr>
          <a:xfrm>
            <a:off x="7108993" y="3220053"/>
            <a:ext cx="275095" cy="292100"/>
          </a:xfrm>
          <a:custGeom>
            <a:avLst/>
            <a:gdLst/>
            <a:ahLst/>
            <a:cxnLst/>
            <a:rect l="0" t="0" r="0" b="0"/>
            <a:pathLst>
              <a:path w="120000" h="120000" extrusionOk="0">
                <a:moveTo>
                  <a:pt x="119790" y="59901"/>
                </a:moveTo>
                <a:lnTo>
                  <a:pt x="119790" y="59901"/>
                </a:lnTo>
                <a:close/>
                <a:moveTo>
                  <a:pt x="56236" y="119802"/>
                </a:moveTo>
                <a:lnTo>
                  <a:pt x="56236" y="119802"/>
                </a:lnTo>
                <a:cubicBezTo>
                  <a:pt x="25087" y="119802"/>
                  <a:pt x="0" y="94778"/>
                  <a:pt x="0" y="65615"/>
                </a:cubicBezTo>
                <a:cubicBezTo>
                  <a:pt x="0" y="43349"/>
                  <a:pt x="14843" y="23842"/>
                  <a:pt x="35540" y="15369"/>
                </a:cubicBezTo>
                <a:lnTo>
                  <a:pt x="37003" y="15369"/>
                </a:lnTo>
                <a:cubicBezTo>
                  <a:pt x="39930" y="15369"/>
                  <a:pt x="42857" y="18325"/>
                  <a:pt x="42857" y="21083"/>
                </a:cubicBezTo>
                <a:cubicBezTo>
                  <a:pt x="42857" y="23842"/>
                  <a:pt x="41393" y="25221"/>
                  <a:pt x="38466" y="26600"/>
                </a:cubicBezTo>
                <a:cubicBezTo>
                  <a:pt x="22160" y="32118"/>
                  <a:pt x="11916" y="47487"/>
                  <a:pt x="11916" y="65615"/>
                </a:cubicBezTo>
                <a:cubicBezTo>
                  <a:pt x="11916" y="89261"/>
                  <a:pt x="31149" y="108768"/>
                  <a:pt x="56236" y="108768"/>
                </a:cubicBezTo>
                <a:cubicBezTo>
                  <a:pt x="81324" y="108768"/>
                  <a:pt x="102020" y="89261"/>
                  <a:pt x="102020" y="65615"/>
                </a:cubicBezTo>
                <a:cubicBezTo>
                  <a:pt x="102020" y="47487"/>
                  <a:pt x="90104" y="32118"/>
                  <a:pt x="74006" y="26600"/>
                </a:cubicBezTo>
                <a:cubicBezTo>
                  <a:pt x="72543" y="25221"/>
                  <a:pt x="71080" y="23842"/>
                  <a:pt x="71080" y="21083"/>
                </a:cubicBezTo>
                <a:cubicBezTo>
                  <a:pt x="71080" y="18325"/>
                  <a:pt x="72543" y="15369"/>
                  <a:pt x="76933" y="15369"/>
                </a:cubicBezTo>
                <a:lnTo>
                  <a:pt x="78397" y="15369"/>
                </a:lnTo>
                <a:cubicBezTo>
                  <a:pt x="99094" y="23842"/>
                  <a:pt x="113937" y="43349"/>
                  <a:pt x="113937" y="65615"/>
                </a:cubicBezTo>
                <a:cubicBezTo>
                  <a:pt x="113937" y="94778"/>
                  <a:pt x="88641" y="119802"/>
                  <a:pt x="56236" y="119802"/>
                </a:cubicBezTo>
                <a:close/>
                <a:moveTo>
                  <a:pt x="56236" y="61280"/>
                </a:moveTo>
                <a:lnTo>
                  <a:pt x="56236" y="61280"/>
                </a:lnTo>
                <a:cubicBezTo>
                  <a:pt x="53310" y="61280"/>
                  <a:pt x="50383" y="59901"/>
                  <a:pt x="50383" y="55763"/>
                </a:cubicBezTo>
                <a:cubicBezTo>
                  <a:pt x="50383" y="23842"/>
                  <a:pt x="50383" y="23842"/>
                  <a:pt x="50383" y="23842"/>
                </a:cubicBezTo>
                <a:cubicBezTo>
                  <a:pt x="50383" y="12610"/>
                  <a:pt x="50383" y="12610"/>
                  <a:pt x="50383" y="12610"/>
                </a:cubicBezTo>
                <a:cubicBezTo>
                  <a:pt x="50383" y="5714"/>
                  <a:pt x="50383" y="5714"/>
                  <a:pt x="50383" y="5714"/>
                </a:cubicBezTo>
                <a:cubicBezTo>
                  <a:pt x="50383" y="2955"/>
                  <a:pt x="53310" y="0"/>
                  <a:pt x="56236" y="0"/>
                </a:cubicBezTo>
                <a:cubicBezTo>
                  <a:pt x="60627" y="0"/>
                  <a:pt x="62090" y="2955"/>
                  <a:pt x="62090" y="5714"/>
                </a:cubicBezTo>
                <a:cubicBezTo>
                  <a:pt x="62090" y="22463"/>
                  <a:pt x="62090" y="22463"/>
                  <a:pt x="62090" y="22463"/>
                </a:cubicBezTo>
                <a:cubicBezTo>
                  <a:pt x="62090" y="33497"/>
                  <a:pt x="62090" y="33497"/>
                  <a:pt x="62090" y="33497"/>
                </a:cubicBezTo>
                <a:cubicBezTo>
                  <a:pt x="62090" y="55763"/>
                  <a:pt x="62090" y="55763"/>
                  <a:pt x="62090" y="55763"/>
                </a:cubicBezTo>
                <a:cubicBezTo>
                  <a:pt x="62090" y="59901"/>
                  <a:pt x="60627" y="61280"/>
                  <a:pt x="56236" y="61280"/>
                </a:cubicBezTo>
                <a:close/>
              </a:path>
            </a:pathLst>
          </a:custGeom>
          <a:solidFill>
            <a:srgbClr val="111111"/>
          </a:solidFill>
          <a:ln>
            <a:noFill/>
          </a:ln>
        </p:spPr>
        <p:txBody>
          <a:bodyPr lIns="45713" tIns="22850" rIns="45713" bIns="22850" anchor="ctr" anchorCtr="0">
            <a:noAutofit/>
          </a:bodyPr>
          <a:lstStyle/>
          <a:p>
            <a:endParaRPr>
              <a:solidFill>
                <a:schemeClr val="dk1"/>
              </a:solidFill>
              <a:latin typeface="Roboto"/>
              <a:ea typeface="Roboto"/>
              <a:cs typeface="Roboto"/>
              <a:sym typeface="Roboto"/>
            </a:endParaRPr>
          </a:p>
        </p:txBody>
      </p:sp>
      <p:sp>
        <p:nvSpPr>
          <p:cNvPr id="4832" name="Shape 4832"/>
          <p:cNvSpPr/>
          <p:nvPr/>
        </p:nvSpPr>
        <p:spPr>
          <a:xfrm>
            <a:off x="6586312" y="3230636"/>
            <a:ext cx="292024" cy="275167"/>
          </a:xfrm>
          <a:custGeom>
            <a:avLst/>
            <a:gdLst/>
            <a:ahLst/>
            <a:cxnLst/>
            <a:rect l="0" t="0" r="0" b="0"/>
            <a:pathLst>
              <a:path w="120000" h="120000" extrusionOk="0">
                <a:moveTo>
                  <a:pt x="114088" y="36858"/>
                </a:moveTo>
                <a:lnTo>
                  <a:pt x="114088" y="36858"/>
                </a:lnTo>
                <a:cubicBezTo>
                  <a:pt x="108571" y="22198"/>
                  <a:pt x="97536" y="11727"/>
                  <a:pt x="83546" y="4397"/>
                </a:cubicBezTo>
                <a:cubicBezTo>
                  <a:pt x="87684" y="1465"/>
                  <a:pt x="91822" y="0"/>
                  <a:pt x="97536" y="0"/>
                </a:cubicBezTo>
                <a:cubicBezTo>
                  <a:pt x="109950" y="0"/>
                  <a:pt x="119802" y="10261"/>
                  <a:pt x="119802" y="23664"/>
                </a:cubicBezTo>
                <a:cubicBezTo>
                  <a:pt x="119802" y="28062"/>
                  <a:pt x="117044" y="33926"/>
                  <a:pt x="114088" y="36858"/>
                </a:cubicBezTo>
                <a:close/>
                <a:moveTo>
                  <a:pt x="114088" y="63664"/>
                </a:moveTo>
                <a:lnTo>
                  <a:pt x="114088" y="63664"/>
                </a:lnTo>
                <a:cubicBezTo>
                  <a:pt x="114088" y="78324"/>
                  <a:pt x="108571" y="91727"/>
                  <a:pt x="98916" y="101989"/>
                </a:cubicBezTo>
                <a:cubicBezTo>
                  <a:pt x="107192" y="110994"/>
                  <a:pt x="107192" y="110994"/>
                  <a:pt x="107192" y="110994"/>
                </a:cubicBezTo>
                <a:cubicBezTo>
                  <a:pt x="107192" y="110994"/>
                  <a:pt x="108571" y="112460"/>
                  <a:pt x="108571" y="113926"/>
                </a:cubicBezTo>
                <a:cubicBezTo>
                  <a:pt x="108571" y="118324"/>
                  <a:pt x="105812" y="119790"/>
                  <a:pt x="103054" y="119790"/>
                </a:cubicBezTo>
                <a:cubicBezTo>
                  <a:pt x="101674" y="119790"/>
                  <a:pt x="100295" y="119790"/>
                  <a:pt x="98916" y="118324"/>
                </a:cubicBezTo>
                <a:cubicBezTo>
                  <a:pt x="90443" y="109528"/>
                  <a:pt x="90443" y="109528"/>
                  <a:pt x="90443" y="109528"/>
                </a:cubicBezTo>
                <a:cubicBezTo>
                  <a:pt x="82167" y="116858"/>
                  <a:pt x="70935" y="119790"/>
                  <a:pt x="59901" y="119790"/>
                </a:cubicBezTo>
                <a:cubicBezTo>
                  <a:pt x="48669" y="119790"/>
                  <a:pt x="37635" y="116858"/>
                  <a:pt x="29162" y="109528"/>
                </a:cubicBezTo>
                <a:cubicBezTo>
                  <a:pt x="20886" y="118324"/>
                  <a:pt x="20886" y="118324"/>
                  <a:pt x="20886" y="118324"/>
                </a:cubicBezTo>
                <a:cubicBezTo>
                  <a:pt x="19507" y="119790"/>
                  <a:pt x="18128" y="119790"/>
                  <a:pt x="16748" y="119790"/>
                </a:cubicBezTo>
                <a:cubicBezTo>
                  <a:pt x="13990" y="119790"/>
                  <a:pt x="11034" y="118324"/>
                  <a:pt x="11034" y="113926"/>
                </a:cubicBezTo>
                <a:cubicBezTo>
                  <a:pt x="11034" y="112460"/>
                  <a:pt x="12610" y="110994"/>
                  <a:pt x="13990" y="110994"/>
                </a:cubicBezTo>
                <a:cubicBezTo>
                  <a:pt x="20886" y="101989"/>
                  <a:pt x="20886" y="101989"/>
                  <a:pt x="20886" y="101989"/>
                </a:cubicBezTo>
                <a:cubicBezTo>
                  <a:pt x="11034" y="91727"/>
                  <a:pt x="5517" y="78324"/>
                  <a:pt x="5517" y="63664"/>
                </a:cubicBezTo>
                <a:cubicBezTo>
                  <a:pt x="5517" y="30994"/>
                  <a:pt x="30541" y="5863"/>
                  <a:pt x="59901" y="5863"/>
                </a:cubicBezTo>
                <a:cubicBezTo>
                  <a:pt x="89064" y="5863"/>
                  <a:pt x="114088" y="30994"/>
                  <a:pt x="114088" y="63664"/>
                </a:cubicBezTo>
                <a:close/>
                <a:moveTo>
                  <a:pt x="59901" y="17801"/>
                </a:moveTo>
                <a:lnTo>
                  <a:pt x="59901" y="17801"/>
                </a:lnTo>
                <a:cubicBezTo>
                  <a:pt x="36256" y="17801"/>
                  <a:pt x="16748" y="38324"/>
                  <a:pt x="16748" y="63664"/>
                </a:cubicBezTo>
                <a:cubicBezTo>
                  <a:pt x="16748" y="88795"/>
                  <a:pt x="36256" y="108062"/>
                  <a:pt x="59901" y="108062"/>
                </a:cubicBezTo>
                <a:cubicBezTo>
                  <a:pt x="83546" y="108062"/>
                  <a:pt x="103054" y="88795"/>
                  <a:pt x="103054" y="63664"/>
                </a:cubicBezTo>
                <a:cubicBezTo>
                  <a:pt x="103054" y="38324"/>
                  <a:pt x="83546" y="17801"/>
                  <a:pt x="59901" y="17801"/>
                </a:cubicBezTo>
                <a:close/>
                <a:moveTo>
                  <a:pt x="82167" y="69528"/>
                </a:moveTo>
                <a:lnTo>
                  <a:pt x="82167" y="69528"/>
                </a:lnTo>
                <a:cubicBezTo>
                  <a:pt x="59901" y="69528"/>
                  <a:pt x="59901" y="69528"/>
                  <a:pt x="59901" y="69528"/>
                </a:cubicBezTo>
                <a:cubicBezTo>
                  <a:pt x="57142" y="69528"/>
                  <a:pt x="54384" y="66596"/>
                  <a:pt x="54384" y="63664"/>
                </a:cubicBezTo>
                <a:cubicBezTo>
                  <a:pt x="54384" y="30994"/>
                  <a:pt x="54384" y="30994"/>
                  <a:pt x="54384" y="30994"/>
                </a:cubicBezTo>
                <a:cubicBezTo>
                  <a:pt x="54384" y="28062"/>
                  <a:pt x="57142" y="25130"/>
                  <a:pt x="59901" y="25130"/>
                </a:cubicBezTo>
                <a:cubicBezTo>
                  <a:pt x="62660" y="25130"/>
                  <a:pt x="65418" y="28062"/>
                  <a:pt x="65418" y="30994"/>
                </a:cubicBezTo>
                <a:cubicBezTo>
                  <a:pt x="65418" y="57591"/>
                  <a:pt x="65418" y="57591"/>
                  <a:pt x="65418" y="57591"/>
                </a:cubicBezTo>
                <a:cubicBezTo>
                  <a:pt x="82167" y="57591"/>
                  <a:pt x="82167" y="57591"/>
                  <a:pt x="82167" y="57591"/>
                </a:cubicBezTo>
                <a:cubicBezTo>
                  <a:pt x="84926" y="57591"/>
                  <a:pt x="87684" y="59057"/>
                  <a:pt x="87684" y="63664"/>
                </a:cubicBezTo>
                <a:cubicBezTo>
                  <a:pt x="87684" y="66596"/>
                  <a:pt x="84926" y="69528"/>
                  <a:pt x="82167" y="69528"/>
                </a:cubicBezTo>
                <a:close/>
                <a:moveTo>
                  <a:pt x="5517" y="38324"/>
                </a:moveTo>
                <a:lnTo>
                  <a:pt x="5517" y="38324"/>
                </a:lnTo>
                <a:cubicBezTo>
                  <a:pt x="2758" y="33926"/>
                  <a:pt x="0" y="29528"/>
                  <a:pt x="0" y="23664"/>
                </a:cubicBezTo>
                <a:cubicBezTo>
                  <a:pt x="0" y="10261"/>
                  <a:pt x="9655" y="0"/>
                  <a:pt x="22266" y="0"/>
                </a:cubicBezTo>
                <a:cubicBezTo>
                  <a:pt x="27783" y="0"/>
                  <a:pt x="31921" y="1465"/>
                  <a:pt x="36256" y="4397"/>
                </a:cubicBezTo>
                <a:cubicBezTo>
                  <a:pt x="22266" y="11727"/>
                  <a:pt x="11034" y="23664"/>
                  <a:pt x="5517" y="38324"/>
                </a:cubicBezTo>
                <a:close/>
              </a:path>
            </a:pathLst>
          </a:custGeom>
          <a:solidFill>
            <a:srgbClr val="111111"/>
          </a:solidFill>
          <a:ln>
            <a:noFill/>
          </a:ln>
        </p:spPr>
        <p:txBody>
          <a:bodyPr lIns="45713" tIns="22850" rIns="45713" bIns="22850" anchor="ctr" anchorCtr="0">
            <a:noAutofit/>
          </a:bodyPr>
          <a:lstStyle/>
          <a:p>
            <a:endParaRPr>
              <a:solidFill>
                <a:schemeClr val="dk1"/>
              </a:solidFill>
              <a:latin typeface="Roboto"/>
              <a:ea typeface="Roboto"/>
              <a:cs typeface="Roboto"/>
              <a:sym typeface="Roboto"/>
            </a:endParaRPr>
          </a:p>
        </p:txBody>
      </p:sp>
      <p:sp>
        <p:nvSpPr>
          <p:cNvPr id="4833" name="Shape 4833"/>
          <p:cNvSpPr/>
          <p:nvPr/>
        </p:nvSpPr>
        <p:spPr>
          <a:xfrm>
            <a:off x="6082676" y="3220053"/>
            <a:ext cx="289909" cy="292100"/>
          </a:xfrm>
          <a:custGeom>
            <a:avLst/>
            <a:gdLst/>
            <a:ahLst/>
            <a:cxnLst/>
            <a:rect l="0" t="0" r="0" b="0"/>
            <a:pathLst>
              <a:path w="120000" h="120000" extrusionOk="0">
                <a:moveTo>
                  <a:pt x="60598" y="119802"/>
                </a:moveTo>
                <a:lnTo>
                  <a:pt x="60598" y="119802"/>
                </a:lnTo>
                <a:cubicBezTo>
                  <a:pt x="26710" y="119802"/>
                  <a:pt x="0" y="93399"/>
                  <a:pt x="0" y="59901"/>
                </a:cubicBezTo>
                <a:cubicBezTo>
                  <a:pt x="0" y="26600"/>
                  <a:pt x="26710" y="0"/>
                  <a:pt x="60598" y="0"/>
                </a:cubicBezTo>
                <a:cubicBezTo>
                  <a:pt x="92890" y="0"/>
                  <a:pt x="119800" y="26600"/>
                  <a:pt x="119800" y="59901"/>
                </a:cubicBezTo>
                <a:cubicBezTo>
                  <a:pt x="119800" y="93399"/>
                  <a:pt x="92890" y="119802"/>
                  <a:pt x="60598" y="119802"/>
                </a:cubicBezTo>
                <a:close/>
                <a:moveTo>
                  <a:pt x="60598" y="11231"/>
                </a:moveTo>
                <a:lnTo>
                  <a:pt x="60598" y="11231"/>
                </a:lnTo>
                <a:cubicBezTo>
                  <a:pt x="33687" y="11231"/>
                  <a:pt x="11162" y="33497"/>
                  <a:pt x="11162" y="59901"/>
                </a:cubicBezTo>
                <a:cubicBezTo>
                  <a:pt x="11162" y="86502"/>
                  <a:pt x="33687" y="108768"/>
                  <a:pt x="60598" y="108768"/>
                </a:cubicBezTo>
                <a:cubicBezTo>
                  <a:pt x="87308" y="108768"/>
                  <a:pt x="108438" y="86502"/>
                  <a:pt x="108438" y="59901"/>
                </a:cubicBezTo>
                <a:cubicBezTo>
                  <a:pt x="108438" y="33497"/>
                  <a:pt x="87308" y="11231"/>
                  <a:pt x="60598" y="11231"/>
                </a:cubicBezTo>
                <a:close/>
                <a:moveTo>
                  <a:pt x="84518" y="65615"/>
                </a:moveTo>
                <a:lnTo>
                  <a:pt x="84518" y="65615"/>
                </a:lnTo>
                <a:cubicBezTo>
                  <a:pt x="73156" y="65615"/>
                  <a:pt x="73156" y="65615"/>
                  <a:pt x="73156" y="65615"/>
                </a:cubicBezTo>
                <a:cubicBezTo>
                  <a:pt x="66179" y="65615"/>
                  <a:pt x="66179" y="65615"/>
                  <a:pt x="66179" y="65615"/>
                </a:cubicBezTo>
                <a:cubicBezTo>
                  <a:pt x="60598" y="65615"/>
                  <a:pt x="60598" y="65615"/>
                  <a:pt x="60598" y="65615"/>
                </a:cubicBezTo>
                <a:cubicBezTo>
                  <a:pt x="56411" y="65615"/>
                  <a:pt x="55016" y="62857"/>
                  <a:pt x="55016" y="59901"/>
                </a:cubicBezTo>
                <a:cubicBezTo>
                  <a:pt x="55016" y="26600"/>
                  <a:pt x="55016" y="26600"/>
                  <a:pt x="55016" y="26600"/>
                </a:cubicBezTo>
                <a:cubicBezTo>
                  <a:pt x="55016" y="23842"/>
                  <a:pt x="56411" y="21083"/>
                  <a:pt x="60598" y="21083"/>
                </a:cubicBezTo>
                <a:cubicBezTo>
                  <a:pt x="63388" y="21083"/>
                  <a:pt x="66179" y="23842"/>
                  <a:pt x="66179" y="26600"/>
                </a:cubicBezTo>
                <a:cubicBezTo>
                  <a:pt x="66179" y="54384"/>
                  <a:pt x="66179" y="54384"/>
                  <a:pt x="66179" y="54384"/>
                </a:cubicBezTo>
                <a:cubicBezTo>
                  <a:pt x="73156" y="54384"/>
                  <a:pt x="73156" y="54384"/>
                  <a:pt x="73156" y="54384"/>
                </a:cubicBezTo>
                <a:cubicBezTo>
                  <a:pt x="84518" y="54384"/>
                  <a:pt x="84518" y="54384"/>
                  <a:pt x="84518" y="54384"/>
                </a:cubicBezTo>
                <a:cubicBezTo>
                  <a:pt x="87308" y="54384"/>
                  <a:pt x="90099" y="57142"/>
                  <a:pt x="90099" y="59901"/>
                </a:cubicBezTo>
                <a:cubicBezTo>
                  <a:pt x="90099" y="62857"/>
                  <a:pt x="87308" y="65615"/>
                  <a:pt x="84518" y="65615"/>
                </a:cubicBezTo>
                <a:close/>
              </a:path>
            </a:pathLst>
          </a:custGeom>
          <a:solidFill>
            <a:srgbClr val="111111"/>
          </a:solidFill>
          <a:ln>
            <a:noFill/>
          </a:ln>
        </p:spPr>
        <p:txBody>
          <a:bodyPr lIns="45713" tIns="22850" rIns="45713" bIns="22850" anchor="ctr" anchorCtr="0">
            <a:noAutofit/>
          </a:bodyPr>
          <a:lstStyle/>
          <a:p>
            <a:endParaRPr>
              <a:solidFill>
                <a:schemeClr val="dk1"/>
              </a:solidFill>
              <a:latin typeface="Roboto"/>
              <a:ea typeface="Roboto"/>
              <a:cs typeface="Roboto"/>
              <a:sym typeface="Roboto"/>
            </a:endParaRPr>
          </a:p>
        </p:txBody>
      </p:sp>
      <p:sp>
        <p:nvSpPr>
          <p:cNvPr id="4834" name="Shape 4834"/>
          <p:cNvSpPr/>
          <p:nvPr/>
        </p:nvSpPr>
        <p:spPr>
          <a:xfrm>
            <a:off x="5576925" y="3220053"/>
            <a:ext cx="287792" cy="292100"/>
          </a:xfrm>
          <a:custGeom>
            <a:avLst/>
            <a:gdLst/>
            <a:ahLst/>
            <a:cxnLst/>
            <a:rect l="0" t="0" r="0" b="0"/>
            <a:pathLst>
              <a:path w="120000" h="120000" extrusionOk="0">
                <a:moveTo>
                  <a:pt x="59301" y="119802"/>
                </a:moveTo>
                <a:lnTo>
                  <a:pt x="59301" y="119802"/>
                </a:lnTo>
                <a:cubicBezTo>
                  <a:pt x="26755" y="119802"/>
                  <a:pt x="0" y="93399"/>
                  <a:pt x="0" y="59901"/>
                </a:cubicBezTo>
                <a:cubicBezTo>
                  <a:pt x="0" y="26600"/>
                  <a:pt x="26755" y="0"/>
                  <a:pt x="59301" y="0"/>
                </a:cubicBezTo>
                <a:cubicBezTo>
                  <a:pt x="93044" y="0"/>
                  <a:pt x="119800" y="26600"/>
                  <a:pt x="119800" y="59901"/>
                </a:cubicBezTo>
                <a:cubicBezTo>
                  <a:pt x="119800" y="93399"/>
                  <a:pt x="93044" y="119802"/>
                  <a:pt x="59301" y="119802"/>
                </a:cubicBezTo>
                <a:close/>
                <a:moveTo>
                  <a:pt x="59301" y="11231"/>
                </a:moveTo>
                <a:lnTo>
                  <a:pt x="59301" y="11231"/>
                </a:lnTo>
                <a:cubicBezTo>
                  <a:pt x="32346" y="11231"/>
                  <a:pt x="11181" y="33497"/>
                  <a:pt x="11181" y="59901"/>
                </a:cubicBezTo>
                <a:cubicBezTo>
                  <a:pt x="11181" y="72512"/>
                  <a:pt x="15574" y="83743"/>
                  <a:pt x="23960" y="92019"/>
                </a:cubicBezTo>
                <a:cubicBezTo>
                  <a:pt x="30948" y="89261"/>
                  <a:pt x="28153" y="92019"/>
                  <a:pt x="36539" y="87881"/>
                </a:cubicBezTo>
                <a:cubicBezTo>
                  <a:pt x="46522" y="83743"/>
                  <a:pt x="49317" y="82364"/>
                  <a:pt x="49317" y="82364"/>
                </a:cubicBezTo>
                <a:cubicBezTo>
                  <a:pt x="49317" y="73891"/>
                  <a:pt x="49317" y="73891"/>
                  <a:pt x="49317" y="73891"/>
                </a:cubicBezTo>
                <a:cubicBezTo>
                  <a:pt x="49317" y="73891"/>
                  <a:pt x="45124" y="71133"/>
                  <a:pt x="43727" y="62857"/>
                </a:cubicBezTo>
                <a:cubicBezTo>
                  <a:pt x="42329" y="64236"/>
                  <a:pt x="40931" y="59901"/>
                  <a:pt x="40931" y="58522"/>
                </a:cubicBezTo>
                <a:cubicBezTo>
                  <a:pt x="40931" y="55763"/>
                  <a:pt x="39534" y="50246"/>
                  <a:pt x="42329" y="50246"/>
                </a:cubicBezTo>
                <a:cubicBezTo>
                  <a:pt x="42329" y="46108"/>
                  <a:pt x="42329" y="43349"/>
                  <a:pt x="42329" y="40394"/>
                </a:cubicBezTo>
                <a:cubicBezTo>
                  <a:pt x="42329" y="34876"/>
                  <a:pt x="49317" y="26600"/>
                  <a:pt x="59301" y="26600"/>
                </a:cubicBezTo>
                <a:cubicBezTo>
                  <a:pt x="71880" y="26600"/>
                  <a:pt x="76073" y="34876"/>
                  <a:pt x="77670" y="40394"/>
                </a:cubicBezTo>
                <a:cubicBezTo>
                  <a:pt x="77670" y="43349"/>
                  <a:pt x="77670" y="46108"/>
                  <a:pt x="76073" y="50246"/>
                </a:cubicBezTo>
                <a:cubicBezTo>
                  <a:pt x="79068" y="50246"/>
                  <a:pt x="77670" y="55763"/>
                  <a:pt x="77670" y="58522"/>
                </a:cubicBezTo>
                <a:cubicBezTo>
                  <a:pt x="77670" y="59901"/>
                  <a:pt x="77670" y="64236"/>
                  <a:pt x="74675" y="62857"/>
                </a:cubicBezTo>
                <a:cubicBezTo>
                  <a:pt x="73277" y="71133"/>
                  <a:pt x="70482" y="73891"/>
                  <a:pt x="70482" y="73891"/>
                </a:cubicBezTo>
                <a:cubicBezTo>
                  <a:pt x="70482" y="82364"/>
                  <a:pt x="70482" y="82364"/>
                  <a:pt x="70482" y="82364"/>
                </a:cubicBezTo>
                <a:cubicBezTo>
                  <a:pt x="70482" y="82364"/>
                  <a:pt x="73277" y="83743"/>
                  <a:pt x="81863" y="87881"/>
                </a:cubicBezTo>
                <a:cubicBezTo>
                  <a:pt x="91647" y="92019"/>
                  <a:pt x="88851" y="89261"/>
                  <a:pt x="95840" y="92019"/>
                </a:cubicBezTo>
                <a:cubicBezTo>
                  <a:pt x="104425" y="83743"/>
                  <a:pt x="108618" y="72512"/>
                  <a:pt x="108618" y="59901"/>
                </a:cubicBezTo>
                <a:cubicBezTo>
                  <a:pt x="108618" y="33497"/>
                  <a:pt x="86056" y="11231"/>
                  <a:pt x="59301" y="11231"/>
                </a:cubicBezTo>
                <a:close/>
              </a:path>
            </a:pathLst>
          </a:custGeom>
          <a:solidFill>
            <a:srgbClr val="111111"/>
          </a:solidFill>
          <a:ln>
            <a:noFill/>
          </a:ln>
        </p:spPr>
        <p:txBody>
          <a:bodyPr lIns="45713" tIns="22850" rIns="45713" bIns="22850" anchor="ctr" anchorCtr="0">
            <a:noAutofit/>
          </a:bodyPr>
          <a:lstStyle/>
          <a:p>
            <a:endParaRPr>
              <a:solidFill>
                <a:schemeClr val="dk1"/>
              </a:solidFill>
              <a:latin typeface="Roboto"/>
              <a:ea typeface="Roboto"/>
              <a:cs typeface="Roboto"/>
              <a:sym typeface="Roboto"/>
            </a:endParaRPr>
          </a:p>
        </p:txBody>
      </p:sp>
      <p:sp>
        <p:nvSpPr>
          <p:cNvPr id="4835" name="Shape 4835"/>
          <p:cNvSpPr/>
          <p:nvPr/>
        </p:nvSpPr>
        <p:spPr>
          <a:xfrm>
            <a:off x="5069058" y="3302603"/>
            <a:ext cx="292024" cy="203200"/>
          </a:xfrm>
          <a:custGeom>
            <a:avLst/>
            <a:gdLst/>
            <a:ahLst/>
            <a:cxnLst/>
            <a:rect l="0" t="0" r="0" b="0"/>
            <a:pathLst>
              <a:path w="120000" h="120000" extrusionOk="0">
                <a:moveTo>
                  <a:pt x="119802" y="115764"/>
                </a:moveTo>
                <a:lnTo>
                  <a:pt x="119802" y="115764"/>
                </a:lnTo>
                <a:cubicBezTo>
                  <a:pt x="119802" y="117741"/>
                  <a:pt x="117039" y="119717"/>
                  <a:pt x="115657" y="119717"/>
                </a:cubicBezTo>
                <a:cubicBezTo>
                  <a:pt x="87828" y="119717"/>
                  <a:pt x="87828" y="119717"/>
                  <a:pt x="87828" y="119717"/>
                </a:cubicBezTo>
                <a:cubicBezTo>
                  <a:pt x="90592" y="119717"/>
                  <a:pt x="91973" y="117741"/>
                  <a:pt x="91973" y="113788"/>
                </a:cubicBezTo>
                <a:cubicBezTo>
                  <a:pt x="91973" y="113788"/>
                  <a:pt x="91973" y="89788"/>
                  <a:pt x="79539" y="81882"/>
                </a:cubicBezTo>
                <a:cubicBezTo>
                  <a:pt x="73815" y="77929"/>
                  <a:pt x="73815" y="77929"/>
                  <a:pt x="71052" y="77929"/>
                </a:cubicBezTo>
                <a:cubicBezTo>
                  <a:pt x="71052" y="68047"/>
                  <a:pt x="71052" y="68047"/>
                  <a:pt x="71052" y="68047"/>
                </a:cubicBezTo>
                <a:cubicBezTo>
                  <a:pt x="71052" y="68047"/>
                  <a:pt x="68289" y="63811"/>
                  <a:pt x="66907" y="53929"/>
                </a:cubicBezTo>
                <a:cubicBezTo>
                  <a:pt x="65526" y="53929"/>
                  <a:pt x="65526" y="51952"/>
                  <a:pt x="65526" y="48000"/>
                </a:cubicBezTo>
                <a:cubicBezTo>
                  <a:pt x="65526" y="46023"/>
                  <a:pt x="64144" y="39811"/>
                  <a:pt x="65526" y="39811"/>
                </a:cubicBezTo>
                <a:cubicBezTo>
                  <a:pt x="65526" y="35858"/>
                  <a:pt x="65526" y="29929"/>
                  <a:pt x="65526" y="27952"/>
                </a:cubicBezTo>
                <a:cubicBezTo>
                  <a:pt x="65526" y="20047"/>
                  <a:pt x="71052" y="12141"/>
                  <a:pt x="79539" y="12141"/>
                </a:cubicBezTo>
                <a:cubicBezTo>
                  <a:pt x="89210" y="12141"/>
                  <a:pt x="93355" y="20047"/>
                  <a:pt x="94736" y="27952"/>
                </a:cubicBezTo>
                <a:cubicBezTo>
                  <a:pt x="94736" y="29929"/>
                  <a:pt x="93355" y="35858"/>
                  <a:pt x="93355" y="39811"/>
                </a:cubicBezTo>
                <a:cubicBezTo>
                  <a:pt x="96118" y="39811"/>
                  <a:pt x="94736" y="46023"/>
                  <a:pt x="94736" y="48000"/>
                </a:cubicBezTo>
                <a:cubicBezTo>
                  <a:pt x="94736" y="51952"/>
                  <a:pt x="93355" y="53929"/>
                  <a:pt x="91973" y="53929"/>
                </a:cubicBezTo>
                <a:cubicBezTo>
                  <a:pt x="90592" y="63811"/>
                  <a:pt x="87828" y="68047"/>
                  <a:pt x="87828" y="68047"/>
                </a:cubicBezTo>
                <a:cubicBezTo>
                  <a:pt x="87828" y="77929"/>
                  <a:pt x="87828" y="77929"/>
                  <a:pt x="87828" y="77929"/>
                </a:cubicBezTo>
                <a:cubicBezTo>
                  <a:pt x="87828" y="77929"/>
                  <a:pt x="90592" y="77929"/>
                  <a:pt x="97500" y="83858"/>
                </a:cubicBezTo>
                <a:cubicBezTo>
                  <a:pt x="105986" y="87811"/>
                  <a:pt x="103223" y="83858"/>
                  <a:pt x="108750" y="89788"/>
                </a:cubicBezTo>
                <a:cubicBezTo>
                  <a:pt x="119802" y="95717"/>
                  <a:pt x="119802" y="115764"/>
                  <a:pt x="119802" y="115764"/>
                </a:cubicBezTo>
                <a:close/>
                <a:moveTo>
                  <a:pt x="64144" y="79905"/>
                </a:moveTo>
                <a:lnTo>
                  <a:pt x="64144" y="79905"/>
                </a:lnTo>
                <a:cubicBezTo>
                  <a:pt x="72434" y="83858"/>
                  <a:pt x="69671" y="81882"/>
                  <a:pt x="76578" y="85835"/>
                </a:cubicBezTo>
                <a:cubicBezTo>
                  <a:pt x="87828" y="93741"/>
                  <a:pt x="87828" y="113788"/>
                  <a:pt x="87828" y="113788"/>
                </a:cubicBezTo>
                <a:cubicBezTo>
                  <a:pt x="87828" y="117741"/>
                  <a:pt x="85065" y="119717"/>
                  <a:pt x="83684" y="119717"/>
                </a:cubicBezTo>
                <a:cubicBezTo>
                  <a:pt x="4144" y="119717"/>
                  <a:pt x="4144" y="119717"/>
                  <a:pt x="4144" y="119717"/>
                </a:cubicBezTo>
                <a:cubicBezTo>
                  <a:pt x="2763" y="119717"/>
                  <a:pt x="0" y="117741"/>
                  <a:pt x="0" y="113788"/>
                </a:cubicBezTo>
                <a:cubicBezTo>
                  <a:pt x="0" y="113788"/>
                  <a:pt x="0" y="93741"/>
                  <a:pt x="11052" y="85835"/>
                </a:cubicBezTo>
                <a:cubicBezTo>
                  <a:pt x="18157" y="81882"/>
                  <a:pt x="15197" y="85835"/>
                  <a:pt x="23684" y="79905"/>
                </a:cubicBezTo>
                <a:cubicBezTo>
                  <a:pt x="31973" y="75952"/>
                  <a:pt x="34736" y="73976"/>
                  <a:pt x="34736" y="73976"/>
                </a:cubicBezTo>
                <a:cubicBezTo>
                  <a:pt x="34736" y="61835"/>
                  <a:pt x="34736" y="61835"/>
                  <a:pt x="34736" y="61835"/>
                </a:cubicBezTo>
                <a:cubicBezTo>
                  <a:pt x="34736" y="61835"/>
                  <a:pt x="30592" y="57882"/>
                  <a:pt x="30592" y="48000"/>
                </a:cubicBezTo>
                <a:cubicBezTo>
                  <a:pt x="27828" y="48000"/>
                  <a:pt x="27828" y="44047"/>
                  <a:pt x="27828" y="42070"/>
                </a:cubicBezTo>
                <a:cubicBezTo>
                  <a:pt x="27828" y="39811"/>
                  <a:pt x="26447" y="31905"/>
                  <a:pt x="29210" y="31905"/>
                </a:cubicBezTo>
                <a:cubicBezTo>
                  <a:pt x="27828" y="25976"/>
                  <a:pt x="27828" y="22023"/>
                  <a:pt x="27828" y="20047"/>
                </a:cubicBezTo>
                <a:cubicBezTo>
                  <a:pt x="29210" y="9882"/>
                  <a:pt x="34736" y="1976"/>
                  <a:pt x="43223" y="0"/>
                </a:cubicBezTo>
                <a:cubicBezTo>
                  <a:pt x="54276" y="1976"/>
                  <a:pt x="58618" y="9882"/>
                  <a:pt x="60000" y="20047"/>
                </a:cubicBezTo>
                <a:cubicBezTo>
                  <a:pt x="60000" y="22023"/>
                  <a:pt x="60000" y="25976"/>
                  <a:pt x="58618" y="31905"/>
                </a:cubicBezTo>
                <a:cubicBezTo>
                  <a:pt x="61381" y="31905"/>
                  <a:pt x="60000" y="39811"/>
                  <a:pt x="60000" y="42070"/>
                </a:cubicBezTo>
                <a:cubicBezTo>
                  <a:pt x="60000" y="44047"/>
                  <a:pt x="60000" y="48000"/>
                  <a:pt x="57236" y="48000"/>
                </a:cubicBezTo>
                <a:cubicBezTo>
                  <a:pt x="55657" y="57882"/>
                  <a:pt x="52894" y="61835"/>
                  <a:pt x="52894" y="61835"/>
                </a:cubicBezTo>
                <a:cubicBezTo>
                  <a:pt x="52894" y="73976"/>
                  <a:pt x="52894" y="73976"/>
                  <a:pt x="52894" y="73976"/>
                </a:cubicBezTo>
                <a:cubicBezTo>
                  <a:pt x="52894" y="73976"/>
                  <a:pt x="55657" y="73976"/>
                  <a:pt x="64144" y="79905"/>
                </a:cubicBezTo>
                <a:close/>
              </a:path>
            </a:pathLst>
          </a:custGeom>
          <a:solidFill>
            <a:srgbClr val="111111"/>
          </a:solidFill>
          <a:ln>
            <a:noFill/>
          </a:ln>
        </p:spPr>
        <p:txBody>
          <a:bodyPr lIns="45713" tIns="22850" rIns="45713" bIns="22850" anchor="ctr" anchorCtr="0">
            <a:noAutofit/>
          </a:bodyPr>
          <a:lstStyle/>
          <a:p>
            <a:endParaRPr>
              <a:solidFill>
                <a:schemeClr val="dk1"/>
              </a:solidFill>
              <a:latin typeface="Roboto"/>
              <a:ea typeface="Roboto"/>
              <a:cs typeface="Roboto"/>
              <a:sym typeface="Roboto"/>
            </a:endParaRPr>
          </a:p>
        </p:txBody>
      </p:sp>
      <p:sp>
        <p:nvSpPr>
          <p:cNvPr id="4836" name="Shape 4836"/>
          <p:cNvSpPr/>
          <p:nvPr/>
        </p:nvSpPr>
        <p:spPr>
          <a:xfrm>
            <a:off x="4563305" y="3226403"/>
            <a:ext cx="287792" cy="279400"/>
          </a:xfrm>
          <a:custGeom>
            <a:avLst/>
            <a:gdLst/>
            <a:ahLst/>
            <a:cxnLst/>
            <a:rect l="0" t="0" r="0" b="0"/>
            <a:pathLst>
              <a:path w="120000" h="120000" extrusionOk="0">
                <a:moveTo>
                  <a:pt x="118402" y="105310"/>
                </a:moveTo>
                <a:lnTo>
                  <a:pt x="118402" y="105310"/>
                </a:lnTo>
                <a:cubicBezTo>
                  <a:pt x="105823" y="118344"/>
                  <a:pt x="105823" y="118344"/>
                  <a:pt x="105823" y="118344"/>
                </a:cubicBezTo>
                <a:cubicBezTo>
                  <a:pt x="104425" y="119793"/>
                  <a:pt x="102828" y="119793"/>
                  <a:pt x="101430" y="119793"/>
                </a:cubicBezTo>
                <a:cubicBezTo>
                  <a:pt x="98635" y="119793"/>
                  <a:pt x="95840" y="118344"/>
                  <a:pt x="95840" y="114000"/>
                </a:cubicBezTo>
                <a:cubicBezTo>
                  <a:pt x="95840" y="112551"/>
                  <a:pt x="95840" y="111103"/>
                  <a:pt x="97237" y="111103"/>
                </a:cubicBezTo>
                <a:cubicBezTo>
                  <a:pt x="101430" y="106758"/>
                  <a:pt x="101430" y="106758"/>
                  <a:pt x="101430" y="106758"/>
                </a:cubicBezTo>
                <a:cubicBezTo>
                  <a:pt x="74675" y="106758"/>
                  <a:pt x="74675" y="106758"/>
                  <a:pt x="74675" y="106758"/>
                </a:cubicBezTo>
                <a:cubicBezTo>
                  <a:pt x="71880" y="106758"/>
                  <a:pt x="69084" y="103862"/>
                  <a:pt x="69084" y="100758"/>
                </a:cubicBezTo>
                <a:cubicBezTo>
                  <a:pt x="69084" y="97862"/>
                  <a:pt x="71880" y="94965"/>
                  <a:pt x="74675" y="94965"/>
                </a:cubicBezTo>
                <a:cubicBezTo>
                  <a:pt x="101430" y="94965"/>
                  <a:pt x="101430" y="94965"/>
                  <a:pt x="101430" y="94965"/>
                </a:cubicBezTo>
                <a:cubicBezTo>
                  <a:pt x="97237" y="90620"/>
                  <a:pt x="97237" y="90620"/>
                  <a:pt x="97237" y="90620"/>
                </a:cubicBezTo>
                <a:cubicBezTo>
                  <a:pt x="95840" y="90620"/>
                  <a:pt x="95840" y="89172"/>
                  <a:pt x="95840" y="87724"/>
                </a:cubicBezTo>
                <a:cubicBezTo>
                  <a:pt x="95840" y="83379"/>
                  <a:pt x="98635" y="81931"/>
                  <a:pt x="101430" y="81931"/>
                </a:cubicBezTo>
                <a:cubicBezTo>
                  <a:pt x="102828" y="81931"/>
                  <a:pt x="104425" y="81931"/>
                  <a:pt x="105823" y="83379"/>
                </a:cubicBezTo>
                <a:cubicBezTo>
                  <a:pt x="118402" y="96413"/>
                  <a:pt x="118402" y="96413"/>
                  <a:pt x="118402" y="96413"/>
                </a:cubicBezTo>
                <a:cubicBezTo>
                  <a:pt x="119800" y="97862"/>
                  <a:pt x="119800" y="99310"/>
                  <a:pt x="119800" y="100758"/>
                </a:cubicBezTo>
                <a:cubicBezTo>
                  <a:pt x="119800" y="102206"/>
                  <a:pt x="119800" y="103862"/>
                  <a:pt x="118402" y="105310"/>
                </a:cubicBezTo>
                <a:close/>
                <a:moveTo>
                  <a:pt x="90249" y="89172"/>
                </a:moveTo>
                <a:lnTo>
                  <a:pt x="90249" y="89172"/>
                </a:lnTo>
                <a:cubicBezTo>
                  <a:pt x="74675" y="89172"/>
                  <a:pt x="74675" y="89172"/>
                  <a:pt x="74675" y="89172"/>
                </a:cubicBezTo>
                <a:cubicBezTo>
                  <a:pt x="69084" y="89172"/>
                  <a:pt x="63494" y="94965"/>
                  <a:pt x="63494" y="100758"/>
                </a:cubicBezTo>
                <a:cubicBezTo>
                  <a:pt x="63494" y="106758"/>
                  <a:pt x="69084" y="112551"/>
                  <a:pt x="74675" y="112551"/>
                </a:cubicBezTo>
                <a:cubicBezTo>
                  <a:pt x="90249" y="112551"/>
                  <a:pt x="90249" y="112551"/>
                  <a:pt x="90249" y="112551"/>
                </a:cubicBezTo>
                <a:lnTo>
                  <a:pt x="90249" y="114000"/>
                </a:lnTo>
                <a:cubicBezTo>
                  <a:pt x="90249" y="116896"/>
                  <a:pt x="90249" y="118344"/>
                  <a:pt x="91647" y="119793"/>
                </a:cubicBezTo>
                <a:cubicBezTo>
                  <a:pt x="5590" y="119793"/>
                  <a:pt x="5590" y="119793"/>
                  <a:pt x="5590" y="119793"/>
                </a:cubicBezTo>
                <a:cubicBezTo>
                  <a:pt x="2795" y="119793"/>
                  <a:pt x="0" y="118344"/>
                  <a:pt x="0" y="114000"/>
                </a:cubicBezTo>
                <a:cubicBezTo>
                  <a:pt x="0" y="114000"/>
                  <a:pt x="0" y="93517"/>
                  <a:pt x="15374" y="84827"/>
                </a:cubicBezTo>
                <a:cubicBezTo>
                  <a:pt x="23960" y="80275"/>
                  <a:pt x="21164" y="84827"/>
                  <a:pt x="32346" y="78827"/>
                </a:cubicBezTo>
                <a:cubicBezTo>
                  <a:pt x="43727" y="74482"/>
                  <a:pt x="46522" y="73034"/>
                  <a:pt x="46522" y="73034"/>
                </a:cubicBezTo>
                <a:cubicBezTo>
                  <a:pt x="46522" y="61241"/>
                  <a:pt x="46522" y="61241"/>
                  <a:pt x="46522" y="61241"/>
                </a:cubicBezTo>
                <a:cubicBezTo>
                  <a:pt x="46522" y="61241"/>
                  <a:pt x="42329" y="56896"/>
                  <a:pt x="40732" y="46758"/>
                </a:cubicBezTo>
                <a:cubicBezTo>
                  <a:pt x="37936" y="48206"/>
                  <a:pt x="37936" y="43862"/>
                  <a:pt x="37936" y="40965"/>
                </a:cubicBezTo>
                <a:cubicBezTo>
                  <a:pt x="37936" y="37862"/>
                  <a:pt x="36539" y="30620"/>
                  <a:pt x="39334" y="30620"/>
                </a:cubicBezTo>
                <a:cubicBezTo>
                  <a:pt x="37936" y="26275"/>
                  <a:pt x="37936" y="20482"/>
                  <a:pt x="37936" y="19034"/>
                </a:cubicBezTo>
                <a:cubicBezTo>
                  <a:pt x="39334" y="10137"/>
                  <a:pt x="47920" y="0"/>
                  <a:pt x="60698" y="0"/>
                </a:cubicBezTo>
                <a:cubicBezTo>
                  <a:pt x="74675" y="0"/>
                  <a:pt x="81863" y="10137"/>
                  <a:pt x="81863" y="19034"/>
                </a:cubicBezTo>
                <a:cubicBezTo>
                  <a:pt x="81863" y="20482"/>
                  <a:pt x="81863" y="26275"/>
                  <a:pt x="80266" y="30620"/>
                </a:cubicBezTo>
                <a:cubicBezTo>
                  <a:pt x="84658" y="30620"/>
                  <a:pt x="83261" y="37862"/>
                  <a:pt x="83261" y="40965"/>
                </a:cubicBezTo>
                <a:cubicBezTo>
                  <a:pt x="83261" y="43862"/>
                  <a:pt x="81863" y="48206"/>
                  <a:pt x="78868" y="46758"/>
                </a:cubicBezTo>
                <a:cubicBezTo>
                  <a:pt x="77470" y="56896"/>
                  <a:pt x="73277" y="61241"/>
                  <a:pt x="73277" y="61241"/>
                </a:cubicBezTo>
                <a:cubicBezTo>
                  <a:pt x="73277" y="73034"/>
                  <a:pt x="73277" y="73034"/>
                  <a:pt x="73277" y="73034"/>
                </a:cubicBezTo>
                <a:cubicBezTo>
                  <a:pt x="73277" y="73034"/>
                  <a:pt x="76073" y="74482"/>
                  <a:pt x="87454" y="78827"/>
                </a:cubicBezTo>
                <a:cubicBezTo>
                  <a:pt x="88851" y="80275"/>
                  <a:pt x="90249" y="80275"/>
                  <a:pt x="91647" y="80275"/>
                </a:cubicBezTo>
                <a:cubicBezTo>
                  <a:pt x="90249" y="83379"/>
                  <a:pt x="90249" y="84827"/>
                  <a:pt x="90249" y="87724"/>
                </a:cubicBezTo>
                <a:lnTo>
                  <a:pt x="90249" y="89172"/>
                </a:lnTo>
                <a:close/>
                <a:moveTo>
                  <a:pt x="119800" y="114000"/>
                </a:moveTo>
                <a:lnTo>
                  <a:pt x="119800" y="114000"/>
                </a:lnTo>
                <a:cubicBezTo>
                  <a:pt x="119800" y="118344"/>
                  <a:pt x="118402" y="119793"/>
                  <a:pt x="114209" y="119793"/>
                </a:cubicBezTo>
                <a:cubicBezTo>
                  <a:pt x="111414" y="119793"/>
                  <a:pt x="111414" y="119793"/>
                  <a:pt x="111414" y="119793"/>
                </a:cubicBezTo>
                <a:cubicBezTo>
                  <a:pt x="119800" y="111103"/>
                  <a:pt x="119800" y="111103"/>
                  <a:pt x="119800" y="111103"/>
                </a:cubicBezTo>
                <a:cubicBezTo>
                  <a:pt x="119800" y="114000"/>
                  <a:pt x="119800" y="114000"/>
                  <a:pt x="119800" y="114000"/>
                </a:cubicBezTo>
                <a:close/>
              </a:path>
            </a:pathLst>
          </a:custGeom>
          <a:solidFill>
            <a:srgbClr val="111111"/>
          </a:solidFill>
          <a:ln>
            <a:noFill/>
          </a:ln>
        </p:spPr>
        <p:txBody>
          <a:bodyPr lIns="45713" tIns="22850" rIns="45713" bIns="22850" anchor="ctr" anchorCtr="0">
            <a:noAutofit/>
          </a:bodyPr>
          <a:lstStyle/>
          <a:p>
            <a:endParaRPr>
              <a:solidFill>
                <a:schemeClr val="dk1"/>
              </a:solidFill>
              <a:latin typeface="Roboto"/>
              <a:ea typeface="Roboto"/>
              <a:cs typeface="Roboto"/>
              <a:sym typeface="Roboto"/>
            </a:endParaRPr>
          </a:p>
        </p:txBody>
      </p:sp>
      <p:sp>
        <p:nvSpPr>
          <p:cNvPr id="4837" name="Shape 4837"/>
          <p:cNvSpPr/>
          <p:nvPr/>
        </p:nvSpPr>
        <p:spPr>
          <a:xfrm>
            <a:off x="4057555" y="3226403"/>
            <a:ext cx="287792" cy="279400"/>
          </a:xfrm>
          <a:custGeom>
            <a:avLst/>
            <a:gdLst/>
            <a:ahLst/>
            <a:cxnLst/>
            <a:rect l="0" t="0" r="0" b="0"/>
            <a:pathLst>
              <a:path w="120000" h="120000" extrusionOk="0">
                <a:moveTo>
                  <a:pt x="114209" y="106758"/>
                </a:moveTo>
                <a:lnTo>
                  <a:pt x="114209" y="106758"/>
                </a:lnTo>
                <a:cubicBezTo>
                  <a:pt x="88851" y="106758"/>
                  <a:pt x="88851" y="106758"/>
                  <a:pt x="88851" y="106758"/>
                </a:cubicBezTo>
                <a:cubicBezTo>
                  <a:pt x="91647" y="111103"/>
                  <a:pt x="91647" y="111103"/>
                  <a:pt x="91647" y="111103"/>
                </a:cubicBezTo>
                <a:cubicBezTo>
                  <a:pt x="93044" y="111103"/>
                  <a:pt x="93044" y="112551"/>
                  <a:pt x="93044" y="114000"/>
                </a:cubicBezTo>
                <a:cubicBezTo>
                  <a:pt x="93044" y="118344"/>
                  <a:pt x="91647" y="119793"/>
                  <a:pt x="87454" y="119793"/>
                </a:cubicBezTo>
                <a:cubicBezTo>
                  <a:pt x="86056" y="119793"/>
                  <a:pt x="84658" y="119793"/>
                  <a:pt x="84658" y="118344"/>
                </a:cubicBezTo>
                <a:cubicBezTo>
                  <a:pt x="70482" y="105310"/>
                  <a:pt x="70482" y="105310"/>
                  <a:pt x="70482" y="105310"/>
                </a:cubicBezTo>
                <a:cubicBezTo>
                  <a:pt x="69084" y="103862"/>
                  <a:pt x="69084" y="102206"/>
                  <a:pt x="69084" y="100758"/>
                </a:cubicBezTo>
                <a:cubicBezTo>
                  <a:pt x="69084" y="99310"/>
                  <a:pt x="69084" y="97862"/>
                  <a:pt x="70482" y="96413"/>
                </a:cubicBezTo>
                <a:cubicBezTo>
                  <a:pt x="84658" y="83379"/>
                  <a:pt x="84658" y="83379"/>
                  <a:pt x="84658" y="83379"/>
                </a:cubicBezTo>
                <a:cubicBezTo>
                  <a:pt x="84658" y="81931"/>
                  <a:pt x="86056" y="81931"/>
                  <a:pt x="87454" y="81931"/>
                </a:cubicBezTo>
                <a:cubicBezTo>
                  <a:pt x="91647" y="81931"/>
                  <a:pt x="93044" y="83379"/>
                  <a:pt x="93044" y="87724"/>
                </a:cubicBezTo>
                <a:cubicBezTo>
                  <a:pt x="93044" y="89172"/>
                  <a:pt x="93044" y="90620"/>
                  <a:pt x="91647" y="90620"/>
                </a:cubicBezTo>
                <a:cubicBezTo>
                  <a:pt x="88851" y="94965"/>
                  <a:pt x="88851" y="94965"/>
                  <a:pt x="88851" y="94965"/>
                </a:cubicBezTo>
                <a:cubicBezTo>
                  <a:pt x="114209" y="94965"/>
                  <a:pt x="114209" y="94965"/>
                  <a:pt x="114209" y="94965"/>
                </a:cubicBezTo>
                <a:cubicBezTo>
                  <a:pt x="117004" y="94965"/>
                  <a:pt x="119800" y="97862"/>
                  <a:pt x="119800" y="100758"/>
                </a:cubicBezTo>
                <a:cubicBezTo>
                  <a:pt x="119800" y="103862"/>
                  <a:pt x="117004" y="106758"/>
                  <a:pt x="114209" y="106758"/>
                </a:cubicBezTo>
                <a:close/>
                <a:moveTo>
                  <a:pt x="98635" y="87724"/>
                </a:moveTo>
                <a:lnTo>
                  <a:pt x="98635" y="87724"/>
                </a:lnTo>
                <a:cubicBezTo>
                  <a:pt x="98635" y="86275"/>
                  <a:pt x="98635" y="84827"/>
                  <a:pt x="98635" y="83379"/>
                </a:cubicBezTo>
                <a:cubicBezTo>
                  <a:pt x="100033" y="83379"/>
                  <a:pt x="101430" y="83379"/>
                  <a:pt x="104226" y="84827"/>
                </a:cubicBezTo>
                <a:cubicBezTo>
                  <a:pt x="107221" y="86275"/>
                  <a:pt x="108618" y="87724"/>
                  <a:pt x="110016" y="89172"/>
                </a:cubicBezTo>
                <a:cubicBezTo>
                  <a:pt x="98635" y="89172"/>
                  <a:pt x="98635" y="89172"/>
                  <a:pt x="98635" y="89172"/>
                </a:cubicBezTo>
                <a:lnTo>
                  <a:pt x="98635" y="87724"/>
                </a:lnTo>
                <a:close/>
                <a:moveTo>
                  <a:pt x="78868" y="46758"/>
                </a:moveTo>
                <a:lnTo>
                  <a:pt x="78868" y="46758"/>
                </a:lnTo>
                <a:cubicBezTo>
                  <a:pt x="77470" y="56896"/>
                  <a:pt x="73277" y="61241"/>
                  <a:pt x="73277" y="61241"/>
                </a:cubicBezTo>
                <a:cubicBezTo>
                  <a:pt x="73277" y="73034"/>
                  <a:pt x="73277" y="73034"/>
                  <a:pt x="73277" y="73034"/>
                </a:cubicBezTo>
                <a:cubicBezTo>
                  <a:pt x="73277" y="73034"/>
                  <a:pt x="74675" y="73034"/>
                  <a:pt x="81663" y="77379"/>
                </a:cubicBezTo>
                <a:lnTo>
                  <a:pt x="80266" y="78827"/>
                </a:lnTo>
                <a:cubicBezTo>
                  <a:pt x="66289" y="92068"/>
                  <a:pt x="66289" y="92068"/>
                  <a:pt x="66289" y="92068"/>
                </a:cubicBezTo>
                <a:cubicBezTo>
                  <a:pt x="64891" y="94965"/>
                  <a:pt x="63494" y="97862"/>
                  <a:pt x="63494" y="100758"/>
                </a:cubicBezTo>
                <a:cubicBezTo>
                  <a:pt x="63494" y="103862"/>
                  <a:pt x="64891" y="106758"/>
                  <a:pt x="66289" y="109655"/>
                </a:cubicBezTo>
                <a:cubicBezTo>
                  <a:pt x="77470" y="119793"/>
                  <a:pt x="77470" y="119793"/>
                  <a:pt x="77470" y="119793"/>
                </a:cubicBezTo>
                <a:cubicBezTo>
                  <a:pt x="5590" y="119793"/>
                  <a:pt x="5590" y="119793"/>
                  <a:pt x="5590" y="119793"/>
                </a:cubicBezTo>
                <a:cubicBezTo>
                  <a:pt x="1397" y="119793"/>
                  <a:pt x="0" y="118344"/>
                  <a:pt x="0" y="114000"/>
                </a:cubicBezTo>
                <a:cubicBezTo>
                  <a:pt x="0" y="114000"/>
                  <a:pt x="0" y="93517"/>
                  <a:pt x="13976" y="84827"/>
                </a:cubicBezTo>
                <a:cubicBezTo>
                  <a:pt x="23960" y="80275"/>
                  <a:pt x="19567" y="84827"/>
                  <a:pt x="32346" y="78827"/>
                </a:cubicBezTo>
                <a:cubicBezTo>
                  <a:pt x="43727" y="74482"/>
                  <a:pt x="46522" y="73034"/>
                  <a:pt x="46522" y="73034"/>
                </a:cubicBezTo>
                <a:cubicBezTo>
                  <a:pt x="46522" y="61241"/>
                  <a:pt x="46522" y="61241"/>
                  <a:pt x="46522" y="61241"/>
                </a:cubicBezTo>
                <a:cubicBezTo>
                  <a:pt x="46522" y="61241"/>
                  <a:pt x="42129" y="56896"/>
                  <a:pt x="40732" y="46758"/>
                </a:cubicBezTo>
                <a:cubicBezTo>
                  <a:pt x="37936" y="48206"/>
                  <a:pt x="36539" y="43862"/>
                  <a:pt x="36539" y="40965"/>
                </a:cubicBezTo>
                <a:cubicBezTo>
                  <a:pt x="36539" y="37862"/>
                  <a:pt x="35141" y="30620"/>
                  <a:pt x="39334" y="30620"/>
                </a:cubicBezTo>
                <a:cubicBezTo>
                  <a:pt x="37936" y="26275"/>
                  <a:pt x="37936" y="20482"/>
                  <a:pt x="37936" y="19034"/>
                </a:cubicBezTo>
                <a:cubicBezTo>
                  <a:pt x="37936" y="10137"/>
                  <a:pt x="46522" y="0"/>
                  <a:pt x="59101" y="0"/>
                </a:cubicBezTo>
                <a:cubicBezTo>
                  <a:pt x="74675" y="0"/>
                  <a:pt x="80266" y="10137"/>
                  <a:pt x="81663" y="19034"/>
                </a:cubicBezTo>
                <a:cubicBezTo>
                  <a:pt x="81663" y="20482"/>
                  <a:pt x="81663" y="26275"/>
                  <a:pt x="80266" y="30620"/>
                </a:cubicBezTo>
                <a:cubicBezTo>
                  <a:pt x="84658" y="30620"/>
                  <a:pt x="83261" y="37862"/>
                  <a:pt x="81663" y="40965"/>
                </a:cubicBezTo>
                <a:cubicBezTo>
                  <a:pt x="81663" y="43862"/>
                  <a:pt x="81663" y="48206"/>
                  <a:pt x="78868" y="46758"/>
                </a:cubicBezTo>
                <a:close/>
                <a:moveTo>
                  <a:pt x="98635" y="112551"/>
                </a:moveTo>
                <a:lnTo>
                  <a:pt x="98635" y="112551"/>
                </a:lnTo>
                <a:cubicBezTo>
                  <a:pt x="114209" y="112551"/>
                  <a:pt x="114209" y="112551"/>
                  <a:pt x="114209" y="112551"/>
                </a:cubicBezTo>
                <a:cubicBezTo>
                  <a:pt x="115607" y="112551"/>
                  <a:pt x="118402" y="112551"/>
                  <a:pt x="119800" y="111103"/>
                </a:cubicBezTo>
                <a:cubicBezTo>
                  <a:pt x="119800" y="112551"/>
                  <a:pt x="119800" y="114000"/>
                  <a:pt x="119800" y="114000"/>
                </a:cubicBezTo>
                <a:cubicBezTo>
                  <a:pt x="119800" y="118344"/>
                  <a:pt x="117004" y="119793"/>
                  <a:pt x="114209" y="119793"/>
                </a:cubicBezTo>
                <a:cubicBezTo>
                  <a:pt x="97237" y="119793"/>
                  <a:pt x="97237" y="119793"/>
                  <a:pt x="97237" y="119793"/>
                </a:cubicBezTo>
                <a:cubicBezTo>
                  <a:pt x="98635" y="118344"/>
                  <a:pt x="98635" y="116896"/>
                  <a:pt x="98635" y="114000"/>
                </a:cubicBezTo>
                <a:lnTo>
                  <a:pt x="98635" y="112551"/>
                </a:lnTo>
                <a:close/>
              </a:path>
            </a:pathLst>
          </a:custGeom>
          <a:solidFill>
            <a:srgbClr val="111111"/>
          </a:solidFill>
          <a:ln>
            <a:noFill/>
          </a:ln>
        </p:spPr>
        <p:txBody>
          <a:bodyPr lIns="45713" tIns="22850" rIns="45713" bIns="22850" anchor="ctr" anchorCtr="0">
            <a:noAutofit/>
          </a:bodyPr>
          <a:lstStyle/>
          <a:p>
            <a:endParaRPr>
              <a:solidFill>
                <a:schemeClr val="dk1"/>
              </a:solidFill>
              <a:latin typeface="Roboto"/>
              <a:ea typeface="Roboto"/>
              <a:cs typeface="Roboto"/>
              <a:sym typeface="Roboto"/>
            </a:endParaRPr>
          </a:p>
        </p:txBody>
      </p:sp>
      <p:sp>
        <p:nvSpPr>
          <p:cNvPr id="4838" name="Shape 4838"/>
          <p:cNvSpPr/>
          <p:nvPr/>
        </p:nvSpPr>
        <p:spPr>
          <a:xfrm>
            <a:off x="3549687" y="3226403"/>
            <a:ext cx="292024" cy="279400"/>
          </a:xfrm>
          <a:custGeom>
            <a:avLst/>
            <a:gdLst/>
            <a:ahLst/>
            <a:cxnLst/>
            <a:rect l="0" t="0" r="0" b="0"/>
            <a:pathLst>
              <a:path w="120000" h="120000" extrusionOk="0">
                <a:moveTo>
                  <a:pt x="110147" y="102206"/>
                </a:moveTo>
                <a:lnTo>
                  <a:pt x="110147" y="102206"/>
                </a:lnTo>
                <a:cubicBezTo>
                  <a:pt x="117044" y="111103"/>
                  <a:pt x="117044" y="111103"/>
                  <a:pt x="117044" y="111103"/>
                </a:cubicBezTo>
                <a:cubicBezTo>
                  <a:pt x="118423" y="111103"/>
                  <a:pt x="119802" y="112551"/>
                  <a:pt x="119802" y="114000"/>
                </a:cubicBezTo>
                <a:cubicBezTo>
                  <a:pt x="119802" y="118344"/>
                  <a:pt x="117044" y="119793"/>
                  <a:pt x="114285" y="119793"/>
                </a:cubicBezTo>
                <a:cubicBezTo>
                  <a:pt x="112906" y="119793"/>
                  <a:pt x="111527" y="119793"/>
                  <a:pt x="110147" y="118344"/>
                </a:cubicBezTo>
                <a:cubicBezTo>
                  <a:pt x="103054" y="111103"/>
                  <a:pt x="103054" y="111103"/>
                  <a:pt x="103054" y="111103"/>
                </a:cubicBezTo>
                <a:cubicBezTo>
                  <a:pt x="94778" y="118344"/>
                  <a:pt x="94778" y="118344"/>
                  <a:pt x="94778" y="118344"/>
                </a:cubicBezTo>
                <a:cubicBezTo>
                  <a:pt x="94778" y="119793"/>
                  <a:pt x="93399" y="119793"/>
                  <a:pt x="92019" y="119793"/>
                </a:cubicBezTo>
                <a:cubicBezTo>
                  <a:pt x="87881" y="119793"/>
                  <a:pt x="86502" y="118344"/>
                  <a:pt x="86502" y="114000"/>
                </a:cubicBezTo>
                <a:cubicBezTo>
                  <a:pt x="86502" y="112551"/>
                  <a:pt x="86502" y="111103"/>
                  <a:pt x="87881" y="111103"/>
                </a:cubicBezTo>
                <a:cubicBezTo>
                  <a:pt x="94778" y="102206"/>
                  <a:pt x="94778" y="102206"/>
                  <a:pt x="94778" y="102206"/>
                </a:cubicBezTo>
                <a:cubicBezTo>
                  <a:pt x="87881" y="94965"/>
                  <a:pt x="87881" y="94965"/>
                  <a:pt x="87881" y="94965"/>
                </a:cubicBezTo>
                <a:cubicBezTo>
                  <a:pt x="86502" y="93517"/>
                  <a:pt x="86502" y="92068"/>
                  <a:pt x="86502" y="90620"/>
                </a:cubicBezTo>
                <a:cubicBezTo>
                  <a:pt x="86502" y="87724"/>
                  <a:pt x="87881" y="84827"/>
                  <a:pt x="92019" y="84827"/>
                </a:cubicBezTo>
                <a:cubicBezTo>
                  <a:pt x="93399" y="84827"/>
                  <a:pt x="94778" y="86275"/>
                  <a:pt x="94778" y="87724"/>
                </a:cubicBezTo>
                <a:cubicBezTo>
                  <a:pt x="103054" y="94965"/>
                  <a:pt x="103054" y="94965"/>
                  <a:pt x="103054" y="94965"/>
                </a:cubicBezTo>
                <a:cubicBezTo>
                  <a:pt x="110147" y="87724"/>
                  <a:pt x="110147" y="87724"/>
                  <a:pt x="110147" y="87724"/>
                </a:cubicBezTo>
                <a:cubicBezTo>
                  <a:pt x="111527" y="86275"/>
                  <a:pt x="112906" y="84827"/>
                  <a:pt x="114285" y="84827"/>
                </a:cubicBezTo>
                <a:cubicBezTo>
                  <a:pt x="117044" y="84827"/>
                  <a:pt x="119802" y="87724"/>
                  <a:pt x="119802" y="90620"/>
                </a:cubicBezTo>
                <a:cubicBezTo>
                  <a:pt x="119802" y="92068"/>
                  <a:pt x="118423" y="93517"/>
                  <a:pt x="117044" y="94965"/>
                </a:cubicBezTo>
                <a:lnTo>
                  <a:pt x="110147" y="102206"/>
                </a:lnTo>
                <a:close/>
                <a:moveTo>
                  <a:pt x="80788" y="90620"/>
                </a:moveTo>
                <a:lnTo>
                  <a:pt x="80788" y="90620"/>
                </a:lnTo>
                <a:cubicBezTo>
                  <a:pt x="80788" y="94965"/>
                  <a:pt x="82167" y="97862"/>
                  <a:pt x="83546" y="99310"/>
                </a:cubicBezTo>
                <a:cubicBezTo>
                  <a:pt x="86502" y="102206"/>
                  <a:pt x="86502" y="102206"/>
                  <a:pt x="86502" y="102206"/>
                </a:cubicBezTo>
                <a:cubicBezTo>
                  <a:pt x="83546" y="106758"/>
                  <a:pt x="83546" y="106758"/>
                  <a:pt x="83546" y="106758"/>
                </a:cubicBezTo>
                <a:cubicBezTo>
                  <a:pt x="82167" y="108206"/>
                  <a:pt x="80788" y="111103"/>
                  <a:pt x="80788" y="114000"/>
                </a:cubicBezTo>
                <a:cubicBezTo>
                  <a:pt x="80788" y="116896"/>
                  <a:pt x="80788" y="118344"/>
                  <a:pt x="82167" y="119793"/>
                </a:cubicBezTo>
                <a:cubicBezTo>
                  <a:pt x="5714" y="119793"/>
                  <a:pt x="5714" y="119793"/>
                  <a:pt x="5714" y="119793"/>
                </a:cubicBezTo>
                <a:cubicBezTo>
                  <a:pt x="2955" y="119793"/>
                  <a:pt x="0" y="118344"/>
                  <a:pt x="0" y="114000"/>
                </a:cubicBezTo>
                <a:cubicBezTo>
                  <a:pt x="0" y="114000"/>
                  <a:pt x="0" y="93517"/>
                  <a:pt x="15369" y="84827"/>
                </a:cubicBezTo>
                <a:cubicBezTo>
                  <a:pt x="25221" y="80275"/>
                  <a:pt x="20886" y="84827"/>
                  <a:pt x="32118" y="78827"/>
                </a:cubicBezTo>
                <a:cubicBezTo>
                  <a:pt x="44532" y="74482"/>
                  <a:pt x="47487" y="73034"/>
                  <a:pt x="47487" y="73034"/>
                </a:cubicBezTo>
                <a:cubicBezTo>
                  <a:pt x="47487" y="61241"/>
                  <a:pt x="47487" y="61241"/>
                  <a:pt x="47487" y="61241"/>
                </a:cubicBezTo>
                <a:cubicBezTo>
                  <a:pt x="47487" y="61241"/>
                  <a:pt x="43152" y="56896"/>
                  <a:pt x="41773" y="46758"/>
                </a:cubicBezTo>
                <a:cubicBezTo>
                  <a:pt x="39014" y="48206"/>
                  <a:pt x="37635" y="43862"/>
                  <a:pt x="37635" y="40965"/>
                </a:cubicBezTo>
                <a:cubicBezTo>
                  <a:pt x="37635" y="37862"/>
                  <a:pt x="36256" y="30620"/>
                  <a:pt x="39014" y="30620"/>
                </a:cubicBezTo>
                <a:cubicBezTo>
                  <a:pt x="39014" y="26275"/>
                  <a:pt x="37635" y="20482"/>
                  <a:pt x="39014" y="19034"/>
                </a:cubicBezTo>
                <a:cubicBezTo>
                  <a:pt x="39014" y="10137"/>
                  <a:pt x="47487" y="0"/>
                  <a:pt x="59901" y="0"/>
                </a:cubicBezTo>
                <a:cubicBezTo>
                  <a:pt x="75270" y="0"/>
                  <a:pt x="80788" y="10137"/>
                  <a:pt x="82167" y="19034"/>
                </a:cubicBezTo>
                <a:cubicBezTo>
                  <a:pt x="82167" y="20482"/>
                  <a:pt x="80788" y="26275"/>
                  <a:pt x="80788" y="30620"/>
                </a:cubicBezTo>
                <a:cubicBezTo>
                  <a:pt x="83546" y="30620"/>
                  <a:pt x="82167" y="37862"/>
                  <a:pt x="82167" y="40965"/>
                </a:cubicBezTo>
                <a:cubicBezTo>
                  <a:pt x="82167" y="43862"/>
                  <a:pt x="80788" y="48206"/>
                  <a:pt x="78029" y="46758"/>
                </a:cubicBezTo>
                <a:cubicBezTo>
                  <a:pt x="76650" y="56896"/>
                  <a:pt x="72512" y="61241"/>
                  <a:pt x="72512" y="61241"/>
                </a:cubicBezTo>
                <a:cubicBezTo>
                  <a:pt x="72512" y="73034"/>
                  <a:pt x="72512" y="73034"/>
                  <a:pt x="72512" y="73034"/>
                </a:cubicBezTo>
                <a:cubicBezTo>
                  <a:pt x="72512" y="73034"/>
                  <a:pt x="75270" y="74482"/>
                  <a:pt x="87881" y="78827"/>
                </a:cubicBezTo>
                <a:cubicBezTo>
                  <a:pt x="87881" y="78827"/>
                  <a:pt x="87881" y="80275"/>
                  <a:pt x="89261" y="80275"/>
                </a:cubicBezTo>
                <a:cubicBezTo>
                  <a:pt x="83546" y="81931"/>
                  <a:pt x="80788" y="86275"/>
                  <a:pt x="80788" y="90620"/>
                </a:cubicBezTo>
                <a:close/>
              </a:path>
            </a:pathLst>
          </a:custGeom>
          <a:solidFill>
            <a:srgbClr val="111111"/>
          </a:solidFill>
          <a:ln>
            <a:noFill/>
          </a:ln>
        </p:spPr>
        <p:txBody>
          <a:bodyPr lIns="45713" tIns="22850" rIns="45713" bIns="22850" anchor="ctr" anchorCtr="0">
            <a:noAutofit/>
          </a:bodyPr>
          <a:lstStyle/>
          <a:p>
            <a:endParaRPr>
              <a:solidFill>
                <a:schemeClr val="dk1"/>
              </a:solidFill>
              <a:latin typeface="Roboto"/>
              <a:ea typeface="Roboto"/>
              <a:cs typeface="Roboto"/>
              <a:sym typeface="Roboto"/>
            </a:endParaRPr>
          </a:p>
        </p:txBody>
      </p:sp>
      <p:sp>
        <p:nvSpPr>
          <p:cNvPr id="4839" name="Shape 4839"/>
          <p:cNvSpPr/>
          <p:nvPr/>
        </p:nvSpPr>
        <p:spPr>
          <a:xfrm>
            <a:off x="3043935" y="3226403"/>
            <a:ext cx="289909" cy="279400"/>
          </a:xfrm>
          <a:custGeom>
            <a:avLst/>
            <a:gdLst/>
            <a:ahLst/>
            <a:cxnLst/>
            <a:rect l="0" t="0" r="0" b="0"/>
            <a:pathLst>
              <a:path w="120000" h="120000" extrusionOk="0">
                <a:moveTo>
                  <a:pt x="102857" y="114000"/>
                </a:moveTo>
                <a:lnTo>
                  <a:pt x="102857" y="114000"/>
                </a:lnTo>
                <a:cubicBezTo>
                  <a:pt x="102857" y="115448"/>
                  <a:pt x="101461" y="116896"/>
                  <a:pt x="100066" y="116896"/>
                </a:cubicBezTo>
                <a:cubicBezTo>
                  <a:pt x="98671" y="116896"/>
                  <a:pt x="97275" y="115448"/>
                  <a:pt x="95880" y="114000"/>
                </a:cubicBezTo>
                <a:cubicBezTo>
                  <a:pt x="88903" y="106758"/>
                  <a:pt x="88903" y="106758"/>
                  <a:pt x="88903" y="106758"/>
                </a:cubicBezTo>
                <a:cubicBezTo>
                  <a:pt x="87508" y="105310"/>
                  <a:pt x="85913" y="103862"/>
                  <a:pt x="85913" y="102206"/>
                </a:cubicBezTo>
                <a:cubicBezTo>
                  <a:pt x="85913" y="99310"/>
                  <a:pt x="88903" y="96413"/>
                  <a:pt x="91694" y="96413"/>
                </a:cubicBezTo>
                <a:cubicBezTo>
                  <a:pt x="93089" y="96413"/>
                  <a:pt x="94485" y="97862"/>
                  <a:pt x="95880" y="99310"/>
                </a:cubicBezTo>
                <a:cubicBezTo>
                  <a:pt x="100066" y="102206"/>
                  <a:pt x="100066" y="102206"/>
                  <a:pt x="100066" y="102206"/>
                </a:cubicBezTo>
                <a:cubicBezTo>
                  <a:pt x="111428" y="90620"/>
                  <a:pt x="111428" y="90620"/>
                  <a:pt x="111428" y="90620"/>
                </a:cubicBezTo>
                <a:cubicBezTo>
                  <a:pt x="111428" y="89172"/>
                  <a:pt x="112823" y="89172"/>
                  <a:pt x="114219" y="89172"/>
                </a:cubicBezTo>
                <a:cubicBezTo>
                  <a:pt x="118405" y="89172"/>
                  <a:pt x="119800" y="92068"/>
                  <a:pt x="119800" y="94965"/>
                </a:cubicBezTo>
                <a:cubicBezTo>
                  <a:pt x="119800" y="96413"/>
                  <a:pt x="119800" y="97862"/>
                  <a:pt x="118405" y="99310"/>
                </a:cubicBezTo>
                <a:lnTo>
                  <a:pt x="102857" y="114000"/>
                </a:lnTo>
                <a:close/>
                <a:moveTo>
                  <a:pt x="100066" y="93517"/>
                </a:moveTo>
                <a:lnTo>
                  <a:pt x="100066" y="93517"/>
                </a:lnTo>
                <a:cubicBezTo>
                  <a:pt x="97275" y="92068"/>
                  <a:pt x="94485" y="90620"/>
                  <a:pt x="91694" y="90620"/>
                </a:cubicBezTo>
                <a:cubicBezTo>
                  <a:pt x="85913" y="90620"/>
                  <a:pt x="80332" y="96413"/>
                  <a:pt x="80332" y="102206"/>
                </a:cubicBezTo>
                <a:cubicBezTo>
                  <a:pt x="80332" y="106758"/>
                  <a:pt x="81727" y="109655"/>
                  <a:pt x="84518" y="111103"/>
                </a:cubicBezTo>
                <a:cubicBezTo>
                  <a:pt x="91694" y="118344"/>
                  <a:pt x="91694" y="118344"/>
                  <a:pt x="91694" y="118344"/>
                </a:cubicBezTo>
                <a:cubicBezTo>
                  <a:pt x="91694" y="119793"/>
                  <a:pt x="93089" y="119793"/>
                  <a:pt x="93089" y="119793"/>
                </a:cubicBezTo>
                <a:cubicBezTo>
                  <a:pt x="5780" y="119793"/>
                  <a:pt x="5780" y="119793"/>
                  <a:pt x="5780" y="119793"/>
                </a:cubicBezTo>
                <a:cubicBezTo>
                  <a:pt x="2990" y="119793"/>
                  <a:pt x="0" y="118344"/>
                  <a:pt x="0" y="114000"/>
                </a:cubicBezTo>
                <a:cubicBezTo>
                  <a:pt x="0" y="114000"/>
                  <a:pt x="0" y="93517"/>
                  <a:pt x="15548" y="84827"/>
                </a:cubicBezTo>
                <a:cubicBezTo>
                  <a:pt x="23920" y="80275"/>
                  <a:pt x="21129" y="84827"/>
                  <a:pt x="32491" y="78827"/>
                </a:cubicBezTo>
                <a:cubicBezTo>
                  <a:pt x="43654" y="74482"/>
                  <a:pt x="46445" y="73034"/>
                  <a:pt x="46445" y="73034"/>
                </a:cubicBezTo>
                <a:cubicBezTo>
                  <a:pt x="46445" y="61241"/>
                  <a:pt x="46445" y="61241"/>
                  <a:pt x="46445" y="61241"/>
                </a:cubicBezTo>
                <a:cubicBezTo>
                  <a:pt x="46445" y="61241"/>
                  <a:pt x="42259" y="56896"/>
                  <a:pt x="40863" y="46758"/>
                </a:cubicBezTo>
                <a:cubicBezTo>
                  <a:pt x="38073" y="48206"/>
                  <a:pt x="38073" y="43862"/>
                  <a:pt x="38073" y="40965"/>
                </a:cubicBezTo>
                <a:cubicBezTo>
                  <a:pt x="38073" y="37862"/>
                  <a:pt x="36677" y="30620"/>
                  <a:pt x="39468" y="30620"/>
                </a:cubicBezTo>
                <a:cubicBezTo>
                  <a:pt x="38073" y="26275"/>
                  <a:pt x="38073" y="20482"/>
                  <a:pt x="38073" y="19034"/>
                </a:cubicBezTo>
                <a:cubicBezTo>
                  <a:pt x="39468" y="10137"/>
                  <a:pt x="48039" y="0"/>
                  <a:pt x="60598" y="0"/>
                </a:cubicBezTo>
                <a:cubicBezTo>
                  <a:pt x="74750" y="0"/>
                  <a:pt x="81727" y="10137"/>
                  <a:pt x="81727" y="19034"/>
                </a:cubicBezTo>
                <a:cubicBezTo>
                  <a:pt x="81727" y="20482"/>
                  <a:pt x="81727" y="26275"/>
                  <a:pt x="80332" y="30620"/>
                </a:cubicBezTo>
                <a:cubicBezTo>
                  <a:pt x="84518" y="30620"/>
                  <a:pt x="83122" y="37862"/>
                  <a:pt x="83122" y="40965"/>
                </a:cubicBezTo>
                <a:cubicBezTo>
                  <a:pt x="83122" y="43862"/>
                  <a:pt x="81727" y="48206"/>
                  <a:pt x="78936" y="46758"/>
                </a:cubicBezTo>
                <a:cubicBezTo>
                  <a:pt x="77541" y="56896"/>
                  <a:pt x="73355" y="61241"/>
                  <a:pt x="73355" y="61241"/>
                </a:cubicBezTo>
                <a:cubicBezTo>
                  <a:pt x="73355" y="73034"/>
                  <a:pt x="73355" y="73034"/>
                  <a:pt x="73355" y="73034"/>
                </a:cubicBezTo>
                <a:cubicBezTo>
                  <a:pt x="73355" y="73034"/>
                  <a:pt x="76146" y="74482"/>
                  <a:pt x="87508" y="78827"/>
                </a:cubicBezTo>
                <a:cubicBezTo>
                  <a:pt x="100066" y="84827"/>
                  <a:pt x="95880" y="80275"/>
                  <a:pt x="105647" y="84827"/>
                </a:cubicBezTo>
                <a:cubicBezTo>
                  <a:pt x="105647" y="86275"/>
                  <a:pt x="105647" y="86275"/>
                  <a:pt x="107043" y="86275"/>
                </a:cubicBezTo>
                <a:lnTo>
                  <a:pt x="100066" y="93517"/>
                </a:lnTo>
                <a:close/>
                <a:moveTo>
                  <a:pt x="119800" y="106758"/>
                </a:moveTo>
                <a:lnTo>
                  <a:pt x="119800" y="106758"/>
                </a:lnTo>
                <a:cubicBezTo>
                  <a:pt x="119800" y="111103"/>
                  <a:pt x="119800" y="114000"/>
                  <a:pt x="119800" y="114000"/>
                </a:cubicBezTo>
                <a:cubicBezTo>
                  <a:pt x="119800" y="118344"/>
                  <a:pt x="118405" y="119793"/>
                  <a:pt x="114219" y="119793"/>
                </a:cubicBezTo>
                <a:cubicBezTo>
                  <a:pt x="105647" y="119793"/>
                  <a:pt x="105647" y="119793"/>
                  <a:pt x="105647" y="119793"/>
                </a:cubicBezTo>
                <a:cubicBezTo>
                  <a:pt x="107043" y="119793"/>
                  <a:pt x="107043" y="119793"/>
                  <a:pt x="107043" y="118344"/>
                </a:cubicBezTo>
                <a:lnTo>
                  <a:pt x="119800" y="106758"/>
                </a:lnTo>
                <a:close/>
              </a:path>
            </a:pathLst>
          </a:custGeom>
          <a:solidFill>
            <a:srgbClr val="111111"/>
          </a:solidFill>
          <a:ln>
            <a:noFill/>
          </a:ln>
        </p:spPr>
        <p:txBody>
          <a:bodyPr lIns="45713" tIns="22850" rIns="45713" bIns="22850" anchor="ctr" anchorCtr="0">
            <a:noAutofit/>
          </a:bodyPr>
          <a:lstStyle/>
          <a:p>
            <a:endParaRPr>
              <a:solidFill>
                <a:schemeClr val="dk1"/>
              </a:solidFill>
              <a:latin typeface="Roboto"/>
              <a:ea typeface="Roboto"/>
              <a:cs typeface="Roboto"/>
              <a:sym typeface="Roboto"/>
            </a:endParaRPr>
          </a:p>
        </p:txBody>
      </p:sp>
      <p:sp>
        <p:nvSpPr>
          <p:cNvPr id="4840" name="Shape 4840"/>
          <p:cNvSpPr/>
          <p:nvPr/>
        </p:nvSpPr>
        <p:spPr>
          <a:xfrm>
            <a:off x="2538184" y="3226403"/>
            <a:ext cx="289907" cy="279400"/>
          </a:xfrm>
          <a:custGeom>
            <a:avLst/>
            <a:gdLst/>
            <a:ahLst/>
            <a:cxnLst/>
            <a:rect l="0" t="0" r="0" b="0"/>
            <a:pathLst>
              <a:path w="120000" h="120000" extrusionOk="0">
                <a:moveTo>
                  <a:pt x="119800" y="114000"/>
                </a:moveTo>
                <a:lnTo>
                  <a:pt x="119800" y="114000"/>
                </a:lnTo>
                <a:cubicBezTo>
                  <a:pt x="119800" y="118344"/>
                  <a:pt x="117009" y="119793"/>
                  <a:pt x="114219" y="119793"/>
                </a:cubicBezTo>
                <a:cubicBezTo>
                  <a:pt x="5780" y="119793"/>
                  <a:pt x="5780" y="119793"/>
                  <a:pt x="5780" y="119793"/>
                </a:cubicBezTo>
                <a:cubicBezTo>
                  <a:pt x="1395" y="119793"/>
                  <a:pt x="0" y="118344"/>
                  <a:pt x="0" y="114000"/>
                </a:cubicBezTo>
                <a:cubicBezTo>
                  <a:pt x="0" y="114000"/>
                  <a:pt x="0" y="93517"/>
                  <a:pt x="14152" y="84827"/>
                </a:cubicBezTo>
                <a:cubicBezTo>
                  <a:pt x="23920" y="80275"/>
                  <a:pt x="19734" y="84827"/>
                  <a:pt x="32491" y="78827"/>
                </a:cubicBezTo>
                <a:cubicBezTo>
                  <a:pt x="43654" y="74482"/>
                  <a:pt x="46445" y="73034"/>
                  <a:pt x="46445" y="73034"/>
                </a:cubicBezTo>
                <a:cubicBezTo>
                  <a:pt x="46445" y="61241"/>
                  <a:pt x="46445" y="61241"/>
                  <a:pt x="46445" y="61241"/>
                </a:cubicBezTo>
                <a:cubicBezTo>
                  <a:pt x="46445" y="61241"/>
                  <a:pt x="42259" y="56896"/>
                  <a:pt x="40863" y="46758"/>
                </a:cubicBezTo>
                <a:cubicBezTo>
                  <a:pt x="38073" y="48206"/>
                  <a:pt x="36677" y="43862"/>
                  <a:pt x="36677" y="40965"/>
                </a:cubicBezTo>
                <a:cubicBezTo>
                  <a:pt x="36677" y="37862"/>
                  <a:pt x="35282" y="30620"/>
                  <a:pt x="39468" y="30620"/>
                </a:cubicBezTo>
                <a:cubicBezTo>
                  <a:pt x="38073" y="26275"/>
                  <a:pt x="38073" y="20482"/>
                  <a:pt x="38073" y="19034"/>
                </a:cubicBezTo>
                <a:cubicBezTo>
                  <a:pt x="38073" y="10137"/>
                  <a:pt x="46445" y="0"/>
                  <a:pt x="59202" y="0"/>
                </a:cubicBezTo>
                <a:cubicBezTo>
                  <a:pt x="74750" y="0"/>
                  <a:pt x="80332" y="10137"/>
                  <a:pt x="81727" y="19034"/>
                </a:cubicBezTo>
                <a:cubicBezTo>
                  <a:pt x="81727" y="20482"/>
                  <a:pt x="81727" y="26275"/>
                  <a:pt x="80332" y="30620"/>
                </a:cubicBezTo>
                <a:cubicBezTo>
                  <a:pt x="84518" y="30620"/>
                  <a:pt x="83122" y="37862"/>
                  <a:pt x="81727" y="40965"/>
                </a:cubicBezTo>
                <a:cubicBezTo>
                  <a:pt x="81727" y="43862"/>
                  <a:pt x="81727" y="48206"/>
                  <a:pt x="78936" y="46758"/>
                </a:cubicBezTo>
                <a:cubicBezTo>
                  <a:pt x="77541" y="56896"/>
                  <a:pt x="73355" y="61241"/>
                  <a:pt x="73355" y="61241"/>
                </a:cubicBezTo>
                <a:cubicBezTo>
                  <a:pt x="73355" y="73034"/>
                  <a:pt x="73355" y="73034"/>
                  <a:pt x="73355" y="73034"/>
                </a:cubicBezTo>
                <a:cubicBezTo>
                  <a:pt x="73355" y="73034"/>
                  <a:pt x="76146" y="74482"/>
                  <a:pt x="87308" y="78827"/>
                </a:cubicBezTo>
                <a:cubicBezTo>
                  <a:pt x="98671" y="84827"/>
                  <a:pt x="95880" y="80275"/>
                  <a:pt x="104252" y="84827"/>
                </a:cubicBezTo>
                <a:cubicBezTo>
                  <a:pt x="107043" y="86275"/>
                  <a:pt x="109833" y="89172"/>
                  <a:pt x="111428" y="90620"/>
                </a:cubicBezTo>
                <a:cubicBezTo>
                  <a:pt x="90299" y="90620"/>
                  <a:pt x="90299" y="90620"/>
                  <a:pt x="90299" y="90620"/>
                </a:cubicBezTo>
                <a:cubicBezTo>
                  <a:pt x="83122" y="90620"/>
                  <a:pt x="78936" y="96413"/>
                  <a:pt x="78936" y="102206"/>
                </a:cubicBezTo>
                <a:cubicBezTo>
                  <a:pt x="78936" y="109655"/>
                  <a:pt x="83122" y="114000"/>
                  <a:pt x="90299" y="114000"/>
                </a:cubicBezTo>
                <a:cubicBezTo>
                  <a:pt x="112823" y="114000"/>
                  <a:pt x="112823" y="114000"/>
                  <a:pt x="112823" y="114000"/>
                </a:cubicBezTo>
                <a:cubicBezTo>
                  <a:pt x="115614" y="114000"/>
                  <a:pt x="117009" y="114000"/>
                  <a:pt x="119800" y="111103"/>
                </a:cubicBezTo>
                <a:cubicBezTo>
                  <a:pt x="119800" y="114000"/>
                  <a:pt x="119800" y="114000"/>
                  <a:pt x="119800" y="114000"/>
                </a:cubicBezTo>
                <a:close/>
                <a:moveTo>
                  <a:pt x="112823" y="108206"/>
                </a:moveTo>
                <a:lnTo>
                  <a:pt x="112823" y="108206"/>
                </a:lnTo>
                <a:cubicBezTo>
                  <a:pt x="90299" y="108206"/>
                  <a:pt x="90299" y="108206"/>
                  <a:pt x="90299" y="108206"/>
                </a:cubicBezTo>
                <a:cubicBezTo>
                  <a:pt x="85913" y="108206"/>
                  <a:pt x="84518" y="106758"/>
                  <a:pt x="84518" y="102206"/>
                </a:cubicBezTo>
                <a:cubicBezTo>
                  <a:pt x="84518" y="99310"/>
                  <a:pt x="85913" y="96413"/>
                  <a:pt x="90299" y="96413"/>
                </a:cubicBezTo>
                <a:cubicBezTo>
                  <a:pt x="112823" y="96413"/>
                  <a:pt x="112823" y="96413"/>
                  <a:pt x="112823" y="96413"/>
                </a:cubicBezTo>
                <a:cubicBezTo>
                  <a:pt x="115614" y="96413"/>
                  <a:pt x="118405" y="99310"/>
                  <a:pt x="118405" y="102206"/>
                </a:cubicBezTo>
                <a:cubicBezTo>
                  <a:pt x="118405" y="106758"/>
                  <a:pt x="115614" y="108206"/>
                  <a:pt x="112823" y="108206"/>
                </a:cubicBezTo>
                <a:close/>
              </a:path>
            </a:pathLst>
          </a:custGeom>
          <a:solidFill>
            <a:srgbClr val="111111"/>
          </a:solidFill>
          <a:ln>
            <a:noFill/>
          </a:ln>
        </p:spPr>
        <p:txBody>
          <a:bodyPr lIns="45713" tIns="22850" rIns="45713" bIns="22850" anchor="ctr" anchorCtr="0">
            <a:noAutofit/>
          </a:bodyPr>
          <a:lstStyle/>
          <a:p>
            <a:endParaRPr>
              <a:solidFill>
                <a:schemeClr val="dk1"/>
              </a:solidFill>
              <a:latin typeface="Roboto"/>
              <a:ea typeface="Roboto"/>
              <a:cs typeface="Roboto"/>
              <a:sym typeface="Roboto"/>
            </a:endParaRPr>
          </a:p>
        </p:txBody>
      </p:sp>
      <p:sp>
        <p:nvSpPr>
          <p:cNvPr id="4841" name="Shape 4841"/>
          <p:cNvSpPr/>
          <p:nvPr/>
        </p:nvSpPr>
        <p:spPr>
          <a:xfrm>
            <a:off x="2030317" y="3226403"/>
            <a:ext cx="292024" cy="279400"/>
          </a:xfrm>
          <a:custGeom>
            <a:avLst/>
            <a:gdLst/>
            <a:ahLst/>
            <a:cxnLst/>
            <a:rect l="0" t="0" r="0" b="0"/>
            <a:pathLst>
              <a:path w="120000" h="120000" extrusionOk="0">
                <a:moveTo>
                  <a:pt x="119802" y="114000"/>
                </a:moveTo>
                <a:lnTo>
                  <a:pt x="119802" y="114000"/>
                </a:lnTo>
                <a:cubicBezTo>
                  <a:pt x="119802" y="118344"/>
                  <a:pt x="117044" y="119793"/>
                  <a:pt x="114285" y="119793"/>
                </a:cubicBezTo>
                <a:cubicBezTo>
                  <a:pt x="109950" y="119793"/>
                  <a:pt x="109950" y="119793"/>
                  <a:pt x="109950" y="119793"/>
                </a:cubicBezTo>
                <a:cubicBezTo>
                  <a:pt x="111330" y="118344"/>
                  <a:pt x="111330" y="116896"/>
                  <a:pt x="111330" y="114000"/>
                </a:cubicBezTo>
                <a:cubicBezTo>
                  <a:pt x="114285" y="114000"/>
                  <a:pt x="117044" y="114000"/>
                  <a:pt x="119802" y="111103"/>
                </a:cubicBezTo>
                <a:cubicBezTo>
                  <a:pt x="119802" y="114000"/>
                  <a:pt x="119802" y="114000"/>
                  <a:pt x="119802" y="114000"/>
                </a:cubicBezTo>
                <a:close/>
                <a:moveTo>
                  <a:pt x="111330" y="108206"/>
                </a:moveTo>
                <a:lnTo>
                  <a:pt x="111330" y="108206"/>
                </a:lnTo>
                <a:cubicBezTo>
                  <a:pt x="105812" y="108206"/>
                  <a:pt x="105812" y="108206"/>
                  <a:pt x="105812" y="108206"/>
                </a:cubicBezTo>
                <a:cubicBezTo>
                  <a:pt x="105812" y="114000"/>
                  <a:pt x="105812" y="114000"/>
                  <a:pt x="105812" y="114000"/>
                </a:cubicBezTo>
                <a:cubicBezTo>
                  <a:pt x="105812" y="118344"/>
                  <a:pt x="104433" y="119793"/>
                  <a:pt x="100295" y="119793"/>
                </a:cubicBezTo>
                <a:cubicBezTo>
                  <a:pt x="97536" y="119793"/>
                  <a:pt x="94778" y="118344"/>
                  <a:pt x="94778" y="114000"/>
                </a:cubicBezTo>
                <a:cubicBezTo>
                  <a:pt x="94778" y="108206"/>
                  <a:pt x="94778" y="108206"/>
                  <a:pt x="94778" y="108206"/>
                </a:cubicBezTo>
                <a:cubicBezTo>
                  <a:pt x="89064" y="108206"/>
                  <a:pt x="89064" y="108206"/>
                  <a:pt x="89064" y="108206"/>
                </a:cubicBezTo>
                <a:cubicBezTo>
                  <a:pt x="86305" y="108206"/>
                  <a:pt x="83546" y="106758"/>
                  <a:pt x="83546" y="102206"/>
                </a:cubicBezTo>
                <a:cubicBezTo>
                  <a:pt x="83546" y="99310"/>
                  <a:pt x="86305" y="96413"/>
                  <a:pt x="89064" y="96413"/>
                </a:cubicBezTo>
                <a:cubicBezTo>
                  <a:pt x="94778" y="96413"/>
                  <a:pt x="94778" y="96413"/>
                  <a:pt x="94778" y="96413"/>
                </a:cubicBezTo>
                <a:cubicBezTo>
                  <a:pt x="94778" y="90620"/>
                  <a:pt x="94778" y="90620"/>
                  <a:pt x="94778" y="90620"/>
                </a:cubicBezTo>
                <a:cubicBezTo>
                  <a:pt x="94778" y="87724"/>
                  <a:pt x="97536" y="84827"/>
                  <a:pt x="100295" y="84827"/>
                </a:cubicBezTo>
                <a:cubicBezTo>
                  <a:pt x="104433" y="84827"/>
                  <a:pt x="105812" y="87724"/>
                  <a:pt x="105812" y="90620"/>
                </a:cubicBezTo>
                <a:cubicBezTo>
                  <a:pt x="105812" y="96413"/>
                  <a:pt x="105812" y="96413"/>
                  <a:pt x="105812" y="96413"/>
                </a:cubicBezTo>
                <a:cubicBezTo>
                  <a:pt x="111330" y="96413"/>
                  <a:pt x="111330" y="96413"/>
                  <a:pt x="111330" y="96413"/>
                </a:cubicBezTo>
                <a:cubicBezTo>
                  <a:pt x="115665" y="96413"/>
                  <a:pt x="117044" y="99310"/>
                  <a:pt x="117044" y="102206"/>
                </a:cubicBezTo>
                <a:cubicBezTo>
                  <a:pt x="117044" y="106758"/>
                  <a:pt x="115665" y="108206"/>
                  <a:pt x="111330" y="108206"/>
                </a:cubicBezTo>
                <a:close/>
                <a:moveTo>
                  <a:pt x="89064" y="90620"/>
                </a:moveTo>
                <a:lnTo>
                  <a:pt x="89064" y="90620"/>
                </a:lnTo>
                <a:cubicBezTo>
                  <a:pt x="83546" y="90620"/>
                  <a:pt x="78029" y="96413"/>
                  <a:pt x="78029" y="102206"/>
                </a:cubicBezTo>
                <a:cubicBezTo>
                  <a:pt x="78029" y="109655"/>
                  <a:pt x="83546" y="114000"/>
                  <a:pt x="89064" y="114000"/>
                </a:cubicBezTo>
                <a:cubicBezTo>
                  <a:pt x="89064" y="116896"/>
                  <a:pt x="90443" y="118344"/>
                  <a:pt x="90443" y="119793"/>
                </a:cubicBezTo>
                <a:cubicBezTo>
                  <a:pt x="5517" y="119793"/>
                  <a:pt x="5517" y="119793"/>
                  <a:pt x="5517" y="119793"/>
                </a:cubicBezTo>
                <a:cubicBezTo>
                  <a:pt x="2758" y="119793"/>
                  <a:pt x="0" y="118344"/>
                  <a:pt x="0" y="114000"/>
                </a:cubicBezTo>
                <a:cubicBezTo>
                  <a:pt x="0" y="114000"/>
                  <a:pt x="0" y="93517"/>
                  <a:pt x="15369" y="84827"/>
                </a:cubicBezTo>
                <a:cubicBezTo>
                  <a:pt x="25024" y="80275"/>
                  <a:pt x="20886" y="84827"/>
                  <a:pt x="32118" y="78827"/>
                </a:cubicBezTo>
                <a:cubicBezTo>
                  <a:pt x="44532" y="74482"/>
                  <a:pt x="47290" y="73034"/>
                  <a:pt x="47290" y="73034"/>
                </a:cubicBezTo>
                <a:cubicBezTo>
                  <a:pt x="47290" y="61241"/>
                  <a:pt x="47290" y="61241"/>
                  <a:pt x="47290" y="61241"/>
                </a:cubicBezTo>
                <a:cubicBezTo>
                  <a:pt x="47290" y="61241"/>
                  <a:pt x="43152" y="56896"/>
                  <a:pt x="41773" y="46758"/>
                </a:cubicBezTo>
                <a:cubicBezTo>
                  <a:pt x="39014" y="48206"/>
                  <a:pt x="37635" y="43862"/>
                  <a:pt x="37635" y="40965"/>
                </a:cubicBezTo>
                <a:cubicBezTo>
                  <a:pt x="37635" y="37862"/>
                  <a:pt x="36256" y="30620"/>
                  <a:pt x="39014" y="30620"/>
                </a:cubicBezTo>
                <a:cubicBezTo>
                  <a:pt x="39014" y="26275"/>
                  <a:pt x="37635" y="20482"/>
                  <a:pt x="39014" y="19034"/>
                </a:cubicBezTo>
                <a:cubicBezTo>
                  <a:pt x="39014" y="10137"/>
                  <a:pt x="47290" y="0"/>
                  <a:pt x="59901" y="0"/>
                </a:cubicBezTo>
                <a:cubicBezTo>
                  <a:pt x="75270" y="0"/>
                  <a:pt x="80788" y="10137"/>
                  <a:pt x="82167" y="19034"/>
                </a:cubicBezTo>
                <a:cubicBezTo>
                  <a:pt x="82167" y="20482"/>
                  <a:pt x="80788" y="26275"/>
                  <a:pt x="80788" y="30620"/>
                </a:cubicBezTo>
                <a:cubicBezTo>
                  <a:pt x="83546" y="30620"/>
                  <a:pt x="82167" y="37862"/>
                  <a:pt x="82167" y="40965"/>
                </a:cubicBezTo>
                <a:cubicBezTo>
                  <a:pt x="82167" y="43862"/>
                  <a:pt x="80788" y="48206"/>
                  <a:pt x="78029" y="46758"/>
                </a:cubicBezTo>
                <a:cubicBezTo>
                  <a:pt x="76650" y="56896"/>
                  <a:pt x="72512" y="61241"/>
                  <a:pt x="72512" y="61241"/>
                </a:cubicBezTo>
                <a:cubicBezTo>
                  <a:pt x="72512" y="73034"/>
                  <a:pt x="72512" y="73034"/>
                  <a:pt x="72512" y="73034"/>
                </a:cubicBezTo>
                <a:cubicBezTo>
                  <a:pt x="72512" y="73034"/>
                  <a:pt x="75270" y="74482"/>
                  <a:pt x="87684" y="78827"/>
                </a:cubicBezTo>
                <a:cubicBezTo>
                  <a:pt x="90443" y="80275"/>
                  <a:pt x="92019" y="81931"/>
                  <a:pt x="94778" y="81931"/>
                </a:cubicBezTo>
                <a:cubicBezTo>
                  <a:pt x="92019" y="83379"/>
                  <a:pt x="89064" y="87724"/>
                  <a:pt x="89064" y="90620"/>
                </a:cubicBezTo>
                <a:close/>
              </a:path>
            </a:pathLst>
          </a:custGeom>
          <a:solidFill>
            <a:srgbClr val="111111"/>
          </a:solidFill>
          <a:ln>
            <a:noFill/>
          </a:ln>
        </p:spPr>
        <p:txBody>
          <a:bodyPr lIns="45713" tIns="22850" rIns="45713" bIns="22850" anchor="ctr" anchorCtr="0">
            <a:noAutofit/>
          </a:bodyPr>
          <a:lstStyle/>
          <a:p>
            <a:endParaRPr>
              <a:solidFill>
                <a:schemeClr val="dk1"/>
              </a:solidFill>
              <a:latin typeface="Roboto"/>
              <a:ea typeface="Roboto"/>
              <a:cs typeface="Roboto"/>
              <a:sym typeface="Roboto"/>
            </a:endParaRPr>
          </a:p>
        </p:txBody>
      </p:sp>
      <p:sp>
        <p:nvSpPr>
          <p:cNvPr id="4842" name="Shape 4842"/>
          <p:cNvSpPr/>
          <p:nvPr/>
        </p:nvSpPr>
        <p:spPr>
          <a:xfrm>
            <a:off x="1524564" y="3226403"/>
            <a:ext cx="289909" cy="279400"/>
          </a:xfrm>
          <a:custGeom>
            <a:avLst/>
            <a:gdLst/>
            <a:ahLst/>
            <a:cxnLst/>
            <a:rect l="0" t="0" r="0" b="0"/>
            <a:pathLst>
              <a:path w="120000" h="120000" extrusionOk="0">
                <a:moveTo>
                  <a:pt x="119800" y="114000"/>
                </a:moveTo>
                <a:lnTo>
                  <a:pt x="119800" y="114000"/>
                </a:lnTo>
                <a:cubicBezTo>
                  <a:pt x="119800" y="118344"/>
                  <a:pt x="118405" y="119793"/>
                  <a:pt x="114019" y="119793"/>
                </a:cubicBezTo>
                <a:cubicBezTo>
                  <a:pt x="5581" y="119793"/>
                  <a:pt x="5581" y="119793"/>
                  <a:pt x="5581" y="119793"/>
                </a:cubicBezTo>
                <a:cubicBezTo>
                  <a:pt x="2790" y="119793"/>
                  <a:pt x="0" y="118344"/>
                  <a:pt x="0" y="114000"/>
                </a:cubicBezTo>
                <a:cubicBezTo>
                  <a:pt x="0" y="114000"/>
                  <a:pt x="0" y="93517"/>
                  <a:pt x="15548" y="84827"/>
                </a:cubicBezTo>
                <a:cubicBezTo>
                  <a:pt x="23920" y="80275"/>
                  <a:pt x="21129" y="84827"/>
                  <a:pt x="32491" y="78827"/>
                </a:cubicBezTo>
                <a:cubicBezTo>
                  <a:pt x="43654" y="74482"/>
                  <a:pt x="46445" y="73034"/>
                  <a:pt x="46445" y="73034"/>
                </a:cubicBezTo>
                <a:cubicBezTo>
                  <a:pt x="46445" y="61241"/>
                  <a:pt x="46445" y="61241"/>
                  <a:pt x="46445" y="61241"/>
                </a:cubicBezTo>
                <a:cubicBezTo>
                  <a:pt x="46445" y="61241"/>
                  <a:pt x="42259" y="56896"/>
                  <a:pt x="40863" y="46758"/>
                </a:cubicBezTo>
                <a:cubicBezTo>
                  <a:pt x="38073" y="48206"/>
                  <a:pt x="38073" y="43862"/>
                  <a:pt x="38073" y="40965"/>
                </a:cubicBezTo>
                <a:cubicBezTo>
                  <a:pt x="38073" y="37862"/>
                  <a:pt x="36677" y="30620"/>
                  <a:pt x="39468" y="30620"/>
                </a:cubicBezTo>
                <a:cubicBezTo>
                  <a:pt x="38073" y="26275"/>
                  <a:pt x="38073" y="20482"/>
                  <a:pt x="38073" y="19034"/>
                </a:cubicBezTo>
                <a:cubicBezTo>
                  <a:pt x="39468" y="10137"/>
                  <a:pt x="47840" y="0"/>
                  <a:pt x="60598" y="0"/>
                </a:cubicBezTo>
                <a:cubicBezTo>
                  <a:pt x="74750" y="0"/>
                  <a:pt x="81727" y="10137"/>
                  <a:pt x="81727" y="19034"/>
                </a:cubicBezTo>
                <a:cubicBezTo>
                  <a:pt x="81727" y="20482"/>
                  <a:pt x="81727" y="26275"/>
                  <a:pt x="80332" y="30620"/>
                </a:cubicBezTo>
                <a:cubicBezTo>
                  <a:pt x="84518" y="30620"/>
                  <a:pt x="83122" y="37862"/>
                  <a:pt x="83122" y="40965"/>
                </a:cubicBezTo>
                <a:cubicBezTo>
                  <a:pt x="83122" y="43862"/>
                  <a:pt x="81727" y="48206"/>
                  <a:pt x="78936" y="46758"/>
                </a:cubicBezTo>
                <a:cubicBezTo>
                  <a:pt x="77541" y="56896"/>
                  <a:pt x="73355" y="61241"/>
                  <a:pt x="73355" y="61241"/>
                </a:cubicBezTo>
                <a:cubicBezTo>
                  <a:pt x="73355" y="73034"/>
                  <a:pt x="73355" y="73034"/>
                  <a:pt x="73355" y="73034"/>
                </a:cubicBezTo>
                <a:cubicBezTo>
                  <a:pt x="73355" y="73034"/>
                  <a:pt x="76146" y="74482"/>
                  <a:pt x="87308" y="78827"/>
                </a:cubicBezTo>
                <a:cubicBezTo>
                  <a:pt x="100066" y="84827"/>
                  <a:pt x="95880" y="80275"/>
                  <a:pt x="105647" y="84827"/>
                </a:cubicBezTo>
                <a:cubicBezTo>
                  <a:pt x="119800" y="93517"/>
                  <a:pt x="119800" y="114000"/>
                  <a:pt x="119800" y="114000"/>
                </a:cubicBezTo>
              </a:path>
            </a:pathLst>
          </a:custGeom>
          <a:solidFill>
            <a:srgbClr val="111111"/>
          </a:solidFill>
          <a:ln>
            <a:noFill/>
          </a:ln>
        </p:spPr>
        <p:txBody>
          <a:bodyPr lIns="45713" tIns="22850" rIns="45713" bIns="22850" anchor="ctr" anchorCtr="0">
            <a:noAutofit/>
          </a:bodyPr>
          <a:lstStyle/>
          <a:p>
            <a:endParaRPr>
              <a:solidFill>
                <a:schemeClr val="dk1"/>
              </a:solidFill>
              <a:latin typeface="Roboto"/>
              <a:ea typeface="Roboto"/>
              <a:cs typeface="Roboto"/>
              <a:sym typeface="Roboto"/>
            </a:endParaRPr>
          </a:p>
        </p:txBody>
      </p:sp>
      <p:sp>
        <p:nvSpPr>
          <p:cNvPr id="4843" name="Shape 4843"/>
          <p:cNvSpPr/>
          <p:nvPr/>
        </p:nvSpPr>
        <p:spPr>
          <a:xfrm>
            <a:off x="7096295" y="2731103"/>
            <a:ext cx="289907" cy="254000"/>
          </a:xfrm>
          <a:custGeom>
            <a:avLst/>
            <a:gdLst/>
            <a:ahLst/>
            <a:cxnLst/>
            <a:rect l="0" t="0" r="0" b="0"/>
            <a:pathLst>
              <a:path w="120000" h="120000" extrusionOk="0">
                <a:moveTo>
                  <a:pt x="85913" y="0"/>
                </a:moveTo>
                <a:lnTo>
                  <a:pt x="85913" y="0"/>
                </a:lnTo>
                <a:cubicBezTo>
                  <a:pt x="77541" y="0"/>
                  <a:pt x="68970" y="4745"/>
                  <a:pt x="63388" y="11073"/>
                </a:cubicBezTo>
                <a:cubicBezTo>
                  <a:pt x="59202" y="15819"/>
                  <a:pt x="59202" y="15819"/>
                  <a:pt x="59202" y="15819"/>
                </a:cubicBezTo>
                <a:cubicBezTo>
                  <a:pt x="56411" y="11073"/>
                  <a:pt x="56411" y="11073"/>
                  <a:pt x="56411" y="11073"/>
                </a:cubicBezTo>
                <a:cubicBezTo>
                  <a:pt x="49435" y="4745"/>
                  <a:pt x="42259" y="0"/>
                  <a:pt x="33887" y="0"/>
                </a:cubicBezTo>
                <a:cubicBezTo>
                  <a:pt x="23920" y="0"/>
                  <a:pt x="15548" y="4745"/>
                  <a:pt x="9966" y="11073"/>
                </a:cubicBezTo>
                <a:cubicBezTo>
                  <a:pt x="2790" y="18983"/>
                  <a:pt x="0" y="28700"/>
                  <a:pt x="0" y="38192"/>
                </a:cubicBezTo>
                <a:cubicBezTo>
                  <a:pt x="0" y="49491"/>
                  <a:pt x="2790" y="58983"/>
                  <a:pt x="9966" y="65536"/>
                </a:cubicBezTo>
                <a:cubicBezTo>
                  <a:pt x="55016" y="116610"/>
                  <a:pt x="55016" y="116610"/>
                  <a:pt x="55016" y="116610"/>
                </a:cubicBezTo>
                <a:cubicBezTo>
                  <a:pt x="56411" y="118192"/>
                  <a:pt x="57807" y="119774"/>
                  <a:pt x="59202" y="119774"/>
                </a:cubicBezTo>
                <a:cubicBezTo>
                  <a:pt x="61993" y="119774"/>
                  <a:pt x="63388" y="118192"/>
                  <a:pt x="64784" y="116610"/>
                </a:cubicBezTo>
                <a:cubicBezTo>
                  <a:pt x="109833" y="65536"/>
                  <a:pt x="109833" y="65536"/>
                  <a:pt x="109833" y="65536"/>
                </a:cubicBezTo>
                <a:cubicBezTo>
                  <a:pt x="117009" y="58983"/>
                  <a:pt x="119800" y="49491"/>
                  <a:pt x="119800" y="38192"/>
                </a:cubicBezTo>
                <a:cubicBezTo>
                  <a:pt x="119800" y="28700"/>
                  <a:pt x="117009" y="18983"/>
                  <a:pt x="109833" y="11073"/>
                </a:cubicBezTo>
                <a:cubicBezTo>
                  <a:pt x="102857" y="4745"/>
                  <a:pt x="94485" y="0"/>
                  <a:pt x="85913" y="0"/>
                </a:cubicBezTo>
              </a:path>
            </a:pathLst>
          </a:custGeom>
          <a:solidFill>
            <a:srgbClr val="111111"/>
          </a:solidFill>
          <a:ln>
            <a:noFill/>
          </a:ln>
        </p:spPr>
        <p:txBody>
          <a:bodyPr lIns="45713" tIns="22850" rIns="45713" bIns="22850" anchor="ctr" anchorCtr="0">
            <a:noAutofit/>
          </a:bodyPr>
          <a:lstStyle/>
          <a:p>
            <a:endParaRPr>
              <a:solidFill>
                <a:schemeClr val="dk1"/>
              </a:solidFill>
              <a:latin typeface="Roboto"/>
              <a:ea typeface="Roboto"/>
              <a:cs typeface="Roboto"/>
              <a:sym typeface="Roboto"/>
            </a:endParaRPr>
          </a:p>
        </p:txBody>
      </p:sp>
      <p:sp>
        <p:nvSpPr>
          <p:cNvPr id="4844" name="Shape 4844"/>
          <p:cNvSpPr/>
          <p:nvPr/>
        </p:nvSpPr>
        <p:spPr>
          <a:xfrm>
            <a:off x="6596892" y="2728987"/>
            <a:ext cx="281442" cy="262466"/>
          </a:xfrm>
          <a:custGeom>
            <a:avLst/>
            <a:gdLst/>
            <a:ahLst/>
            <a:cxnLst/>
            <a:rect l="0" t="0" r="0" b="0"/>
            <a:pathLst>
              <a:path w="120000" h="120000" extrusionOk="0">
                <a:moveTo>
                  <a:pt x="103877" y="34128"/>
                </a:moveTo>
                <a:lnTo>
                  <a:pt x="103877" y="34128"/>
                </a:lnTo>
                <a:cubicBezTo>
                  <a:pt x="85102" y="18495"/>
                  <a:pt x="85102" y="18495"/>
                  <a:pt x="85102" y="18495"/>
                </a:cubicBezTo>
                <a:cubicBezTo>
                  <a:pt x="85102" y="62091"/>
                  <a:pt x="85102" y="62091"/>
                  <a:pt x="85102" y="62091"/>
                </a:cubicBezTo>
                <a:cubicBezTo>
                  <a:pt x="80816" y="63633"/>
                  <a:pt x="76530" y="65394"/>
                  <a:pt x="73673" y="70018"/>
                </a:cubicBezTo>
                <a:cubicBezTo>
                  <a:pt x="73673" y="16954"/>
                  <a:pt x="73673" y="16954"/>
                  <a:pt x="73673" y="16954"/>
                </a:cubicBezTo>
                <a:cubicBezTo>
                  <a:pt x="41836" y="34128"/>
                  <a:pt x="41836" y="34128"/>
                  <a:pt x="41836" y="34128"/>
                </a:cubicBezTo>
                <a:cubicBezTo>
                  <a:pt x="41836" y="104146"/>
                  <a:pt x="41836" y="104146"/>
                  <a:pt x="41836" y="104146"/>
                </a:cubicBezTo>
                <a:cubicBezTo>
                  <a:pt x="63469" y="91816"/>
                  <a:pt x="63469" y="91816"/>
                  <a:pt x="63469" y="91816"/>
                </a:cubicBezTo>
                <a:lnTo>
                  <a:pt x="63469" y="93357"/>
                </a:lnTo>
                <a:cubicBezTo>
                  <a:pt x="63469" y="96440"/>
                  <a:pt x="63469" y="101064"/>
                  <a:pt x="64897" y="104146"/>
                </a:cubicBezTo>
                <a:cubicBezTo>
                  <a:pt x="38979" y="119779"/>
                  <a:pt x="38979" y="119779"/>
                  <a:pt x="38979" y="119779"/>
                </a:cubicBezTo>
                <a:cubicBezTo>
                  <a:pt x="38979" y="119779"/>
                  <a:pt x="37551" y="119779"/>
                  <a:pt x="36122" y="119779"/>
                </a:cubicBezTo>
                <a:cubicBezTo>
                  <a:pt x="34693" y="119779"/>
                  <a:pt x="34693" y="119779"/>
                  <a:pt x="33265" y="119779"/>
                </a:cubicBezTo>
                <a:cubicBezTo>
                  <a:pt x="2857" y="94899"/>
                  <a:pt x="2857" y="94899"/>
                  <a:pt x="2857" y="94899"/>
                </a:cubicBezTo>
                <a:cubicBezTo>
                  <a:pt x="1428" y="93357"/>
                  <a:pt x="0" y="91816"/>
                  <a:pt x="0" y="88513"/>
                </a:cubicBezTo>
                <a:cubicBezTo>
                  <a:pt x="0" y="6165"/>
                  <a:pt x="0" y="6165"/>
                  <a:pt x="0" y="6165"/>
                </a:cubicBezTo>
                <a:cubicBezTo>
                  <a:pt x="0" y="3082"/>
                  <a:pt x="2857" y="0"/>
                  <a:pt x="5714" y="0"/>
                </a:cubicBezTo>
                <a:cubicBezTo>
                  <a:pt x="7142" y="0"/>
                  <a:pt x="8775" y="0"/>
                  <a:pt x="8775" y="1541"/>
                </a:cubicBezTo>
                <a:cubicBezTo>
                  <a:pt x="37551" y="23339"/>
                  <a:pt x="37551" y="23339"/>
                  <a:pt x="37551" y="23339"/>
                </a:cubicBezTo>
                <a:cubicBezTo>
                  <a:pt x="76530" y="0"/>
                  <a:pt x="76530" y="0"/>
                  <a:pt x="76530" y="0"/>
                </a:cubicBezTo>
                <a:cubicBezTo>
                  <a:pt x="76530" y="0"/>
                  <a:pt x="77959" y="0"/>
                  <a:pt x="79387" y="0"/>
                </a:cubicBezTo>
                <a:cubicBezTo>
                  <a:pt x="80816" y="0"/>
                  <a:pt x="80816" y="0"/>
                  <a:pt x="82244" y="1541"/>
                </a:cubicBezTo>
                <a:cubicBezTo>
                  <a:pt x="112448" y="26422"/>
                  <a:pt x="112448" y="26422"/>
                  <a:pt x="112448" y="26422"/>
                </a:cubicBezTo>
                <a:cubicBezTo>
                  <a:pt x="113877" y="27963"/>
                  <a:pt x="115510" y="29504"/>
                  <a:pt x="115510" y="31045"/>
                </a:cubicBezTo>
                <a:cubicBezTo>
                  <a:pt x="115510" y="70018"/>
                  <a:pt x="115510" y="70018"/>
                  <a:pt x="115510" y="70018"/>
                </a:cubicBezTo>
                <a:cubicBezTo>
                  <a:pt x="112448" y="65394"/>
                  <a:pt x="108163" y="63633"/>
                  <a:pt x="103877" y="62091"/>
                </a:cubicBezTo>
                <a:lnTo>
                  <a:pt x="103877" y="34128"/>
                </a:lnTo>
                <a:close/>
                <a:moveTo>
                  <a:pt x="30204" y="34128"/>
                </a:moveTo>
                <a:lnTo>
                  <a:pt x="30204" y="34128"/>
                </a:lnTo>
                <a:cubicBezTo>
                  <a:pt x="11632" y="18495"/>
                  <a:pt x="11632" y="18495"/>
                  <a:pt x="11632" y="18495"/>
                </a:cubicBezTo>
                <a:cubicBezTo>
                  <a:pt x="11632" y="85431"/>
                  <a:pt x="11632" y="85431"/>
                  <a:pt x="11632" y="85431"/>
                </a:cubicBezTo>
                <a:cubicBezTo>
                  <a:pt x="30204" y="101064"/>
                  <a:pt x="30204" y="101064"/>
                  <a:pt x="30204" y="101064"/>
                </a:cubicBezTo>
                <a:lnTo>
                  <a:pt x="30204" y="34128"/>
                </a:lnTo>
                <a:close/>
                <a:moveTo>
                  <a:pt x="93673" y="66935"/>
                </a:moveTo>
                <a:lnTo>
                  <a:pt x="93673" y="66935"/>
                </a:lnTo>
                <a:cubicBezTo>
                  <a:pt x="108163" y="66935"/>
                  <a:pt x="119795" y="77724"/>
                  <a:pt x="119795" y="93357"/>
                </a:cubicBezTo>
                <a:cubicBezTo>
                  <a:pt x="119795" y="108990"/>
                  <a:pt x="108163" y="119779"/>
                  <a:pt x="93673" y="119779"/>
                </a:cubicBezTo>
                <a:cubicBezTo>
                  <a:pt x="80816" y="119779"/>
                  <a:pt x="69183" y="108990"/>
                  <a:pt x="69183" y="93357"/>
                </a:cubicBezTo>
                <a:cubicBezTo>
                  <a:pt x="69183" y="77724"/>
                  <a:pt x="80816" y="66935"/>
                  <a:pt x="93673" y="66935"/>
                </a:cubicBezTo>
                <a:close/>
                <a:moveTo>
                  <a:pt x="82244" y="97981"/>
                </a:moveTo>
                <a:lnTo>
                  <a:pt x="82244" y="97981"/>
                </a:lnTo>
                <a:cubicBezTo>
                  <a:pt x="80816" y="97981"/>
                  <a:pt x="80816" y="99522"/>
                  <a:pt x="80816" y="101064"/>
                </a:cubicBezTo>
                <a:cubicBezTo>
                  <a:pt x="80816" y="105688"/>
                  <a:pt x="83673" y="107229"/>
                  <a:pt x="86530" y="107229"/>
                </a:cubicBezTo>
                <a:cubicBezTo>
                  <a:pt x="87959" y="107229"/>
                  <a:pt x="89387" y="107229"/>
                  <a:pt x="90816" y="105688"/>
                </a:cubicBezTo>
                <a:cubicBezTo>
                  <a:pt x="93673" y="102605"/>
                  <a:pt x="93673" y="102605"/>
                  <a:pt x="93673" y="102605"/>
                </a:cubicBezTo>
                <a:cubicBezTo>
                  <a:pt x="98163" y="105688"/>
                  <a:pt x="98163" y="105688"/>
                  <a:pt x="98163" y="105688"/>
                </a:cubicBezTo>
                <a:cubicBezTo>
                  <a:pt x="99591" y="107229"/>
                  <a:pt x="101020" y="107229"/>
                  <a:pt x="102448" y="107229"/>
                </a:cubicBezTo>
                <a:cubicBezTo>
                  <a:pt x="105306" y="107229"/>
                  <a:pt x="108163" y="105688"/>
                  <a:pt x="108163" y="101064"/>
                </a:cubicBezTo>
                <a:cubicBezTo>
                  <a:pt x="108163" y="99522"/>
                  <a:pt x="106734" y="97981"/>
                  <a:pt x="105306" y="97981"/>
                </a:cubicBezTo>
                <a:cubicBezTo>
                  <a:pt x="102448" y="93357"/>
                  <a:pt x="102448" y="93357"/>
                  <a:pt x="102448" y="93357"/>
                </a:cubicBezTo>
                <a:cubicBezTo>
                  <a:pt x="105306" y="88513"/>
                  <a:pt x="105306" y="88513"/>
                  <a:pt x="105306" y="88513"/>
                </a:cubicBezTo>
                <a:cubicBezTo>
                  <a:pt x="106734" y="88513"/>
                  <a:pt x="108163" y="86972"/>
                  <a:pt x="108163" y="85431"/>
                </a:cubicBezTo>
                <a:cubicBezTo>
                  <a:pt x="108163" y="80807"/>
                  <a:pt x="105306" y="79266"/>
                  <a:pt x="102448" y="79266"/>
                </a:cubicBezTo>
                <a:cubicBezTo>
                  <a:pt x="101020" y="79266"/>
                  <a:pt x="99591" y="79266"/>
                  <a:pt x="98163" y="80807"/>
                </a:cubicBezTo>
                <a:cubicBezTo>
                  <a:pt x="93673" y="83889"/>
                  <a:pt x="93673" y="83889"/>
                  <a:pt x="93673" y="83889"/>
                </a:cubicBezTo>
                <a:cubicBezTo>
                  <a:pt x="90816" y="80807"/>
                  <a:pt x="90816" y="80807"/>
                  <a:pt x="90816" y="80807"/>
                </a:cubicBezTo>
                <a:cubicBezTo>
                  <a:pt x="89387" y="79266"/>
                  <a:pt x="87959" y="79266"/>
                  <a:pt x="86530" y="79266"/>
                </a:cubicBezTo>
                <a:cubicBezTo>
                  <a:pt x="83673" y="79266"/>
                  <a:pt x="80816" y="80807"/>
                  <a:pt x="80816" y="85431"/>
                </a:cubicBezTo>
                <a:cubicBezTo>
                  <a:pt x="80816" y="86972"/>
                  <a:pt x="80816" y="88513"/>
                  <a:pt x="82244" y="88513"/>
                </a:cubicBezTo>
                <a:cubicBezTo>
                  <a:pt x="86530" y="93357"/>
                  <a:pt x="86530" y="93357"/>
                  <a:pt x="86530" y="93357"/>
                </a:cubicBezTo>
                <a:lnTo>
                  <a:pt x="82244" y="97981"/>
                </a:lnTo>
                <a:close/>
              </a:path>
            </a:pathLst>
          </a:custGeom>
          <a:solidFill>
            <a:srgbClr val="111111"/>
          </a:solidFill>
          <a:ln>
            <a:noFill/>
          </a:ln>
        </p:spPr>
        <p:txBody>
          <a:bodyPr lIns="45713" tIns="22850" rIns="45713" bIns="22850" anchor="ctr" anchorCtr="0">
            <a:noAutofit/>
          </a:bodyPr>
          <a:lstStyle/>
          <a:p>
            <a:endParaRPr>
              <a:solidFill>
                <a:schemeClr val="dk1"/>
              </a:solidFill>
              <a:latin typeface="Roboto"/>
              <a:ea typeface="Roboto"/>
              <a:cs typeface="Roboto"/>
              <a:sym typeface="Roboto"/>
            </a:endParaRPr>
          </a:p>
        </p:txBody>
      </p:sp>
      <p:sp>
        <p:nvSpPr>
          <p:cNvPr id="4845" name="Shape 4845"/>
          <p:cNvSpPr/>
          <p:nvPr/>
        </p:nvSpPr>
        <p:spPr>
          <a:xfrm>
            <a:off x="6091140" y="2728987"/>
            <a:ext cx="279327" cy="262466"/>
          </a:xfrm>
          <a:custGeom>
            <a:avLst/>
            <a:gdLst/>
            <a:ahLst/>
            <a:cxnLst/>
            <a:rect l="0" t="0" r="0" b="0"/>
            <a:pathLst>
              <a:path w="120000" h="120000" extrusionOk="0">
                <a:moveTo>
                  <a:pt x="105129" y="34128"/>
                </a:moveTo>
                <a:lnTo>
                  <a:pt x="105129" y="34128"/>
                </a:lnTo>
                <a:cubicBezTo>
                  <a:pt x="84681" y="18495"/>
                  <a:pt x="84681" y="18495"/>
                  <a:pt x="84681" y="18495"/>
                </a:cubicBezTo>
                <a:cubicBezTo>
                  <a:pt x="84681" y="62091"/>
                  <a:pt x="84681" y="62091"/>
                  <a:pt x="84681" y="62091"/>
                </a:cubicBezTo>
                <a:cubicBezTo>
                  <a:pt x="80344" y="63633"/>
                  <a:pt x="77452" y="65394"/>
                  <a:pt x="72908" y="70018"/>
                </a:cubicBezTo>
                <a:cubicBezTo>
                  <a:pt x="72908" y="16954"/>
                  <a:pt x="72908" y="16954"/>
                  <a:pt x="72908" y="16954"/>
                </a:cubicBezTo>
                <a:cubicBezTo>
                  <a:pt x="42340" y="34128"/>
                  <a:pt x="42340" y="34128"/>
                  <a:pt x="42340" y="34128"/>
                </a:cubicBezTo>
                <a:cubicBezTo>
                  <a:pt x="42340" y="104146"/>
                  <a:pt x="42340" y="104146"/>
                  <a:pt x="42340" y="104146"/>
                </a:cubicBezTo>
                <a:cubicBezTo>
                  <a:pt x="64234" y="91816"/>
                  <a:pt x="64234" y="91816"/>
                  <a:pt x="64234" y="91816"/>
                </a:cubicBezTo>
                <a:lnTo>
                  <a:pt x="64234" y="93357"/>
                </a:lnTo>
                <a:cubicBezTo>
                  <a:pt x="64234" y="96440"/>
                  <a:pt x="64234" y="101064"/>
                  <a:pt x="65679" y="104146"/>
                </a:cubicBezTo>
                <a:cubicBezTo>
                  <a:pt x="39449" y="119779"/>
                  <a:pt x="39449" y="119779"/>
                  <a:pt x="39449" y="119779"/>
                </a:cubicBezTo>
                <a:cubicBezTo>
                  <a:pt x="38003" y="119779"/>
                  <a:pt x="38003" y="119779"/>
                  <a:pt x="36557" y="119779"/>
                </a:cubicBezTo>
                <a:cubicBezTo>
                  <a:pt x="35111" y="119779"/>
                  <a:pt x="33666" y="119779"/>
                  <a:pt x="33666" y="119779"/>
                </a:cubicBezTo>
                <a:cubicBezTo>
                  <a:pt x="1445" y="94899"/>
                  <a:pt x="1445" y="94899"/>
                  <a:pt x="1445" y="94899"/>
                </a:cubicBezTo>
                <a:cubicBezTo>
                  <a:pt x="0" y="93357"/>
                  <a:pt x="0" y="91816"/>
                  <a:pt x="0" y="88513"/>
                </a:cubicBezTo>
                <a:cubicBezTo>
                  <a:pt x="0" y="6165"/>
                  <a:pt x="0" y="6165"/>
                  <a:pt x="0" y="6165"/>
                </a:cubicBezTo>
                <a:cubicBezTo>
                  <a:pt x="0" y="3082"/>
                  <a:pt x="1445" y="0"/>
                  <a:pt x="5783" y="0"/>
                </a:cubicBezTo>
                <a:cubicBezTo>
                  <a:pt x="7228" y="0"/>
                  <a:pt x="7228" y="0"/>
                  <a:pt x="8674" y="1541"/>
                </a:cubicBezTo>
                <a:cubicBezTo>
                  <a:pt x="36557" y="23339"/>
                  <a:pt x="36557" y="23339"/>
                  <a:pt x="36557" y="23339"/>
                </a:cubicBezTo>
                <a:cubicBezTo>
                  <a:pt x="77452" y="0"/>
                  <a:pt x="77452" y="0"/>
                  <a:pt x="77452" y="0"/>
                </a:cubicBezTo>
                <a:lnTo>
                  <a:pt x="78898" y="0"/>
                </a:lnTo>
                <a:cubicBezTo>
                  <a:pt x="80344" y="0"/>
                  <a:pt x="81790" y="0"/>
                  <a:pt x="83235" y="1541"/>
                </a:cubicBezTo>
                <a:cubicBezTo>
                  <a:pt x="113803" y="26422"/>
                  <a:pt x="113803" y="26422"/>
                  <a:pt x="113803" y="26422"/>
                </a:cubicBezTo>
                <a:cubicBezTo>
                  <a:pt x="115249" y="27963"/>
                  <a:pt x="116695" y="29504"/>
                  <a:pt x="116695" y="31045"/>
                </a:cubicBezTo>
                <a:cubicBezTo>
                  <a:pt x="116695" y="70018"/>
                  <a:pt x="116695" y="70018"/>
                  <a:pt x="116695" y="70018"/>
                </a:cubicBezTo>
                <a:cubicBezTo>
                  <a:pt x="112358" y="65394"/>
                  <a:pt x="109466" y="63633"/>
                  <a:pt x="105129" y="62091"/>
                </a:cubicBezTo>
                <a:lnTo>
                  <a:pt x="105129" y="34128"/>
                </a:lnTo>
                <a:close/>
                <a:moveTo>
                  <a:pt x="30567" y="34128"/>
                </a:moveTo>
                <a:lnTo>
                  <a:pt x="30567" y="34128"/>
                </a:lnTo>
                <a:cubicBezTo>
                  <a:pt x="11772" y="18495"/>
                  <a:pt x="11772" y="18495"/>
                  <a:pt x="11772" y="18495"/>
                </a:cubicBezTo>
                <a:cubicBezTo>
                  <a:pt x="11772" y="85431"/>
                  <a:pt x="11772" y="85431"/>
                  <a:pt x="11772" y="85431"/>
                </a:cubicBezTo>
                <a:cubicBezTo>
                  <a:pt x="30567" y="101064"/>
                  <a:pt x="30567" y="101064"/>
                  <a:pt x="30567" y="101064"/>
                </a:cubicBezTo>
                <a:lnTo>
                  <a:pt x="30567" y="34128"/>
                </a:lnTo>
                <a:close/>
                <a:moveTo>
                  <a:pt x="94802" y="66935"/>
                </a:moveTo>
                <a:lnTo>
                  <a:pt x="94802" y="66935"/>
                </a:lnTo>
                <a:cubicBezTo>
                  <a:pt x="109466" y="66935"/>
                  <a:pt x="119793" y="77724"/>
                  <a:pt x="119793" y="93357"/>
                </a:cubicBezTo>
                <a:cubicBezTo>
                  <a:pt x="119793" y="108990"/>
                  <a:pt x="109466" y="119779"/>
                  <a:pt x="94802" y="119779"/>
                </a:cubicBezTo>
                <a:cubicBezTo>
                  <a:pt x="80344" y="119779"/>
                  <a:pt x="70017" y="108990"/>
                  <a:pt x="70017" y="93357"/>
                </a:cubicBezTo>
                <a:cubicBezTo>
                  <a:pt x="70017" y="77724"/>
                  <a:pt x="80344" y="66935"/>
                  <a:pt x="94802" y="66935"/>
                </a:cubicBezTo>
                <a:close/>
                <a:moveTo>
                  <a:pt x="78898" y="99522"/>
                </a:moveTo>
                <a:lnTo>
                  <a:pt x="78898" y="99522"/>
                </a:lnTo>
                <a:cubicBezTo>
                  <a:pt x="87573" y="107229"/>
                  <a:pt x="87573" y="107229"/>
                  <a:pt x="87573" y="107229"/>
                </a:cubicBezTo>
                <a:cubicBezTo>
                  <a:pt x="87573" y="108990"/>
                  <a:pt x="89018" y="110532"/>
                  <a:pt x="90464" y="110532"/>
                </a:cubicBezTo>
                <a:cubicBezTo>
                  <a:pt x="91910" y="110532"/>
                  <a:pt x="93356" y="108990"/>
                  <a:pt x="94802" y="107229"/>
                </a:cubicBezTo>
                <a:cubicBezTo>
                  <a:pt x="110912" y="91816"/>
                  <a:pt x="110912" y="91816"/>
                  <a:pt x="110912" y="91816"/>
                </a:cubicBezTo>
                <a:cubicBezTo>
                  <a:pt x="112358" y="90275"/>
                  <a:pt x="112358" y="88513"/>
                  <a:pt x="112358" y="86972"/>
                </a:cubicBezTo>
                <a:cubicBezTo>
                  <a:pt x="112358" y="83889"/>
                  <a:pt x="109466" y="80807"/>
                  <a:pt x="106574" y="80807"/>
                </a:cubicBezTo>
                <a:cubicBezTo>
                  <a:pt x="105129" y="80807"/>
                  <a:pt x="103683" y="80807"/>
                  <a:pt x="102237" y="82348"/>
                </a:cubicBezTo>
                <a:cubicBezTo>
                  <a:pt x="90464" y="94899"/>
                  <a:pt x="90464" y="94899"/>
                  <a:pt x="90464" y="94899"/>
                </a:cubicBezTo>
                <a:cubicBezTo>
                  <a:pt x="87573" y="91816"/>
                  <a:pt x="87573" y="91816"/>
                  <a:pt x="87573" y="91816"/>
                </a:cubicBezTo>
                <a:cubicBezTo>
                  <a:pt x="86127" y="90275"/>
                  <a:pt x="84681" y="88513"/>
                  <a:pt x="83235" y="88513"/>
                </a:cubicBezTo>
                <a:cubicBezTo>
                  <a:pt x="80344" y="88513"/>
                  <a:pt x="77452" y="91816"/>
                  <a:pt x="77452" y="94899"/>
                </a:cubicBezTo>
                <a:cubicBezTo>
                  <a:pt x="77452" y="96440"/>
                  <a:pt x="77452" y="97981"/>
                  <a:pt x="78898" y="99522"/>
                </a:cubicBezTo>
                <a:close/>
              </a:path>
            </a:pathLst>
          </a:custGeom>
          <a:solidFill>
            <a:srgbClr val="111111"/>
          </a:solidFill>
          <a:ln>
            <a:noFill/>
          </a:ln>
        </p:spPr>
        <p:txBody>
          <a:bodyPr lIns="45713" tIns="22850" rIns="45713" bIns="22850" anchor="ctr" anchorCtr="0">
            <a:noAutofit/>
          </a:bodyPr>
          <a:lstStyle/>
          <a:p>
            <a:endParaRPr>
              <a:solidFill>
                <a:schemeClr val="dk1"/>
              </a:solidFill>
              <a:latin typeface="Roboto"/>
              <a:ea typeface="Roboto"/>
              <a:cs typeface="Roboto"/>
              <a:sym typeface="Roboto"/>
            </a:endParaRPr>
          </a:p>
        </p:txBody>
      </p:sp>
      <p:sp>
        <p:nvSpPr>
          <p:cNvPr id="4846" name="Shape 4846"/>
          <p:cNvSpPr/>
          <p:nvPr/>
        </p:nvSpPr>
        <p:spPr>
          <a:xfrm>
            <a:off x="5583273" y="2728987"/>
            <a:ext cx="281444" cy="262466"/>
          </a:xfrm>
          <a:custGeom>
            <a:avLst/>
            <a:gdLst/>
            <a:ahLst/>
            <a:cxnLst/>
            <a:rect l="0" t="0" r="0" b="0"/>
            <a:pathLst>
              <a:path w="120000" h="120000" extrusionOk="0">
                <a:moveTo>
                  <a:pt x="104054" y="34128"/>
                </a:moveTo>
                <a:lnTo>
                  <a:pt x="104054" y="34128"/>
                </a:lnTo>
                <a:cubicBezTo>
                  <a:pt x="85247" y="18495"/>
                  <a:pt x="85247" y="18495"/>
                  <a:pt x="85247" y="18495"/>
                </a:cubicBezTo>
                <a:cubicBezTo>
                  <a:pt x="85247" y="62091"/>
                  <a:pt x="85247" y="62091"/>
                  <a:pt x="85247" y="62091"/>
                </a:cubicBezTo>
                <a:cubicBezTo>
                  <a:pt x="80954" y="63633"/>
                  <a:pt x="76660" y="65394"/>
                  <a:pt x="73594" y="70018"/>
                </a:cubicBezTo>
                <a:cubicBezTo>
                  <a:pt x="73594" y="16954"/>
                  <a:pt x="73594" y="16954"/>
                  <a:pt x="73594" y="16954"/>
                </a:cubicBezTo>
                <a:cubicBezTo>
                  <a:pt x="43339" y="34128"/>
                  <a:pt x="43339" y="34128"/>
                  <a:pt x="43339" y="34128"/>
                </a:cubicBezTo>
                <a:cubicBezTo>
                  <a:pt x="43339" y="104146"/>
                  <a:pt x="43339" y="104146"/>
                  <a:pt x="43339" y="104146"/>
                </a:cubicBezTo>
                <a:cubicBezTo>
                  <a:pt x="63577" y="91816"/>
                  <a:pt x="63577" y="91816"/>
                  <a:pt x="63577" y="91816"/>
                </a:cubicBezTo>
                <a:lnTo>
                  <a:pt x="63577" y="93357"/>
                </a:lnTo>
                <a:cubicBezTo>
                  <a:pt x="63577" y="96440"/>
                  <a:pt x="65008" y="101064"/>
                  <a:pt x="66439" y="104146"/>
                </a:cubicBezTo>
                <a:cubicBezTo>
                  <a:pt x="40477" y="119779"/>
                  <a:pt x="40477" y="119779"/>
                  <a:pt x="40477" y="119779"/>
                </a:cubicBezTo>
                <a:cubicBezTo>
                  <a:pt x="39045" y="119779"/>
                  <a:pt x="37614" y="119779"/>
                  <a:pt x="37614" y="119779"/>
                </a:cubicBezTo>
                <a:cubicBezTo>
                  <a:pt x="36183" y="119779"/>
                  <a:pt x="34548" y="119779"/>
                  <a:pt x="33117" y="119779"/>
                </a:cubicBezTo>
                <a:cubicBezTo>
                  <a:pt x="2862" y="94899"/>
                  <a:pt x="2862" y="94899"/>
                  <a:pt x="2862" y="94899"/>
                </a:cubicBezTo>
                <a:cubicBezTo>
                  <a:pt x="1431" y="93357"/>
                  <a:pt x="0" y="91816"/>
                  <a:pt x="0" y="88513"/>
                </a:cubicBezTo>
                <a:cubicBezTo>
                  <a:pt x="0" y="6165"/>
                  <a:pt x="0" y="6165"/>
                  <a:pt x="0" y="6165"/>
                </a:cubicBezTo>
                <a:cubicBezTo>
                  <a:pt x="0" y="3082"/>
                  <a:pt x="2862" y="0"/>
                  <a:pt x="5724" y="0"/>
                </a:cubicBezTo>
                <a:cubicBezTo>
                  <a:pt x="7155" y="0"/>
                  <a:pt x="8586" y="0"/>
                  <a:pt x="10017" y="1541"/>
                </a:cubicBezTo>
                <a:cubicBezTo>
                  <a:pt x="37614" y="23339"/>
                  <a:pt x="37614" y="23339"/>
                  <a:pt x="37614" y="23339"/>
                </a:cubicBezTo>
                <a:cubicBezTo>
                  <a:pt x="76660" y="0"/>
                  <a:pt x="76660" y="0"/>
                  <a:pt x="76660" y="0"/>
                </a:cubicBezTo>
                <a:cubicBezTo>
                  <a:pt x="78091" y="0"/>
                  <a:pt x="78091" y="0"/>
                  <a:pt x="79522" y="0"/>
                </a:cubicBezTo>
                <a:cubicBezTo>
                  <a:pt x="80954" y="0"/>
                  <a:pt x="82385" y="0"/>
                  <a:pt x="82385" y="1541"/>
                </a:cubicBezTo>
                <a:cubicBezTo>
                  <a:pt x="112640" y="26422"/>
                  <a:pt x="112640" y="26422"/>
                  <a:pt x="112640" y="26422"/>
                </a:cubicBezTo>
                <a:cubicBezTo>
                  <a:pt x="114071" y="26422"/>
                  <a:pt x="114071" y="26422"/>
                  <a:pt x="114071" y="26422"/>
                </a:cubicBezTo>
                <a:cubicBezTo>
                  <a:pt x="115502" y="27963"/>
                  <a:pt x="115502" y="29504"/>
                  <a:pt x="115502" y="31045"/>
                </a:cubicBezTo>
                <a:cubicBezTo>
                  <a:pt x="115502" y="70018"/>
                  <a:pt x="115502" y="70018"/>
                  <a:pt x="115502" y="70018"/>
                </a:cubicBezTo>
                <a:cubicBezTo>
                  <a:pt x="112640" y="65394"/>
                  <a:pt x="108347" y="63633"/>
                  <a:pt x="104054" y="62091"/>
                </a:cubicBezTo>
                <a:lnTo>
                  <a:pt x="104054" y="34128"/>
                </a:lnTo>
                <a:close/>
                <a:moveTo>
                  <a:pt x="31686" y="34128"/>
                </a:moveTo>
                <a:lnTo>
                  <a:pt x="31686" y="34128"/>
                </a:lnTo>
                <a:cubicBezTo>
                  <a:pt x="11448" y="18495"/>
                  <a:pt x="11448" y="18495"/>
                  <a:pt x="11448" y="18495"/>
                </a:cubicBezTo>
                <a:cubicBezTo>
                  <a:pt x="11448" y="85431"/>
                  <a:pt x="11448" y="85431"/>
                  <a:pt x="11448" y="85431"/>
                </a:cubicBezTo>
                <a:cubicBezTo>
                  <a:pt x="31686" y="101064"/>
                  <a:pt x="31686" y="101064"/>
                  <a:pt x="31686" y="101064"/>
                </a:cubicBezTo>
                <a:lnTo>
                  <a:pt x="31686" y="34128"/>
                </a:lnTo>
                <a:close/>
                <a:moveTo>
                  <a:pt x="95264" y="66935"/>
                </a:moveTo>
                <a:lnTo>
                  <a:pt x="95264" y="66935"/>
                </a:lnTo>
                <a:cubicBezTo>
                  <a:pt x="108347" y="66935"/>
                  <a:pt x="119795" y="77724"/>
                  <a:pt x="119795" y="93357"/>
                </a:cubicBezTo>
                <a:cubicBezTo>
                  <a:pt x="119795" y="108990"/>
                  <a:pt x="108347" y="119779"/>
                  <a:pt x="95264" y="119779"/>
                </a:cubicBezTo>
                <a:cubicBezTo>
                  <a:pt x="80954" y="119779"/>
                  <a:pt x="69301" y="108990"/>
                  <a:pt x="69301" y="93357"/>
                </a:cubicBezTo>
                <a:cubicBezTo>
                  <a:pt x="69301" y="77724"/>
                  <a:pt x="80954" y="66935"/>
                  <a:pt x="95264" y="66935"/>
                </a:cubicBezTo>
                <a:close/>
                <a:moveTo>
                  <a:pt x="83816" y="99522"/>
                </a:moveTo>
                <a:lnTo>
                  <a:pt x="83816" y="99522"/>
                </a:lnTo>
                <a:cubicBezTo>
                  <a:pt x="106916" y="99522"/>
                  <a:pt x="106916" y="99522"/>
                  <a:pt x="106916" y="99522"/>
                </a:cubicBezTo>
                <a:cubicBezTo>
                  <a:pt x="109778" y="99522"/>
                  <a:pt x="112640" y="96440"/>
                  <a:pt x="112640" y="93357"/>
                </a:cubicBezTo>
                <a:cubicBezTo>
                  <a:pt x="112640" y="90275"/>
                  <a:pt x="109778" y="86972"/>
                  <a:pt x="106916" y="86972"/>
                </a:cubicBezTo>
                <a:cubicBezTo>
                  <a:pt x="83816" y="86972"/>
                  <a:pt x="83816" y="86972"/>
                  <a:pt x="83816" y="86972"/>
                </a:cubicBezTo>
                <a:cubicBezTo>
                  <a:pt x="79522" y="86972"/>
                  <a:pt x="78091" y="90275"/>
                  <a:pt x="78091" y="93357"/>
                </a:cubicBezTo>
                <a:cubicBezTo>
                  <a:pt x="78091" y="96440"/>
                  <a:pt x="79522" y="99522"/>
                  <a:pt x="83816" y="99522"/>
                </a:cubicBezTo>
                <a:close/>
              </a:path>
            </a:pathLst>
          </a:custGeom>
          <a:solidFill>
            <a:srgbClr val="111111"/>
          </a:solidFill>
          <a:ln>
            <a:noFill/>
          </a:ln>
        </p:spPr>
        <p:txBody>
          <a:bodyPr lIns="45713" tIns="22850" rIns="45713" bIns="22850" anchor="ctr" anchorCtr="0">
            <a:noAutofit/>
          </a:bodyPr>
          <a:lstStyle/>
          <a:p>
            <a:endParaRPr>
              <a:solidFill>
                <a:schemeClr val="dk1"/>
              </a:solidFill>
              <a:latin typeface="Roboto"/>
              <a:ea typeface="Roboto"/>
              <a:cs typeface="Roboto"/>
              <a:sym typeface="Roboto"/>
            </a:endParaRPr>
          </a:p>
        </p:txBody>
      </p:sp>
      <p:sp>
        <p:nvSpPr>
          <p:cNvPr id="4847" name="Shape 4847"/>
          <p:cNvSpPr/>
          <p:nvPr/>
        </p:nvSpPr>
        <p:spPr>
          <a:xfrm>
            <a:off x="5077522" y="2728987"/>
            <a:ext cx="281442" cy="262466"/>
          </a:xfrm>
          <a:custGeom>
            <a:avLst/>
            <a:gdLst/>
            <a:ahLst/>
            <a:cxnLst/>
            <a:rect l="0" t="0" r="0" b="0"/>
            <a:pathLst>
              <a:path w="120000" h="120000" extrusionOk="0">
                <a:moveTo>
                  <a:pt x="104054" y="34128"/>
                </a:moveTo>
                <a:lnTo>
                  <a:pt x="104054" y="34128"/>
                </a:lnTo>
                <a:cubicBezTo>
                  <a:pt x="85247" y="18495"/>
                  <a:pt x="85247" y="18495"/>
                  <a:pt x="85247" y="18495"/>
                </a:cubicBezTo>
                <a:cubicBezTo>
                  <a:pt x="85247" y="62091"/>
                  <a:pt x="85247" y="62091"/>
                  <a:pt x="85247" y="62091"/>
                </a:cubicBezTo>
                <a:cubicBezTo>
                  <a:pt x="80954" y="63633"/>
                  <a:pt x="76456" y="65394"/>
                  <a:pt x="73594" y="70018"/>
                </a:cubicBezTo>
                <a:cubicBezTo>
                  <a:pt x="73594" y="16954"/>
                  <a:pt x="73594" y="16954"/>
                  <a:pt x="73594" y="16954"/>
                </a:cubicBezTo>
                <a:cubicBezTo>
                  <a:pt x="41908" y="34128"/>
                  <a:pt x="41908" y="34128"/>
                  <a:pt x="41908" y="34128"/>
                </a:cubicBezTo>
                <a:cubicBezTo>
                  <a:pt x="41908" y="104146"/>
                  <a:pt x="41908" y="104146"/>
                  <a:pt x="41908" y="104146"/>
                </a:cubicBezTo>
                <a:cubicBezTo>
                  <a:pt x="63577" y="91816"/>
                  <a:pt x="63577" y="91816"/>
                  <a:pt x="63577" y="91816"/>
                </a:cubicBezTo>
                <a:lnTo>
                  <a:pt x="63577" y="93357"/>
                </a:lnTo>
                <a:cubicBezTo>
                  <a:pt x="63577" y="96440"/>
                  <a:pt x="63577" y="101064"/>
                  <a:pt x="65008" y="104146"/>
                </a:cubicBezTo>
                <a:cubicBezTo>
                  <a:pt x="39045" y="119779"/>
                  <a:pt x="39045" y="119779"/>
                  <a:pt x="39045" y="119779"/>
                </a:cubicBezTo>
                <a:cubicBezTo>
                  <a:pt x="39045" y="119779"/>
                  <a:pt x="37614" y="119779"/>
                  <a:pt x="35979" y="119779"/>
                </a:cubicBezTo>
                <a:cubicBezTo>
                  <a:pt x="34548" y="119779"/>
                  <a:pt x="34548" y="119779"/>
                  <a:pt x="33117" y="119779"/>
                </a:cubicBezTo>
                <a:cubicBezTo>
                  <a:pt x="2862" y="94899"/>
                  <a:pt x="2862" y="94899"/>
                  <a:pt x="2862" y="94899"/>
                </a:cubicBezTo>
                <a:cubicBezTo>
                  <a:pt x="1431" y="93357"/>
                  <a:pt x="0" y="91816"/>
                  <a:pt x="0" y="88513"/>
                </a:cubicBezTo>
                <a:cubicBezTo>
                  <a:pt x="0" y="6165"/>
                  <a:pt x="0" y="6165"/>
                  <a:pt x="0" y="6165"/>
                </a:cubicBezTo>
                <a:cubicBezTo>
                  <a:pt x="0" y="3082"/>
                  <a:pt x="2862" y="0"/>
                  <a:pt x="5724" y="0"/>
                </a:cubicBezTo>
                <a:cubicBezTo>
                  <a:pt x="7155" y="0"/>
                  <a:pt x="8586" y="0"/>
                  <a:pt x="8586" y="1541"/>
                </a:cubicBezTo>
                <a:cubicBezTo>
                  <a:pt x="37614" y="23339"/>
                  <a:pt x="37614" y="23339"/>
                  <a:pt x="37614" y="23339"/>
                </a:cubicBezTo>
                <a:cubicBezTo>
                  <a:pt x="76456" y="0"/>
                  <a:pt x="76456" y="0"/>
                  <a:pt x="76456" y="0"/>
                </a:cubicBezTo>
                <a:cubicBezTo>
                  <a:pt x="76456" y="0"/>
                  <a:pt x="78091" y="0"/>
                  <a:pt x="79522" y="0"/>
                </a:cubicBezTo>
                <a:cubicBezTo>
                  <a:pt x="80954" y="0"/>
                  <a:pt x="80954" y="0"/>
                  <a:pt x="82385" y="1541"/>
                </a:cubicBezTo>
                <a:cubicBezTo>
                  <a:pt x="112640" y="26422"/>
                  <a:pt x="112640" y="26422"/>
                  <a:pt x="112640" y="26422"/>
                </a:cubicBezTo>
                <a:cubicBezTo>
                  <a:pt x="114071" y="27963"/>
                  <a:pt x="115502" y="29504"/>
                  <a:pt x="115502" y="31045"/>
                </a:cubicBezTo>
                <a:cubicBezTo>
                  <a:pt x="115502" y="70018"/>
                  <a:pt x="115502" y="70018"/>
                  <a:pt x="115502" y="70018"/>
                </a:cubicBezTo>
                <a:cubicBezTo>
                  <a:pt x="112640" y="65394"/>
                  <a:pt x="108347" y="63633"/>
                  <a:pt x="104054" y="62091"/>
                </a:cubicBezTo>
                <a:lnTo>
                  <a:pt x="104054" y="34128"/>
                </a:lnTo>
                <a:close/>
                <a:moveTo>
                  <a:pt x="30255" y="34128"/>
                </a:moveTo>
                <a:lnTo>
                  <a:pt x="30255" y="34128"/>
                </a:lnTo>
                <a:cubicBezTo>
                  <a:pt x="11448" y="18495"/>
                  <a:pt x="11448" y="18495"/>
                  <a:pt x="11448" y="18495"/>
                </a:cubicBezTo>
                <a:cubicBezTo>
                  <a:pt x="11448" y="85431"/>
                  <a:pt x="11448" y="85431"/>
                  <a:pt x="11448" y="85431"/>
                </a:cubicBezTo>
                <a:cubicBezTo>
                  <a:pt x="30255" y="101064"/>
                  <a:pt x="30255" y="101064"/>
                  <a:pt x="30255" y="101064"/>
                </a:cubicBezTo>
                <a:lnTo>
                  <a:pt x="30255" y="34128"/>
                </a:lnTo>
                <a:close/>
                <a:moveTo>
                  <a:pt x="93833" y="66935"/>
                </a:moveTo>
                <a:lnTo>
                  <a:pt x="93833" y="66935"/>
                </a:lnTo>
                <a:cubicBezTo>
                  <a:pt x="108347" y="66935"/>
                  <a:pt x="119795" y="77724"/>
                  <a:pt x="119795" y="93357"/>
                </a:cubicBezTo>
                <a:cubicBezTo>
                  <a:pt x="119795" y="108990"/>
                  <a:pt x="108347" y="119779"/>
                  <a:pt x="93833" y="119779"/>
                </a:cubicBezTo>
                <a:cubicBezTo>
                  <a:pt x="80954" y="119779"/>
                  <a:pt x="69301" y="108990"/>
                  <a:pt x="69301" y="93357"/>
                </a:cubicBezTo>
                <a:cubicBezTo>
                  <a:pt x="69301" y="77724"/>
                  <a:pt x="80954" y="66935"/>
                  <a:pt x="93833" y="66935"/>
                </a:cubicBezTo>
                <a:close/>
                <a:moveTo>
                  <a:pt x="82385" y="99522"/>
                </a:moveTo>
                <a:lnTo>
                  <a:pt x="82385" y="99522"/>
                </a:lnTo>
                <a:cubicBezTo>
                  <a:pt x="88109" y="99522"/>
                  <a:pt x="88109" y="99522"/>
                  <a:pt x="88109" y="99522"/>
                </a:cubicBezTo>
                <a:cubicBezTo>
                  <a:pt x="88109" y="105688"/>
                  <a:pt x="88109" y="105688"/>
                  <a:pt x="88109" y="105688"/>
                </a:cubicBezTo>
                <a:cubicBezTo>
                  <a:pt x="88109" y="108990"/>
                  <a:pt x="90971" y="112073"/>
                  <a:pt x="93833" y="112073"/>
                </a:cubicBezTo>
                <a:cubicBezTo>
                  <a:pt x="98126" y="112073"/>
                  <a:pt x="99557" y="108990"/>
                  <a:pt x="99557" y="105688"/>
                </a:cubicBezTo>
                <a:cubicBezTo>
                  <a:pt x="99557" y="99522"/>
                  <a:pt x="99557" y="99522"/>
                  <a:pt x="99557" y="99522"/>
                </a:cubicBezTo>
                <a:cubicBezTo>
                  <a:pt x="105485" y="99522"/>
                  <a:pt x="105485" y="99522"/>
                  <a:pt x="105485" y="99522"/>
                </a:cubicBezTo>
                <a:cubicBezTo>
                  <a:pt x="109778" y="99522"/>
                  <a:pt x="111209" y="96440"/>
                  <a:pt x="111209" y="93357"/>
                </a:cubicBezTo>
                <a:cubicBezTo>
                  <a:pt x="111209" y="90275"/>
                  <a:pt x="109778" y="86972"/>
                  <a:pt x="105485" y="86972"/>
                </a:cubicBezTo>
                <a:cubicBezTo>
                  <a:pt x="99557" y="86972"/>
                  <a:pt x="99557" y="86972"/>
                  <a:pt x="99557" y="86972"/>
                </a:cubicBezTo>
                <a:cubicBezTo>
                  <a:pt x="99557" y="80807"/>
                  <a:pt x="99557" y="80807"/>
                  <a:pt x="99557" y="80807"/>
                </a:cubicBezTo>
                <a:cubicBezTo>
                  <a:pt x="99557" y="77724"/>
                  <a:pt x="98126" y="74642"/>
                  <a:pt x="93833" y="74642"/>
                </a:cubicBezTo>
                <a:cubicBezTo>
                  <a:pt x="90971" y="74642"/>
                  <a:pt x="88109" y="77724"/>
                  <a:pt x="88109" y="80807"/>
                </a:cubicBezTo>
                <a:cubicBezTo>
                  <a:pt x="88109" y="86972"/>
                  <a:pt x="88109" y="86972"/>
                  <a:pt x="88109" y="86972"/>
                </a:cubicBezTo>
                <a:cubicBezTo>
                  <a:pt x="82385" y="86972"/>
                  <a:pt x="82385" y="86972"/>
                  <a:pt x="82385" y="86972"/>
                </a:cubicBezTo>
                <a:cubicBezTo>
                  <a:pt x="79522" y="86972"/>
                  <a:pt x="76456" y="90275"/>
                  <a:pt x="76456" y="93357"/>
                </a:cubicBezTo>
                <a:cubicBezTo>
                  <a:pt x="76456" y="96440"/>
                  <a:pt x="79522" y="99522"/>
                  <a:pt x="82385" y="99522"/>
                </a:cubicBezTo>
                <a:close/>
              </a:path>
            </a:pathLst>
          </a:custGeom>
          <a:solidFill>
            <a:srgbClr val="111111"/>
          </a:solidFill>
          <a:ln>
            <a:noFill/>
          </a:ln>
        </p:spPr>
        <p:txBody>
          <a:bodyPr lIns="45713" tIns="22850" rIns="45713" bIns="22850" anchor="ctr" anchorCtr="0">
            <a:noAutofit/>
          </a:bodyPr>
          <a:lstStyle/>
          <a:p>
            <a:endParaRPr>
              <a:solidFill>
                <a:schemeClr val="dk1"/>
              </a:solidFill>
              <a:latin typeface="Roboto"/>
              <a:ea typeface="Roboto"/>
              <a:cs typeface="Roboto"/>
              <a:sym typeface="Roboto"/>
            </a:endParaRPr>
          </a:p>
        </p:txBody>
      </p:sp>
      <p:sp>
        <p:nvSpPr>
          <p:cNvPr id="4848" name="Shape 4848"/>
          <p:cNvSpPr/>
          <p:nvPr/>
        </p:nvSpPr>
        <p:spPr>
          <a:xfrm>
            <a:off x="4571770" y="2728987"/>
            <a:ext cx="270862" cy="262466"/>
          </a:xfrm>
          <a:custGeom>
            <a:avLst/>
            <a:gdLst/>
            <a:ahLst/>
            <a:cxnLst/>
            <a:rect l="0" t="0" r="0" b="0"/>
            <a:pathLst>
              <a:path w="120000" h="120000" extrusionOk="0">
                <a:moveTo>
                  <a:pt x="119787" y="113614"/>
                </a:moveTo>
                <a:lnTo>
                  <a:pt x="119787" y="113614"/>
                </a:lnTo>
                <a:cubicBezTo>
                  <a:pt x="119787" y="118238"/>
                  <a:pt x="116819" y="119779"/>
                  <a:pt x="113851" y="119779"/>
                </a:cubicBezTo>
                <a:cubicBezTo>
                  <a:pt x="112367" y="119779"/>
                  <a:pt x="110883" y="119779"/>
                  <a:pt x="109399" y="119779"/>
                </a:cubicBezTo>
                <a:cubicBezTo>
                  <a:pt x="80777" y="96440"/>
                  <a:pt x="80777" y="96440"/>
                  <a:pt x="80777" y="96440"/>
                </a:cubicBezTo>
                <a:cubicBezTo>
                  <a:pt x="40494" y="119779"/>
                  <a:pt x="40494" y="119779"/>
                  <a:pt x="40494" y="119779"/>
                </a:cubicBezTo>
                <a:cubicBezTo>
                  <a:pt x="38798" y="119779"/>
                  <a:pt x="38798" y="119779"/>
                  <a:pt x="37314" y="119779"/>
                </a:cubicBezTo>
                <a:cubicBezTo>
                  <a:pt x="35830" y="119779"/>
                  <a:pt x="34346" y="119779"/>
                  <a:pt x="34346" y="119779"/>
                </a:cubicBezTo>
                <a:cubicBezTo>
                  <a:pt x="1484" y="94899"/>
                  <a:pt x="1484" y="94899"/>
                  <a:pt x="1484" y="94899"/>
                </a:cubicBezTo>
                <a:cubicBezTo>
                  <a:pt x="0" y="93357"/>
                  <a:pt x="0" y="91816"/>
                  <a:pt x="0" y="88513"/>
                </a:cubicBezTo>
                <a:cubicBezTo>
                  <a:pt x="0" y="6165"/>
                  <a:pt x="0" y="6165"/>
                  <a:pt x="0" y="6165"/>
                </a:cubicBezTo>
                <a:cubicBezTo>
                  <a:pt x="0" y="3082"/>
                  <a:pt x="1484" y="0"/>
                  <a:pt x="5936" y="0"/>
                </a:cubicBezTo>
                <a:cubicBezTo>
                  <a:pt x="7420" y="0"/>
                  <a:pt x="7420" y="0"/>
                  <a:pt x="8904" y="1541"/>
                </a:cubicBezTo>
                <a:cubicBezTo>
                  <a:pt x="37314" y="23339"/>
                  <a:pt x="37314" y="23339"/>
                  <a:pt x="37314" y="23339"/>
                </a:cubicBezTo>
                <a:cubicBezTo>
                  <a:pt x="79293" y="0"/>
                  <a:pt x="79293" y="0"/>
                  <a:pt x="79293" y="0"/>
                </a:cubicBezTo>
                <a:lnTo>
                  <a:pt x="80777" y="0"/>
                </a:lnTo>
                <a:cubicBezTo>
                  <a:pt x="82473" y="0"/>
                  <a:pt x="83957" y="0"/>
                  <a:pt x="85441" y="1541"/>
                </a:cubicBezTo>
                <a:cubicBezTo>
                  <a:pt x="116819" y="26422"/>
                  <a:pt x="116819" y="26422"/>
                  <a:pt x="116819" y="26422"/>
                </a:cubicBezTo>
                <a:cubicBezTo>
                  <a:pt x="118303" y="27963"/>
                  <a:pt x="119787" y="29504"/>
                  <a:pt x="119787" y="31045"/>
                </a:cubicBezTo>
                <a:lnTo>
                  <a:pt x="119787" y="113614"/>
                </a:lnTo>
                <a:close/>
                <a:moveTo>
                  <a:pt x="31378" y="101064"/>
                </a:moveTo>
                <a:lnTo>
                  <a:pt x="31378" y="101064"/>
                </a:lnTo>
                <a:cubicBezTo>
                  <a:pt x="31378" y="34128"/>
                  <a:pt x="31378" y="34128"/>
                  <a:pt x="31378" y="34128"/>
                </a:cubicBezTo>
                <a:cubicBezTo>
                  <a:pt x="11872" y="18495"/>
                  <a:pt x="11872" y="18495"/>
                  <a:pt x="11872" y="18495"/>
                </a:cubicBezTo>
                <a:cubicBezTo>
                  <a:pt x="11872" y="85431"/>
                  <a:pt x="11872" y="85431"/>
                  <a:pt x="11872" y="85431"/>
                </a:cubicBezTo>
                <a:lnTo>
                  <a:pt x="31378" y="101064"/>
                </a:lnTo>
                <a:close/>
                <a:moveTo>
                  <a:pt x="74840" y="16954"/>
                </a:moveTo>
                <a:lnTo>
                  <a:pt x="74840" y="16954"/>
                </a:lnTo>
                <a:cubicBezTo>
                  <a:pt x="43462" y="34128"/>
                  <a:pt x="43462" y="34128"/>
                  <a:pt x="43462" y="34128"/>
                </a:cubicBezTo>
                <a:cubicBezTo>
                  <a:pt x="43462" y="104146"/>
                  <a:pt x="43462" y="104146"/>
                  <a:pt x="43462" y="104146"/>
                </a:cubicBezTo>
                <a:cubicBezTo>
                  <a:pt x="74840" y="85431"/>
                  <a:pt x="74840" y="85431"/>
                  <a:pt x="74840" y="85431"/>
                </a:cubicBezTo>
                <a:lnTo>
                  <a:pt x="74840" y="16954"/>
                </a:lnTo>
                <a:close/>
                <a:moveTo>
                  <a:pt x="107915" y="34128"/>
                </a:moveTo>
                <a:lnTo>
                  <a:pt x="107915" y="34128"/>
                </a:lnTo>
                <a:cubicBezTo>
                  <a:pt x="86925" y="18495"/>
                  <a:pt x="86925" y="18495"/>
                  <a:pt x="86925" y="18495"/>
                </a:cubicBezTo>
                <a:cubicBezTo>
                  <a:pt x="86925" y="85431"/>
                  <a:pt x="86925" y="85431"/>
                  <a:pt x="86925" y="85431"/>
                </a:cubicBezTo>
                <a:cubicBezTo>
                  <a:pt x="107915" y="101064"/>
                  <a:pt x="107915" y="101064"/>
                  <a:pt x="107915" y="101064"/>
                </a:cubicBezTo>
                <a:lnTo>
                  <a:pt x="107915" y="34128"/>
                </a:lnTo>
                <a:close/>
              </a:path>
            </a:pathLst>
          </a:custGeom>
          <a:solidFill>
            <a:srgbClr val="111111"/>
          </a:solidFill>
          <a:ln>
            <a:noFill/>
          </a:ln>
        </p:spPr>
        <p:txBody>
          <a:bodyPr lIns="45713" tIns="22850" rIns="45713" bIns="22850" anchor="ctr" anchorCtr="0">
            <a:noAutofit/>
          </a:bodyPr>
          <a:lstStyle/>
          <a:p>
            <a:endParaRPr>
              <a:solidFill>
                <a:schemeClr val="dk1"/>
              </a:solidFill>
              <a:latin typeface="Roboto"/>
              <a:ea typeface="Roboto"/>
              <a:cs typeface="Roboto"/>
              <a:sym typeface="Roboto"/>
            </a:endParaRPr>
          </a:p>
        </p:txBody>
      </p:sp>
      <p:sp>
        <p:nvSpPr>
          <p:cNvPr id="4849" name="Shape 4849"/>
          <p:cNvSpPr/>
          <p:nvPr/>
        </p:nvSpPr>
        <p:spPr>
          <a:xfrm>
            <a:off x="4057555" y="2714169"/>
            <a:ext cx="287792" cy="289984"/>
          </a:xfrm>
          <a:custGeom>
            <a:avLst/>
            <a:gdLst/>
            <a:ahLst/>
            <a:cxnLst/>
            <a:rect l="0" t="0" r="0" b="0"/>
            <a:pathLst>
              <a:path w="120000" h="120000" extrusionOk="0">
                <a:moveTo>
                  <a:pt x="114209" y="66378"/>
                </a:moveTo>
                <a:lnTo>
                  <a:pt x="114209" y="66378"/>
                </a:lnTo>
                <a:cubicBezTo>
                  <a:pt x="98635" y="66378"/>
                  <a:pt x="98635" y="66378"/>
                  <a:pt x="98635" y="66378"/>
                </a:cubicBezTo>
                <a:cubicBezTo>
                  <a:pt x="95840" y="66378"/>
                  <a:pt x="93044" y="63388"/>
                  <a:pt x="93044" y="60598"/>
                </a:cubicBezTo>
                <a:cubicBezTo>
                  <a:pt x="93044" y="56411"/>
                  <a:pt x="95840" y="55016"/>
                  <a:pt x="98635" y="55016"/>
                </a:cubicBezTo>
                <a:cubicBezTo>
                  <a:pt x="114209" y="55016"/>
                  <a:pt x="114209" y="55016"/>
                  <a:pt x="114209" y="55016"/>
                </a:cubicBezTo>
                <a:cubicBezTo>
                  <a:pt x="117004" y="55016"/>
                  <a:pt x="119800" y="56411"/>
                  <a:pt x="119800" y="60598"/>
                </a:cubicBezTo>
                <a:cubicBezTo>
                  <a:pt x="119800" y="63388"/>
                  <a:pt x="117004" y="66378"/>
                  <a:pt x="114209" y="66378"/>
                </a:cubicBezTo>
                <a:close/>
                <a:moveTo>
                  <a:pt x="104226" y="22524"/>
                </a:moveTo>
                <a:lnTo>
                  <a:pt x="104226" y="22524"/>
                </a:lnTo>
                <a:cubicBezTo>
                  <a:pt x="94442" y="32491"/>
                  <a:pt x="94442" y="32491"/>
                  <a:pt x="94442" y="32491"/>
                </a:cubicBezTo>
                <a:cubicBezTo>
                  <a:pt x="91647" y="35282"/>
                  <a:pt x="91647" y="35282"/>
                  <a:pt x="91647" y="35282"/>
                </a:cubicBezTo>
                <a:cubicBezTo>
                  <a:pt x="90249" y="36677"/>
                  <a:pt x="88851" y="38073"/>
                  <a:pt x="87454" y="38073"/>
                </a:cubicBezTo>
                <a:cubicBezTo>
                  <a:pt x="84658" y="38073"/>
                  <a:pt x="81663" y="35282"/>
                  <a:pt x="81663" y="32491"/>
                </a:cubicBezTo>
                <a:cubicBezTo>
                  <a:pt x="81663" y="31096"/>
                  <a:pt x="83261" y="29700"/>
                  <a:pt x="84658" y="28305"/>
                </a:cubicBezTo>
                <a:cubicBezTo>
                  <a:pt x="87454" y="25514"/>
                  <a:pt x="87454" y="25514"/>
                  <a:pt x="87454" y="25514"/>
                </a:cubicBezTo>
                <a:cubicBezTo>
                  <a:pt x="97237" y="15548"/>
                  <a:pt x="97237" y="15548"/>
                  <a:pt x="97237" y="15548"/>
                </a:cubicBezTo>
                <a:cubicBezTo>
                  <a:pt x="98635" y="14152"/>
                  <a:pt x="100033" y="12757"/>
                  <a:pt x="101430" y="12757"/>
                </a:cubicBezTo>
                <a:cubicBezTo>
                  <a:pt x="104226" y="12757"/>
                  <a:pt x="107221" y="15548"/>
                  <a:pt x="107221" y="18338"/>
                </a:cubicBezTo>
                <a:cubicBezTo>
                  <a:pt x="107221" y="19734"/>
                  <a:pt x="105823" y="21129"/>
                  <a:pt x="104226" y="22524"/>
                </a:cubicBezTo>
                <a:close/>
                <a:moveTo>
                  <a:pt x="59101" y="83122"/>
                </a:moveTo>
                <a:lnTo>
                  <a:pt x="59101" y="83122"/>
                </a:lnTo>
                <a:cubicBezTo>
                  <a:pt x="50715" y="83122"/>
                  <a:pt x="43727" y="77541"/>
                  <a:pt x="39334" y="71960"/>
                </a:cubicBezTo>
                <a:cubicBezTo>
                  <a:pt x="37936" y="66378"/>
                  <a:pt x="37936" y="66378"/>
                  <a:pt x="37936" y="66378"/>
                </a:cubicBezTo>
                <a:cubicBezTo>
                  <a:pt x="37936" y="63388"/>
                  <a:pt x="36539" y="61993"/>
                  <a:pt x="36539" y="60598"/>
                </a:cubicBezTo>
                <a:cubicBezTo>
                  <a:pt x="36539" y="48039"/>
                  <a:pt x="46522" y="38073"/>
                  <a:pt x="59101" y="38073"/>
                </a:cubicBezTo>
                <a:cubicBezTo>
                  <a:pt x="71880" y="38073"/>
                  <a:pt x="81663" y="48039"/>
                  <a:pt x="81663" y="60598"/>
                </a:cubicBezTo>
                <a:cubicBezTo>
                  <a:pt x="81663" y="73355"/>
                  <a:pt x="71880" y="83122"/>
                  <a:pt x="59101" y="83122"/>
                </a:cubicBezTo>
                <a:close/>
                <a:moveTo>
                  <a:pt x="59101" y="49435"/>
                </a:moveTo>
                <a:lnTo>
                  <a:pt x="59101" y="49435"/>
                </a:lnTo>
                <a:cubicBezTo>
                  <a:pt x="53510" y="49435"/>
                  <a:pt x="47920" y="53621"/>
                  <a:pt x="47920" y="60598"/>
                </a:cubicBezTo>
                <a:cubicBezTo>
                  <a:pt x="47920" y="66378"/>
                  <a:pt x="53510" y="71960"/>
                  <a:pt x="59101" y="71960"/>
                </a:cubicBezTo>
                <a:cubicBezTo>
                  <a:pt x="66289" y="71960"/>
                  <a:pt x="70482" y="66378"/>
                  <a:pt x="70482" y="60598"/>
                </a:cubicBezTo>
                <a:cubicBezTo>
                  <a:pt x="70482" y="53621"/>
                  <a:pt x="66289" y="49435"/>
                  <a:pt x="59101" y="49435"/>
                </a:cubicBezTo>
                <a:close/>
                <a:moveTo>
                  <a:pt x="59101" y="26910"/>
                </a:moveTo>
                <a:lnTo>
                  <a:pt x="59101" y="26910"/>
                </a:lnTo>
                <a:cubicBezTo>
                  <a:pt x="56306" y="26910"/>
                  <a:pt x="53510" y="23920"/>
                  <a:pt x="53510" y="21129"/>
                </a:cubicBezTo>
                <a:cubicBezTo>
                  <a:pt x="53510" y="5780"/>
                  <a:pt x="53510" y="5780"/>
                  <a:pt x="53510" y="5780"/>
                </a:cubicBezTo>
                <a:cubicBezTo>
                  <a:pt x="53510" y="2990"/>
                  <a:pt x="56306" y="0"/>
                  <a:pt x="59101" y="0"/>
                </a:cubicBezTo>
                <a:cubicBezTo>
                  <a:pt x="63494" y="0"/>
                  <a:pt x="64891" y="2990"/>
                  <a:pt x="64891" y="5780"/>
                </a:cubicBezTo>
                <a:cubicBezTo>
                  <a:pt x="64891" y="21129"/>
                  <a:pt x="64891" y="21129"/>
                  <a:pt x="64891" y="21129"/>
                </a:cubicBezTo>
                <a:cubicBezTo>
                  <a:pt x="64891" y="23920"/>
                  <a:pt x="63494" y="26910"/>
                  <a:pt x="59101" y="26910"/>
                </a:cubicBezTo>
                <a:close/>
                <a:moveTo>
                  <a:pt x="35141" y="91694"/>
                </a:moveTo>
                <a:lnTo>
                  <a:pt x="35141" y="91694"/>
                </a:lnTo>
                <a:cubicBezTo>
                  <a:pt x="32346" y="95880"/>
                  <a:pt x="32346" y="95880"/>
                  <a:pt x="32346" y="95880"/>
                </a:cubicBezTo>
                <a:cubicBezTo>
                  <a:pt x="22562" y="105847"/>
                  <a:pt x="22562" y="105847"/>
                  <a:pt x="22562" y="105847"/>
                </a:cubicBezTo>
                <a:cubicBezTo>
                  <a:pt x="21164" y="107242"/>
                  <a:pt x="19567" y="107242"/>
                  <a:pt x="18169" y="107242"/>
                </a:cubicBezTo>
                <a:cubicBezTo>
                  <a:pt x="15374" y="107242"/>
                  <a:pt x="12579" y="104451"/>
                  <a:pt x="12579" y="101461"/>
                </a:cubicBezTo>
                <a:cubicBezTo>
                  <a:pt x="12579" y="100066"/>
                  <a:pt x="12579" y="98671"/>
                  <a:pt x="13976" y="97275"/>
                </a:cubicBezTo>
                <a:cubicBezTo>
                  <a:pt x="23960" y="87508"/>
                  <a:pt x="23960" y="87508"/>
                  <a:pt x="23960" y="87508"/>
                </a:cubicBezTo>
                <a:cubicBezTo>
                  <a:pt x="28153" y="84518"/>
                  <a:pt x="28153" y="84518"/>
                  <a:pt x="28153" y="84518"/>
                </a:cubicBezTo>
                <a:cubicBezTo>
                  <a:pt x="28153" y="83122"/>
                  <a:pt x="29550" y="83122"/>
                  <a:pt x="30948" y="83122"/>
                </a:cubicBezTo>
                <a:cubicBezTo>
                  <a:pt x="35141" y="83122"/>
                  <a:pt x="36539" y="84518"/>
                  <a:pt x="36539" y="88903"/>
                </a:cubicBezTo>
                <a:cubicBezTo>
                  <a:pt x="36539" y="90299"/>
                  <a:pt x="36539" y="91694"/>
                  <a:pt x="35141" y="91694"/>
                </a:cubicBezTo>
                <a:close/>
                <a:moveTo>
                  <a:pt x="30948" y="38073"/>
                </a:moveTo>
                <a:lnTo>
                  <a:pt x="30948" y="38073"/>
                </a:lnTo>
                <a:cubicBezTo>
                  <a:pt x="29550" y="38073"/>
                  <a:pt x="28153" y="36677"/>
                  <a:pt x="28153" y="35282"/>
                </a:cubicBezTo>
                <a:cubicBezTo>
                  <a:pt x="23960" y="32491"/>
                  <a:pt x="23960" y="32491"/>
                  <a:pt x="23960" y="32491"/>
                </a:cubicBezTo>
                <a:cubicBezTo>
                  <a:pt x="13976" y="22524"/>
                  <a:pt x="13976" y="22524"/>
                  <a:pt x="13976" y="22524"/>
                </a:cubicBezTo>
                <a:cubicBezTo>
                  <a:pt x="12579" y="21129"/>
                  <a:pt x="12579" y="19734"/>
                  <a:pt x="12579" y="18338"/>
                </a:cubicBezTo>
                <a:cubicBezTo>
                  <a:pt x="12579" y="15548"/>
                  <a:pt x="15374" y="12757"/>
                  <a:pt x="18169" y="12757"/>
                </a:cubicBezTo>
                <a:cubicBezTo>
                  <a:pt x="19567" y="12757"/>
                  <a:pt x="21164" y="14152"/>
                  <a:pt x="22562" y="15548"/>
                </a:cubicBezTo>
                <a:cubicBezTo>
                  <a:pt x="32346" y="25514"/>
                  <a:pt x="32346" y="25514"/>
                  <a:pt x="32346" y="25514"/>
                </a:cubicBezTo>
                <a:cubicBezTo>
                  <a:pt x="35141" y="28305"/>
                  <a:pt x="35141" y="28305"/>
                  <a:pt x="35141" y="28305"/>
                </a:cubicBezTo>
                <a:cubicBezTo>
                  <a:pt x="36539" y="29700"/>
                  <a:pt x="36539" y="31096"/>
                  <a:pt x="36539" y="32491"/>
                </a:cubicBezTo>
                <a:cubicBezTo>
                  <a:pt x="36539" y="35282"/>
                  <a:pt x="35141" y="38073"/>
                  <a:pt x="30948" y="38073"/>
                </a:cubicBezTo>
                <a:close/>
                <a:moveTo>
                  <a:pt x="19567" y="55016"/>
                </a:moveTo>
                <a:lnTo>
                  <a:pt x="19567" y="55016"/>
                </a:lnTo>
                <a:cubicBezTo>
                  <a:pt x="23960" y="55016"/>
                  <a:pt x="25357" y="56411"/>
                  <a:pt x="25357" y="60598"/>
                </a:cubicBezTo>
                <a:cubicBezTo>
                  <a:pt x="25357" y="63388"/>
                  <a:pt x="23960" y="66378"/>
                  <a:pt x="19567" y="66378"/>
                </a:cubicBezTo>
                <a:cubicBezTo>
                  <a:pt x="5590" y="66378"/>
                  <a:pt x="5590" y="66378"/>
                  <a:pt x="5590" y="66378"/>
                </a:cubicBezTo>
                <a:cubicBezTo>
                  <a:pt x="1397" y="66378"/>
                  <a:pt x="0" y="63388"/>
                  <a:pt x="0" y="60598"/>
                </a:cubicBezTo>
                <a:cubicBezTo>
                  <a:pt x="0" y="56411"/>
                  <a:pt x="1397" y="55016"/>
                  <a:pt x="5590" y="55016"/>
                </a:cubicBezTo>
                <a:cubicBezTo>
                  <a:pt x="19567" y="55016"/>
                  <a:pt x="19567" y="55016"/>
                  <a:pt x="19567" y="55016"/>
                </a:cubicBezTo>
                <a:close/>
                <a:moveTo>
                  <a:pt x="59101" y="94485"/>
                </a:moveTo>
                <a:lnTo>
                  <a:pt x="59101" y="94485"/>
                </a:lnTo>
                <a:cubicBezTo>
                  <a:pt x="63494" y="94485"/>
                  <a:pt x="64891" y="95880"/>
                  <a:pt x="64891" y="100066"/>
                </a:cubicBezTo>
                <a:cubicBezTo>
                  <a:pt x="64891" y="114219"/>
                  <a:pt x="64891" y="114219"/>
                  <a:pt x="64891" y="114219"/>
                </a:cubicBezTo>
                <a:cubicBezTo>
                  <a:pt x="64891" y="118405"/>
                  <a:pt x="63494" y="119800"/>
                  <a:pt x="59101" y="119800"/>
                </a:cubicBezTo>
                <a:cubicBezTo>
                  <a:pt x="56306" y="119800"/>
                  <a:pt x="53510" y="118405"/>
                  <a:pt x="53510" y="114219"/>
                </a:cubicBezTo>
                <a:cubicBezTo>
                  <a:pt x="53510" y="100066"/>
                  <a:pt x="53510" y="100066"/>
                  <a:pt x="53510" y="100066"/>
                </a:cubicBezTo>
                <a:cubicBezTo>
                  <a:pt x="53510" y="95880"/>
                  <a:pt x="56306" y="94485"/>
                  <a:pt x="59101" y="94485"/>
                </a:cubicBezTo>
                <a:close/>
                <a:moveTo>
                  <a:pt x="87454" y="83122"/>
                </a:moveTo>
                <a:lnTo>
                  <a:pt x="87454" y="83122"/>
                </a:lnTo>
                <a:cubicBezTo>
                  <a:pt x="88851" y="83122"/>
                  <a:pt x="90249" y="83122"/>
                  <a:pt x="91647" y="84518"/>
                </a:cubicBezTo>
                <a:cubicBezTo>
                  <a:pt x="94442" y="87508"/>
                  <a:pt x="94442" y="87508"/>
                  <a:pt x="94442" y="87508"/>
                </a:cubicBezTo>
                <a:cubicBezTo>
                  <a:pt x="104226" y="97275"/>
                  <a:pt x="104226" y="97275"/>
                  <a:pt x="104226" y="97275"/>
                </a:cubicBezTo>
                <a:cubicBezTo>
                  <a:pt x="105823" y="98671"/>
                  <a:pt x="107221" y="100066"/>
                  <a:pt x="107221" y="101461"/>
                </a:cubicBezTo>
                <a:cubicBezTo>
                  <a:pt x="107221" y="104451"/>
                  <a:pt x="104226" y="107242"/>
                  <a:pt x="101430" y="107242"/>
                </a:cubicBezTo>
                <a:cubicBezTo>
                  <a:pt x="100033" y="107242"/>
                  <a:pt x="98635" y="107242"/>
                  <a:pt x="97237" y="105847"/>
                </a:cubicBezTo>
                <a:cubicBezTo>
                  <a:pt x="87454" y="95880"/>
                  <a:pt x="87454" y="95880"/>
                  <a:pt x="87454" y="95880"/>
                </a:cubicBezTo>
                <a:cubicBezTo>
                  <a:pt x="84658" y="91694"/>
                  <a:pt x="84658" y="91694"/>
                  <a:pt x="84658" y="91694"/>
                </a:cubicBezTo>
                <a:cubicBezTo>
                  <a:pt x="83261" y="91694"/>
                  <a:pt x="81663" y="90299"/>
                  <a:pt x="81663" y="88903"/>
                </a:cubicBezTo>
                <a:cubicBezTo>
                  <a:pt x="81663" y="84518"/>
                  <a:pt x="84658" y="83122"/>
                  <a:pt x="87454" y="83122"/>
                </a:cubicBezTo>
                <a:close/>
              </a:path>
            </a:pathLst>
          </a:custGeom>
          <a:solidFill>
            <a:srgbClr val="111111"/>
          </a:solidFill>
          <a:ln>
            <a:noFill/>
          </a:ln>
        </p:spPr>
        <p:txBody>
          <a:bodyPr lIns="45713" tIns="22850" rIns="45713" bIns="22850" anchor="ctr" anchorCtr="0">
            <a:noAutofit/>
          </a:bodyPr>
          <a:lstStyle/>
          <a:p>
            <a:endParaRPr>
              <a:solidFill>
                <a:schemeClr val="dk1"/>
              </a:solidFill>
              <a:latin typeface="Roboto"/>
              <a:ea typeface="Roboto"/>
              <a:cs typeface="Roboto"/>
              <a:sym typeface="Roboto"/>
            </a:endParaRPr>
          </a:p>
        </p:txBody>
      </p:sp>
      <p:sp>
        <p:nvSpPr>
          <p:cNvPr id="4850" name="Shape 4850"/>
          <p:cNvSpPr/>
          <p:nvPr/>
        </p:nvSpPr>
        <p:spPr>
          <a:xfrm>
            <a:off x="3575081" y="2741687"/>
            <a:ext cx="237005" cy="234950"/>
          </a:xfrm>
          <a:custGeom>
            <a:avLst/>
            <a:gdLst/>
            <a:ahLst/>
            <a:cxnLst/>
            <a:rect l="0" t="0" r="0" b="0"/>
            <a:pathLst>
              <a:path w="120000" h="120000" extrusionOk="0">
                <a:moveTo>
                  <a:pt x="112741" y="67730"/>
                </a:moveTo>
                <a:lnTo>
                  <a:pt x="112741" y="67730"/>
                </a:lnTo>
                <a:cubicBezTo>
                  <a:pt x="107661" y="67730"/>
                  <a:pt x="107661" y="67730"/>
                  <a:pt x="107661" y="67730"/>
                </a:cubicBezTo>
                <a:cubicBezTo>
                  <a:pt x="104274" y="67730"/>
                  <a:pt x="100887" y="64049"/>
                  <a:pt x="100887" y="60613"/>
                </a:cubicBezTo>
                <a:cubicBezTo>
                  <a:pt x="100887" y="55460"/>
                  <a:pt x="104274" y="53742"/>
                  <a:pt x="107661" y="53742"/>
                </a:cubicBezTo>
                <a:cubicBezTo>
                  <a:pt x="112741" y="53742"/>
                  <a:pt x="112741" y="53742"/>
                  <a:pt x="112741" y="53742"/>
                </a:cubicBezTo>
                <a:cubicBezTo>
                  <a:pt x="116129" y="53742"/>
                  <a:pt x="119758" y="55460"/>
                  <a:pt x="119758" y="60613"/>
                </a:cubicBezTo>
                <a:cubicBezTo>
                  <a:pt x="119758" y="64049"/>
                  <a:pt x="116129" y="67730"/>
                  <a:pt x="112741" y="67730"/>
                </a:cubicBezTo>
                <a:close/>
                <a:moveTo>
                  <a:pt x="102580" y="26012"/>
                </a:moveTo>
                <a:lnTo>
                  <a:pt x="102580" y="26012"/>
                </a:lnTo>
                <a:cubicBezTo>
                  <a:pt x="99193" y="29447"/>
                  <a:pt x="99193" y="29447"/>
                  <a:pt x="99193" y="29447"/>
                </a:cubicBezTo>
                <a:cubicBezTo>
                  <a:pt x="97500" y="31165"/>
                  <a:pt x="95806" y="32883"/>
                  <a:pt x="94112" y="32883"/>
                </a:cubicBezTo>
                <a:cubicBezTo>
                  <a:pt x="90725" y="32883"/>
                  <a:pt x="87096" y="29447"/>
                  <a:pt x="87096" y="26012"/>
                </a:cubicBezTo>
                <a:cubicBezTo>
                  <a:pt x="87096" y="24294"/>
                  <a:pt x="87096" y="22576"/>
                  <a:pt x="88790" y="20858"/>
                </a:cubicBezTo>
                <a:cubicBezTo>
                  <a:pt x="94112" y="15460"/>
                  <a:pt x="94112" y="15460"/>
                  <a:pt x="94112" y="15460"/>
                </a:cubicBezTo>
                <a:cubicBezTo>
                  <a:pt x="95806" y="13742"/>
                  <a:pt x="97500" y="13742"/>
                  <a:pt x="99193" y="13742"/>
                </a:cubicBezTo>
                <a:cubicBezTo>
                  <a:pt x="102580" y="13742"/>
                  <a:pt x="105967" y="17423"/>
                  <a:pt x="105967" y="20858"/>
                </a:cubicBezTo>
                <a:cubicBezTo>
                  <a:pt x="105967" y="22576"/>
                  <a:pt x="104274" y="24294"/>
                  <a:pt x="102580" y="26012"/>
                </a:cubicBezTo>
                <a:close/>
                <a:moveTo>
                  <a:pt x="59758" y="88343"/>
                </a:moveTo>
                <a:lnTo>
                  <a:pt x="59758" y="88343"/>
                </a:lnTo>
                <a:cubicBezTo>
                  <a:pt x="49596" y="88343"/>
                  <a:pt x="40887" y="81472"/>
                  <a:pt x="35806" y="74601"/>
                </a:cubicBezTo>
                <a:cubicBezTo>
                  <a:pt x="34112" y="67730"/>
                  <a:pt x="34112" y="67730"/>
                  <a:pt x="34112" y="67730"/>
                </a:cubicBezTo>
                <a:cubicBezTo>
                  <a:pt x="32419" y="64049"/>
                  <a:pt x="32419" y="62331"/>
                  <a:pt x="32419" y="60613"/>
                </a:cubicBezTo>
                <a:cubicBezTo>
                  <a:pt x="32419" y="45153"/>
                  <a:pt x="44516" y="32883"/>
                  <a:pt x="59758" y="32883"/>
                </a:cubicBezTo>
                <a:cubicBezTo>
                  <a:pt x="75241" y="32883"/>
                  <a:pt x="87096" y="45153"/>
                  <a:pt x="87096" y="60613"/>
                </a:cubicBezTo>
                <a:cubicBezTo>
                  <a:pt x="87096" y="76319"/>
                  <a:pt x="75241" y="88343"/>
                  <a:pt x="59758" y="88343"/>
                </a:cubicBezTo>
                <a:close/>
                <a:moveTo>
                  <a:pt x="59758" y="46871"/>
                </a:moveTo>
                <a:lnTo>
                  <a:pt x="59758" y="46871"/>
                </a:lnTo>
                <a:cubicBezTo>
                  <a:pt x="52983" y="46871"/>
                  <a:pt x="46209" y="52024"/>
                  <a:pt x="46209" y="60613"/>
                </a:cubicBezTo>
                <a:cubicBezTo>
                  <a:pt x="46209" y="67730"/>
                  <a:pt x="52983" y="74601"/>
                  <a:pt x="59758" y="74601"/>
                </a:cubicBezTo>
                <a:cubicBezTo>
                  <a:pt x="66774" y="74601"/>
                  <a:pt x="73548" y="67730"/>
                  <a:pt x="73548" y="60613"/>
                </a:cubicBezTo>
                <a:cubicBezTo>
                  <a:pt x="73548" y="52024"/>
                  <a:pt x="66774" y="46871"/>
                  <a:pt x="59758" y="46871"/>
                </a:cubicBezTo>
                <a:close/>
                <a:moveTo>
                  <a:pt x="59758" y="19141"/>
                </a:moveTo>
                <a:lnTo>
                  <a:pt x="59758" y="19141"/>
                </a:lnTo>
                <a:cubicBezTo>
                  <a:pt x="56370" y="19141"/>
                  <a:pt x="52983" y="15460"/>
                  <a:pt x="52983" y="12024"/>
                </a:cubicBezTo>
                <a:cubicBezTo>
                  <a:pt x="52983" y="6871"/>
                  <a:pt x="52983" y="6871"/>
                  <a:pt x="52983" y="6871"/>
                </a:cubicBezTo>
                <a:cubicBezTo>
                  <a:pt x="52983" y="3435"/>
                  <a:pt x="56370" y="0"/>
                  <a:pt x="59758" y="0"/>
                </a:cubicBezTo>
                <a:cubicBezTo>
                  <a:pt x="63145" y="0"/>
                  <a:pt x="66774" y="3435"/>
                  <a:pt x="66774" y="6871"/>
                </a:cubicBezTo>
                <a:cubicBezTo>
                  <a:pt x="66774" y="12024"/>
                  <a:pt x="66774" y="12024"/>
                  <a:pt x="66774" y="12024"/>
                </a:cubicBezTo>
                <a:cubicBezTo>
                  <a:pt x="66774" y="15460"/>
                  <a:pt x="63145" y="19141"/>
                  <a:pt x="59758" y="19141"/>
                </a:cubicBezTo>
                <a:close/>
                <a:moveTo>
                  <a:pt x="25645" y="32883"/>
                </a:moveTo>
                <a:lnTo>
                  <a:pt x="25645" y="32883"/>
                </a:lnTo>
                <a:cubicBezTo>
                  <a:pt x="23951" y="32883"/>
                  <a:pt x="22258" y="31165"/>
                  <a:pt x="20564" y="29447"/>
                </a:cubicBezTo>
                <a:cubicBezTo>
                  <a:pt x="17177" y="26012"/>
                  <a:pt x="17177" y="26012"/>
                  <a:pt x="17177" y="26012"/>
                </a:cubicBezTo>
                <a:cubicBezTo>
                  <a:pt x="15483" y="24294"/>
                  <a:pt x="13548" y="22576"/>
                  <a:pt x="13548" y="20858"/>
                </a:cubicBezTo>
                <a:cubicBezTo>
                  <a:pt x="13548" y="17423"/>
                  <a:pt x="17177" y="13742"/>
                  <a:pt x="20564" y="13742"/>
                </a:cubicBezTo>
                <a:cubicBezTo>
                  <a:pt x="22258" y="13742"/>
                  <a:pt x="23951" y="13742"/>
                  <a:pt x="25645" y="15460"/>
                </a:cubicBezTo>
                <a:cubicBezTo>
                  <a:pt x="30725" y="20858"/>
                  <a:pt x="30725" y="20858"/>
                  <a:pt x="30725" y="20858"/>
                </a:cubicBezTo>
                <a:cubicBezTo>
                  <a:pt x="32419" y="22576"/>
                  <a:pt x="32419" y="24294"/>
                  <a:pt x="32419" y="26012"/>
                </a:cubicBezTo>
                <a:cubicBezTo>
                  <a:pt x="32419" y="29447"/>
                  <a:pt x="29032" y="32883"/>
                  <a:pt x="25645" y="32883"/>
                </a:cubicBezTo>
                <a:close/>
                <a:moveTo>
                  <a:pt x="18870" y="60613"/>
                </a:moveTo>
                <a:lnTo>
                  <a:pt x="18870" y="60613"/>
                </a:lnTo>
                <a:cubicBezTo>
                  <a:pt x="18870" y="64049"/>
                  <a:pt x="15483" y="67730"/>
                  <a:pt x="11854" y="67730"/>
                </a:cubicBezTo>
                <a:cubicBezTo>
                  <a:pt x="6774" y="67730"/>
                  <a:pt x="6774" y="67730"/>
                  <a:pt x="6774" y="67730"/>
                </a:cubicBezTo>
                <a:cubicBezTo>
                  <a:pt x="3387" y="67730"/>
                  <a:pt x="0" y="64049"/>
                  <a:pt x="0" y="60613"/>
                </a:cubicBezTo>
                <a:cubicBezTo>
                  <a:pt x="0" y="55460"/>
                  <a:pt x="3387" y="53742"/>
                  <a:pt x="6774" y="53742"/>
                </a:cubicBezTo>
                <a:cubicBezTo>
                  <a:pt x="11854" y="53742"/>
                  <a:pt x="11854" y="53742"/>
                  <a:pt x="11854" y="53742"/>
                </a:cubicBezTo>
                <a:cubicBezTo>
                  <a:pt x="15483" y="53742"/>
                  <a:pt x="18870" y="55460"/>
                  <a:pt x="18870" y="60613"/>
                </a:cubicBezTo>
                <a:close/>
                <a:moveTo>
                  <a:pt x="20564" y="90061"/>
                </a:moveTo>
                <a:lnTo>
                  <a:pt x="20564" y="90061"/>
                </a:lnTo>
                <a:cubicBezTo>
                  <a:pt x="22258" y="88343"/>
                  <a:pt x="23951" y="88343"/>
                  <a:pt x="25645" y="88343"/>
                </a:cubicBezTo>
                <a:cubicBezTo>
                  <a:pt x="29032" y="88343"/>
                  <a:pt x="32419" y="90061"/>
                  <a:pt x="32419" y="95460"/>
                </a:cubicBezTo>
                <a:cubicBezTo>
                  <a:pt x="32419" y="97177"/>
                  <a:pt x="32419" y="98895"/>
                  <a:pt x="30725" y="98895"/>
                </a:cubicBezTo>
                <a:cubicBezTo>
                  <a:pt x="25645" y="104049"/>
                  <a:pt x="25645" y="104049"/>
                  <a:pt x="25645" y="104049"/>
                </a:cubicBezTo>
                <a:cubicBezTo>
                  <a:pt x="23951" y="105766"/>
                  <a:pt x="22258" y="105766"/>
                  <a:pt x="20564" y="105766"/>
                </a:cubicBezTo>
                <a:cubicBezTo>
                  <a:pt x="17177" y="105766"/>
                  <a:pt x="13548" y="104049"/>
                  <a:pt x="13548" y="98895"/>
                </a:cubicBezTo>
                <a:cubicBezTo>
                  <a:pt x="13548" y="97177"/>
                  <a:pt x="15483" y="95460"/>
                  <a:pt x="17177" y="95460"/>
                </a:cubicBezTo>
                <a:lnTo>
                  <a:pt x="20564" y="90061"/>
                </a:lnTo>
                <a:close/>
                <a:moveTo>
                  <a:pt x="59758" y="102331"/>
                </a:moveTo>
                <a:lnTo>
                  <a:pt x="59758" y="102331"/>
                </a:lnTo>
                <a:cubicBezTo>
                  <a:pt x="63145" y="102331"/>
                  <a:pt x="66774" y="104049"/>
                  <a:pt x="66774" y="109202"/>
                </a:cubicBezTo>
                <a:cubicBezTo>
                  <a:pt x="66774" y="112638"/>
                  <a:pt x="66774" y="112638"/>
                  <a:pt x="66774" y="112638"/>
                </a:cubicBezTo>
                <a:cubicBezTo>
                  <a:pt x="66774" y="118036"/>
                  <a:pt x="63145" y="119754"/>
                  <a:pt x="59758" y="119754"/>
                </a:cubicBezTo>
                <a:cubicBezTo>
                  <a:pt x="56370" y="119754"/>
                  <a:pt x="52983" y="118036"/>
                  <a:pt x="52983" y="112638"/>
                </a:cubicBezTo>
                <a:cubicBezTo>
                  <a:pt x="52983" y="109202"/>
                  <a:pt x="52983" y="109202"/>
                  <a:pt x="52983" y="109202"/>
                </a:cubicBezTo>
                <a:cubicBezTo>
                  <a:pt x="52983" y="104049"/>
                  <a:pt x="56370" y="102331"/>
                  <a:pt x="59758" y="102331"/>
                </a:cubicBezTo>
                <a:close/>
                <a:moveTo>
                  <a:pt x="94112" y="88343"/>
                </a:moveTo>
                <a:lnTo>
                  <a:pt x="94112" y="88343"/>
                </a:lnTo>
                <a:cubicBezTo>
                  <a:pt x="95806" y="88343"/>
                  <a:pt x="97500" y="88343"/>
                  <a:pt x="99193" y="90061"/>
                </a:cubicBezTo>
                <a:cubicBezTo>
                  <a:pt x="102580" y="95460"/>
                  <a:pt x="102580" y="95460"/>
                  <a:pt x="102580" y="95460"/>
                </a:cubicBezTo>
                <a:cubicBezTo>
                  <a:pt x="104274" y="95460"/>
                  <a:pt x="105967" y="97177"/>
                  <a:pt x="105967" y="98895"/>
                </a:cubicBezTo>
                <a:cubicBezTo>
                  <a:pt x="105967" y="104049"/>
                  <a:pt x="102580" y="105766"/>
                  <a:pt x="99193" y="105766"/>
                </a:cubicBezTo>
                <a:cubicBezTo>
                  <a:pt x="97500" y="105766"/>
                  <a:pt x="95806" y="105766"/>
                  <a:pt x="94112" y="104049"/>
                </a:cubicBezTo>
                <a:cubicBezTo>
                  <a:pt x="88790" y="98895"/>
                  <a:pt x="88790" y="98895"/>
                  <a:pt x="88790" y="98895"/>
                </a:cubicBezTo>
                <a:cubicBezTo>
                  <a:pt x="87096" y="98895"/>
                  <a:pt x="87096" y="97177"/>
                  <a:pt x="87096" y="95460"/>
                </a:cubicBezTo>
                <a:cubicBezTo>
                  <a:pt x="87096" y="90061"/>
                  <a:pt x="90725" y="88343"/>
                  <a:pt x="94112" y="88343"/>
                </a:cubicBezTo>
                <a:close/>
              </a:path>
            </a:pathLst>
          </a:custGeom>
          <a:solidFill>
            <a:srgbClr val="111111"/>
          </a:solidFill>
          <a:ln>
            <a:noFill/>
          </a:ln>
        </p:spPr>
        <p:txBody>
          <a:bodyPr lIns="45713" tIns="22850" rIns="45713" bIns="22850" anchor="ctr" anchorCtr="0">
            <a:noAutofit/>
          </a:bodyPr>
          <a:lstStyle/>
          <a:p>
            <a:endParaRPr>
              <a:solidFill>
                <a:schemeClr val="dk1"/>
              </a:solidFill>
              <a:latin typeface="Roboto"/>
              <a:ea typeface="Roboto"/>
              <a:cs typeface="Roboto"/>
              <a:sym typeface="Roboto"/>
            </a:endParaRPr>
          </a:p>
        </p:txBody>
      </p:sp>
      <p:sp>
        <p:nvSpPr>
          <p:cNvPr id="4851" name="Shape 4851"/>
          <p:cNvSpPr/>
          <p:nvPr/>
        </p:nvSpPr>
        <p:spPr>
          <a:xfrm>
            <a:off x="3043935" y="2714169"/>
            <a:ext cx="289909" cy="289984"/>
          </a:xfrm>
          <a:custGeom>
            <a:avLst/>
            <a:gdLst/>
            <a:ahLst/>
            <a:cxnLst/>
            <a:rect l="0" t="0" r="0" b="0"/>
            <a:pathLst>
              <a:path w="120000" h="120000" extrusionOk="0">
                <a:moveTo>
                  <a:pt x="114219" y="97275"/>
                </a:moveTo>
                <a:lnTo>
                  <a:pt x="114219" y="97275"/>
                </a:lnTo>
                <a:cubicBezTo>
                  <a:pt x="95880" y="97275"/>
                  <a:pt x="95880" y="97275"/>
                  <a:pt x="95880" y="97275"/>
                </a:cubicBezTo>
                <a:cubicBezTo>
                  <a:pt x="95880" y="69169"/>
                  <a:pt x="95880" y="69169"/>
                  <a:pt x="95880" y="69169"/>
                </a:cubicBezTo>
                <a:cubicBezTo>
                  <a:pt x="108438" y="69169"/>
                  <a:pt x="108438" y="69169"/>
                  <a:pt x="108438" y="69169"/>
                </a:cubicBezTo>
                <a:cubicBezTo>
                  <a:pt x="108438" y="11362"/>
                  <a:pt x="108438" y="11362"/>
                  <a:pt x="108438" y="11362"/>
                </a:cubicBezTo>
                <a:cubicBezTo>
                  <a:pt x="40863" y="11362"/>
                  <a:pt x="40863" y="11362"/>
                  <a:pt x="40863" y="11362"/>
                </a:cubicBezTo>
                <a:cubicBezTo>
                  <a:pt x="40863" y="16943"/>
                  <a:pt x="40863" y="16943"/>
                  <a:pt x="40863" y="16943"/>
                </a:cubicBezTo>
                <a:cubicBezTo>
                  <a:pt x="29700" y="16943"/>
                  <a:pt x="29700" y="16943"/>
                  <a:pt x="29700" y="16943"/>
                </a:cubicBezTo>
                <a:cubicBezTo>
                  <a:pt x="29700" y="5780"/>
                  <a:pt x="29700" y="5780"/>
                  <a:pt x="29700" y="5780"/>
                </a:cubicBezTo>
                <a:cubicBezTo>
                  <a:pt x="29700" y="2990"/>
                  <a:pt x="32491" y="0"/>
                  <a:pt x="35282" y="0"/>
                </a:cubicBezTo>
                <a:cubicBezTo>
                  <a:pt x="114219" y="0"/>
                  <a:pt x="114219" y="0"/>
                  <a:pt x="114219" y="0"/>
                </a:cubicBezTo>
                <a:cubicBezTo>
                  <a:pt x="118405" y="0"/>
                  <a:pt x="119800" y="2990"/>
                  <a:pt x="119800" y="5780"/>
                </a:cubicBezTo>
                <a:cubicBezTo>
                  <a:pt x="119800" y="91694"/>
                  <a:pt x="119800" y="91694"/>
                  <a:pt x="119800" y="91694"/>
                </a:cubicBezTo>
                <a:cubicBezTo>
                  <a:pt x="119800" y="95880"/>
                  <a:pt x="118405" y="97275"/>
                  <a:pt x="114219" y="97275"/>
                </a:cubicBezTo>
                <a:close/>
                <a:moveTo>
                  <a:pt x="90299" y="28305"/>
                </a:moveTo>
                <a:lnTo>
                  <a:pt x="90299" y="28305"/>
                </a:lnTo>
                <a:cubicBezTo>
                  <a:pt x="90299" y="114219"/>
                  <a:pt x="90299" y="114219"/>
                  <a:pt x="90299" y="114219"/>
                </a:cubicBezTo>
                <a:cubicBezTo>
                  <a:pt x="90299" y="118405"/>
                  <a:pt x="87508" y="119800"/>
                  <a:pt x="84518" y="119800"/>
                </a:cubicBezTo>
                <a:cubicBezTo>
                  <a:pt x="5780" y="119800"/>
                  <a:pt x="5780" y="119800"/>
                  <a:pt x="5780" y="119800"/>
                </a:cubicBezTo>
                <a:cubicBezTo>
                  <a:pt x="2990" y="119800"/>
                  <a:pt x="0" y="118405"/>
                  <a:pt x="0" y="114219"/>
                </a:cubicBezTo>
                <a:cubicBezTo>
                  <a:pt x="0" y="28305"/>
                  <a:pt x="0" y="28305"/>
                  <a:pt x="0" y="28305"/>
                </a:cubicBezTo>
                <a:cubicBezTo>
                  <a:pt x="0" y="25514"/>
                  <a:pt x="2990" y="22524"/>
                  <a:pt x="5780" y="22524"/>
                </a:cubicBezTo>
                <a:cubicBezTo>
                  <a:pt x="84518" y="22524"/>
                  <a:pt x="84518" y="22524"/>
                  <a:pt x="84518" y="22524"/>
                </a:cubicBezTo>
                <a:cubicBezTo>
                  <a:pt x="87508" y="22524"/>
                  <a:pt x="90299" y="25514"/>
                  <a:pt x="90299" y="28305"/>
                </a:cubicBezTo>
                <a:close/>
                <a:moveTo>
                  <a:pt x="78936" y="33887"/>
                </a:moveTo>
                <a:lnTo>
                  <a:pt x="78936" y="33887"/>
                </a:lnTo>
                <a:cubicBezTo>
                  <a:pt x="11362" y="33887"/>
                  <a:pt x="11362" y="33887"/>
                  <a:pt x="11362" y="33887"/>
                </a:cubicBezTo>
                <a:cubicBezTo>
                  <a:pt x="11362" y="91694"/>
                  <a:pt x="11362" y="91694"/>
                  <a:pt x="11362" y="91694"/>
                </a:cubicBezTo>
                <a:cubicBezTo>
                  <a:pt x="78936" y="91694"/>
                  <a:pt x="78936" y="91694"/>
                  <a:pt x="78936" y="91694"/>
                </a:cubicBezTo>
                <a:lnTo>
                  <a:pt x="78936" y="33887"/>
                </a:lnTo>
                <a:close/>
              </a:path>
            </a:pathLst>
          </a:custGeom>
          <a:solidFill>
            <a:srgbClr val="111111"/>
          </a:solidFill>
          <a:ln>
            <a:noFill/>
          </a:ln>
        </p:spPr>
        <p:txBody>
          <a:bodyPr lIns="45713" tIns="22850" rIns="45713" bIns="22850" anchor="ctr" anchorCtr="0">
            <a:noAutofit/>
          </a:bodyPr>
          <a:lstStyle/>
          <a:p>
            <a:endParaRPr>
              <a:solidFill>
                <a:schemeClr val="dk1"/>
              </a:solidFill>
              <a:latin typeface="Roboto"/>
              <a:ea typeface="Roboto"/>
              <a:cs typeface="Roboto"/>
              <a:sym typeface="Roboto"/>
            </a:endParaRPr>
          </a:p>
        </p:txBody>
      </p:sp>
      <p:sp>
        <p:nvSpPr>
          <p:cNvPr id="4852" name="Shape 4852"/>
          <p:cNvSpPr/>
          <p:nvPr/>
        </p:nvSpPr>
        <p:spPr>
          <a:xfrm>
            <a:off x="2572042" y="2741687"/>
            <a:ext cx="217959" cy="234950"/>
          </a:xfrm>
          <a:custGeom>
            <a:avLst/>
            <a:gdLst/>
            <a:ahLst/>
            <a:cxnLst/>
            <a:rect l="0" t="0" r="0" b="0"/>
            <a:pathLst>
              <a:path w="120000" h="120000" extrusionOk="0">
                <a:moveTo>
                  <a:pt x="112317" y="119754"/>
                </a:moveTo>
                <a:lnTo>
                  <a:pt x="112317" y="119754"/>
                </a:lnTo>
                <a:cubicBezTo>
                  <a:pt x="7417" y="119754"/>
                  <a:pt x="7417" y="119754"/>
                  <a:pt x="7417" y="119754"/>
                </a:cubicBezTo>
                <a:cubicBezTo>
                  <a:pt x="3708" y="119754"/>
                  <a:pt x="0" y="118036"/>
                  <a:pt x="0" y="112638"/>
                </a:cubicBezTo>
                <a:cubicBezTo>
                  <a:pt x="0" y="6871"/>
                  <a:pt x="0" y="6871"/>
                  <a:pt x="0" y="6871"/>
                </a:cubicBezTo>
                <a:cubicBezTo>
                  <a:pt x="0" y="3435"/>
                  <a:pt x="3708" y="0"/>
                  <a:pt x="7417" y="0"/>
                </a:cubicBezTo>
                <a:cubicBezTo>
                  <a:pt x="112317" y="0"/>
                  <a:pt x="112317" y="0"/>
                  <a:pt x="112317" y="0"/>
                </a:cubicBezTo>
                <a:cubicBezTo>
                  <a:pt x="117880" y="0"/>
                  <a:pt x="119735" y="3435"/>
                  <a:pt x="119735" y="6871"/>
                </a:cubicBezTo>
                <a:cubicBezTo>
                  <a:pt x="119735" y="112638"/>
                  <a:pt x="119735" y="112638"/>
                  <a:pt x="119735" y="112638"/>
                </a:cubicBezTo>
                <a:cubicBezTo>
                  <a:pt x="119735" y="118036"/>
                  <a:pt x="117880" y="119754"/>
                  <a:pt x="112317" y="119754"/>
                </a:cubicBezTo>
                <a:close/>
                <a:moveTo>
                  <a:pt x="104900" y="13742"/>
                </a:moveTo>
                <a:lnTo>
                  <a:pt x="104900" y="13742"/>
                </a:lnTo>
                <a:cubicBezTo>
                  <a:pt x="14834" y="13742"/>
                  <a:pt x="14834" y="13742"/>
                  <a:pt x="14834" y="13742"/>
                </a:cubicBezTo>
                <a:cubicBezTo>
                  <a:pt x="14834" y="84907"/>
                  <a:pt x="14834" y="84907"/>
                  <a:pt x="14834" y="84907"/>
                </a:cubicBezTo>
                <a:cubicBezTo>
                  <a:pt x="104900" y="84907"/>
                  <a:pt x="104900" y="84907"/>
                  <a:pt x="104900" y="84907"/>
                </a:cubicBezTo>
                <a:lnTo>
                  <a:pt x="104900" y="13742"/>
                </a:lnTo>
                <a:close/>
              </a:path>
            </a:pathLst>
          </a:custGeom>
          <a:solidFill>
            <a:srgbClr val="111111"/>
          </a:solidFill>
          <a:ln>
            <a:noFill/>
          </a:ln>
        </p:spPr>
        <p:txBody>
          <a:bodyPr lIns="45713" tIns="22850" rIns="45713" bIns="22850" anchor="ctr" anchorCtr="0">
            <a:noAutofit/>
          </a:bodyPr>
          <a:lstStyle/>
          <a:p>
            <a:endParaRPr>
              <a:solidFill>
                <a:schemeClr val="dk1"/>
              </a:solidFill>
              <a:latin typeface="Roboto"/>
              <a:ea typeface="Roboto"/>
              <a:cs typeface="Roboto"/>
              <a:sym typeface="Roboto"/>
            </a:endParaRPr>
          </a:p>
        </p:txBody>
      </p:sp>
      <p:sp>
        <p:nvSpPr>
          <p:cNvPr id="4853" name="Shape 4853"/>
          <p:cNvSpPr/>
          <p:nvPr/>
        </p:nvSpPr>
        <p:spPr>
          <a:xfrm>
            <a:off x="2038781" y="2724753"/>
            <a:ext cx="272978" cy="270934"/>
          </a:xfrm>
          <a:custGeom>
            <a:avLst/>
            <a:gdLst/>
            <a:ahLst/>
            <a:cxnLst/>
            <a:rect l="0" t="0" r="0" b="0"/>
            <a:pathLst>
              <a:path w="120000" h="120000" extrusionOk="0">
                <a:moveTo>
                  <a:pt x="119788" y="95830"/>
                </a:moveTo>
                <a:lnTo>
                  <a:pt x="119788" y="95830"/>
                </a:lnTo>
                <a:cubicBezTo>
                  <a:pt x="119788" y="97314"/>
                  <a:pt x="118306" y="100282"/>
                  <a:pt x="115132" y="100282"/>
                </a:cubicBezTo>
                <a:cubicBezTo>
                  <a:pt x="115132" y="107915"/>
                  <a:pt x="115132" y="107915"/>
                  <a:pt x="115132" y="107915"/>
                </a:cubicBezTo>
                <a:cubicBezTo>
                  <a:pt x="118306" y="107915"/>
                  <a:pt x="119788" y="110883"/>
                  <a:pt x="119788" y="113851"/>
                </a:cubicBezTo>
                <a:cubicBezTo>
                  <a:pt x="119788" y="116819"/>
                  <a:pt x="116825" y="119787"/>
                  <a:pt x="113650" y="119787"/>
                </a:cubicBezTo>
                <a:cubicBezTo>
                  <a:pt x="110687" y="119787"/>
                  <a:pt x="109206" y="118303"/>
                  <a:pt x="107724" y="115335"/>
                </a:cubicBezTo>
                <a:cubicBezTo>
                  <a:pt x="101798" y="115335"/>
                  <a:pt x="101798" y="115335"/>
                  <a:pt x="101798" y="115335"/>
                </a:cubicBezTo>
                <a:cubicBezTo>
                  <a:pt x="100317" y="118303"/>
                  <a:pt x="98835" y="119787"/>
                  <a:pt x="95873" y="119787"/>
                </a:cubicBezTo>
                <a:cubicBezTo>
                  <a:pt x="92698" y="119787"/>
                  <a:pt x="91216" y="118303"/>
                  <a:pt x="89735" y="115335"/>
                </a:cubicBezTo>
                <a:cubicBezTo>
                  <a:pt x="83809" y="115335"/>
                  <a:pt x="83809" y="115335"/>
                  <a:pt x="83809" y="115335"/>
                </a:cubicBezTo>
                <a:cubicBezTo>
                  <a:pt x="82328" y="118303"/>
                  <a:pt x="80846" y="119787"/>
                  <a:pt x="77883" y="119787"/>
                </a:cubicBezTo>
                <a:cubicBezTo>
                  <a:pt x="74920" y="119787"/>
                  <a:pt x="73439" y="118303"/>
                  <a:pt x="71957" y="115335"/>
                </a:cubicBezTo>
                <a:cubicBezTo>
                  <a:pt x="65820" y="115335"/>
                  <a:pt x="65820" y="115335"/>
                  <a:pt x="65820" y="115335"/>
                </a:cubicBezTo>
                <a:cubicBezTo>
                  <a:pt x="64338" y="118303"/>
                  <a:pt x="62857" y="119787"/>
                  <a:pt x="59894" y="119787"/>
                </a:cubicBezTo>
                <a:cubicBezTo>
                  <a:pt x="56931" y="119787"/>
                  <a:pt x="55449" y="118303"/>
                  <a:pt x="53968" y="115335"/>
                </a:cubicBezTo>
                <a:cubicBezTo>
                  <a:pt x="47830" y="115335"/>
                  <a:pt x="47830" y="115335"/>
                  <a:pt x="47830" y="115335"/>
                </a:cubicBezTo>
                <a:cubicBezTo>
                  <a:pt x="46349" y="118303"/>
                  <a:pt x="44867" y="119787"/>
                  <a:pt x="41904" y="119787"/>
                </a:cubicBezTo>
                <a:cubicBezTo>
                  <a:pt x="38941" y="119787"/>
                  <a:pt x="37460" y="118303"/>
                  <a:pt x="35978" y="115335"/>
                </a:cubicBezTo>
                <a:cubicBezTo>
                  <a:pt x="30052" y="115335"/>
                  <a:pt x="30052" y="115335"/>
                  <a:pt x="30052" y="115335"/>
                </a:cubicBezTo>
                <a:cubicBezTo>
                  <a:pt x="28571" y="118303"/>
                  <a:pt x="27089" y="119787"/>
                  <a:pt x="23915" y="119787"/>
                </a:cubicBezTo>
                <a:cubicBezTo>
                  <a:pt x="20952" y="119787"/>
                  <a:pt x="19470" y="118303"/>
                  <a:pt x="17989" y="115335"/>
                </a:cubicBezTo>
                <a:cubicBezTo>
                  <a:pt x="12063" y="115335"/>
                  <a:pt x="12063" y="115335"/>
                  <a:pt x="12063" y="115335"/>
                </a:cubicBezTo>
                <a:cubicBezTo>
                  <a:pt x="10582" y="118303"/>
                  <a:pt x="9100" y="119787"/>
                  <a:pt x="6137" y="119787"/>
                </a:cubicBezTo>
                <a:cubicBezTo>
                  <a:pt x="3174" y="119787"/>
                  <a:pt x="0" y="116819"/>
                  <a:pt x="0" y="113851"/>
                </a:cubicBezTo>
                <a:cubicBezTo>
                  <a:pt x="0" y="110883"/>
                  <a:pt x="1481" y="107915"/>
                  <a:pt x="4656" y="107915"/>
                </a:cubicBezTo>
                <a:cubicBezTo>
                  <a:pt x="4656" y="100282"/>
                  <a:pt x="4656" y="100282"/>
                  <a:pt x="4656" y="100282"/>
                </a:cubicBezTo>
                <a:cubicBezTo>
                  <a:pt x="1481" y="100282"/>
                  <a:pt x="0" y="97314"/>
                  <a:pt x="0" y="95830"/>
                </a:cubicBezTo>
                <a:cubicBezTo>
                  <a:pt x="0" y="92862"/>
                  <a:pt x="1481" y="89893"/>
                  <a:pt x="4656" y="89893"/>
                </a:cubicBezTo>
                <a:cubicBezTo>
                  <a:pt x="4656" y="82261"/>
                  <a:pt x="4656" y="82261"/>
                  <a:pt x="4656" y="82261"/>
                </a:cubicBezTo>
                <a:cubicBezTo>
                  <a:pt x="1481" y="82261"/>
                  <a:pt x="0" y="79293"/>
                  <a:pt x="0" y="77809"/>
                </a:cubicBezTo>
                <a:cubicBezTo>
                  <a:pt x="0" y="74840"/>
                  <a:pt x="1481" y="71872"/>
                  <a:pt x="4656" y="71872"/>
                </a:cubicBezTo>
                <a:cubicBezTo>
                  <a:pt x="4656" y="64452"/>
                  <a:pt x="4656" y="64452"/>
                  <a:pt x="4656" y="64452"/>
                </a:cubicBezTo>
                <a:cubicBezTo>
                  <a:pt x="1481" y="64452"/>
                  <a:pt x="0" y="61272"/>
                  <a:pt x="0" y="59787"/>
                </a:cubicBezTo>
                <a:cubicBezTo>
                  <a:pt x="0" y="56819"/>
                  <a:pt x="1481" y="53851"/>
                  <a:pt x="4656" y="53851"/>
                </a:cubicBezTo>
                <a:cubicBezTo>
                  <a:pt x="4656" y="46431"/>
                  <a:pt x="4656" y="46431"/>
                  <a:pt x="4656" y="46431"/>
                </a:cubicBezTo>
                <a:cubicBezTo>
                  <a:pt x="1481" y="46431"/>
                  <a:pt x="0" y="43462"/>
                  <a:pt x="0" y="41978"/>
                </a:cubicBezTo>
                <a:cubicBezTo>
                  <a:pt x="0" y="38798"/>
                  <a:pt x="1481" y="35830"/>
                  <a:pt x="4656" y="35830"/>
                </a:cubicBezTo>
                <a:cubicBezTo>
                  <a:pt x="4656" y="28409"/>
                  <a:pt x="4656" y="28409"/>
                  <a:pt x="4656" y="28409"/>
                </a:cubicBezTo>
                <a:cubicBezTo>
                  <a:pt x="1481" y="28409"/>
                  <a:pt x="0" y="25441"/>
                  <a:pt x="0" y="23957"/>
                </a:cubicBezTo>
                <a:cubicBezTo>
                  <a:pt x="0" y="20777"/>
                  <a:pt x="1481" y="17809"/>
                  <a:pt x="4656" y="17809"/>
                </a:cubicBezTo>
                <a:cubicBezTo>
                  <a:pt x="4656" y="10388"/>
                  <a:pt x="4656" y="10388"/>
                  <a:pt x="4656" y="10388"/>
                </a:cubicBezTo>
                <a:cubicBezTo>
                  <a:pt x="1481" y="10388"/>
                  <a:pt x="0" y="7420"/>
                  <a:pt x="0" y="5936"/>
                </a:cubicBezTo>
                <a:cubicBezTo>
                  <a:pt x="0" y="1484"/>
                  <a:pt x="3174" y="0"/>
                  <a:pt x="6137" y="0"/>
                </a:cubicBezTo>
                <a:cubicBezTo>
                  <a:pt x="9100" y="0"/>
                  <a:pt x="10582" y="1484"/>
                  <a:pt x="12063" y="2968"/>
                </a:cubicBezTo>
                <a:cubicBezTo>
                  <a:pt x="17989" y="2968"/>
                  <a:pt x="17989" y="2968"/>
                  <a:pt x="17989" y="2968"/>
                </a:cubicBezTo>
                <a:cubicBezTo>
                  <a:pt x="19470" y="1484"/>
                  <a:pt x="20952" y="0"/>
                  <a:pt x="23915" y="0"/>
                </a:cubicBezTo>
                <a:cubicBezTo>
                  <a:pt x="27089" y="0"/>
                  <a:pt x="28571" y="1484"/>
                  <a:pt x="30052" y="2968"/>
                </a:cubicBezTo>
                <a:cubicBezTo>
                  <a:pt x="35978" y="2968"/>
                  <a:pt x="35978" y="2968"/>
                  <a:pt x="35978" y="2968"/>
                </a:cubicBezTo>
                <a:cubicBezTo>
                  <a:pt x="37460" y="1484"/>
                  <a:pt x="38941" y="0"/>
                  <a:pt x="41904" y="0"/>
                </a:cubicBezTo>
                <a:cubicBezTo>
                  <a:pt x="44867" y="0"/>
                  <a:pt x="46349" y="1484"/>
                  <a:pt x="47830" y="2968"/>
                </a:cubicBezTo>
                <a:cubicBezTo>
                  <a:pt x="53968" y="2968"/>
                  <a:pt x="53968" y="2968"/>
                  <a:pt x="53968" y="2968"/>
                </a:cubicBezTo>
                <a:cubicBezTo>
                  <a:pt x="55449" y="1484"/>
                  <a:pt x="56931" y="0"/>
                  <a:pt x="59894" y="0"/>
                </a:cubicBezTo>
                <a:cubicBezTo>
                  <a:pt x="62857" y="0"/>
                  <a:pt x="64338" y="1484"/>
                  <a:pt x="65820" y="2968"/>
                </a:cubicBezTo>
                <a:cubicBezTo>
                  <a:pt x="71957" y="2968"/>
                  <a:pt x="71957" y="2968"/>
                  <a:pt x="71957" y="2968"/>
                </a:cubicBezTo>
                <a:cubicBezTo>
                  <a:pt x="73439" y="1484"/>
                  <a:pt x="74920" y="0"/>
                  <a:pt x="77883" y="0"/>
                </a:cubicBezTo>
                <a:cubicBezTo>
                  <a:pt x="80846" y="0"/>
                  <a:pt x="82328" y="1484"/>
                  <a:pt x="83809" y="2968"/>
                </a:cubicBezTo>
                <a:cubicBezTo>
                  <a:pt x="89735" y="2968"/>
                  <a:pt x="89735" y="2968"/>
                  <a:pt x="89735" y="2968"/>
                </a:cubicBezTo>
                <a:cubicBezTo>
                  <a:pt x="91216" y="1484"/>
                  <a:pt x="92698" y="0"/>
                  <a:pt x="95873" y="0"/>
                </a:cubicBezTo>
                <a:cubicBezTo>
                  <a:pt x="98835" y="0"/>
                  <a:pt x="100317" y="1484"/>
                  <a:pt x="101798" y="2968"/>
                </a:cubicBezTo>
                <a:cubicBezTo>
                  <a:pt x="107724" y="2968"/>
                  <a:pt x="107724" y="2968"/>
                  <a:pt x="107724" y="2968"/>
                </a:cubicBezTo>
                <a:cubicBezTo>
                  <a:pt x="109206" y="1484"/>
                  <a:pt x="110687" y="0"/>
                  <a:pt x="113650" y="0"/>
                </a:cubicBezTo>
                <a:cubicBezTo>
                  <a:pt x="116825" y="0"/>
                  <a:pt x="119788" y="1484"/>
                  <a:pt x="119788" y="5936"/>
                </a:cubicBezTo>
                <a:cubicBezTo>
                  <a:pt x="119788" y="7420"/>
                  <a:pt x="118306" y="10388"/>
                  <a:pt x="115132" y="10388"/>
                </a:cubicBezTo>
                <a:cubicBezTo>
                  <a:pt x="115132" y="17809"/>
                  <a:pt x="115132" y="17809"/>
                  <a:pt x="115132" y="17809"/>
                </a:cubicBezTo>
                <a:cubicBezTo>
                  <a:pt x="118306" y="17809"/>
                  <a:pt x="119788" y="20777"/>
                  <a:pt x="119788" y="23957"/>
                </a:cubicBezTo>
                <a:cubicBezTo>
                  <a:pt x="119788" y="25441"/>
                  <a:pt x="118306" y="28409"/>
                  <a:pt x="115132" y="28409"/>
                </a:cubicBezTo>
                <a:cubicBezTo>
                  <a:pt x="115132" y="35830"/>
                  <a:pt x="115132" y="35830"/>
                  <a:pt x="115132" y="35830"/>
                </a:cubicBezTo>
                <a:cubicBezTo>
                  <a:pt x="118306" y="35830"/>
                  <a:pt x="119788" y="38798"/>
                  <a:pt x="119788" y="41978"/>
                </a:cubicBezTo>
                <a:cubicBezTo>
                  <a:pt x="119788" y="43462"/>
                  <a:pt x="118306" y="46431"/>
                  <a:pt x="115132" y="46431"/>
                </a:cubicBezTo>
                <a:cubicBezTo>
                  <a:pt x="115132" y="53851"/>
                  <a:pt x="115132" y="53851"/>
                  <a:pt x="115132" y="53851"/>
                </a:cubicBezTo>
                <a:cubicBezTo>
                  <a:pt x="118306" y="53851"/>
                  <a:pt x="119788" y="56819"/>
                  <a:pt x="119788" y="59787"/>
                </a:cubicBezTo>
                <a:cubicBezTo>
                  <a:pt x="119788" y="61272"/>
                  <a:pt x="118306" y="64452"/>
                  <a:pt x="115132" y="64452"/>
                </a:cubicBezTo>
                <a:cubicBezTo>
                  <a:pt x="115132" y="71872"/>
                  <a:pt x="115132" y="71872"/>
                  <a:pt x="115132" y="71872"/>
                </a:cubicBezTo>
                <a:cubicBezTo>
                  <a:pt x="118306" y="71872"/>
                  <a:pt x="119788" y="74840"/>
                  <a:pt x="119788" y="77809"/>
                </a:cubicBezTo>
                <a:cubicBezTo>
                  <a:pt x="119788" y="79293"/>
                  <a:pt x="118306" y="82261"/>
                  <a:pt x="115132" y="82261"/>
                </a:cubicBezTo>
                <a:cubicBezTo>
                  <a:pt x="115132" y="89893"/>
                  <a:pt x="115132" y="89893"/>
                  <a:pt x="115132" y="89893"/>
                </a:cubicBezTo>
                <a:cubicBezTo>
                  <a:pt x="118306" y="89893"/>
                  <a:pt x="119788" y="92862"/>
                  <a:pt x="119788" y="95830"/>
                </a:cubicBezTo>
                <a:close/>
                <a:moveTo>
                  <a:pt x="103280" y="14840"/>
                </a:moveTo>
                <a:lnTo>
                  <a:pt x="103280" y="14840"/>
                </a:lnTo>
                <a:cubicBezTo>
                  <a:pt x="16507" y="14840"/>
                  <a:pt x="16507" y="14840"/>
                  <a:pt x="16507" y="14840"/>
                </a:cubicBezTo>
                <a:cubicBezTo>
                  <a:pt x="16507" y="103250"/>
                  <a:pt x="16507" y="103250"/>
                  <a:pt x="16507" y="103250"/>
                </a:cubicBezTo>
                <a:cubicBezTo>
                  <a:pt x="103280" y="103250"/>
                  <a:pt x="103280" y="103250"/>
                  <a:pt x="103280" y="103250"/>
                </a:cubicBezTo>
                <a:lnTo>
                  <a:pt x="103280" y="14840"/>
                </a:lnTo>
                <a:close/>
                <a:moveTo>
                  <a:pt x="52486" y="79293"/>
                </a:moveTo>
                <a:lnTo>
                  <a:pt x="52486" y="79293"/>
                </a:lnTo>
                <a:cubicBezTo>
                  <a:pt x="79365" y="44946"/>
                  <a:pt x="79365" y="44946"/>
                  <a:pt x="79365" y="44946"/>
                </a:cubicBezTo>
                <a:cubicBezTo>
                  <a:pt x="97354" y="73356"/>
                  <a:pt x="97354" y="73356"/>
                  <a:pt x="97354" y="73356"/>
                </a:cubicBezTo>
                <a:cubicBezTo>
                  <a:pt x="97354" y="97314"/>
                  <a:pt x="97354" y="97314"/>
                  <a:pt x="97354" y="97314"/>
                </a:cubicBezTo>
                <a:cubicBezTo>
                  <a:pt x="22433" y="97314"/>
                  <a:pt x="22433" y="97314"/>
                  <a:pt x="22433" y="97314"/>
                </a:cubicBezTo>
                <a:cubicBezTo>
                  <a:pt x="46349" y="73356"/>
                  <a:pt x="46349" y="73356"/>
                  <a:pt x="46349" y="73356"/>
                </a:cubicBezTo>
                <a:lnTo>
                  <a:pt x="52486" y="79293"/>
                </a:lnTo>
                <a:close/>
                <a:moveTo>
                  <a:pt x="40423" y="50883"/>
                </a:moveTo>
                <a:lnTo>
                  <a:pt x="40423" y="50883"/>
                </a:lnTo>
                <a:cubicBezTo>
                  <a:pt x="33015" y="50883"/>
                  <a:pt x="28571" y="46431"/>
                  <a:pt x="28571" y="38798"/>
                </a:cubicBezTo>
                <a:cubicBezTo>
                  <a:pt x="28571" y="32862"/>
                  <a:pt x="33015" y="26925"/>
                  <a:pt x="40423" y="26925"/>
                </a:cubicBezTo>
                <a:cubicBezTo>
                  <a:pt x="46349" y="26925"/>
                  <a:pt x="52486" y="32862"/>
                  <a:pt x="52486" y="38798"/>
                </a:cubicBezTo>
                <a:cubicBezTo>
                  <a:pt x="52486" y="46431"/>
                  <a:pt x="46349" y="50883"/>
                  <a:pt x="40423" y="50883"/>
                </a:cubicBezTo>
                <a:close/>
              </a:path>
            </a:pathLst>
          </a:custGeom>
          <a:solidFill>
            <a:srgbClr val="111111"/>
          </a:solidFill>
          <a:ln>
            <a:noFill/>
          </a:ln>
        </p:spPr>
        <p:txBody>
          <a:bodyPr lIns="45713" tIns="22850" rIns="45713" bIns="22850" anchor="ctr" anchorCtr="0">
            <a:noAutofit/>
          </a:bodyPr>
          <a:lstStyle/>
          <a:p>
            <a:endParaRPr>
              <a:solidFill>
                <a:schemeClr val="dk1"/>
              </a:solidFill>
              <a:latin typeface="Roboto"/>
              <a:ea typeface="Roboto"/>
              <a:cs typeface="Roboto"/>
              <a:sym typeface="Roboto"/>
            </a:endParaRPr>
          </a:p>
        </p:txBody>
      </p:sp>
      <p:sp>
        <p:nvSpPr>
          <p:cNvPr id="4854" name="Shape 4854"/>
          <p:cNvSpPr/>
          <p:nvPr/>
        </p:nvSpPr>
        <p:spPr>
          <a:xfrm>
            <a:off x="1535146" y="2724753"/>
            <a:ext cx="272978" cy="270934"/>
          </a:xfrm>
          <a:custGeom>
            <a:avLst/>
            <a:gdLst/>
            <a:ahLst/>
            <a:cxnLst/>
            <a:rect l="0" t="0" r="0" b="0"/>
            <a:pathLst>
              <a:path w="120000" h="120000" extrusionOk="0">
                <a:moveTo>
                  <a:pt x="119788" y="95830"/>
                </a:moveTo>
                <a:lnTo>
                  <a:pt x="119788" y="95830"/>
                </a:lnTo>
                <a:cubicBezTo>
                  <a:pt x="119788" y="97314"/>
                  <a:pt x="118306" y="100282"/>
                  <a:pt x="115132" y="100282"/>
                </a:cubicBezTo>
                <a:cubicBezTo>
                  <a:pt x="115132" y="107915"/>
                  <a:pt x="115132" y="107915"/>
                  <a:pt x="115132" y="107915"/>
                </a:cubicBezTo>
                <a:cubicBezTo>
                  <a:pt x="118306" y="107915"/>
                  <a:pt x="119788" y="110883"/>
                  <a:pt x="119788" y="113851"/>
                </a:cubicBezTo>
                <a:cubicBezTo>
                  <a:pt x="119788" y="116819"/>
                  <a:pt x="116613" y="119787"/>
                  <a:pt x="113650" y="119787"/>
                </a:cubicBezTo>
                <a:cubicBezTo>
                  <a:pt x="110687" y="119787"/>
                  <a:pt x="107724" y="118303"/>
                  <a:pt x="107724" y="115335"/>
                </a:cubicBezTo>
                <a:cubicBezTo>
                  <a:pt x="100317" y="115335"/>
                  <a:pt x="100317" y="115335"/>
                  <a:pt x="100317" y="115335"/>
                </a:cubicBezTo>
                <a:cubicBezTo>
                  <a:pt x="100317" y="118303"/>
                  <a:pt x="97354" y="119787"/>
                  <a:pt x="95873" y="119787"/>
                </a:cubicBezTo>
                <a:cubicBezTo>
                  <a:pt x="92698" y="119787"/>
                  <a:pt x="89735" y="118303"/>
                  <a:pt x="89735" y="115335"/>
                </a:cubicBezTo>
                <a:cubicBezTo>
                  <a:pt x="82328" y="115335"/>
                  <a:pt x="82328" y="115335"/>
                  <a:pt x="82328" y="115335"/>
                </a:cubicBezTo>
                <a:cubicBezTo>
                  <a:pt x="82328" y="118303"/>
                  <a:pt x="79365" y="119787"/>
                  <a:pt x="77883" y="119787"/>
                </a:cubicBezTo>
                <a:cubicBezTo>
                  <a:pt x="74920" y="119787"/>
                  <a:pt x="71957" y="118303"/>
                  <a:pt x="71957" y="115335"/>
                </a:cubicBezTo>
                <a:cubicBezTo>
                  <a:pt x="64338" y="115335"/>
                  <a:pt x="64338" y="115335"/>
                  <a:pt x="64338" y="115335"/>
                </a:cubicBezTo>
                <a:cubicBezTo>
                  <a:pt x="64338" y="118303"/>
                  <a:pt x="61375" y="119787"/>
                  <a:pt x="59894" y="119787"/>
                </a:cubicBezTo>
                <a:cubicBezTo>
                  <a:pt x="56931" y="119787"/>
                  <a:pt x="53968" y="118303"/>
                  <a:pt x="53968" y="115335"/>
                </a:cubicBezTo>
                <a:cubicBezTo>
                  <a:pt x="46349" y="115335"/>
                  <a:pt x="46349" y="115335"/>
                  <a:pt x="46349" y="115335"/>
                </a:cubicBezTo>
                <a:cubicBezTo>
                  <a:pt x="46349" y="118303"/>
                  <a:pt x="43386" y="119787"/>
                  <a:pt x="41904" y="119787"/>
                </a:cubicBezTo>
                <a:cubicBezTo>
                  <a:pt x="38941" y="119787"/>
                  <a:pt x="35978" y="118303"/>
                  <a:pt x="35978" y="115335"/>
                </a:cubicBezTo>
                <a:cubicBezTo>
                  <a:pt x="28571" y="115335"/>
                  <a:pt x="28571" y="115335"/>
                  <a:pt x="28571" y="115335"/>
                </a:cubicBezTo>
                <a:cubicBezTo>
                  <a:pt x="28571" y="118303"/>
                  <a:pt x="25396" y="119787"/>
                  <a:pt x="23915" y="119787"/>
                </a:cubicBezTo>
                <a:cubicBezTo>
                  <a:pt x="20952" y="119787"/>
                  <a:pt x="17989" y="118303"/>
                  <a:pt x="17989" y="115335"/>
                </a:cubicBezTo>
                <a:cubicBezTo>
                  <a:pt x="10582" y="115335"/>
                  <a:pt x="10582" y="115335"/>
                  <a:pt x="10582" y="115335"/>
                </a:cubicBezTo>
                <a:cubicBezTo>
                  <a:pt x="10582" y="118303"/>
                  <a:pt x="7619" y="119787"/>
                  <a:pt x="6137" y="119787"/>
                </a:cubicBezTo>
                <a:cubicBezTo>
                  <a:pt x="1481" y="119787"/>
                  <a:pt x="0" y="116819"/>
                  <a:pt x="0" y="113851"/>
                </a:cubicBezTo>
                <a:cubicBezTo>
                  <a:pt x="0" y="110883"/>
                  <a:pt x="1481" y="107915"/>
                  <a:pt x="2962" y="107915"/>
                </a:cubicBezTo>
                <a:cubicBezTo>
                  <a:pt x="2962" y="100282"/>
                  <a:pt x="2962" y="100282"/>
                  <a:pt x="2962" y="100282"/>
                </a:cubicBezTo>
                <a:cubicBezTo>
                  <a:pt x="1481" y="100282"/>
                  <a:pt x="0" y="97314"/>
                  <a:pt x="0" y="95830"/>
                </a:cubicBezTo>
                <a:cubicBezTo>
                  <a:pt x="0" y="92862"/>
                  <a:pt x="1481" y="89893"/>
                  <a:pt x="2962" y="89893"/>
                </a:cubicBezTo>
                <a:cubicBezTo>
                  <a:pt x="2962" y="82261"/>
                  <a:pt x="2962" y="82261"/>
                  <a:pt x="2962" y="82261"/>
                </a:cubicBezTo>
                <a:cubicBezTo>
                  <a:pt x="1481" y="82261"/>
                  <a:pt x="0" y="79293"/>
                  <a:pt x="0" y="77809"/>
                </a:cubicBezTo>
                <a:cubicBezTo>
                  <a:pt x="0" y="74840"/>
                  <a:pt x="1481" y="71872"/>
                  <a:pt x="2962" y="71872"/>
                </a:cubicBezTo>
                <a:cubicBezTo>
                  <a:pt x="2962" y="64452"/>
                  <a:pt x="2962" y="64452"/>
                  <a:pt x="2962" y="64452"/>
                </a:cubicBezTo>
                <a:cubicBezTo>
                  <a:pt x="1481" y="64452"/>
                  <a:pt x="0" y="61272"/>
                  <a:pt x="0" y="59787"/>
                </a:cubicBezTo>
                <a:cubicBezTo>
                  <a:pt x="0" y="56819"/>
                  <a:pt x="1481" y="53851"/>
                  <a:pt x="2962" y="53851"/>
                </a:cubicBezTo>
                <a:cubicBezTo>
                  <a:pt x="2962" y="46431"/>
                  <a:pt x="2962" y="46431"/>
                  <a:pt x="2962" y="46431"/>
                </a:cubicBezTo>
                <a:cubicBezTo>
                  <a:pt x="1481" y="46431"/>
                  <a:pt x="0" y="43462"/>
                  <a:pt x="0" y="41978"/>
                </a:cubicBezTo>
                <a:cubicBezTo>
                  <a:pt x="0" y="38798"/>
                  <a:pt x="1481" y="35830"/>
                  <a:pt x="2962" y="35830"/>
                </a:cubicBezTo>
                <a:cubicBezTo>
                  <a:pt x="2962" y="28409"/>
                  <a:pt x="2962" y="28409"/>
                  <a:pt x="2962" y="28409"/>
                </a:cubicBezTo>
                <a:cubicBezTo>
                  <a:pt x="1481" y="28409"/>
                  <a:pt x="0" y="25441"/>
                  <a:pt x="0" y="23957"/>
                </a:cubicBezTo>
                <a:cubicBezTo>
                  <a:pt x="0" y="20777"/>
                  <a:pt x="1481" y="17809"/>
                  <a:pt x="2962" y="17809"/>
                </a:cubicBezTo>
                <a:cubicBezTo>
                  <a:pt x="2962" y="10388"/>
                  <a:pt x="2962" y="10388"/>
                  <a:pt x="2962" y="10388"/>
                </a:cubicBezTo>
                <a:cubicBezTo>
                  <a:pt x="1481" y="10388"/>
                  <a:pt x="0" y="7420"/>
                  <a:pt x="0" y="5936"/>
                </a:cubicBezTo>
                <a:cubicBezTo>
                  <a:pt x="0" y="1484"/>
                  <a:pt x="1481" y="0"/>
                  <a:pt x="6137" y="0"/>
                </a:cubicBezTo>
                <a:cubicBezTo>
                  <a:pt x="7619" y="0"/>
                  <a:pt x="10582" y="1484"/>
                  <a:pt x="10582" y="2968"/>
                </a:cubicBezTo>
                <a:cubicBezTo>
                  <a:pt x="17989" y="2968"/>
                  <a:pt x="17989" y="2968"/>
                  <a:pt x="17989" y="2968"/>
                </a:cubicBezTo>
                <a:cubicBezTo>
                  <a:pt x="17989" y="1484"/>
                  <a:pt x="20952" y="0"/>
                  <a:pt x="23915" y="0"/>
                </a:cubicBezTo>
                <a:cubicBezTo>
                  <a:pt x="25396" y="0"/>
                  <a:pt x="28571" y="1484"/>
                  <a:pt x="28571" y="2968"/>
                </a:cubicBezTo>
                <a:cubicBezTo>
                  <a:pt x="35978" y="2968"/>
                  <a:pt x="35978" y="2968"/>
                  <a:pt x="35978" y="2968"/>
                </a:cubicBezTo>
                <a:cubicBezTo>
                  <a:pt x="35978" y="1484"/>
                  <a:pt x="38941" y="0"/>
                  <a:pt x="41904" y="0"/>
                </a:cubicBezTo>
                <a:cubicBezTo>
                  <a:pt x="43386" y="0"/>
                  <a:pt x="46349" y="1484"/>
                  <a:pt x="46349" y="2968"/>
                </a:cubicBezTo>
                <a:cubicBezTo>
                  <a:pt x="53968" y="2968"/>
                  <a:pt x="53968" y="2968"/>
                  <a:pt x="53968" y="2968"/>
                </a:cubicBezTo>
                <a:cubicBezTo>
                  <a:pt x="53968" y="1484"/>
                  <a:pt x="56931" y="0"/>
                  <a:pt x="59894" y="0"/>
                </a:cubicBezTo>
                <a:cubicBezTo>
                  <a:pt x="61375" y="0"/>
                  <a:pt x="64338" y="1484"/>
                  <a:pt x="64338" y="2968"/>
                </a:cubicBezTo>
                <a:cubicBezTo>
                  <a:pt x="71957" y="2968"/>
                  <a:pt x="71957" y="2968"/>
                  <a:pt x="71957" y="2968"/>
                </a:cubicBezTo>
                <a:cubicBezTo>
                  <a:pt x="71957" y="1484"/>
                  <a:pt x="74920" y="0"/>
                  <a:pt x="77883" y="0"/>
                </a:cubicBezTo>
                <a:cubicBezTo>
                  <a:pt x="79365" y="0"/>
                  <a:pt x="82328" y="1484"/>
                  <a:pt x="82328" y="2968"/>
                </a:cubicBezTo>
                <a:cubicBezTo>
                  <a:pt x="89735" y="2968"/>
                  <a:pt x="89735" y="2968"/>
                  <a:pt x="89735" y="2968"/>
                </a:cubicBezTo>
                <a:cubicBezTo>
                  <a:pt x="89735" y="1484"/>
                  <a:pt x="92698" y="0"/>
                  <a:pt x="95873" y="0"/>
                </a:cubicBezTo>
                <a:cubicBezTo>
                  <a:pt x="97354" y="0"/>
                  <a:pt x="100317" y="1484"/>
                  <a:pt x="100317" y="2968"/>
                </a:cubicBezTo>
                <a:cubicBezTo>
                  <a:pt x="107724" y="2968"/>
                  <a:pt x="107724" y="2968"/>
                  <a:pt x="107724" y="2968"/>
                </a:cubicBezTo>
                <a:cubicBezTo>
                  <a:pt x="107724" y="1484"/>
                  <a:pt x="110687" y="0"/>
                  <a:pt x="113650" y="0"/>
                </a:cubicBezTo>
                <a:cubicBezTo>
                  <a:pt x="116613" y="0"/>
                  <a:pt x="119788" y="1484"/>
                  <a:pt x="119788" y="5936"/>
                </a:cubicBezTo>
                <a:cubicBezTo>
                  <a:pt x="119788" y="7420"/>
                  <a:pt x="118306" y="10388"/>
                  <a:pt x="115132" y="10388"/>
                </a:cubicBezTo>
                <a:cubicBezTo>
                  <a:pt x="115132" y="17809"/>
                  <a:pt x="115132" y="17809"/>
                  <a:pt x="115132" y="17809"/>
                </a:cubicBezTo>
                <a:cubicBezTo>
                  <a:pt x="118306" y="17809"/>
                  <a:pt x="119788" y="20777"/>
                  <a:pt x="119788" y="23957"/>
                </a:cubicBezTo>
                <a:cubicBezTo>
                  <a:pt x="119788" y="25441"/>
                  <a:pt x="118306" y="28409"/>
                  <a:pt x="115132" y="28409"/>
                </a:cubicBezTo>
                <a:cubicBezTo>
                  <a:pt x="115132" y="35830"/>
                  <a:pt x="115132" y="35830"/>
                  <a:pt x="115132" y="35830"/>
                </a:cubicBezTo>
                <a:cubicBezTo>
                  <a:pt x="118306" y="35830"/>
                  <a:pt x="119788" y="38798"/>
                  <a:pt x="119788" y="41978"/>
                </a:cubicBezTo>
                <a:cubicBezTo>
                  <a:pt x="119788" y="43462"/>
                  <a:pt x="118306" y="46431"/>
                  <a:pt x="115132" y="46431"/>
                </a:cubicBezTo>
                <a:cubicBezTo>
                  <a:pt x="115132" y="53851"/>
                  <a:pt x="115132" y="53851"/>
                  <a:pt x="115132" y="53851"/>
                </a:cubicBezTo>
                <a:cubicBezTo>
                  <a:pt x="118306" y="53851"/>
                  <a:pt x="119788" y="56819"/>
                  <a:pt x="119788" y="59787"/>
                </a:cubicBezTo>
                <a:cubicBezTo>
                  <a:pt x="119788" y="61272"/>
                  <a:pt x="118306" y="64452"/>
                  <a:pt x="115132" y="64452"/>
                </a:cubicBezTo>
                <a:cubicBezTo>
                  <a:pt x="115132" y="71872"/>
                  <a:pt x="115132" y="71872"/>
                  <a:pt x="115132" y="71872"/>
                </a:cubicBezTo>
                <a:cubicBezTo>
                  <a:pt x="118306" y="71872"/>
                  <a:pt x="119788" y="74840"/>
                  <a:pt x="119788" y="77809"/>
                </a:cubicBezTo>
                <a:cubicBezTo>
                  <a:pt x="119788" y="79293"/>
                  <a:pt x="118306" y="82261"/>
                  <a:pt x="115132" y="82261"/>
                </a:cubicBezTo>
                <a:cubicBezTo>
                  <a:pt x="115132" y="89893"/>
                  <a:pt x="115132" y="89893"/>
                  <a:pt x="115132" y="89893"/>
                </a:cubicBezTo>
                <a:cubicBezTo>
                  <a:pt x="118306" y="89893"/>
                  <a:pt x="119788" y="92862"/>
                  <a:pt x="119788" y="95830"/>
                </a:cubicBezTo>
                <a:close/>
                <a:moveTo>
                  <a:pt x="103280" y="14840"/>
                </a:moveTo>
                <a:lnTo>
                  <a:pt x="103280" y="14840"/>
                </a:lnTo>
                <a:cubicBezTo>
                  <a:pt x="15026" y="14840"/>
                  <a:pt x="15026" y="14840"/>
                  <a:pt x="15026" y="14840"/>
                </a:cubicBezTo>
                <a:cubicBezTo>
                  <a:pt x="15026" y="103250"/>
                  <a:pt x="15026" y="103250"/>
                  <a:pt x="15026" y="103250"/>
                </a:cubicBezTo>
                <a:cubicBezTo>
                  <a:pt x="103280" y="103250"/>
                  <a:pt x="103280" y="103250"/>
                  <a:pt x="103280" y="103250"/>
                </a:cubicBezTo>
                <a:lnTo>
                  <a:pt x="103280" y="14840"/>
                </a:lnTo>
                <a:close/>
              </a:path>
            </a:pathLst>
          </a:custGeom>
          <a:solidFill>
            <a:srgbClr val="111111"/>
          </a:solidFill>
          <a:ln>
            <a:noFill/>
          </a:ln>
        </p:spPr>
        <p:txBody>
          <a:bodyPr lIns="45713" tIns="22850" rIns="45713" bIns="22850" anchor="ctr" anchorCtr="0">
            <a:noAutofit/>
          </a:bodyPr>
          <a:lstStyle/>
          <a:p>
            <a:endParaRPr>
              <a:solidFill>
                <a:schemeClr val="dk1"/>
              </a:solidFill>
              <a:latin typeface="Roboto"/>
              <a:ea typeface="Roboto"/>
              <a:cs typeface="Roboto"/>
              <a:sym typeface="Roboto"/>
            </a:endParaRPr>
          </a:p>
        </p:txBody>
      </p:sp>
      <p:sp>
        <p:nvSpPr>
          <p:cNvPr id="4855" name="Shape 4855"/>
          <p:cNvSpPr/>
          <p:nvPr/>
        </p:nvSpPr>
        <p:spPr>
          <a:xfrm>
            <a:off x="7096295" y="2208287"/>
            <a:ext cx="289907" cy="289982"/>
          </a:xfrm>
          <a:custGeom>
            <a:avLst/>
            <a:gdLst/>
            <a:ahLst/>
            <a:cxnLst/>
            <a:rect l="0" t="0" r="0" b="0"/>
            <a:pathLst>
              <a:path w="120000" h="120000" extrusionOk="0">
                <a:moveTo>
                  <a:pt x="119800" y="108438"/>
                </a:moveTo>
                <a:lnTo>
                  <a:pt x="119800" y="108438"/>
                </a:lnTo>
                <a:cubicBezTo>
                  <a:pt x="119800" y="114219"/>
                  <a:pt x="114219" y="119800"/>
                  <a:pt x="108438" y="119800"/>
                </a:cubicBezTo>
                <a:cubicBezTo>
                  <a:pt x="105647" y="119800"/>
                  <a:pt x="102857" y="118405"/>
                  <a:pt x="100066" y="117009"/>
                </a:cubicBezTo>
                <a:cubicBezTo>
                  <a:pt x="67574" y="83122"/>
                  <a:pt x="67574" y="83122"/>
                  <a:pt x="67574" y="83122"/>
                </a:cubicBezTo>
                <a:cubicBezTo>
                  <a:pt x="60598" y="87308"/>
                  <a:pt x="53621" y="90299"/>
                  <a:pt x="45049" y="90299"/>
                </a:cubicBezTo>
                <a:cubicBezTo>
                  <a:pt x="19734" y="90299"/>
                  <a:pt x="0" y="69169"/>
                  <a:pt x="0" y="45049"/>
                </a:cubicBezTo>
                <a:cubicBezTo>
                  <a:pt x="0" y="19734"/>
                  <a:pt x="19734" y="0"/>
                  <a:pt x="45049" y="0"/>
                </a:cubicBezTo>
                <a:cubicBezTo>
                  <a:pt x="68970" y="0"/>
                  <a:pt x="90099" y="19734"/>
                  <a:pt x="90099" y="45049"/>
                </a:cubicBezTo>
                <a:cubicBezTo>
                  <a:pt x="90099" y="53621"/>
                  <a:pt x="87308" y="60598"/>
                  <a:pt x="83122" y="67774"/>
                </a:cubicBezTo>
                <a:cubicBezTo>
                  <a:pt x="117009" y="100066"/>
                  <a:pt x="117009" y="100066"/>
                  <a:pt x="117009" y="100066"/>
                </a:cubicBezTo>
                <a:cubicBezTo>
                  <a:pt x="118405" y="102857"/>
                  <a:pt x="119800" y="105647"/>
                  <a:pt x="119800" y="108438"/>
                </a:cubicBezTo>
                <a:close/>
                <a:moveTo>
                  <a:pt x="45049" y="11362"/>
                </a:moveTo>
                <a:lnTo>
                  <a:pt x="45049" y="11362"/>
                </a:lnTo>
                <a:cubicBezTo>
                  <a:pt x="25315" y="11362"/>
                  <a:pt x="11362" y="25315"/>
                  <a:pt x="11362" y="45049"/>
                </a:cubicBezTo>
                <a:cubicBezTo>
                  <a:pt x="11362" y="63388"/>
                  <a:pt x="25315" y="78936"/>
                  <a:pt x="45049" y="78936"/>
                </a:cubicBezTo>
                <a:cubicBezTo>
                  <a:pt x="63388" y="78936"/>
                  <a:pt x="78936" y="63388"/>
                  <a:pt x="78936" y="45049"/>
                </a:cubicBezTo>
                <a:cubicBezTo>
                  <a:pt x="78936" y="25315"/>
                  <a:pt x="63388" y="11362"/>
                  <a:pt x="45049" y="11362"/>
                </a:cubicBezTo>
                <a:close/>
                <a:moveTo>
                  <a:pt x="63388" y="50830"/>
                </a:moveTo>
                <a:lnTo>
                  <a:pt x="63388" y="50830"/>
                </a:lnTo>
                <a:cubicBezTo>
                  <a:pt x="25315" y="50830"/>
                  <a:pt x="25315" y="50830"/>
                  <a:pt x="25315" y="50830"/>
                </a:cubicBezTo>
                <a:cubicBezTo>
                  <a:pt x="22524" y="50830"/>
                  <a:pt x="19734" y="48039"/>
                  <a:pt x="19734" y="45049"/>
                </a:cubicBezTo>
                <a:cubicBezTo>
                  <a:pt x="19734" y="40863"/>
                  <a:pt x="22524" y="39468"/>
                  <a:pt x="25315" y="39468"/>
                </a:cubicBezTo>
                <a:cubicBezTo>
                  <a:pt x="63388" y="39468"/>
                  <a:pt x="63388" y="39468"/>
                  <a:pt x="63388" y="39468"/>
                </a:cubicBezTo>
                <a:cubicBezTo>
                  <a:pt x="66179" y="39468"/>
                  <a:pt x="68970" y="40863"/>
                  <a:pt x="68970" y="45049"/>
                </a:cubicBezTo>
                <a:cubicBezTo>
                  <a:pt x="68970" y="48039"/>
                  <a:pt x="66179" y="50830"/>
                  <a:pt x="63388" y="50830"/>
                </a:cubicBezTo>
                <a:close/>
              </a:path>
            </a:pathLst>
          </a:custGeom>
          <a:solidFill>
            <a:srgbClr val="111111"/>
          </a:solidFill>
          <a:ln>
            <a:noFill/>
          </a:ln>
        </p:spPr>
        <p:txBody>
          <a:bodyPr lIns="45713" tIns="22850" rIns="45713" bIns="22850" anchor="ctr" anchorCtr="0">
            <a:noAutofit/>
          </a:bodyPr>
          <a:lstStyle/>
          <a:p>
            <a:endParaRPr>
              <a:solidFill>
                <a:schemeClr val="dk1"/>
              </a:solidFill>
              <a:latin typeface="Roboto"/>
              <a:ea typeface="Roboto"/>
              <a:cs typeface="Roboto"/>
              <a:sym typeface="Roboto"/>
            </a:endParaRPr>
          </a:p>
        </p:txBody>
      </p:sp>
      <p:sp>
        <p:nvSpPr>
          <p:cNvPr id="4856" name="Shape 4856"/>
          <p:cNvSpPr/>
          <p:nvPr/>
        </p:nvSpPr>
        <p:spPr>
          <a:xfrm>
            <a:off x="6586312" y="2208287"/>
            <a:ext cx="292024" cy="289982"/>
          </a:xfrm>
          <a:custGeom>
            <a:avLst/>
            <a:gdLst/>
            <a:ahLst/>
            <a:cxnLst/>
            <a:rect l="0" t="0" r="0" b="0"/>
            <a:pathLst>
              <a:path w="120000" h="120000" extrusionOk="0">
                <a:moveTo>
                  <a:pt x="119802" y="108438"/>
                </a:moveTo>
                <a:lnTo>
                  <a:pt x="119802" y="108438"/>
                </a:lnTo>
                <a:cubicBezTo>
                  <a:pt x="119802" y="114219"/>
                  <a:pt x="114088" y="119800"/>
                  <a:pt x="108571" y="119800"/>
                </a:cubicBezTo>
                <a:cubicBezTo>
                  <a:pt x="104433" y="119800"/>
                  <a:pt x="101674" y="118405"/>
                  <a:pt x="100295" y="117009"/>
                </a:cubicBezTo>
                <a:cubicBezTo>
                  <a:pt x="68177" y="83122"/>
                  <a:pt x="68177" y="83122"/>
                  <a:pt x="68177" y="83122"/>
                </a:cubicBezTo>
                <a:cubicBezTo>
                  <a:pt x="61280" y="87308"/>
                  <a:pt x="53004" y="90299"/>
                  <a:pt x="44532" y="90299"/>
                </a:cubicBezTo>
                <a:cubicBezTo>
                  <a:pt x="20886" y="90299"/>
                  <a:pt x="0" y="69169"/>
                  <a:pt x="0" y="45049"/>
                </a:cubicBezTo>
                <a:cubicBezTo>
                  <a:pt x="0" y="19734"/>
                  <a:pt x="20886" y="0"/>
                  <a:pt x="44532" y="0"/>
                </a:cubicBezTo>
                <a:cubicBezTo>
                  <a:pt x="69556" y="0"/>
                  <a:pt x="89064" y="19734"/>
                  <a:pt x="89064" y="45049"/>
                </a:cubicBezTo>
                <a:cubicBezTo>
                  <a:pt x="89064" y="53621"/>
                  <a:pt x="87684" y="60598"/>
                  <a:pt x="83546" y="67774"/>
                </a:cubicBezTo>
                <a:cubicBezTo>
                  <a:pt x="115665" y="100066"/>
                  <a:pt x="115665" y="100066"/>
                  <a:pt x="115665" y="100066"/>
                </a:cubicBezTo>
                <a:cubicBezTo>
                  <a:pt x="118423" y="102857"/>
                  <a:pt x="119802" y="105647"/>
                  <a:pt x="119802" y="108438"/>
                </a:cubicBezTo>
                <a:close/>
                <a:moveTo>
                  <a:pt x="44532" y="11362"/>
                </a:moveTo>
                <a:lnTo>
                  <a:pt x="44532" y="11362"/>
                </a:lnTo>
                <a:cubicBezTo>
                  <a:pt x="26403" y="11362"/>
                  <a:pt x="11034" y="25315"/>
                  <a:pt x="11034" y="45049"/>
                </a:cubicBezTo>
                <a:cubicBezTo>
                  <a:pt x="11034" y="63388"/>
                  <a:pt x="26403" y="78936"/>
                  <a:pt x="44532" y="78936"/>
                </a:cubicBezTo>
                <a:cubicBezTo>
                  <a:pt x="64039" y="78936"/>
                  <a:pt x="78029" y="63388"/>
                  <a:pt x="78029" y="45049"/>
                </a:cubicBezTo>
                <a:cubicBezTo>
                  <a:pt x="78029" y="25315"/>
                  <a:pt x="64039" y="11362"/>
                  <a:pt x="44532" y="11362"/>
                </a:cubicBezTo>
                <a:close/>
                <a:moveTo>
                  <a:pt x="64039" y="50830"/>
                </a:moveTo>
                <a:lnTo>
                  <a:pt x="64039" y="50830"/>
                </a:lnTo>
                <a:cubicBezTo>
                  <a:pt x="50049" y="50830"/>
                  <a:pt x="50049" y="50830"/>
                  <a:pt x="50049" y="50830"/>
                </a:cubicBezTo>
                <a:cubicBezTo>
                  <a:pt x="50049" y="63388"/>
                  <a:pt x="50049" y="63388"/>
                  <a:pt x="50049" y="63388"/>
                </a:cubicBezTo>
                <a:cubicBezTo>
                  <a:pt x="50049" y="66378"/>
                  <a:pt x="48669" y="69169"/>
                  <a:pt x="44532" y="69169"/>
                </a:cubicBezTo>
                <a:cubicBezTo>
                  <a:pt x="41773" y="69169"/>
                  <a:pt x="39014" y="66378"/>
                  <a:pt x="39014" y="63388"/>
                </a:cubicBezTo>
                <a:cubicBezTo>
                  <a:pt x="39014" y="50830"/>
                  <a:pt x="39014" y="50830"/>
                  <a:pt x="39014" y="50830"/>
                </a:cubicBezTo>
                <a:cubicBezTo>
                  <a:pt x="26403" y="50830"/>
                  <a:pt x="26403" y="50830"/>
                  <a:pt x="26403" y="50830"/>
                </a:cubicBezTo>
                <a:cubicBezTo>
                  <a:pt x="23645" y="50830"/>
                  <a:pt x="20886" y="48039"/>
                  <a:pt x="20886" y="45049"/>
                </a:cubicBezTo>
                <a:cubicBezTo>
                  <a:pt x="20886" y="40863"/>
                  <a:pt x="23645" y="39468"/>
                  <a:pt x="26403" y="39468"/>
                </a:cubicBezTo>
                <a:cubicBezTo>
                  <a:pt x="39014" y="39468"/>
                  <a:pt x="39014" y="39468"/>
                  <a:pt x="39014" y="39468"/>
                </a:cubicBezTo>
                <a:cubicBezTo>
                  <a:pt x="39014" y="25315"/>
                  <a:pt x="39014" y="25315"/>
                  <a:pt x="39014" y="25315"/>
                </a:cubicBezTo>
                <a:cubicBezTo>
                  <a:pt x="39014" y="22524"/>
                  <a:pt x="41773" y="19734"/>
                  <a:pt x="44532" y="19734"/>
                </a:cubicBezTo>
                <a:cubicBezTo>
                  <a:pt x="48669" y="19734"/>
                  <a:pt x="50049" y="22524"/>
                  <a:pt x="50049" y="25315"/>
                </a:cubicBezTo>
                <a:cubicBezTo>
                  <a:pt x="50049" y="39468"/>
                  <a:pt x="50049" y="39468"/>
                  <a:pt x="50049" y="39468"/>
                </a:cubicBezTo>
                <a:cubicBezTo>
                  <a:pt x="64039" y="39468"/>
                  <a:pt x="64039" y="39468"/>
                  <a:pt x="64039" y="39468"/>
                </a:cubicBezTo>
                <a:cubicBezTo>
                  <a:pt x="66798" y="39468"/>
                  <a:pt x="69556" y="40863"/>
                  <a:pt x="69556" y="45049"/>
                </a:cubicBezTo>
                <a:cubicBezTo>
                  <a:pt x="69556" y="48039"/>
                  <a:pt x="66798" y="50830"/>
                  <a:pt x="64039" y="50830"/>
                </a:cubicBezTo>
                <a:close/>
              </a:path>
            </a:pathLst>
          </a:custGeom>
          <a:solidFill>
            <a:srgbClr val="111111"/>
          </a:solidFill>
          <a:ln>
            <a:noFill/>
          </a:ln>
        </p:spPr>
        <p:txBody>
          <a:bodyPr lIns="45713" tIns="22850" rIns="45713" bIns="22850" anchor="ctr" anchorCtr="0">
            <a:noAutofit/>
          </a:bodyPr>
          <a:lstStyle/>
          <a:p>
            <a:endParaRPr>
              <a:solidFill>
                <a:schemeClr val="dk1"/>
              </a:solidFill>
              <a:latin typeface="Roboto"/>
              <a:ea typeface="Roboto"/>
              <a:cs typeface="Roboto"/>
              <a:sym typeface="Roboto"/>
            </a:endParaRPr>
          </a:p>
        </p:txBody>
      </p:sp>
      <p:sp>
        <p:nvSpPr>
          <p:cNvPr id="4857" name="Shape 4857"/>
          <p:cNvSpPr/>
          <p:nvPr/>
        </p:nvSpPr>
        <p:spPr>
          <a:xfrm>
            <a:off x="6082676" y="2208287"/>
            <a:ext cx="289909" cy="289982"/>
          </a:xfrm>
          <a:custGeom>
            <a:avLst/>
            <a:gdLst/>
            <a:ahLst/>
            <a:cxnLst/>
            <a:rect l="0" t="0" r="0" b="0"/>
            <a:pathLst>
              <a:path w="120000" h="120000" extrusionOk="0">
                <a:moveTo>
                  <a:pt x="116810" y="100066"/>
                </a:moveTo>
                <a:lnTo>
                  <a:pt x="116810" y="100066"/>
                </a:lnTo>
                <a:cubicBezTo>
                  <a:pt x="118405" y="102857"/>
                  <a:pt x="119800" y="105647"/>
                  <a:pt x="119800" y="108438"/>
                </a:cubicBezTo>
                <a:cubicBezTo>
                  <a:pt x="119800" y="114219"/>
                  <a:pt x="115415" y="119800"/>
                  <a:pt x="108438" y="119800"/>
                </a:cubicBezTo>
                <a:cubicBezTo>
                  <a:pt x="105647" y="119800"/>
                  <a:pt x="102857" y="118405"/>
                  <a:pt x="101461" y="117009"/>
                </a:cubicBezTo>
                <a:cubicBezTo>
                  <a:pt x="67574" y="83122"/>
                  <a:pt x="67574" y="83122"/>
                  <a:pt x="67574" y="83122"/>
                </a:cubicBezTo>
                <a:cubicBezTo>
                  <a:pt x="60598" y="87308"/>
                  <a:pt x="53621" y="90299"/>
                  <a:pt x="45049" y="90299"/>
                </a:cubicBezTo>
                <a:cubicBezTo>
                  <a:pt x="19734" y="90299"/>
                  <a:pt x="0" y="69169"/>
                  <a:pt x="0" y="45049"/>
                </a:cubicBezTo>
                <a:cubicBezTo>
                  <a:pt x="0" y="19734"/>
                  <a:pt x="19734" y="0"/>
                  <a:pt x="45049" y="0"/>
                </a:cubicBezTo>
                <a:cubicBezTo>
                  <a:pt x="70365" y="0"/>
                  <a:pt x="90099" y="19734"/>
                  <a:pt x="90099" y="45049"/>
                </a:cubicBezTo>
                <a:cubicBezTo>
                  <a:pt x="90099" y="53621"/>
                  <a:pt x="87308" y="60598"/>
                  <a:pt x="84518" y="67774"/>
                </a:cubicBezTo>
                <a:cubicBezTo>
                  <a:pt x="116810" y="100066"/>
                  <a:pt x="116810" y="100066"/>
                  <a:pt x="116810" y="100066"/>
                </a:cubicBezTo>
                <a:close/>
                <a:moveTo>
                  <a:pt x="45049" y="11362"/>
                </a:moveTo>
                <a:lnTo>
                  <a:pt x="45049" y="11362"/>
                </a:lnTo>
                <a:cubicBezTo>
                  <a:pt x="26710" y="11362"/>
                  <a:pt x="11162" y="25315"/>
                  <a:pt x="11162" y="45049"/>
                </a:cubicBezTo>
                <a:cubicBezTo>
                  <a:pt x="11162" y="63388"/>
                  <a:pt x="26710" y="78936"/>
                  <a:pt x="45049" y="78936"/>
                </a:cubicBezTo>
                <a:cubicBezTo>
                  <a:pt x="63388" y="78936"/>
                  <a:pt x="78936" y="63388"/>
                  <a:pt x="78936" y="45049"/>
                </a:cubicBezTo>
                <a:cubicBezTo>
                  <a:pt x="78936" y="25315"/>
                  <a:pt x="63388" y="11362"/>
                  <a:pt x="45049" y="11362"/>
                </a:cubicBezTo>
                <a:close/>
              </a:path>
            </a:pathLst>
          </a:custGeom>
          <a:solidFill>
            <a:srgbClr val="111111"/>
          </a:solidFill>
          <a:ln>
            <a:noFill/>
          </a:ln>
        </p:spPr>
        <p:txBody>
          <a:bodyPr lIns="45713" tIns="22850" rIns="45713" bIns="22850" anchor="ctr" anchorCtr="0">
            <a:noAutofit/>
          </a:bodyPr>
          <a:lstStyle/>
          <a:p>
            <a:endParaRPr>
              <a:solidFill>
                <a:schemeClr val="dk1"/>
              </a:solidFill>
              <a:latin typeface="Roboto"/>
              <a:ea typeface="Roboto"/>
              <a:cs typeface="Roboto"/>
              <a:sym typeface="Roboto"/>
            </a:endParaRPr>
          </a:p>
        </p:txBody>
      </p:sp>
      <p:sp>
        <p:nvSpPr>
          <p:cNvPr id="4858" name="Shape 4858"/>
          <p:cNvSpPr/>
          <p:nvPr/>
        </p:nvSpPr>
        <p:spPr>
          <a:xfrm>
            <a:off x="5576925" y="2208287"/>
            <a:ext cx="287792" cy="289982"/>
          </a:xfrm>
          <a:custGeom>
            <a:avLst/>
            <a:gdLst/>
            <a:ahLst/>
            <a:cxnLst/>
            <a:rect l="0" t="0" r="0" b="0"/>
            <a:pathLst>
              <a:path w="120000" h="120000" extrusionOk="0">
                <a:moveTo>
                  <a:pt x="59301" y="119800"/>
                </a:moveTo>
                <a:lnTo>
                  <a:pt x="59301" y="119800"/>
                </a:lnTo>
                <a:cubicBezTo>
                  <a:pt x="26755" y="119800"/>
                  <a:pt x="0" y="93089"/>
                  <a:pt x="0" y="59202"/>
                </a:cubicBezTo>
                <a:cubicBezTo>
                  <a:pt x="0" y="26910"/>
                  <a:pt x="26755" y="0"/>
                  <a:pt x="59301" y="0"/>
                </a:cubicBezTo>
                <a:cubicBezTo>
                  <a:pt x="93044" y="0"/>
                  <a:pt x="119800" y="26910"/>
                  <a:pt x="119800" y="59202"/>
                </a:cubicBezTo>
                <a:cubicBezTo>
                  <a:pt x="119800" y="93089"/>
                  <a:pt x="93044" y="119800"/>
                  <a:pt x="59301" y="119800"/>
                </a:cubicBezTo>
                <a:close/>
                <a:moveTo>
                  <a:pt x="59301" y="11362"/>
                </a:moveTo>
                <a:lnTo>
                  <a:pt x="59301" y="11362"/>
                </a:lnTo>
                <a:cubicBezTo>
                  <a:pt x="32346" y="11362"/>
                  <a:pt x="11181" y="32491"/>
                  <a:pt x="11181" y="59202"/>
                </a:cubicBezTo>
                <a:cubicBezTo>
                  <a:pt x="11181" y="85913"/>
                  <a:pt x="32346" y="108438"/>
                  <a:pt x="59301" y="108438"/>
                </a:cubicBezTo>
                <a:cubicBezTo>
                  <a:pt x="86056" y="108438"/>
                  <a:pt x="108618" y="85913"/>
                  <a:pt x="108618" y="59202"/>
                </a:cubicBezTo>
                <a:cubicBezTo>
                  <a:pt x="108618" y="32491"/>
                  <a:pt x="86056" y="11362"/>
                  <a:pt x="59301" y="11362"/>
                </a:cubicBezTo>
                <a:close/>
                <a:moveTo>
                  <a:pt x="87454" y="63388"/>
                </a:moveTo>
                <a:lnTo>
                  <a:pt x="87454" y="63388"/>
                </a:lnTo>
                <a:cubicBezTo>
                  <a:pt x="69084" y="80332"/>
                  <a:pt x="69084" y="80332"/>
                  <a:pt x="69084" y="80332"/>
                </a:cubicBezTo>
                <a:cubicBezTo>
                  <a:pt x="67687" y="81727"/>
                  <a:pt x="66289" y="81727"/>
                  <a:pt x="64891" y="81727"/>
                </a:cubicBezTo>
                <a:cubicBezTo>
                  <a:pt x="62096" y="81727"/>
                  <a:pt x="59301" y="80332"/>
                  <a:pt x="59301" y="76146"/>
                </a:cubicBezTo>
                <a:cubicBezTo>
                  <a:pt x="59301" y="74750"/>
                  <a:pt x="60698" y="73355"/>
                  <a:pt x="62096" y="71960"/>
                </a:cubicBezTo>
                <a:cubicBezTo>
                  <a:pt x="69084" y="64784"/>
                  <a:pt x="69084" y="64784"/>
                  <a:pt x="69084" y="64784"/>
                </a:cubicBezTo>
                <a:cubicBezTo>
                  <a:pt x="35141" y="64784"/>
                  <a:pt x="35141" y="64784"/>
                  <a:pt x="35141" y="64784"/>
                </a:cubicBezTo>
                <a:cubicBezTo>
                  <a:pt x="32346" y="64784"/>
                  <a:pt x="29550" y="63388"/>
                  <a:pt x="29550" y="59202"/>
                </a:cubicBezTo>
                <a:cubicBezTo>
                  <a:pt x="29550" y="56411"/>
                  <a:pt x="32346" y="53621"/>
                  <a:pt x="35141" y="53621"/>
                </a:cubicBezTo>
                <a:cubicBezTo>
                  <a:pt x="69084" y="53621"/>
                  <a:pt x="69084" y="53621"/>
                  <a:pt x="69084" y="53621"/>
                </a:cubicBezTo>
                <a:cubicBezTo>
                  <a:pt x="62096" y="46644"/>
                  <a:pt x="62096" y="46644"/>
                  <a:pt x="62096" y="46644"/>
                </a:cubicBezTo>
                <a:cubicBezTo>
                  <a:pt x="60698" y="46644"/>
                  <a:pt x="59301" y="45049"/>
                  <a:pt x="59301" y="42259"/>
                </a:cubicBezTo>
                <a:cubicBezTo>
                  <a:pt x="59301" y="39468"/>
                  <a:pt x="62096" y="36677"/>
                  <a:pt x="64891" y="36677"/>
                </a:cubicBezTo>
                <a:cubicBezTo>
                  <a:pt x="66289" y="36677"/>
                  <a:pt x="67687" y="38073"/>
                  <a:pt x="69084" y="38073"/>
                </a:cubicBezTo>
                <a:cubicBezTo>
                  <a:pt x="87454" y="55016"/>
                  <a:pt x="87454" y="55016"/>
                  <a:pt x="87454" y="55016"/>
                </a:cubicBezTo>
                <a:cubicBezTo>
                  <a:pt x="88851" y="56411"/>
                  <a:pt x="90249" y="57807"/>
                  <a:pt x="90249" y="59202"/>
                </a:cubicBezTo>
                <a:cubicBezTo>
                  <a:pt x="90249" y="61993"/>
                  <a:pt x="88851" y="63388"/>
                  <a:pt x="87454" y="63388"/>
                </a:cubicBezTo>
                <a:close/>
              </a:path>
            </a:pathLst>
          </a:custGeom>
          <a:solidFill>
            <a:srgbClr val="111111"/>
          </a:solidFill>
          <a:ln>
            <a:noFill/>
          </a:ln>
        </p:spPr>
        <p:txBody>
          <a:bodyPr lIns="45713" tIns="22850" rIns="45713" bIns="22850" anchor="ctr" anchorCtr="0">
            <a:noAutofit/>
          </a:bodyPr>
          <a:lstStyle/>
          <a:p>
            <a:endParaRPr>
              <a:solidFill>
                <a:schemeClr val="dk1"/>
              </a:solidFill>
              <a:latin typeface="Roboto"/>
              <a:ea typeface="Roboto"/>
              <a:cs typeface="Roboto"/>
              <a:sym typeface="Roboto"/>
            </a:endParaRPr>
          </a:p>
        </p:txBody>
      </p:sp>
      <p:sp>
        <p:nvSpPr>
          <p:cNvPr id="4859" name="Shape 4859"/>
          <p:cNvSpPr/>
          <p:nvPr/>
        </p:nvSpPr>
        <p:spPr>
          <a:xfrm>
            <a:off x="5069058" y="2208287"/>
            <a:ext cx="292024" cy="289982"/>
          </a:xfrm>
          <a:custGeom>
            <a:avLst/>
            <a:gdLst/>
            <a:ahLst/>
            <a:cxnLst/>
            <a:rect l="0" t="0" r="0" b="0"/>
            <a:pathLst>
              <a:path w="120000" h="120000" extrusionOk="0">
                <a:moveTo>
                  <a:pt x="60000" y="119800"/>
                </a:moveTo>
                <a:lnTo>
                  <a:pt x="60000" y="119800"/>
                </a:lnTo>
                <a:cubicBezTo>
                  <a:pt x="26447" y="119800"/>
                  <a:pt x="0" y="93089"/>
                  <a:pt x="0" y="59202"/>
                </a:cubicBezTo>
                <a:cubicBezTo>
                  <a:pt x="0" y="26910"/>
                  <a:pt x="26447" y="0"/>
                  <a:pt x="60000" y="0"/>
                </a:cubicBezTo>
                <a:cubicBezTo>
                  <a:pt x="93355" y="0"/>
                  <a:pt x="119802" y="26910"/>
                  <a:pt x="119802" y="59202"/>
                </a:cubicBezTo>
                <a:cubicBezTo>
                  <a:pt x="119802" y="93089"/>
                  <a:pt x="93355" y="119800"/>
                  <a:pt x="60000" y="119800"/>
                </a:cubicBezTo>
                <a:close/>
                <a:moveTo>
                  <a:pt x="60000" y="11362"/>
                </a:moveTo>
                <a:lnTo>
                  <a:pt x="60000" y="11362"/>
                </a:lnTo>
                <a:cubicBezTo>
                  <a:pt x="33355" y="11362"/>
                  <a:pt x="11052" y="32491"/>
                  <a:pt x="11052" y="59202"/>
                </a:cubicBezTo>
                <a:cubicBezTo>
                  <a:pt x="11052" y="85913"/>
                  <a:pt x="33355" y="108438"/>
                  <a:pt x="60000" y="108438"/>
                </a:cubicBezTo>
                <a:cubicBezTo>
                  <a:pt x="86447" y="108438"/>
                  <a:pt x="108750" y="85913"/>
                  <a:pt x="108750" y="59202"/>
                </a:cubicBezTo>
                <a:cubicBezTo>
                  <a:pt x="108750" y="32491"/>
                  <a:pt x="86447" y="11362"/>
                  <a:pt x="60000" y="11362"/>
                </a:cubicBezTo>
                <a:close/>
                <a:moveTo>
                  <a:pt x="83684" y="64784"/>
                </a:moveTo>
                <a:lnTo>
                  <a:pt x="83684" y="64784"/>
                </a:lnTo>
                <a:cubicBezTo>
                  <a:pt x="50131" y="64784"/>
                  <a:pt x="50131" y="64784"/>
                  <a:pt x="50131" y="64784"/>
                </a:cubicBezTo>
                <a:cubicBezTo>
                  <a:pt x="58618" y="71960"/>
                  <a:pt x="58618" y="71960"/>
                  <a:pt x="58618" y="71960"/>
                </a:cubicBezTo>
                <a:cubicBezTo>
                  <a:pt x="58618" y="73355"/>
                  <a:pt x="60000" y="74750"/>
                  <a:pt x="60000" y="76146"/>
                </a:cubicBezTo>
                <a:cubicBezTo>
                  <a:pt x="60000" y="80332"/>
                  <a:pt x="57236" y="81727"/>
                  <a:pt x="54276" y="81727"/>
                </a:cubicBezTo>
                <a:cubicBezTo>
                  <a:pt x="52894" y="81727"/>
                  <a:pt x="51513" y="81727"/>
                  <a:pt x="50131" y="80332"/>
                </a:cubicBezTo>
                <a:cubicBezTo>
                  <a:pt x="31973" y="63388"/>
                  <a:pt x="31973" y="63388"/>
                  <a:pt x="31973" y="63388"/>
                </a:cubicBezTo>
                <a:cubicBezTo>
                  <a:pt x="30592" y="63388"/>
                  <a:pt x="30592" y="61993"/>
                  <a:pt x="30592" y="59202"/>
                </a:cubicBezTo>
                <a:cubicBezTo>
                  <a:pt x="30592" y="57807"/>
                  <a:pt x="30592" y="56411"/>
                  <a:pt x="31973" y="55016"/>
                </a:cubicBezTo>
                <a:cubicBezTo>
                  <a:pt x="50131" y="38073"/>
                  <a:pt x="50131" y="38073"/>
                  <a:pt x="50131" y="38073"/>
                </a:cubicBezTo>
                <a:cubicBezTo>
                  <a:pt x="51513" y="38073"/>
                  <a:pt x="52894" y="36677"/>
                  <a:pt x="54276" y="36677"/>
                </a:cubicBezTo>
                <a:cubicBezTo>
                  <a:pt x="57236" y="36677"/>
                  <a:pt x="60000" y="39468"/>
                  <a:pt x="60000" y="42259"/>
                </a:cubicBezTo>
                <a:cubicBezTo>
                  <a:pt x="60000" y="45049"/>
                  <a:pt x="58618" y="46644"/>
                  <a:pt x="58618" y="46644"/>
                </a:cubicBezTo>
                <a:cubicBezTo>
                  <a:pt x="50131" y="53621"/>
                  <a:pt x="50131" y="53621"/>
                  <a:pt x="50131" y="53621"/>
                </a:cubicBezTo>
                <a:cubicBezTo>
                  <a:pt x="83684" y="53621"/>
                  <a:pt x="83684" y="53621"/>
                  <a:pt x="83684" y="53621"/>
                </a:cubicBezTo>
                <a:cubicBezTo>
                  <a:pt x="87828" y="53621"/>
                  <a:pt x="89210" y="56411"/>
                  <a:pt x="89210" y="59202"/>
                </a:cubicBezTo>
                <a:cubicBezTo>
                  <a:pt x="89210" y="63388"/>
                  <a:pt x="87828" y="64784"/>
                  <a:pt x="83684" y="64784"/>
                </a:cubicBezTo>
                <a:close/>
              </a:path>
            </a:pathLst>
          </a:custGeom>
          <a:solidFill>
            <a:srgbClr val="111111"/>
          </a:solidFill>
          <a:ln>
            <a:noFill/>
          </a:ln>
        </p:spPr>
        <p:txBody>
          <a:bodyPr lIns="45713" tIns="22850" rIns="45713" bIns="22850" anchor="ctr" anchorCtr="0">
            <a:noAutofit/>
          </a:bodyPr>
          <a:lstStyle/>
          <a:p>
            <a:endParaRPr>
              <a:solidFill>
                <a:schemeClr val="dk1"/>
              </a:solidFill>
              <a:latin typeface="Roboto"/>
              <a:ea typeface="Roboto"/>
              <a:cs typeface="Roboto"/>
              <a:sym typeface="Roboto"/>
            </a:endParaRPr>
          </a:p>
        </p:txBody>
      </p:sp>
      <p:sp>
        <p:nvSpPr>
          <p:cNvPr id="4860" name="Shape 4860"/>
          <p:cNvSpPr/>
          <p:nvPr/>
        </p:nvSpPr>
        <p:spPr>
          <a:xfrm>
            <a:off x="4563305" y="2208287"/>
            <a:ext cx="287792" cy="289982"/>
          </a:xfrm>
          <a:custGeom>
            <a:avLst/>
            <a:gdLst/>
            <a:ahLst/>
            <a:cxnLst/>
            <a:rect l="0" t="0" r="0" b="0"/>
            <a:pathLst>
              <a:path w="120000" h="120000" extrusionOk="0">
                <a:moveTo>
                  <a:pt x="60698" y="119800"/>
                </a:moveTo>
                <a:lnTo>
                  <a:pt x="60698" y="119800"/>
                </a:lnTo>
                <a:cubicBezTo>
                  <a:pt x="26755" y="119800"/>
                  <a:pt x="0" y="93089"/>
                  <a:pt x="0" y="59202"/>
                </a:cubicBezTo>
                <a:cubicBezTo>
                  <a:pt x="0" y="26910"/>
                  <a:pt x="26755" y="0"/>
                  <a:pt x="60698" y="0"/>
                </a:cubicBezTo>
                <a:cubicBezTo>
                  <a:pt x="93044" y="0"/>
                  <a:pt x="119800" y="26910"/>
                  <a:pt x="119800" y="59202"/>
                </a:cubicBezTo>
                <a:cubicBezTo>
                  <a:pt x="119800" y="93089"/>
                  <a:pt x="93044" y="119800"/>
                  <a:pt x="60698" y="119800"/>
                </a:cubicBezTo>
                <a:close/>
                <a:moveTo>
                  <a:pt x="60698" y="11362"/>
                </a:moveTo>
                <a:lnTo>
                  <a:pt x="60698" y="11362"/>
                </a:lnTo>
                <a:cubicBezTo>
                  <a:pt x="33743" y="11362"/>
                  <a:pt x="11181" y="32491"/>
                  <a:pt x="11181" y="59202"/>
                </a:cubicBezTo>
                <a:cubicBezTo>
                  <a:pt x="11181" y="85913"/>
                  <a:pt x="33743" y="108438"/>
                  <a:pt x="60698" y="108438"/>
                </a:cubicBezTo>
                <a:cubicBezTo>
                  <a:pt x="87454" y="108438"/>
                  <a:pt x="108618" y="85913"/>
                  <a:pt x="108618" y="59202"/>
                </a:cubicBezTo>
                <a:cubicBezTo>
                  <a:pt x="108618" y="32491"/>
                  <a:pt x="87454" y="11362"/>
                  <a:pt x="60698" y="11362"/>
                </a:cubicBezTo>
                <a:close/>
                <a:moveTo>
                  <a:pt x="77470" y="59202"/>
                </a:moveTo>
                <a:lnTo>
                  <a:pt x="77470" y="59202"/>
                </a:lnTo>
                <a:cubicBezTo>
                  <a:pt x="74675" y="59202"/>
                  <a:pt x="73277" y="59202"/>
                  <a:pt x="73277" y="57807"/>
                </a:cubicBezTo>
                <a:cubicBezTo>
                  <a:pt x="66289" y="49435"/>
                  <a:pt x="66289" y="49435"/>
                  <a:pt x="66289" y="49435"/>
                </a:cubicBezTo>
                <a:cubicBezTo>
                  <a:pt x="66289" y="84518"/>
                  <a:pt x="66289" y="84518"/>
                  <a:pt x="66289" y="84518"/>
                </a:cubicBezTo>
                <a:cubicBezTo>
                  <a:pt x="66289" y="87308"/>
                  <a:pt x="63494" y="90299"/>
                  <a:pt x="60698" y="90299"/>
                </a:cubicBezTo>
                <a:cubicBezTo>
                  <a:pt x="56306" y="90299"/>
                  <a:pt x="54908" y="87308"/>
                  <a:pt x="54908" y="84518"/>
                </a:cubicBezTo>
                <a:cubicBezTo>
                  <a:pt x="54908" y="49435"/>
                  <a:pt x="54908" y="49435"/>
                  <a:pt x="54908" y="49435"/>
                </a:cubicBezTo>
                <a:cubicBezTo>
                  <a:pt x="47920" y="57807"/>
                  <a:pt x="47920" y="57807"/>
                  <a:pt x="47920" y="57807"/>
                </a:cubicBezTo>
                <a:cubicBezTo>
                  <a:pt x="46522" y="59202"/>
                  <a:pt x="45124" y="59202"/>
                  <a:pt x="43727" y="59202"/>
                </a:cubicBezTo>
                <a:cubicBezTo>
                  <a:pt x="39334" y="59202"/>
                  <a:pt x="37936" y="57807"/>
                  <a:pt x="37936" y="53621"/>
                </a:cubicBezTo>
                <a:cubicBezTo>
                  <a:pt x="37936" y="52225"/>
                  <a:pt x="37936" y="50830"/>
                  <a:pt x="39334" y="50830"/>
                </a:cubicBezTo>
                <a:cubicBezTo>
                  <a:pt x="56306" y="31096"/>
                  <a:pt x="56306" y="31096"/>
                  <a:pt x="56306" y="31096"/>
                </a:cubicBezTo>
                <a:cubicBezTo>
                  <a:pt x="56306" y="31096"/>
                  <a:pt x="57703" y="29700"/>
                  <a:pt x="60698" y="29700"/>
                </a:cubicBezTo>
                <a:cubicBezTo>
                  <a:pt x="62096" y="29700"/>
                  <a:pt x="63494" y="31096"/>
                  <a:pt x="64891" y="31096"/>
                </a:cubicBezTo>
                <a:cubicBezTo>
                  <a:pt x="81863" y="50830"/>
                  <a:pt x="81863" y="50830"/>
                  <a:pt x="81863" y="50830"/>
                </a:cubicBezTo>
                <a:cubicBezTo>
                  <a:pt x="81863" y="50830"/>
                  <a:pt x="83261" y="52225"/>
                  <a:pt x="83261" y="53621"/>
                </a:cubicBezTo>
                <a:cubicBezTo>
                  <a:pt x="83261" y="57807"/>
                  <a:pt x="80266" y="59202"/>
                  <a:pt x="77470" y="59202"/>
                </a:cubicBezTo>
                <a:close/>
              </a:path>
            </a:pathLst>
          </a:custGeom>
          <a:solidFill>
            <a:srgbClr val="111111"/>
          </a:solidFill>
          <a:ln>
            <a:noFill/>
          </a:ln>
        </p:spPr>
        <p:txBody>
          <a:bodyPr lIns="45713" tIns="22850" rIns="45713" bIns="22850" anchor="ctr" anchorCtr="0">
            <a:noAutofit/>
          </a:bodyPr>
          <a:lstStyle/>
          <a:p>
            <a:endParaRPr>
              <a:solidFill>
                <a:schemeClr val="dk1"/>
              </a:solidFill>
              <a:latin typeface="Roboto"/>
              <a:ea typeface="Roboto"/>
              <a:cs typeface="Roboto"/>
              <a:sym typeface="Roboto"/>
            </a:endParaRPr>
          </a:p>
        </p:txBody>
      </p:sp>
      <p:sp>
        <p:nvSpPr>
          <p:cNvPr id="4861" name="Shape 4861"/>
          <p:cNvSpPr/>
          <p:nvPr/>
        </p:nvSpPr>
        <p:spPr>
          <a:xfrm>
            <a:off x="4057555" y="2208287"/>
            <a:ext cx="287792" cy="289982"/>
          </a:xfrm>
          <a:custGeom>
            <a:avLst/>
            <a:gdLst/>
            <a:ahLst/>
            <a:cxnLst/>
            <a:rect l="0" t="0" r="0" b="0"/>
            <a:pathLst>
              <a:path w="120000" h="120000" extrusionOk="0">
                <a:moveTo>
                  <a:pt x="59101" y="119800"/>
                </a:moveTo>
                <a:lnTo>
                  <a:pt x="59101" y="119800"/>
                </a:lnTo>
                <a:cubicBezTo>
                  <a:pt x="26755" y="119800"/>
                  <a:pt x="0" y="93089"/>
                  <a:pt x="0" y="59202"/>
                </a:cubicBezTo>
                <a:cubicBezTo>
                  <a:pt x="0" y="26910"/>
                  <a:pt x="26755" y="0"/>
                  <a:pt x="59101" y="0"/>
                </a:cubicBezTo>
                <a:cubicBezTo>
                  <a:pt x="93044" y="0"/>
                  <a:pt x="119800" y="26910"/>
                  <a:pt x="119800" y="59202"/>
                </a:cubicBezTo>
                <a:cubicBezTo>
                  <a:pt x="119800" y="93089"/>
                  <a:pt x="93044" y="119800"/>
                  <a:pt x="59101" y="119800"/>
                </a:cubicBezTo>
                <a:close/>
                <a:moveTo>
                  <a:pt x="59101" y="11362"/>
                </a:moveTo>
                <a:lnTo>
                  <a:pt x="59101" y="11362"/>
                </a:lnTo>
                <a:cubicBezTo>
                  <a:pt x="32346" y="11362"/>
                  <a:pt x="11181" y="32491"/>
                  <a:pt x="11181" y="59202"/>
                </a:cubicBezTo>
                <a:cubicBezTo>
                  <a:pt x="11181" y="85913"/>
                  <a:pt x="32346" y="108438"/>
                  <a:pt x="59101" y="108438"/>
                </a:cubicBezTo>
                <a:cubicBezTo>
                  <a:pt x="86056" y="108438"/>
                  <a:pt x="108618" y="85913"/>
                  <a:pt x="108618" y="59202"/>
                </a:cubicBezTo>
                <a:cubicBezTo>
                  <a:pt x="108618" y="32491"/>
                  <a:pt x="86056" y="11362"/>
                  <a:pt x="59101" y="11362"/>
                </a:cubicBezTo>
                <a:close/>
                <a:moveTo>
                  <a:pt x="80266" y="69169"/>
                </a:moveTo>
                <a:lnTo>
                  <a:pt x="80266" y="69169"/>
                </a:lnTo>
                <a:cubicBezTo>
                  <a:pt x="63494" y="87308"/>
                  <a:pt x="63494" y="87308"/>
                  <a:pt x="63494" y="87308"/>
                </a:cubicBezTo>
                <a:cubicBezTo>
                  <a:pt x="63494" y="88903"/>
                  <a:pt x="62096" y="90299"/>
                  <a:pt x="59101" y="90299"/>
                </a:cubicBezTo>
                <a:cubicBezTo>
                  <a:pt x="57703" y="90299"/>
                  <a:pt x="56306" y="88903"/>
                  <a:pt x="54908" y="87308"/>
                </a:cubicBezTo>
                <a:cubicBezTo>
                  <a:pt x="37936" y="69169"/>
                  <a:pt x="37936" y="69169"/>
                  <a:pt x="37936" y="69169"/>
                </a:cubicBezTo>
                <a:cubicBezTo>
                  <a:pt x="37936" y="67774"/>
                  <a:pt x="36539" y="66378"/>
                  <a:pt x="36539" y="64784"/>
                </a:cubicBezTo>
                <a:cubicBezTo>
                  <a:pt x="36539" y="61993"/>
                  <a:pt x="39334" y="59202"/>
                  <a:pt x="42129" y="59202"/>
                </a:cubicBezTo>
                <a:cubicBezTo>
                  <a:pt x="45124" y="59202"/>
                  <a:pt x="46522" y="60598"/>
                  <a:pt x="46522" y="61993"/>
                </a:cubicBezTo>
                <a:cubicBezTo>
                  <a:pt x="53510" y="69169"/>
                  <a:pt x="53510" y="69169"/>
                  <a:pt x="53510" y="69169"/>
                </a:cubicBezTo>
                <a:cubicBezTo>
                  <a:pt x="53510" y="35282"/>
                  <a:pt x="53510" y="35282"/>
                  <a:pt x="53510" y="35282"/>
                </a:cubicBezTo>
                <a:cubicBezTo>
                  <a:pt x="53510" y="32491"/>
                  <a:pt x="56306" y="29700"/>
                  <a:pt x="59101" y="29700"/>
                </a:cubicBezTo>
                <a:cubicBezTo>
                  <a:pt x="63494" y="29700"/>
                  <a:pt x="64891" y="32491"/>
                  <a:pt x="64891" y="35282"/>
                </a:cubicBezTo>
                <a:cubicBezTo>
                  <a:pt x="64891" y="69169"/>
                  <a:pt x="64891" y="69169"/>
                  <a:pt x="64891" y="69169"/>
                </a:cubicBezTo>
                <a:cubicBezTo>
                  <a:pt x="71880" y="61993"/>
                  <a:pt x="71880" y="61993"/>
                  <a:pt x="71880" y="61993"/>
                </a:cubicBezTo>
                <a:cubicBezTo>
                  <a:pt x="73277" y="60598"/>
                  <a:pt x="74675" y="59202"/>
                  <a:pt x="76073" y="59202"/>
                </a:cubicBezTo>
                <a:cubicBezTo>
                  <a:pt x="80266" y="59202"/>
                  <a:pt x="81663" y="61993"/>
                  <a:pt x="81663" y="64784"/>
                </a:cubicBezTo>
                <a:cubicBezTo>
                  <a:pt x="81663" y="66378"/>
                  <a:pt x="81663" y="67774"/>
                  <a:pt x="80266" y="69169"/>
                </a:cubicBezTo>
                <a:close/>
              </a:path>
            </a:pathLst>
          </a:custGeom>
          <a:solidFill>
            <a:srgbClr val="111111"/>
          </a:solidFill>
          <a:ln>
            <a:noFill/>
          </a:ln>
        </p:spPr>
        <p:txBody>
          <a:bodyPr lIns="45713" tIns="22850" rIns="45713" bIns="22850" anchor="ctr" anchorCtr="0">
            <a:noAutofit/>
          </a:bodyPr>
          <a:lstStyle/>
          <a:p>
            <a:endParaRPr>
              <a:solidFill>
                <a:schemeClr val="dk1"/>
              </a:solidFill>
              <a:latin typeface="Roboto"/>
              <a:ea typeface="Roboto"/>
              <a:cs typeface="Roboto"/>
              <a:sym typeface="Roboto"/>
            </a:endParaRPr>
          </a:p>
        </p:txBody>
      </p:sp>
      <p:sp>
        <p:nvSpPr>
          <p:cNvPr id="4862" name="Shape 4862"/>
          <p:cNvSpPr/>
          <p:nvPr/>
        </p:nvSpPr>
        <p:spPr>
          <a:xfrm>
            <a:off x="3549687" y="2208287"/>
            <a:ext cx="292024" cy="289982"/>
          </a:xfrm>
          <a:custGeom>
            <a:avLst/>
            <a:gdLst/>
            <a:ahLst/>
            <a:cxnLst/>
            <a:rect l="0" t="0" r="0" b="0"/>
            <a:pathLst>
              <a:path w="120000" h="120000" extrusionOk="0">
                <a:moveTo>
                  <a:pt x="59901" y="119800"/>
                </a:moveTo>
                <a:lnTo>
                  <a:pt x="59901" y="119800"/>
                </a:lnTo>
                <a:cubicBezTo>
                  <a:pt x="26600" y="119800"/>
                  <a:pt x="0" y="93089"/>
                  <a:pt x="0" y="59202"/>
                </a:cubicBezTo>
                <a:cubicBezTo>
                  <a:pt x="0" y="26910"/>
                  <a:pt x="26600" y="0"/>
                  <a:pt x="59901" y="0"/>
                </a:cubicBezTo>
                <a:cubicBezTo>
                  <a:pt x="93399" y="0"/>
                  <a:pt x="119802" y="26910"/>
                  <a:pt x="119802" y="59202"/>
                </a:cubicBezTo>
                <a:cubicBezTo>
                  <a:pt x="119802" y="93089"/>
                  <a:pt x="93399" y="119800"/>
                  <a:pt x="59901" y="119800"/>
                </a:cubicBezTo>
                <a:close/>
                <a:moveTo>
                  <a:pt x="11231" y="59202"/>
                </a:moveTo>
                <a:lnTo>
                  <a:pt x="11231" y="59202"/>
                </a:lnTo>
                <a:cubicBezTo>
                  <a:pt x="11231" y="85913"/>
                  <a:pt x="33497" y="108438"/>
                  <a:pt x="59901" y="108438"/>
                </a:cubicBezTo>
                <a:cubicBezTo>
                  <a:pt x="71133" y="108438"/>
                  <a:pt x="82167" y="104252"/>
                  <a:pt x="90640" y="97275"/>
                </a:cubicBezTo>
                <a:cubicBezTo>
                  <a:pt x="22266" y="29700"/>
                  <a:pt x="22266" y="29700"/>
                  <a:pt x="22266" y="29700"/>
                </a:cubicBezTo>
                <a:cubicBezTo>
                  <a:pt x="15369" y="38073"/>
                  <a:pt x="11231" y="48039"/>
                  <a:pt x="11231" y="59202"/>
                </a:cubicBezTo>
                <a:close/>
                <a:moveTo>
                  <a:pt x="59901" y="11362"/>
                </a:moveTo>
                <a:lnTo>
                  <a:pt x="59901" y="11362"/>
                </a:lnTo>
                <a:cubicBezTo>
                  <a:pt x="48866" y="11362"/>
                  <a:pt x="37635" y="14152"/>
                  <a:pt x="29359" y="21129"/>
                </a:cubicBezTo>
                <a:cubicBezTo>
                  <a:pt x="97536" y="90299"/>
                  <a:pt x="97536" y="90299"/>
                  <a:pt x="97536" y="90299"/>
                </a:cubicBezTo>
                <a:cubicBezTo>
                  <a:pt x="104433" y="81727"/>
                  <a:pt x="108768" y="70564"/>
                  <a:pt x="108768" y="59202"/>
                </a:cubicBezTo>
                <a:cubicBezTo>
                  <a:pt x="108768" y="32491"/>
                  <a:pt x="86502" y="11362"/>
                  <a:pt x="59901" y="11362"/>
                </a:cubicBezTo>
                <a:close/>
              </a:path>
            </a:pathLst>
          </a:custGeom>
          <a:solidFill>
            <a:srgbClr val="111111"/>
          </a:solidFill>
          <a:ln>
            <a:noFill/>
          </a:ln>
        </p:spPr>
        <p:txBody>
          <a:bodyPr lIns="45713" tIns="22850" rIns="45713" bIns="22850" anchor="ctr" anchorCtr="0">
            <a:noAutofit/>
          </a:bodyPr>
          <a:lstStyle/>
          <a:p>
            <a:endParaRPr>
              <a:solidFill>
                <a:schemeClr val="dk1"/>
              </a:solidFill>
              <a:latin typeface="Roboto"/>
              <a:ea typeface="Roboto"/>
              <a:cs typeface="Roboto"/>
              <a:sym typeface="Roboto"/>
            </a:endParaRPr>
          </a:p>
        </p:txBody>
      </p:sp>
      <p:sp>
        <p:nvSpPr>
          <p:cNvPr id="4863" name="Shape 4863"/>
          <p:cNvSpPr/>
          <p:nvPr/>
        </p:nvSpPr>
        <p:spPr>
          <a:xfrm>
            <a:off x="3043935" y="2208287"/>
            <a:ext cx="289909" cy="289982"/>
          </a:xfrm>
          <a:custGeom>
            <a:avLst/>
            <a:gdLst/>
            <a:ahLst/>
            <a:cxnLst/>
            <a:rect l="0" t="0" r="0" b="0"/>
            <a:pathLst>
              <a:path w="120000" h="120000" extrusionOk="0">
                <a:moveTo>
                  <a:pt x="60598" y="119800"/>
                </a:moveTo>
                <a:lnTo>
                  <a:pt x="60598" y="119800"/>
                </a:lnTo>
                <a:cubicBezTo>
                  <a:pt x="26910" y="119800"/>
                  <a:pt x="0" y="93089"/>
                  <a:pt x="0" y="59202"/>
                </a:cubicBezTo>
                <a:cubicBezTo>
                  <a:pt x="0" y="26910"/>
                  <a:pt x="26910" y="0"/>
                  <a:pt x="60598" y="0"/>
                </a:cubicBezTo>
                <a:cubicBezTo>
                  <a:pt x="93089" y="0"/>
                  <a:pt x="119800" y="26910"/>
                  <a:pt x="119800" y="59202"/>
                </a:cubicBezTo>
                <a:cubicBezTo>
                  <a:pt x="119800" y="93089"/>
                  <a:pt x="93089" y="119800"/>
                  <a:pt x="60598" y="119800"/>
                </a:cubicBezTo>
                <a:close/>
                <a:moveTo>
                  <a:pt x="60598" y="11362"/>
                </a:moveTo>
                <a:lnTo>
                  <a:pt x="60598" y="11362"/>
                </a:lnTo>
                <a:cubicBezTo>
                  <a:pt x="33887" y="11362"/>
                  <a:pt x="11362" y="32491"/>
                  <a:pt x="11362" y="59202"/>
                </a:cubicBezTo>
                <a:cubicBezTo>
                  <a:pt x="11362" y="85913"/>
                  <a:pt x="33887" y="108438"/>
                  <a:pt x="60598" y="108438"/>
                </a:cubicBezTo>
                <a:cubicBezTo>
                  <a:pt x="87508" y="108438"/>
                  <a:pt x="108438" y="85913"/>
                  <a:pt x="108438" y="59202"/>
                </a:cubicBezTo>
                <a:cubicBezTo>
                  <a:pt x="108438" y="32491"/>
                  <a:pt x="87508" y="11362"/>
                  <a:pt x="60598" y="11362"/>
                </a:cubicBezTo>
                <a:close/>
                <a:moveTo>
                  <a:pt x="80332" y="85913"/>
                </a:moveTo>
                <a:lnTo>
                  <a:pt x="80332" y="85913"/>
                </a:lnTo>
                <a:cubicBezTo>
                  <a:pt x="78936" y="85913"/>
                  <a:pt x="77541" y="85913"/>
                  <a:pt x="77541" y="84518"/>
                </a:cubicBezTo>
                <a:cubicBezTo>
                  <a:pt x="60598" y="67774"/>
                  <a:pt x="60598" y="67774"/>
                  <a:pt x="60598" y="67774"/>
                </a:cubicBezTo>
                <a:cubicBezTo>
                  <a:pt x="43654" y="84518"/>
                  <a:pt x="43654" y="84518"/>
                  <a:pt x="43654" y="84518"/>
                </a:cubicBezTo>
                <a:cubicBezTo>
                  <a:pt x="42259" y="85913"/>
                  <a:pt x="40863" y="85913"/>
                  <a:pt x="39468" y="85913"/>
                </a:cubicBezTo>
                <a:cubicBezTo>
                  <a:pt x="36677" y="85913"/>
                  <a:pt x="33887" y="83122"/>
                  <a:pt x="33887" y="80332"/>
                </a:cubicBezTo>
                <a:cubicBezTo>
                  <a:pt x="33887" y="78936"/>
                  <a:pt x="33887" y="77541"/>
                  <a:pt x="35282" y="76146"/>
                </a:cubicBezTo>
                <a:cubicBezTo>
                  <a:pt x="52225" y="59202"/>
                  <a:pt x="52225" y="59202"/>
                  <a:pt x="52225" y="59202"/>
                </a:cubicBezTo>
                <a:cubicBezTo>
                  <a:pt x="35282" y="42259"/>
                  <a:pt x="35282" y="42259"/>
                  <a:pt x="35282" y="42259"/>
                </a:cubicBezTo>
                <a:cubicBezTo>
                  <a:pt x="33887" y="42259"/>
                  <a:pt x="33887" y="40863"/>
                  <a:pt x="33887" y="39468"/>
                </a:cubicBezTo>
                <a:cubicBezTo>
                  <a:pt x="33887" y="35282"/>
                  <a:pt x="36677" y="33887"/>
                  <a:pt x="39468" y="33887"/>
                </a:cubicBezTo>
                <a:cubicBezTo>
                  <a:pt x="40863" y="33887"/>
                  <a:pt x="42259" y="33887"/>
                  <a:pt x="43654" y="35282"/>
                </a:cubicBezTo>
                <a:cubicBezTo>
                  <a:pt x="60598" y="52225"/>
                  <a:pt x="60598" y="52225"/>
                  <a:pt x="60598" y="52225"/>
                </a:cubicBezTo>
                <a:cubicBezTo>
                  <a:pt x="77541" y="35282"/>
                  <a:pt x="77541" y="35282"/>
                  <a:pt x="77541" y="35282"/>
                </a:cubicBezTo>
                <a:cubicBezTo>
                  <a:pt x="77541" y="33887"/>
                  <a:pt x="78936" y="33887"/>
                  <a:pt x="80332" y="33887"/>
                </a:cubicBezTo>
                <a:cubicBezTo>
                  <a:pt x="84518" y="33887"/>
                  <a:pt x="85913" y="35282"/>
                  <a:pt x="85913" y="39468"/>
                </a:cubicBezTo>
                <a:cubicBezTo>
                  <a:pt x="85913" y="40863"/>
                  <a:pt x="85913" y="42259"/>
                  <a:pt x="84518" y="42259"/>
                </a:cubicBezTo>
                <a:cubicBezTo>
                  <a:pt x="67774" y="59202"/>
                  <a:pt x="67774" y="59202"/>
                  <a:pt x="67774" y="59202"/>
                </a:cubicBezTo>
                <a:cubicBezTo>
                  <a:pt x="84518" y="76146"/>
                  <a:pt x="84518" y="76146"/>
                  <a:pt x="84518" y="76146"/>
                </a:cubicBezTo>
                <a:cubicBezTo>
                  <a:pt x="85913" y="77541"/>
                  <a:pt x="85913" y="78936"/>
                  <a:pt x="85913" y="80332"/>
                </a:cubicBezTo>
                <a:cubicBezTo>
                  <a:pt x="85913" y="83122"/>
                  <a:pt x="84518" y="85913"/>
                  <a:pt x="80332" y="85913"/>
                </a:cubicBezTo>
                <a:close/>
              </a:path>
            </a:pathLst>
          </a:custGeom>
          <a:solidFill>
            <a:srgbClr val="111111"/>
          </a:solidFill>
          <a:ln>
            <a:noFill/>
          </a:ln>
        </p:spPr>
        <p:txBody>
          <a:bodyPr lIns="45713" tIns="22850" rIns="45713" bIns="22850" anchor="ctr" anchorCtr="0">
            <a:noAutofit/>
          </a:bodyPr>
          <a:lstStyle/>
          <a:p>
            <a:endParaRPr>
              <a:solidFill>
                <a:schemeClr val="dk1"/>
              </a:solidFill>
              <a:latin typeface="Roboto"/>
              <a:ea typeface="Roboto"/>
              <a:cs typeface="Roboto"/>
              <a:sym typeface="Roboto"/>
            </a:endParaRPr>
          </a:p>
        </p:txBody>
      </p:sp>
      <p:sp>
        <p:nvSpPr>
          <p:cNvPr id="4864" name="Shape 4864"/>
          <p:cNvSpPr/>
          <p:nvPr/>
        </p:nvSpPr>
        <p:spPr>
          <a:xfrm>
            <a:off x="2538184" y="2208287"/>
            <a:ext cx="289907" cy="289982"/>
          </a:xfrm>
          <a:custGeom>
            <a:avLst/>
            <a:gdLst/>
            <a:ahLst/>
            <a:cxnLst/>
            <a:rect l="0" t="0" r="0" b="0"/>
            <a:pathLst>
              <a:path w="120000" h="120000" extrusionOk="0">
                <a:moveTo>
                  <a:pt x="59202" y="119800"/>
                </a:moveTo>
                <a:lnTo>
                  <a:pt x="59202" y="119800"/>
                </a:lnTo>
                <a:cubicBezTo>
                  <a:pt x="26910" y="119800"/>
                  <a:pt x="0" y="93089"/>
                  <a:pt x="0" y="59202"/>
                </a:cubicBezTo>
                <a:cubicBezTo>
                  <a:pt x="0" y="26910"/>
                  <a:pt x="26910" y="0"/>
                  <a:pt x="59202" y="0"/>
                </a:cubicBezTo>
                <a:cubicBezTo>
                  <a:pt x="93089" y="0"/>
                  <a:pt x="119800" y="26910"/>
                  <a:pt x="119800" y="59202"/>
                </a:cubicBezTo>
                <a:cubicBezTo>
                  <a:pt x="119800" y="93089"/>
                  <a:pt x="93089" y="119800"/>
                  <a:pt x="59202" y="119800"/>
                </a:cubicBezTo>
                <a:close/>
                <a:moveTo>
                  <a:pt x="59202" y="11362"/>
                </a:moveTo>
                <a:lnTo>
                  <a:pt x="59202" y="11362"/>
                </a:lnTo>
                <a:cubicBezTo>
                  <a:pt x="32491" y="11362"/>
                  <a:pt x="11362" y="32491"/>
                  <a:pt x="11362" y="59202"/>
                </a:cubicBezTo>
                <a:cubicBezTo>
                  <a:pt x="11362" y="85913"/>
                  <a:pt x="32491" y="108438"/>
                  <a:pt x="59202" y="108438"/>
                </a:cubicBezTo>
                <a:cubicBezTo>
                  <a:pt x="85913" y="108438"/>
                  <a:pt x="108438" y="85913"/>
                  <a:pt x="108438" y="59202"/>
                </a:cubicBezTo>
                <a:cubicBezTo>
                  <a:pt x="108438" y="32491"/>
                  <a:pt x="85913" y="11362"/>
                  <a:pt x="59202" y="11362"/>
                </a:cubicBezTo>
                <a:close/>
                <a:moveTo>
                  <a:pt x="85913" y="48039"/>
                </a:moveTo>
                <a:lnTo>
                  <a:pt x="85913" y="48039"/>
                </a:lnTo>
                <a:cubicBezTo>
                  <a:pt x="56411" y="78936"/>
                  <a:pt x="56411" y="78936"/>
                  <a:pt x="56411" y="78936"/>
                </a:cubicBezTo>
                <a:cubicBezTo>
                  <a:pt x="55016" y="80332"/>
                  <a:pt x="53621" y="80332"/>
                  <a:pt x="52225" y="80332"/>
                </a:cubicBezTo>
                <a:cubicBezTo>
                  <a:pt x="50830" y="80332"/>
                  <a:pt x="49435" y="80332"/>
                  <a:pt x="47840" y="78936"/>
                </a:cubicBezTo>
                <a:cubicBezTo>
                  <a:pt x="31096" y="61993"/>
                  <a:pt x="31096" y="61993"/>
                  <a:pt x="31096" y="61993"/>
                </a:cubicBezTo>
                <a:cubicBezTo>
                  <a:pt x="29700" y="60598"/>
                  <a:pt x="29700" y="59202"/>
                  <a:pt x="29700" y="57807"/>
                </a:cubicBezTo>
                <a:cubicBezTo>
                  <a:pt x="29700" y="55016"/>
                  <a:pt x="32491" y="52225"/>
                  <a:pt x="35282" y="52225"/>
                </a:cubicBezTo>
                <a:cubicBezTo>
                  <a:pt x="36677" y="52225"/>
                  <a:pt x="38073" y="52225"/>
                  <a:pt x="39468" y="53621"/>
                </a:cubicBezTo>
                <a:cubicBezTo>
                  <a:pt x="52225" y="66378"/>
                  <a:pt x="52225" y="66378"/>
                  <a:pt x="52225" y="66378"/>
                </a:cubicBezTo>
                <a:cubicBezTo>
                  <a:pt x="78936" y="40863"/>
                  <a:pt x="78936" y="40863"/>
                  <a:pt x="78936" y="40863"/>
                </a:cubicBezTo>
                <a:cubicBezTo>
                  <a:pt x="78936" y="39468"/>
                  <a:pt x="80332" y="39468"/>
                  <a:pt x="81727" y="39468"/>
                </a:cubicBezTo>
                <a:cubicBezTo>
                  <a:pt x="85913" y="39468"/>
                  <a:pt x="87308" y="40863"/>
                  <a:pt x="87308" y="45049"/>
                </a:cubicBezTo>
                <a:cubicBezTo>
                  <a:pt x="87308" y="46644"/>
                  <a:pt x="87308" y="48039"/>
                  <a:pt x="85913" y="48039"/>
                </a:cubicBezTo>
                <a:close/>
                <a:moveTo>
                  <a:pt x="85913" y="39468"/>
                </a:moveTo>
                <a:lnTo>
                  <a:pt x="85913" y="39468"/>
                </a:lnTo>
                <a:close/>
                <a:moveTo>
                  <a:pt x="39468" y="85913"/>
                </a:moveTo>
                <a:lnTo>
                  <a:pt x="39468" y="85913"/>
                </a:lnTo>
                <a:close/>
                <a:moveTo>
                  <a:pt x="80332" y="85913"/>
                </a:moveTo>
                <a:lnTo>
                  <a:pt x="80332" y="85913"/>
                </a:lnTo>
                <a:close/>
                <a:moveTo>
                  <a:pt x="85913" y="80332"/>
                </a:moveTo>
                <a:lnTo>
                  <a:pt x="85913" y="80332"/>
                </a:lnTo>
                <a:close/>
              </a:path>
            </a:pathLst>
          </a:custGeom>
          <a:solidFill>
            <a:srgbClr val="111111"/>
          </a:solidFill>
          <a:ln>
            <a:noFill/>
          </a:ln>
        </p:spPr>
        <p:txBody>
          <a:bodyPr lIns="45713" tIns="22850" rIns="45713" bIns="22850" anchor="ctr" anchorCtr="0">
            <a:noAutofit/>
          </a:bodyPr>
          <a:lstStyle/>
          <a:p>
            <a:endParaRPr>
              <a:solidFill>
                <a:schemeClr val="dk1"/>
              </a:solidFill>
              <a:latin typeface="Roboto"/>
              <a:ea typeface="Roboto"/>
              <a:cs typeface="Roboto"/>
              <a:sym typeface="Roboto"/>
            </a:endParaRPr>
          </a:p>
        </p:txBody>
      </p:sp>
      <p:sp>
        <p:nvSpPr>
          <p:cNvPr id="4865" name="Shape 4865"/>
          <p:cNvSpPr/>
          <p:nvPr/>
        </p:nvSpPr>
        <p:spPr>
          <a:xfrm>
            <a:off x="2030317" y="2208287"/>
            <a:ext cx="292024" cy="289982"/>
          </a:xfrm>
          <a:custGeom>
            <a:avLst/>
            <a:gdLst/>
            <a:ahLst/>
            <a:cxnLst/>
            <a:rect l="0" t="0" r="0" b="0"/>
            <a:pathLst>
              <a:path w="120000" h="120000" extrusionOk="0">
                <a:moveTo>
                  <a:pt x="59901" y="119800"/>
                </a:moveTo>
                <a:lnTo>
                  <a:pt x="59901" y="119800"/>
                </a:lnTo>
                <a:cubicBezTo>
                  <a:pt x="26403" y="119800"/>
                  <a:pt x="0" y="93089"/>
                  <a:pt x="0" y="59202"/>
                </a:cubicBezTo>
                <a:cubicBezTo>
                  <a:pt x="0" y="26910"/>
                  <a:pt x="26403" y="0"/>
                  <a:pt x="59901" y="0"/>
                </a:cubicBezTo>
                <a:cubicBezTo>
                  <a:pt x="93399" y="0"/>
                  <a:pt x="119802" y="26910"/>
                  <a:pt x="119802" y="59202"/>
                </a:cubicBezTo>
                <a:cubicBezTo>
                  <a:pt x="119802" y="93089"/>
                  <a:pt x="93399" y="119800"/>
                  <a:pt x="59901" y="119800"/>
                </a:cubicBezTo>
                <a:close/>
                <a:moveTo>
                  <a:pt x="59901" y="11362"/>
                </a:moveTo>
                <a:lnTo>
                  <a:pt x="59901" y="11362"/>
                </a:lnTo>
                <a:cubicBezTo>
                  <a:pt x="33497" y="11362"/>
                  <a:pt x="11231" y="32491"/>
                  <a:pt x="11231" y="59202"/>
                </a:cubicBezTo>
                <a:cubicBezTo>
                  <a:pt x="11231" y="85913"/>
                  <a:pt x="33497" y="108438"/>
                  <a:pt x="59901" y="108438"/>
                </a:cubicBezTo>
                <a:cubicBezTo>
                  <a:pt x="86305" y="108438"/>
                  <a:pt x="108571" y="85913"/>
                  <a:pt x="108571" y="59202"/>
                </a:cubicBezTo>
                <a:cubicBezTo>
                  <a:pt x="108571" y="32491"/>
                  <a:pt x="86305" y="11362"/>
                  <a:pt x="59901" y="11362"/>
                </a:cubicBezTo>
                <a:close/>
                <a:moveTo>
                  <a:pt x="83546" y="64784"/>
                </a:moveTo>
                <a:lnTo>
                  <a:pt x="83546" y="64784"/>
                </a:lnTo>
                <a:cubicBezTo>
                  <a:pt x="72512" y="64784"/>
                  <a:pt x="72512" y="64784"/>
                  <a:pt x="72512" y="64784"/>
                </a:cubicBezTo>
                <a:cubicBezTo>
                  <a:pt x="65418" y="64784"/>
                  <a:pt x="65418" y="64784"/>
                  <a:pt x="65418" y="64784"/>
                </a:cubicBezTo>
                <a:cubicBezTo>
                  <a:pt x="54384" y="64784"/>
                  <a:pt x="54384" y="64784"/>
                  <a:pt x="54384" y="64784"/>
                </a:cubicBezTo>
                <a:cubicBezTo>
                  <a:pt x="47290" y="64784"/>
                  <a:pt x="47290" y="64784"/>
                  <a:pt x="47290" y="64784"/>
                </a:cubicBezTo>
                <a:cubicBezTo>
                  <a:pt x="36256" y="64784"/>
                  <a:pt x="36256" y="64784"/>
                  <a:pt x="36256" y="64784"/>
                </a:cubicBezTo>
                <a:cubicBezTo>
                  <a:pt x="32118" y="64784"/>
                  <a:pt x="30738" y="63388"/>
                  <a:pt x="30738" y="59202"/>
                </a:cubicBezTo>
                <a:cubicBezTo>
                  <a:pt x="30738" y="56411"/>
                  <a:pt x="32118" y="53621"/>
                  <a:pt x="36256" y="53621"/>
                </a:cubicBezTo>
                <a:cubicBezTo>
                  <a:pt x="48669" y="53621"/>
                  <a:pt x="48669" y="53621"/>
                  <a:pt x="48669" y="53621"/>
                </a:cubicBezTo>
                <a:cubicBezTo>
                  <a:pt x="54384" y="53621"/>
                  <a:pt x="54384" y="53621"/>
                  <a:pt x="54384" y="53621"/>
                </a:cubicBezTo>
                <a:cubicBezTo>
                  <a:pt x="65418" y="53621"/>
                  <a:pt x="65418" y="53621"/>
                  <a:pt x="65418" y="53621"/>
                </a:cubicBezTo>
                <a:cubicBezTo>
                  <a:pt x="72512" y="53621"/>
                  <a:pt x="72512" y="53621"/>
                  <a:pt x="72512" y="53621"/>
                </a:cubicBezTo>
                <a:cubicBezTo>
                  <a:pt x="83546" y="53621"/>
                  <a:pt x="83546" y="53621"/>
                  <a:pt x="83546" y="53621"/>
                </a:cubicBezTo>
                <a:cubicBezTo>
                  <a:pt x="87684" y="53621"/>
                  <a:pt x="89064" y="56411"/>
                  <a:pt x="89064" y="59202"/>
                </a:cubicBezTo>
                <a:cubicBezTo>
                  <a:pt x="89064" y="63388"/>
                  <a:pt x="87684" y="64784"/>
                  <a:pt x="83546" y="64784"/>
                </a:cubicBezTo>
                <a:close/>
              </a:path>
            </a:pathLst>
          </a:custGeom>
          <a:solidFill>
            <a:srgbClr val="111111"/>
          </a:solidFill>
          <a:ln>
            <a:noFill/>
          </a:ln>
        </p:spPr>
        <p:txBody>
          <a:bodyPr lIns="45713" tIns="22850" rIns="45713" bIns="22850" anchor="ctr" anchorCtr="0">
            <a:noAutofit/>
          </a:bodyPr>
          <a:lstStyle/>
          <a:p>
            <a:endParaRPr>
              <a:solidFill>
                <a:schemeClr val="dk1"/>
              </a:solidFill>
              <a:latin typeface="Roboto"/>
              <a:ea typeface="Roboto"/>
              <a:cs typeface="Roboto"/>
              <a:sym typeface="Roboto"/>
            </a:endParaRPr>
          </a:p>
        </p:txBody>
      </p:sp>
      <p:sp>
        <p:nvSpPr>
          <p:cNvPr id="4866" name="Shape 4866"/>
          <p:cNvSpPr/>
          <p:nvPr/>
        </p:nvSpPr>
        <p:spPr>
          <a:xfrm>
            <a:off x="1524564" y="2208287"/>
            <a:ext cx="289909" cy="289982"/>
          </a:xfrm>
          <a:custGeom>
            <a:avLst/>
            <a:gdLst/>
            <a:ahLst/>
            <a:cxnLst/>
            <a:rect l="0" t="0" r="0" b="0"/>
            <a:pathLst>
              <a:path w="120000" h="120000" extrusionOk="0">
                <a:moveTo>
                  <a:pt x="60598" y="119800"/>
                </a:moveTo>
                <a:lnTo>
                  <a:pt x="60598" y="119800"/>
                </a:lnTo>
                <a:cubicBezTo>
                  <a:pt x="26710" y="119800"/>
                  <a:pt x="0" y="93089"/>
                  <a:pt x="0" y="59202"/>
                </a:cubicBezTo>
                <a:cubicBezTo>
                  <a:pt x="0" y="26910"/>
                  <a:pt x="26710" y="0"/>
                  <a:pt x="60598" y="0"/>
                </a:cubicBezTo>
                <a:cubicBezTo>
                  <a:pt x="93089" y="0"/>
                  <a:pt x="119800" y="26910"/>
                  <a:pt x="119800" y="59202"/>
                </a:cubicBezTo>
                <a:cubicBezTo>
                  <a:pt x="119800" y="93089"/>
                  <a:pt x="93089" y="119800"/>
                  <a:pt x="60598" y="119800"/>
                </a:cubicBezTo>
                <a:close/>
                <a:moveTo>
                  <a:pt x="60598" y="11362"/>
                </a:moveTo>
                <a:lnTo>
                  <a:pt x="60598" y="11362"/>
                </a:lnTo>
                <a:cubicBezTo>
                  <a:pt x="33887" y="11362"/>
                  <a:pt x="11362" y="32491"/>
                  <a:pt x="11362" y="59202"/>
                </a:cubicBezTo>
                <a:cubicBezTo>
                  <a:pt x="11362" y="85913"/>
                  <a:pt x="33887" y="108438"/>
                  <a:pt x="60598" y="108438"/>
                </a:cubicBezTo>
                <a:cubicBezTo>
                  <a:pt x="87308" y="108438"/>
                  <a:pt x="108438" y="85913"/>
                  <a:pt x="108438" y="59202"/>
                </a:cubicBezTo>
                <a:cubicBezTo>
                  <a:pt x="108438" y="32491"/>
                  <a:pt x="87308" y="11362"/>
                  <a:pt x="60598" y="11362"/>
                </a:cubicBezTo>
                <a:close/>
                <a:moveTo>
                  <a:pt x="84518" y="64784"/>
                </a:moveTo>
                <a:lnTo>
                  <a:pt x="84518" y="64784"/>
                </a:lnTo>
                <a:cubicBezTo>
                  <a:pt x="66179" y="64784"/>
                  <a:pt x="66179" y="64784"/>
                  <a:pt x="66179" y="64784"/>
                </a:cubicBezTo>
                <a:cubicBezTo>
                  <a:pt x="66179" y="84518"/>
                  <a:pt x="66179" y="84518"/>
                  <a:pt x="66179" y="84518"/>
                </a:cubicBezTo>
                <a:cubicBezTo>
                  <a:pt x="66179" y="87308"/>
                  <a:pt x="63388" y="90299"/>
                  <a:pt x="60598" y="90299"/>
                </a:cubicBezTo>
                <a:cubicBezTo>
                  <a:pt x="56411" y="90299"/>
                  <a:pt x="55016" y="87308"/>
                  <a:pt x="55016" y="84518"/>
                </a:cubicBezTo>
                <a:cubicBezTo>
                  <a:pt x="55016" y="64784"/>
                  <a:pt x="55016" y="64784"/>
                  <a:pt x="55016" y="64784"/>
                </a:cubicBezTo>
                <a:cubicBezTo>
                  <a:pt x="35282" y="64784"/>
                  <a:pt x="35282" y="64784"/>
                  <a:pt x="35282" y="64784"/>
                </a:cubicBezTo>
                <a:cubicBezTo>
                  <a:pt x="32491" y="64784"/>
                  <a:pt x="29501" y="63388"/>
                  <a:pt x="29501" y="59202"/>
                </a:cubicBezTo>
                <a:cubicBezTo>
                  <a:pt x="29501" y="56411"/>
                  <a:pt x="32491" y="53621"/>
                  <a:pt x="35282" y="53621"/>
                </a:cubicBezTo>
                <a:cubicBezTo>
                  <a:pt x="55016" y="53621"/>
                  <a:pt x="55016" y="53621"/>
                  <a:pt x="55016" y="53621"/>
                </a:cubicBezTo>
                <a:cubicBezTo>
                  <a:pt x="55016" y="35282"/>
                  <a:pt x="55016" y="35282"/>
                  <a:pt x="55016" y="35282"/>
                </a:cubicBezTo>
                <a:cubicBezTo>
                  <a:pt x="55016" y="32491"/>
                  <a:pt x="56411" y="29700"/>
                  <a:pt x="60598" y="29700"/>
                </a:cubicBezTo>
                <a:cubicBezTo>
                  <a:pt x="63388" y="29700"/>
                  <a:pt x="66179" y="32491"/>
                  <a:pt x="66179" y="35282"/>
                </a:cubicBezTo>
                <a:cubicBezTo>
                  <a:pt x="66179" y="53621"/>
                  <a:pt x="66179" y="53621"/>
                  <a:pt x="66179" y="53621"/>
                </a:cubicBezTo>
                <a:cubicBezTo>
                  <a:pt x="84518" y="53621"/>
                  <a:pt x="84518" y="53621"/>
                  <a:pt x="84518" y="53621"/>
                </a:cubicBezTo>
                <a:cubicBezTo>
                  <a:pt x="87308" y="53621"/>
                  <a:pt x="90099" y="56411"/>
                  <a:pt x="90099" y="59202"/>
                </a:cubicBezTo>
                <a:cubicBezTo>
                  <a:pt x="90099" y="63388"/>
                  <a:pt x="87308" y="64784"/>
                  <a:pt x="84518" y="64784"/>
                </a:cubicBezTo>
                <a:close/>
              </a:path>
            </a:pathLst>
          </a:custGeom>
          <a:solidFill>
            <a:srgbClr val="111111"/>
          </a:solidFill>
          <a:ln>
            <a:noFill/>
          </a:ln>
        </p:spPr>
        <p:txBody>
          <a:bodyPr lIns="45713" tIns="22850" rIns="45713" bIns="22850" anchor="ctr" anchorCtr="0">
            <a:noAutofit/>
          </a:bodyPr>
          <a:lstStyle/>
          <a:p>
            <a:endParaRPr>
              <a:solidFill>
                <a:schemeClr val="dk1"/>
              </a:solidFill>
              <a:latin typeface="Roboto"/>
              <a:ea typeface="Roboto"/>
              <a:cs typeface="Roboto"/>
              <a:sym typeface="Roboto"/>
            </a:endParaRPr>
          </a:p>
        </p:txBody>
      </p:sp>
      <p:sp>
        <p:nvSpPr>
          <p:cNvPr id="4867" name="Shape 4867"/>
          <p:cNvSpPr/>
          <p:nvPr/>
        </p:nvSpPr>
        <p:spPr>
          <a:xfrm>
            <a:off x="7096295" y="1700287"/>
            <a:ext cx="289907" cy="292100"/>
          </a:xfrm>
          <a:custGeom>
            <a:avLst/>
            <a:gdLst/>
            <a:ahLst/>
            <a:cxnLst/>
            <a:rect l="0" t="0" r="0" b="0"/>
            <a:pathLst>
              <a:path w="120000" h="120000" extrusionOk="0">
                <a:moveTo>
                  <a:pt x="59202" y="119802"/>
                </a:moveTo>
                <a:lnTo>
                  <a:pt x="59202" y="119802"/>
                </a:lnTo>
                <a:cubicBezTo>
                  <a:pt x="26710" y="119802"/>
                  <a:pt x="0" y="93399"/>
                  <a:pt x="0" y="59901"/>
                </a:cubicBezTo>
                <a:cubicBezTo>
                  <a:pt x="0" y="26403"/>
                  <a:pt x="26710" y="0"/>
                  <a:pt x="59202" y="0"/>
                </a:cubicBezTo>
                <a:cubicBezTo>
                  <a:pt x="92890" y="0"/>
                  <a:pt x="119800" y="26403"/>
                  <a:pt x="119800" y="59901"/>
                </a:cubicBezTo>
                <a:cubicBezTo>
                  <a:pt x="119800" y="93399"/>
                  <a:pt x="92890" y="119802"/>
                  <a:pt x="59202" y="119802"/>
                </a:cubicBezTo>
                <a:close/>
                <a:moveTo>
                  <a:pt x="92890" y="25024"/>
                </a:moveTo>
                <a:lnTo>
                  <a:pt x="92890" y="25024"/>
                </a:lnTo>
                <a:cubicBezTo>
                  <a:pt x="92890" y="25024"/>
                  <a:pt x="92890" y="25024"/>
                  <a:pt x="92890" y="23645"/>
                </a:cubicBezTo>
                <a:lnTo>
                  <a:pt x="91495" y="23645"/>
                </a:lnTo>
                <a:cubicBezTo>
                  <a:pt x="91495" y="23645"/>
                  <a:pt x="91495" y="23645"/>
                  <a:pt x="91495" y="25024"/>
                </a:cubicBezTo>
                <a:cubicBezTo>
                  <a:pt x="91495" y="25024"/>
                  <a:pt x="91495" y="25024"/>
                  <a:pt x="92890" y="25024"/>
                </a:cubicBezTo>
                <a:cubicBezTo>
                  <a:pt x="92890" y="26403"/>
                  <a:pt x="92890" y="26403"/>
                  <a:pt x="91495" y="26403"/>
                </a:cubicBezTo>
                <a:cubicBezTo>
                  <a:pt x="91495" y="27783"/>
                  <a:pt x="91495" y="27783"/>
                  <a:pt x="91495" y="27783"/>
                </a:cubicBezTo>
                <a:lnTo>
                  <a:pt x="90099" y="27783"/>
                </a:lnTo>
                <a:cubicBezTo>
                  <a:pt x="90099" y="27783"/>
                  <a:pt x="90099" y="27783"/>
                  <a:pt x="91495" y="27783"/>
                </a:cubicBezTo>
                <a:cubicBezTo>
                  <a:pt x="91495" y="27783"/>
                  <a:pt x="91495" y="27783"/>
                  <a:pt x="92890" y="27783"/>
                </a:cubicBezTo>
                <a:cubicBezTo>
                  <a:pt x="92890" y="26403"/>
                  <a:pt x="92890" y="26403"/>
                  <a:pt x="92890" y="26403"/>
                </a:cubicBezTo>
                <a:cubicBezTo>
                  <a:pt x="92890" y="25024"/>
                  <a:pt x="92890" y="25024"/>
                  <a:pt x="94485" y="25024"/>
                </a:cubicBezTo>
                <a:lnTo>
                  <a:pt x="92890" y="25024"/>
                </a:lnTo>
                <a:close/>
                <a:moveTo>
                  <a:pt x="94485" y="26403"/>
                </a:moveTo>
                <a:lnTo>
                  <a:pt x="94485" y="26403"/>
                </a:lnTo>
                <a:close/>
                <a:moveTo>
                  <a:pt x="108438" y="66798"/>
                </a:moveTo>
                <a:lnTo>
                  <a:pt x="108438" y="66798"/>
                </a:lnTo>
                <a:cubicBezTo>
                  <a:pt x="108438" y="65418"/>
                  <a:pt x="108438" y="64039"/>
                  <a:pt x="108438" y="64039"/>
                </a:cubicBezTo>
                <a:cubicBezTo>
                  <a:pt x="108438" y="62660"/>
                  <a:pt x="108438" y="64039"/>
                  <a:pt x="107043" y="64039"/>
                </a:cubicBezTo>
                <a:cubicBezTo>
                  <a:pt x="107043" y="62660"/>
                  <a:pt x="107043" y="62660"/>
                  <a:pt x="107043" y="62660"/>
                </a:cubicBezTo>
                <a:cubicBezTo>
                  <a:pt x="107043" y="62660"/>
                  <a:pt x="107043" y="62660"/>
                  <a:pt x="107043" y="64039"/>
                </a:cubicBezTo>
                <a:cubicBezTo>
                  <a:pt x="107043" y="64039"/>
                  <a:pt x="105647" y="65418"/>
                  <a:pt x="107043" y="65418"/>
                </a:cubicBezTo>
                <a:cubicBezTo>
                  <a:pt x="107043" y="66798"/>
                  <a:pt x="107043" y="66798"/>
                  <a:pt x="108438" y="66798"/>
                </a:cubicBezTo>
                <a:close/>
                <a:moveTo>
                  <a:pt x="12757" y="71133"/>
                </a:moveTo>
                <a:lnTo>
                  <a:pt x="12757" y="71133"/>
                </a:lnTo>
                <a:cubicBezTo>
                  <a:pt x="14152" y="71133"/>
                  <a:pt x="14152" y="71133"/>
                  <a:pt x="14152" y="71133"/>
                </a:cubicBezTo>
                <a:cubicBezTo>
                  <a:pt x="14152" y="69753"/>
                  <a:pt x="14152" y="69753"/>
                  <a:pt x="14152" y="69753"/>
                </a:cubicBezTo>
                <a:cubicBezTo>
                  <a:pt x="14152" y="69753"/>
                  <a:pt x="14152" y="69753"/>
                  <a:pt x="12757" y="69753"/>
                </a:cubicBezTo>
                <a:lnTo>
                  <a:pt x="12757" y="71133"/>
                </a:lnTo>
                <a:cubicBezTo>
                  <a:pt x="12757" y="69753"/>
                  <a:pt x="12757" y="69753"/>
                  <a:pt x="12757" y="69753"/>
                </a:cubicBezTo>
                <a:cubicBezTo>
                  <a:pt x="12757" y="69753"/>
                  <a:pt x="12757" y="69753"/>
                  <a:pt x="11362" y="69753"/>
                </a:cubicBezTo>
                <a:cubicBezTo>
                  <a:pt x="12757" y="71133"/>
                  <a:pt x="12757" y="71133"/>
                  <a:pt x="12757" y="71133"/>
                </a:cubicBezTo>
                <a:close/>
                <a:moveTo>
                  <a:pt x="14152" y="53004"/>
                </a:moveTo>
                <a:lnTo>
                  <a:pt x="14152" y="53004"/>
                </a:lnTo>
                <a:close/>
                <a:moveTo>
                  <a:pt x="14152" y="44532"/>
                </a:moveTo>
                <a:lnTo>
                  <a:pt x="14152" y="44532"/>
                </a:lnTo>
                <a:lnTo>
                  <a:pt x="14152" y="43152"/>
                </a:lnTo>
                <a:lnTo>
                  <a:pt x="14152" y="44532"/>
                </a:lnTo>
                <a:close/>
                <a:moveTo>
                  <a:pt x="26710" y="25024"/>
                </a:moveTo>
                <a:lnTo>
                  <a:pt x="26710" y="25024"/>
                </a:lnTo>
                <a:cubicBezTo>
                  <a:pt x="26710" y="25024"/>
                  <a:pt x="26710" y="25024"/>
                  <a:pt x="25315" y="25024"/>
                </a:cubicBezTo>
                <a:cubicBezTo>
                  <a:pt x="26710" y="25024"/>
                  <a:pt x="26710" y="25024"/>
                  <a:pt x="26710" y="25024"/>
                </a:cubicBezTo>
                <a:close/>
                <a:moveTo>
                  <a:pt x="25315" y="26403"/>
                </a:moveTo>
                <a:lnTo>
                  <a:pt x="25315" y="26403"/>
                </a:lnTo>
                <a:close/>
                <a:moveTo>
                  <a:pt x="38073" y="16748"/>
                </a:moveTo>
                <a:lnTo>
                  <a:pt x="38073" y="16748"/>
                </a:lnTo>
                <a:lnTo>
                  <a:pt x="39468" y="16748"/>
                </a:lnTo>
                <a:lnTo>
                  <a:pt x="38073" y="16748"/>
                </a:lnTo>
                <a:cubicBezTo>
                  <a:pt x="39468" y="16748"/>
                  <a:pt x="39468" y="16748"/>
                  <a:pt x="39468" y="16748"/>
                </a:cubicBezTo>
                <a:lnTo>
                  <a:pt x="39468" y="18128"/>
                </a:lnTo>
                <a:lnTo>
                  <a:pt x="39468" y="16748"/>
                </a:lnTo>
                <a:cubicBezTo>
                  <a:pt x="38073" y="16748"/>
                  <a:pt x="38073" y="18128"/>
                  <a:pt x="38073" y="18128"/>
                </a:cubicBezTo>
                <a:cubicBezTo>
                  <a:pt x="38073" y="18128"/>
                  <a:pt x="38073" y="18128"/>
                  <a:pt x="38073" y="16748"/>
                </a:cubicBezTo>
                <a:cubicBezTo>
                  <a:pt x="38073" y="18128"/>
                  <a:pt x="38073" y="18128"/>
                  <a:pt x="38073" y="18128"/>
                </a:cubicBezTo>
                <a:cubicBezTo>
                  <a:pt x="38073" y="18128"/>
                  <a:pt x="38073" y="18128"/>
                  <a:pt x="39468" y="18128"/>
                </a:cubicBezTo>
                <a:lnTo>
                  <a:pt x="38073" y="18128"/>
                </a:lnTo>
                <a:lnTo>
                  <a:pt x="39468" y="18128"/>
                </a:lnTo>
                <a:lnTo>
                  <a:pt x="38073" y="18128"/>
                </a:lnTo>
                <a:cubicBezTo>
                  <a:pt x="39468" y="18128"/>
                  <a:pt x="39468" y="18128"/>
                  <a:pt x="39468" y="18128"/>
                </a:cubicBezTo>
                <a:cubicBezTo>
                  <a:pt x="39468" y="18128"/>
                  <a:pt x="40863" y="19507"/>
                  <a:pt x="39468" y="19507"/>
                </a:cubicBezTo>
                <a:lnTo>
                  <a:pt x="38073" y="19507"/>
                </a:lnTo>
                <a:lnTo>
                  <a:pt x="39468" y="19507"/>
                </a:lnTo>
                <a:cubicBezTo>
                  <a:pt x="38073" y="19507"/>
                  <a:pt x="38073" y="19507"/>
                  <a:pt x="38073" y="19507"/>
                </a:cubicBezTo>
                <a:cubicBezTo>
                  <a:pt x="38073" y="20886"/>
                  <a:pt x="36677" y="20886"/>
                  <a:pt x="38073" y="20886"/>
                </a:cubicBezTo>
                <a:cubicBezTo>
                  <a:pt x="38073" y="19507"/>
                  <a:pt x="38073" y="19507"/>
                  <a:pt x="38073" y="19507"/>
                </a:cubicBezTo>
                <a:cubicBezTo>
                  <a:pt x="38073" y="20886"/>
                  <a:pt x="38073" y="20886"/>
                  <a:pt x="38073" y="20886"/>
                </a:cubicBezTo>
                <a:lnTo>
                  <a:pt x="39468" y="20886"/>
                </a:lnTo>
                <a:cubicBezTo>
                  <a:pt x="39468" y="20886"/>
                  <a:pt x="39468" y="20886"/>
                  <a:pt x="40863" y="20886"/>
                </a:cubicBezTo>
                <a:cubicBezTo>
                  <a:pt x="42259" y="20886"/>
                  <a:pt x="42259" y="20886"/>
                  <a:pt x="42259" y="20886"/>
                </a:cubicBezTo>
                <a:cubicBezTo>
                  <a:pt x="42259" y="22266"/>
                  <a:pt x="42259" y="22266"/>
                  <a:pt x="42259" y="22266"/>
                </a:cubicBezTo>
                <a:cubicBezTo>
                  <a:pt x="42259" y="22266"/>
                  <a:pt x="40863" y="22266"/>
                  <a:pt x="40863" y="20886"/>
                </a:cubicBezTo>
                <a:cubicBezTo>
                  <a:pt x="40863" y="22266"/>
                  <a:pt x="42259" y="22266"/>
                  <a:pt x="40863" y="22266"/>
                </a:cubicBezTo>
                <a:cubicBezTo>
                  <a:pt x="39468" y="20886"/>
                  <a:pt x="39468" y="20886"/>
                  <a:pt x="39468" y="20886"/>
                </a:cubicBezTo>
                <a:lnTo>
                  <a:pt x="39468" y="22266"/>
                </a:lnTo>
                <a:cubicBezTo>
                  <a:pt x="38073" y="20886"/>
                  <a:pt x="38073" y="20886"/>
                  <a:pt x="38073" y="20886"/>
                </a:cubicBezTo>
                <a:cubicBezTo>
                  <a:pt x="38073" y="20886"/>
                  <a:pt x="38073" y="20886"/>
                  <a:pt x="38073" y="22266"/>
                </a:cubicBezTo>
                <a:cubicBezTo>
                  <a:pt x="39468" y="22266"/>
                  <a:pt x="39468" y="22266"/>
                  <a:pt x="39468" y="22266"/>
                </a:cubicBezTo>
                <a:lnTo>
                  <a:pt x="39468" y="20886"/>
                </a:lnTo>
                <a:cubicBezTo>
                  <a:pt x="39468" y="22266"/>
                  <a:pt x="39468" y="22266"/>
                  <a:pt x="39468" y="22266"/>
                </a:cubicBezTo>
                <a:lnTo>
                  <a:pt x="38073" y="22266"/>
                </a:lnTo>
                <a:cubicBezTo>
                  <a:pt x="39468" y="22266"/>
                  <a:pt x="38073" y="22266"/>
                  <a:pt x="38073" y="23645"/>
                </a:cubicBezTo>
                <a:cubicBezTo>
                  <a:pt x="38073" y="23645"/>
                  <a:pt x="38073" y="22266"/>
                  <a:pt x="39468" y="22266"/>
                </a:cubicBezTo>
                <a:lnTo>
                  <a:pt x="39468" y="23645"/>
                </a:lnTo>
                <a:cubicBezTo>
                  <a:pt x="39468" y="23645"/>
                  <a:pt x="39468" y="23645"/>
                  <a:pt x="39468" y="22266"/>
                </a:cubicBezTo>
                <a:lnTo>
                  <a:pt x="40863" y="22266"/>
                </a:lnTo>
                <a:cubicBezTo>
                  <a:pt x="40863" y="22266"/>
                  <a:pt x="40863" y="22266"/>
                  <a:pt x="42259" y="22266"/>
                </a:cubicBezTo>
                <a:lnTo>
                  <a:pt x="40863" y="22266"/>
                </a:lnTo>
                <a:cubicBezTo>
                  <a:pt x="40863" y="23645"/>
                  <a:pt x="40863" y="23645"/>
                  <a:pt x="42259" y="23645"/>
                </a:cubicBezTo>
                <a:cubicBezTo>
                  <a:pt x="40863" y="23645"/>
                  <a:pt x="40863" y="23645"/>
                  <a:pt x="40863" y="23645"/>
                </a:cubicBezTo>
                <a:lnTo>
                  <a:pt x="40863" y="25024"/>
                </a:lnTo>
                <a:cubicBezTo>
                  <a:pt x="39468" y="25024"/>
                  <a:pt x="39468" y="25024"/>
                  <a:pt x="39468" y="25024"/>
                </a:cubicBezTo>
                <a:cubicBezTo>
                  <a:pt x="39468" y="25024"/>
                  <a:pt x="39468" y="25024"/>
                  <a:pt x="38073" y="25024"/>
                </a:cubicBezTo>
                <a:lnTo>
                  <a:pt x="38073" y="26403"/>
                </a:lnTo>
                <a:cubicBezTo>
                  <a:pt x="38073" y="26403"/>
                  <a:pt x="38073" y="26403"/>
                  <a:pt x="38073" y="27783"/>
                </a:cubicBezTo>
                <a:cubicBezTo>
                  <a:pt x="38073" y="27783"/>
                  <a:pt x="38073" y="27783"/>
                  <a:pt x="36677" y="27783"/>
                </a:cubicBezTo>
                <a:cubicBezTo>
                  <a:pt x="36677" y="27783"/>
                  <a:pt x="36677" y="29359"/>
                  <a:pt x="35282" y="29359"/>
                </a:cubicBezTo>
                <a:cubicBezTo>
                  <a:pt x="35282" y="29359"/>
                  <a:pt x="35282" y="29359"/>
                  <a:pt x="35282" y="27783"/>
                </a:cubicBezTo>
                <a:cubicBezTo>
                  <a:pt x="35282" y="27783"/>
                  <a:pt x="35282" y="27783"/>
                  <a:pt x="35282" y="29359"/>
                </a:cubicBezTo>
                <a:cubicBezTo>
                  <a:pt x="33887" y="29359"/>
                  <a:pt x="35282" y="29359"/>
                  <a:pt x="33887" y="29359"/>
                </a:cubicBezTo>
                <a:cubicBezTo>
                  <a:pt x="33887" y="29359"/>
                  <a:pt x="33887" y="29359"/>
                  <a:pt x="35282" y="29359"/>
                </a:cubicBezTo>
                <a:cubicBezTo>
                  <a:pt x="33887" y="29359"/>
                  <a:pt x="33887" y="29359"/>
                  <a:pt x="33887" y="29359"/>
                </a:cubicBezTo>
                <a:cubicBezTo>
                  <a:pt x="33887" y="30738"/>
                  <a:pt x="33887" y="29359"/>
                  <a:pt x="33887" y="30738"/>
                </a:cubicBezTo>
                <a:lnTo>
                  <a:pt x="35282" y="30738"/>
                </a:lnTo>
                <a:cubicBezTo>
                  <a:pt x="33887" y="30738"/>
                  <a:pt x="33887" y="30738"/>
                  <a:pt x="33887" y="30738"/>
                </a:cubicBezTo>
                <a:cubicBezTo>
                  <a:pt x="33887" y="30738"/>
                  <a:pt x="33887" y="30738"/>
                  <a:pt x="33887" y="32118"/>
                </a:cubicBezTo>
                <a:cubicBezTo>
                  <a:pt x="33887" y="32118"/>
                  <a:pt x="33887" y="32118"/>
                  <a:pt x="33887" y="33497"/>
                </a:cubicBezTo>
                <a:cubicBezTo>
                  <a:pt x="33887" y="33497"/>
                  <a:pt x="33887" y="33497"/>
                  <a:pt x="33887" y="34876"/>
                </a:cubicBezTo>
                <a:cubicBezTo>
                  <a:pt x="33887" y="34876"/>
                  <a:pt x="33887" y="34876"/>
                  <a:pt x="32491" y="34876"/>
                </a:cubicBezTo>
                <a:lnTo>
                  <a:pt x="33887" y="34876"/>
                </a:lnTo>
                <a:cubicBezTo>
                  <a:pt x="33887" y="34876"/>
                  <a:pt x="33887" y="34876"/>
                  <a:pt x="32491" y="34876"/>
                </a:cubicBezTo>
                <a:cubicBezTo>
                  <a:pt x="30897" y="34876"/>
                  <a:pt x="32491" y="34876"/>
                  <a:pt x="30897" y="34876"/>
                </a:cubicBezTo>
                <a:lnTo>
                  <a:pt x="32491" y="34876"/>
                </a:lnTo>
                <a:lnTo>
                  <a:pt x="30897" y="34876"/>
                </a:lnTo>
                <a:lnTo>
                  <a:pt x="30897" y="33497"/>
                </a:lnTo>
                <a:lnTo>
                  <a:pt x="30897" y="34876"/>
                </a:lnTo>
                <a:cubicBezTo>
                  <a:pt x="30897" y="34876"/>
                  <a:pt x="30897" y="34876"/>
                  <a:pt x="29501" y="34876"/>
                </a:cubicBezTo>
                <a:lnTo>
                  <a:pt x="29501" y="33497"/>
                </a:lnTo>
                <a:cubicBezTo>
                  <a:pt x="29501" y="34876"/>
                  <a:pt x="29501" y="33497"/>
                  <a:pt x="29501" y="33497"/>
                </a:cubicBezTo>
                <a:lnTo>
                  <a:pt x="29501" y="34876"/>
                </a:lnTo>
                <a:cubicBezTo>
                  <a:pt x="28106" y="34876"/>
                  <a:pt x="28106" y="34876"/>
                  <a:pt x="28106" y="33497"/>
                </a:cubicBezTo>
                <a:cubicBezTo>
                  <a:pt x="28106" y="33497"/>
                  <a:pt x="29501" y="33497"/>
                  <a:pt x="28106" y="33497"/>
                </a:cubicBezTo>
                <a:cubicBezTo>
                  <a:pt x="28106" y="32118"/>
                  <a:pt x="28106" y="32118"/>
                  <a:pt x="28106" y="32118"/>
                </a:cubicBezTo>
                <a:lnTo>
                  <a:pt x="28106" y="33497"/>
                </a:lnTo>
                <a:cubicBezTo>
                  <a:pt x="28106" y="33497"/>
                  <a:pt x="28106" y="33497"/>
                  <a:pt x="28106" y="32118"/>
                </a:cubicBezTo>
                <a:lnTo>
                  <a:pt x="28106" y="33497"/>
                </a:lnTo>
                <a:cubicBezTo>
                  <a:pt x="26710" y="32118"/>
                  <a:pt x="28106" y="32118"/>
                  <a:pt x="28106" y="32118"/>
                </a:cubicBezTo>
                <a:cubicBezTo>
                  <a:pt x="28106" y="32118"/>
                  <a:pt x="28106" y="32118"/>
                  <a:pt x="26710" y="32118"/>
                </a:cubicBezTo>
                <a:cubicBezTo>
                  <a:pt x="26710" y="32118"/>
                  <a:pt x="26710" y="32118"/>
                  <a:pt x="28106" y="32118"/>
                </a:cubicBezTo>
                <a:cubicBezTo>
                  <a:pt x="28106" y="32118"/>
                  <a:pt x="28106" y="32118"/>
                  <a:pt x="28106" y="30738"/>
                </a:cubicBezTo>
                <a:cubicBezTo>
                  <a:pt x="28106" y="32118"/>
                  <a:pt x="28106" y="32118"/>
                  <a:pt x="28106" y="32118"/>
                </a:cubicBezTo>
                <a:cubicBezTo>
                  <a:pt x="26710" y="32118"/>
                  <a:pt x="26710" y="32118"/>
                  <a:pt x="26710" y="32118"/>
                </a:cubicBezTo>
                <a:cubicBezTo>
                  <a:pt x="26710" y="32118"/>
                  <a:pt x="26710" y="32118"/>
                  <a:pt x="26710" y="30738"/>
                </a:cubicBezTo>
                <a:cubicBezTo>
                  <a:pt x="26710" y="30738"/>
                  <a:pt x="26710" y="30738"/>
                  <a:pt x="28106" y="30738"/>
                </a:cubicBezTo>
                <a:cubicBezTo>
                  <a:pt x="28106" y="30738"/>
                  <a:pt x="28106" y="30738"/>
                  <a:pt x="26710" y="30738"/>
                </a:cubicBezTo>
                <a:lnTo>
                  <a:pt x="26710" y="32118"/>
                </a:lnTo>
                <a:cubicBezTo>
                  <a:pt x="26710" y="32118"/>
                  <a:pt x="26710" y="32118"/>
                  <a:pt x="26710" y="30738"/>
                </a:cubicBezTo>
                <a:cubicBezTo>
                  <a:pt x="26710" y="30738"/>
                  <a:pt x="26710" y="30738"/>
                  <a:pt x="25315" y="30738"/>
                </a:cubicBezTo>
                <a:lnTo>
                  <a:pt x="25315" y="29359"/>
                </a:lnTo>
                <a:lnTo>
                  <a:pt x="26710" y="29359"/>
                </a:lnTo>
                <a:cubicBezTo>
                  <a:pt x="26710" y="29359"/>
                  <a:pt x="26710" y="29359"/>
                  <a:pt x="28106" y="29359"/>
                </a:cubicBezTo>
                <a:cubicBezTo>
                  <a:pt x="26710" y="29359"/>
                  <a:pt x="26710" y="29359"/>
                  <a:pt x="26710" y="29359"/>
                </a:cubicBezTo>
                <a:lnTo>
                  <a:pt x="25315" y="29359"/>
                </a:lnTo>
                <a:lnTo>
                  <a:pt x="26710" y="29359"/>
                </a:lnTo>
                <a:cubicBezTo>
                  <a:pt x="25315" y="29359"/>
                  <a:pt x="25315" y="29359"/>
                  <a:pt x="25315" y="29359"/>
                </a:cubicBezTo>
                <a:cubicBezTo>
                  <a:pt x="25315" y="27783"/>
                  <a:pt x="26710" y="27783"/>
                  <a:pt x="26710" y="27783"/>
                </a:cubicBezTo>
                <a:cubicBezTo>
                  <a:pt x="25315" y="27783"/>
                  <a:pt x="25315" y="27783"/>
                  <a:pt x="25315" y="27783"/>
                </a:cubicBezTo>
                <a:cubicBezTo>
                  <a:pt x="25315" y="27783"/>
                  <a:pt x="25315" y="27783"/>
                  <a:pt x="26710" y="27783"/>
                </a:cubicBezTo>
                <a:lnTo>
                  <a:pt x="25315" y="27783"/>
                </a:lnTo>
                <a:lnTo>
                  <a:pt x="26710" y="27783"/>
                </a:lnTo>
                <a:cubicBezTo>
                  <a:pt x="25315" y="27783"/>
                  <a:pt x="25315" y="27783"/>
                  <a:pt x="25315" y="27783"/>
                </a:cubicBezTo>
                <a:cubicBezTo>
                  <a:pt x="25315" y="27783"/>
                  <a:pt x="25315" y="27783"/>
                  <a:pt x="26710" y="27783"/>
                </a:cubicBezTo>
                <a:cubicBezTo>
                  <a:pt x="25315" y="27783"/>
                  <a:pt x="25315" y="27783"/>
                  <a:pt x="25315" y="27783"/>
                </a:cubicBezTo>
                <a:cubicBezTo>
                  <a:pt x="25315" y="27783"/>
                  <a:pt x="25315" y="27783"/>
                  <a:pt x="26710" y="26403"/>
                </a:cubicBezTo>
                <a:cubicBezTo>
                  <a:pt x="26710" y="25024"/>
                  <a:pt x="26710" y="25024"/>
                  <a:pt x="26710" y="25024"/>
                </a:cubicBezTo>
                <a:lnTo>
                  <a:pt x="25315" y="25024"/>
                </a:lnTo>
                <a:cubicBezTo>
                  <a:pt x="25315" y="25024"/>
                  <a:pt x="25315" y="25024"/>
                  <a:pt x="26710" y="26403"/>
                </a:cubicBezTo>
                <a:cubicBezTo>
                  <a:pt x="26710" y="26403"/>
                  <a:pt x="26710" y="26403"/>
                  <a:pt x="25315" y="26403"/>
                </a:cubicBezTo>
                <a:cubicBezTo>
                  <a:pt x="23920" y="27783"/>
                  <a:pt x="22524" y="29359"/>
                  <a:pt x="21129" y="30738"/>
                </a:cubicBezTo>
                <a:lnTo>
                  <a:pt x="22524" y="30738"/>
                </a:lnTo>
                <a:cubicBezTo>
                  <a:pt x="22524" y="30738"/>
                  <a:pt x="22524" y="32118"/>
                  <a:pt x="23920" y="32118"/>
                </a:cubicBezTo>
                <a:cubicBezTo>
                  <a:pt x="22524" y="32118"/>
                  <a:pt x="22524" y="32118"/>
                  <a:pt x="22524" y="32118"/>
                </a:cubicBezTo>
                <a:lnTo>
                  <a:pt x="22524" y="33497"/>
                </a:lnTo>
                <a:lnTo>
                  <a:pt x="21129" y="33497"/>
                </a:lnTo>
                <a:cubicBezTo>
                  <a:pt x="21129" y="32118"/>
                  <a:pt x="21129" y="32118"/>
                  <a:pt x="21129" y="32118"/>
                </a:cubicBezTo>
                <a:lnTo>
                  <a:pt x="19734" y="32118"/>
                </a:lnTo>
                <a:lnTo>
                  <a:pt x="19734" y="33497"/>
                </a:lnTo>
                <a:cubicBezTo>
                  <a:pt x="19734" y="33497"/>
                  <a:pt x="19734" y="33497"/>
                  <a:pt x="21129" y="33497"/>
                </a:cubicBezTo>
                <a:cubicBezTo>
                  <a:pt x="21129" y="33497"/>
                  <a:pt x="21129" y="33497"/>
                  <a:pt x="21129" y="34876"/>
                </a:cubicBezTo>
                <a:lnTo>
                  <a:pt x="21129" y="33497"/>
                </a:lnTo>
                <a:cubicBezTo>
                  <a:pt x="21129" y="34876"/>
                  <a:pt x="21129" y="34876"/>
                  <a:pt x="21129" y="34876"/>
                </a:cubicBezTo>
                <a:cubicBezTo>
                  <a:pt x="19734" y="34876"/>
                  <a:pt x="19734" y="34876"/>
                  <a:pt x="19734" y="33497"/>
                </a:cubicBezTo>
                <a:lnTo>
                  <a:pt x="19734" y="34876"/>
                </a:lnTo>
                <a:lnTo>
                  <a:pt x="19734" y="33497"/>
                </a:lnTo>
                <a:cubicBezTo>
                  <a:pt x="19734" y="34876"/>
                  <a:pt x="19734" y="34876"/>
                  <a:pt x="19734" y="34876"/>
                </a:cubicBezTo>
                <a:cubicBezTo>
                  <a:pt x="19734" y="34876"/>
                  <a:pt x="21129" y="34876"/>
                  <a:pt x="21129" y="36256"/>
                </a:cubicBezTo>
                <a:cubicBezTo>
                  <a:pt x="19734" y="36256"/>
                  <a:pt x="19734" y="34876"/>
                  <a:pt x="19734" y="34876"/>
                </a:cubicBezTo>
                <a:cubicBezTo>
                  <a:pt x="19734" y="34876"/>
                  <a:pt x="19734" y="34876"/>
                  <a:pt x="18338" y="34876"/>
                </a:cubicBezTo>
                <a:cubicBezTo>
                  <a:pt x="18338" y="34876"/>
                  <a:pt x="16943" y="34876"/>
                  <a:pt x="16943" y="36256"/>
                </a:cubicBezTo>
                <a:cubicBezTo>
                  <a:pt x="18338" y="36256"/>
                  <a:pt x="18338" y="36256"/>
                  <a:pt x="18338" y="36256"/>
                </a:cubicBezTo>
                <a:lnTo>
                  <a:pt x="18338" y="37635"/>
                </a:lnTo>
                <a:cubicBezTo>
                  <a:pt x="18338" y="37635"/>
                  <a:pt x="18338" y="37635"/>
                  <a:pt x="18338" y="39014"/>
                </a:cubicBezTo>
                <a:cubicBezTo>
                  <a:pt x="18338" y="37635"/>
                  <a:pt x="19734" y="37635"/>
                  <a:pt x="19734" y="39014"/>
                </a:cubicBezTo>
                <a:lnTo>
                  <a:pt x="19734" y="37635"/>
                </a:lnTo>
                <a:cubicBezTo>
                  <a:pt x="21129" y="37635"/>
                  <a:pt x="21129" y="39014"/>
                  <a:pt x="21129" y="39014"/>
                </a:cubicBezTo>
                <a:cubicBezTo>
                  <a:pt x="21129" y="37635"/>
                  <a:pt x="21129" y="37635"/>
                  <a:pt x="21129" y="37635"/>
                </a:cubicBezTo>
                <a:lnTo>
                  <a:pt x="22524" y="37635"/>
                </a:lnTo>
                <a:cubicBezTo>
                  <a:pt x="22524" y="39014"/>
                  <a:pt x="22524" y="39014"/>
                  <a:pt x="22524" y="39014"/>
                </a:cubicBezTo>
                <a:cubicBezTo>
                  <a:pt x="22524" y="39014"/>
                  <a:pt x="22524" y="39014"/>
                  <a:pt x="22524" y="40394"/>
                </a:cubicBezTo>
                <a:cubicBezTo>
                  <a:pt x="22524" y="40394"/>
                  <a:pt x="22524" y="39014"/>
                  <a:pt x="22524" y="40394"/>
                </a:cubicBezTo>
                <a:cubicBezTo>
                  <a:pt x="23920" y="40394"/>
                  <a:pt x="23920" y="40394"/>
                  <a:pt x="23920" y="40394"/>
                </a:cubicBezTo>
                <a:cubicBezTo>
                  <a:pt x="23920" y="40394"/>
                  <a:pt x="23920" y="41773"/>
                  <a:pt x="25315" y="41773"/>
                </a:cubicBezTo>
                <a:cubicBezTo>
                  <a:pt x="23920" y="41773"/>
                  <a:pt x="23920" y="41773"/>
                  <a:pt x="23920" y="41773"/>
                </a:cubicBezTo>
                <a:cubicBezTo>
                  <a:pt x="25315" y="41773"/>
                  <a:pt x="25315" y="41773"/>
                  <a:pt x="25315" y="41773"/>
                </a:cubicBezTo>
                <a:lnTo>
                  <a:pt x="26710" y="41773"/>
                </a:lnTo>
                <a:cubicBezTo>
                  <a:pt x="26710" y="43152"/>
                  <a:pt x="26710" y="43152"/>
                  <a:pt x="26710" y="43152"/>
                </a:cubicBezTo>
                <a:lnTo>
                  <a:pt x="25315" y="43152"/>
                </a:lnTo>
                <a:cubicBezTo>
                  <a:pt x="23920" y="44532"/>
                  <a:pt x="23920" y="44532"/>
                  <a:pt x="23920" y="44532"/>
                </a:cubicBezTo>
                <a:cubicBezTo>
                  <a:pt x="23920" y="44532"/>
                  <a:pt x="23920" y="44532"/>
                  <a:pt x="22524" y="44532"/>
                </a:cubicBezTo>
                <a:lnTo>
                  <a:pt x="21129" y="44532"/>
                </a:lnTo>
                <a:cubicBezTo>
                  <a:pt x="21129" y="44532"/>
                  <a:pt x="21129" y="44532"/>
                  <a:pt x="19734" y="44532"/>
                </a:cubicBezTo>
                <a:cubicBezTo>
                  <a:pt x="19734" y="44532"/>
                  <a:pt x="19734" y="44532"/>
                  <a:pt x="19734" y="45911"/>
                </a:cubicBezTo>
                <a:cubicBezTo>
                  <a:pt x="18338" y="45911"/>
                  <a:pt x="18338" y="45911"/>
                  <a:pt x="18338" y="47290"/>
                </a:cubicBezTo>
                <a:lnTo>
                  <a:pt x="18338" y="45911"/>
                </a:lnTo>
                <a:cubicBezTo>
                  <a:pt x="19734" y="45911"/>
                  <a:pt x="19734" y="45911"/>
                  <a:pt x="19734" y="45911"/>
                </a:cubicBezTo>
                <a:cubicBezTo>
                  <a:pt x="21129" y="44532"/>
                  <a:pt x="21129" y="44532"/>
                  <a:pt x="21129" y="45911"/>
                </a:cubicBezTo>
                <a:cubicBezTo>
                  <a:pt x="21129" y="45911"/>
                  <a:pt x="21129" y="45911"/>
                  <a:pt x="19734" y="45911"/>
                </a:cubicBezTo>
                <a:cubicBezTo>
                  <a:pt x="21129" y="45911"/>
                  <a:pt x="21129" y="45911"/>
                  <a:pt x="21129" y="45911"/>
                </a:cubicBezTo>
                <a:cubicBezTo>
                  <a:pt x="21129" y="45911"/>
                  <a:pt x="21129" y="45911"/>
                  <a:pt x="21129" y="47290"/>
                </a:cubicBezTo>
                <a:cubicBezTo>
                  <a:pt x="21129" y="47290"/>
                  <a:pt x="21129" y="47290"/>
                  <a:pt x="22524" y="47290"/>
                </a:cubicBezTo>
                <a:cubicBezTo>
                  <a:pt x="22524" y="47290"/>
                  <a:pt x="22524" y="47290"/>
                  <a:pt x="21129" y="47290"/>
                </a:cubicBezTo>
                <a:cubicBezTo>
                  <a:pt x="21129" y="47290"/>
                  <a:pt x="21129" y="47290"/>
                  <a:pt x="22524" y="47290"/>
                </a:cubicBezTo>
                <a:cubicBezTo>
                  <a:pt x="23920" y="47290"/>
                  <a:pt x="23920" y="47290"/>
                  <a:pt x="23920" y="47290"/>
                </a:cubicBezTo>
                <a:cubicBezTo>
                  <a:pt x="22524" y="47290"/>
                  <a:pt x="23920" y="47290"/>
                  <a:pt x="22524" y="47290"/>
                </a:cubicBezTo>
                <a:cubicBezTo>
                  <a:pt x="22524" y="47290"/>
                  <a:pt x="22524" y="47290"/>
                  <a:pt x="22524" y="48669"/>
                </a:cubicBezTo>
                <a:lnTo>
                  <a:pt x="22524" y="47290"/>
                </a:lnTo>
                <a:cubicBezTo>
                  <a:pt x="22524" y="48669"/>
                  <a:pt x="22524" y="48669"/>
                  <a:pt x="22524" y="48669"/>
                </a:cubicBezTo>
                <a:cubicBezTo>
                  <a:pt x="22524" y="48669"/>
                  <a:pt x="22524" y="48669"/>
                  <a:pt x="21129" y="48669"/>
                </a:cubicBezTo>
                <a:lnTo>
                  <a:pt x="21129" y="47290"/>
                </a:lnTo>
                <a:cubicBezTo>
                  <a:pt x="21129" y="47290"/>
                  <a:pt x="21129" y="47290"/>
                  <a:pt x="21129" y="48669"/>
                </a:cubicBezTo>
                <a:lnTo>
                  <a:pt x="21129" y="47290"/>
                </a:lnTo>
                <a:lnTo>
                  <a:pt x="22524" y="47290"/>
                </a:lnTo>
                <a:cubicBezTo>
                  <a:pt x="21129" y="47290"/>
                  <a:pt x="21129" y="47290"/>
                  <a:pt x="21129" y="47290"/>
                </a:cubicBezTo>
                <a:cubicBezTo>
                  <a:pt x="21129" y="47290"/>
                  <a:pt x="21129" y="48669"/>
                  <a:pt x="19734" y="48669"/>
                </a:cubicBezTo>
                <a:cubicBezTo>
                  <a:pt x="19734" y="47290"/>
                  <a:pt x="19734" y="47290"/>
                  <a:pt x="19734" y="48669"/>
                </a:cubicBezTo>
                <a:lnTo>
                  <a:pt x="19734" y="47290"/>
                </a:lnTo>
                <a:cubicBezTo>
                  <a:pt x="19734" y="48669"/>
                  <a:pt x="19734" y="48669"/>
                  <a:pt x="19734" y="48669"/>
                </a:cubicBezTo>
                <a:lnTo>
                  <a:pt x="18338" y="48669"/>
                </a:lnTo>
                <a:lnTo>
                  <a:pt x="18338" y="50049"/>
                </a:lnTo>
                <a:cubicBezTo>
                  <a:pt x="16943" y="50049"/>
                  <a:pt x="16943" y="50049"/>
                  <a:pt x="16943" y="51625"/>
                </a:cubicBezTo>
                <a:lnTo>
                  <a:pt x="16943" y="50049"/>
                </a:lnTo>
                <a:lnTo>
                  <a:pt x="16943" y="51625"/>
                </a:lnTo>
                <a:cubicBezTo>
                  <a:pt x="15548" y="51625"/>
                  <a:pt x="15548" y="51625"/>
                  <a:pt x="15548" y="51625"/>
                </a:cubicBezTo>
                <a:cubicBezTo>
                  <a:pt x="15548" y="51625"/>
                  <a:pt x="15548" y="51625"/>
                  <a:pt x="16943" y="51625"/>
                </a:cubicBezTo>
                <a:lnTo>
                  <a:pt x="15548" y="51625"/>
                </a:lnTo>
                <a:cubicBezTo>
                  <a:pt x="15548" y="53004"/>
                  <a:pt x="15548" y="53004"/>
                  <a:pt x="15548" y="53004"/>
                </a:cubicBezTo>
                <a:cubicBezTo>
                  <a:pt x="15548" y="51625"/>
                  <a:pt x="15548" y="51625"/>
                  <a:pt x="15548" y="53004"/>
                </a:cubicBezTo>
                <a:cubicBezTo>
                  <a:pt x="15548" y="51625"/>
                  <a:pt x="15548" y="51625"/>
                  <a:pt x="15548" y="51625"/>
                </a:cubicBezTo>
                <a:cubicBezTo>
                  <a:pt x="15548" y="51625"/>
                  <a:pt x="15548" y="51625"/>
                  <a:pt x="15548" y="53004"/>
                </a:cubicBezTo>
                <a:lnTo>
                  <a:pt x="14152" y="53004"/>
                </a:lnTo>
                <a:cubicBezTo>
                  <a:pt x="15548" y="53004"/>
                  <a:pt x="15548" y="53004"/>
                  <a:pt x="15548" y="53004"/>
                </a:cubicBezTo>
                <a:lnTo>
                  <a:pt x="14152" y="53004"/>
                </a:lnTo>
                <a:lnTo>
                  <a:pt x="15548" y="53004"/>
                </a:lnTo>
                <a:lnTo>
                  <a:pt x="14152" y="53004"/>
                </a:lnTo>
                <a:lnTo>
                  <a:pt x="15548" y="53004"/>
                </a:lnTo>
                <a:cubicBezTo>
                  <a:pt x="15548" y="53004"/>
                  <a:pt x="15548" y="53004"/>
                  <a:pt x="14152" y="53004"/>
                </a:cubicBezTo>
                <a:cubicBezTo>
                  <a:pt x="15548" y="53004"/>
                  <a:pt x="15548" y="53004"/>
                  <a:pt x="15548" y="53004"/>
                </a:cubicBezTo>
                <a:lnTo>
                  <a:pt x="14152" y="53004"/>
                </a:lnTo>
                <a:lnTo>
                  <a:pt x="15548" y="53004"/>
                </a:lnTo>
                <a:cubicBezTo>
                  <a:pt x="15548" y="53004"/>
                  <a:pt x="15548" y="53004"/>
                  <a:pt x="15548" y="54384"/>
                </a:cubicBezTo>
                <a:lnTo>
                  <a:pt x="14152" y="54384"/>
                </a:lnTo>
                <a:cubicBezTo>
                  <a:pt x="15548" y="54384"/>
                  <a:pt x="15548" y="54384"/>
                  <a:pt x="15548" y="54384"/>
                </a:cubicBezTo>
                <a:cubicBezTo>
                  <a:pt x="14152" y="54384"/>
                  <a:pt x="14152" y="54384"/>
                  <a:pt x="14152" y="54384"/>
                </a:cubicBezTo>
                <a:lnTo>
                  <a:pt x="15548" y="54384"/>
                </a:lnTo>
                <a:cubicBezTo>
                  <a:pt x="15548" y="54384"/>
                  <a:pt x="15548" y="54384"/>
                  <a:pt x="14152" y="54384"/>
                </a:cubicBezTo>
                <a:lnTo>
                  <a:pt x="15548" y="54384"/>
                </a:lnTo>
                <a:cubicBezTo>
                  <a:pt x="14152" y="54384"/>
                  <a:pt x="14152" y="54384"/>
                  <a:pt x="14152" y="54384"/>
                </a:cubicBezTo>
                <a:lnTo>
                  <a:pt x="14152" y="55763"/>
                </a:lnTo>
                <a:cubicBezTo>
                  <a:pt x="14152" y="55763"/>
                  <a:pt x="14152" y="55763"/>
                  <a:pt x="12757" y="55763"/>
                </a:cubicBezTo>
                <a:lnTo>
                  <a:pt x="12757" y="57142"/>
                </a:lnTo>
                <a:lnTo>
                  <a:pt x="12757" y="58522"/>
                </a:lnTo>
                <a:lnTo>
                  <a:pt x="12757" y="59901"/>
                </a:lnTo>
                <a:cubicBezTo>
                  <a:pt x="11362" y="59901"/>
                  <a:pt x="12757" y="59901"/>
                  <a:pt x="11362" y="59901"/>
                </a:cubicBezTo>
                <a:lnTo>
                  <a:pt x="11362" y="58522"/>
                </a:lnTo>
                <a:cubicBezTo>
                  <a:pt x="11362" y="58522"/>
                  <a:pt x="11362" y="58522"/>
                  <a:pt x="11362" y="57142"/>
                </a:cubicBezTo>
                <a:cubicBezTo>
                  <a:pt x="11362" y="58522"/>
                  <a:pt x="11362" y="58522"/>
                  <a:pt x="11362" y="59901"/>
                </a:cubicBezTo>
                <a:lnTo>
                  <a:pt x="11362" y="61280"/>
                </a:lnTo>
                <a:cubicBezTo>
                  <a:pt x="12757" y="61280"/>
                  <a:pt x="12757" y="61280"/>
                  <a:pt x="12757" y="61280"/>
                </a:cubicBezTo>
                <a:cubicBezTo>
                  <a:pt x="12757" y="61280"/>
                  <a:pt x="12757" y="61280"/>
                  <a:pt x="12757" y="62660"/>
                </a:cubicBezTo>
                <a:cubicBezTo>
                  <a:pt x="14152" y="62660"/>
                  <a:pt x="14152" y="62660"/>
                  <a:pt x="14152" y="62660"/>
                </a:cubicBezTo>
                <a:lnTo>
                  <a:pt x="15548" y="62660"/>
                </a:lnTo>
                <a:lnTo>
                  <a:pt x="15548" y="64039"/>
                </a:lnTo>
                <a:cubicBezTo>
                  <a:pt x="15548" y="64039"/>
                  <a:pt x="15548" y="64039"/>
                  <a:pt x="15548" y="62660"/>
                </a:cubicBezTo>
                <a:cubicBezTo>
                  <a:pt x="14152" y="62660"/>
                  <a:pt x="14152" y="64039"/>
                  <a:pt x="14152" y="64039"/>
                </a:cubicBezTo>
                <a:lnTo>
                  <a:pt x="14152" y="62660"/>
                </a:lnTo>
                <a:lnTo>
                  <a:pt x="12757" y="62660"/>
                </a:lnTo>
                <a:lnTo>
                  <a:pt x="11362" y="62660"/>
                </a:lnTo>
                <a:cubicBezTo>
                  <a:pt x="11362" y="62660"/>
                  <a:pt x="11362" y="62660"/>
                  <a:pt x="11362" y="61280"/>
                </a:cubicBezTo>
                <a:cubicBezTo>
                  <a:pt x="11362" y="61280"/>
                  <a:pt x="11362" y="61280"/>
                  <a:pt x="11362" y="62660"/>
                </a:cubicBezTo>
                <a:cubicBezTo>
                  <a:pt x="11362" y="64039"/>
                  <a:pt x="11362" y="66798"/>
                  <a:pt x="11362" y="69753"/>
                </a:cubicBezTo>
                <a:cubicBezTo>
                  <a:pt x="11362" y="69753"/>
                  <a:pt x="11362" y="69753"/>
                  <a:pt x="12757" y="69753"/>
                </a:cubicBezTo>
                <a:cubicBezTo>
                  <a:pt x="12757" y="69753"/>
                  <a:pt x="12757" y="69753"/>
                  <a:pt x="14152" y="69753"/>
                </a:cubicBezTo>
                <a:cubicBezTo>
                  <a:pt x="14152" y="69753"/>
                  <a:pt x="14152" y="69753"/>
                  <a:pt x="14152" y="71133"/>
                </a:cubicBezTo>
                <a:cubicBezTo>
                  <a:pt x="14152" y="69753"/>
                  <a:pt x="14152" y="69753"/>
                  <a:pt x="14152" y="69753"/>
                </a:cubicBezTo>
                <a:cubicBezTo>
                  <a:pt x="15548" y="69753"/>
                  <a:pt x="15548" y="69753"/>
                  <a:pt x="15548" y="69753"/>
                </a:cubicBezTo>
                <a:cubicBezTo>
                  <a:pt x="14152" y="69753"/>
                  <a:pt x="14152" y="69753"/>
                  <a:pt x="14152" y="71133"/>
                </a:cubicBezTo>
                <a:cubicBezTo>
                  <a:pt x="14152" y="71133"/>
                  <a:pt x="14152" y="71133"/>
                  <a:pt x="14152" y="72512"/>
                </a:cubicBezTo>
                <a:cubicBezTo>
                  <a:pt x="15548" y="72512"/>
                  <a:pt x="15548" y="71133"/>
                  <a:pt x="15548" y="71133"/>
                </a:cubicBezTo>
                <a:cubicBezTo>
                  <a:pt x="15548" y="71133"/>
                  <a:pt x="15548" y="71133"/>
                  <a:pt x="14152" y="71133"/>
                </a:cubicBezTo>
                <a:cubicBezTo>
                  <a:pt x="15548" y="71133"/>
                  <a:pt x="15548" y="71133"/>
                  <a:pt x="15548" y="71133"/>
                </a:cubicBezTo>
                <a:lnTo>
                  <a:pt x="15548" y="69753"/>
                </a:lnTo>
                <a:cubicBezTo>
                  <a:pt x="15548" y="69753"/>
                  <a:pt x="15548" y="69753"/>
                  <a:pt x="15548" y="71133"/>
                </a:cubicBezTo>
                <a:lnTo>
                  <a:pt x="16943" y="71133"/>
                </a:lnTo>
                <a:cubicBezTo>
                  <a:pt x="18338" y="71133"/>
                  <a:pt x="18338" y="71133"/>
                  <a:pt x="18338" y="71133"/>
                </a:cubicBezTo>
                <a:cubicBezTo>
                  <a:pt x="19734" y="71133"/>
                  <a:pt x="19734" y="71133"/>
                  <a:pt x="19734" y="71133"/>
                </a:cubicBezTo>
                <a:lnTo>
                  <a:pt x="21129" y="71133"/>
                </a:lnTo>
                <a:cubicBezTo>
                  <a:pt x="19734" y="71133"/>
                  <a:pt x="21129" y="72512"/>
                  <a:pt x="19734" y="72512"/>
                </a:cubicBezTo>
                <a:cubicBezTo>
                  <a:pt x="19734" y="72512"/>
                  <a:pt x="19734" y="72512"/>
                  <a:pt x="21129" y="72512"/>
                </a:cubicBezTo>
                <a:cubicBezTo>
                  <a:pt x="22524" y="72512"/>
                  <a:pt x="22524" y="72512"/>
                  <a:pt x="22524" y="73891"/>
                </a:cubicBezTo>
                <a:lnTo>
                  <a:pt x="22524" y="72512"/>
                </a:lnTo>
                <a:lnTo>
                  <a:pt x="22524" y="73891"/>
                </a:lnTo>
                <a:cubicBezTo>
                  <a:pt x="22524" y="73891"/>
                  <a:pt x="22524" y="73891"/>
                  <a:pt x="23920" y="73891"/>
                </a:cubicBezTo>
                <a:lnTo>
                  <a:pt x="25315" y="73891"/>
                </a:lnTo>
                <a:lnTo>
                  <a:pt x="25315" y="75270"/>
                </a:lnTo>
                <a:lnTo>
                  <a:pt x="26710" y="75270"/>
                </a:lnTo>
                <a:lnTo>
                  <a:pt x="26710" y="76650"/>
                </a:lnTo>
                <a:lnTo>
                  <a:pt x="25315" y="76650"/>
                </a:lnTo>
                <a:lnTo>
                  <a:pt x="25315" y="78029"/>
                </a:lnTo>
                <a:cubicBezTo>
                  <a:pt x="26710" y="78029"/>
                  <a:pt x="26710" y="78029"/>
                  <a:pt x="26710" y="78029"/>
                </a:cubicBezTo>
                <a:cubicBezTo>
                  <a:pt x="28106" y="78029"/>
                  <a:pt x="28106" y="76650"/>
                  <a:pt x="28106" y="76650"/>
                </a:cubicBezTo>
                <a:cubicBezTo>
                  <a:pt x="28106" y="78029"/>
                  <a:pt x="29501" y="78029"/>
                  <a:pt x="29501" y="78029"/>
                </a:cubicBezTo>
                <a:cubicBezTo>
                  <a:pt x="30897" y="78029"/>
                  <a:pt x="30897" y="78029"/>
                  <a:pt x="30897" y="78029"/>
                </a:cubicBezTo>
                <a:lnTo>
                  <a:pt x="32491" y="78029"/>
                </a:lnTo>
                <a:cubicBezTo>
                  <a:pt x="32491" y="78029"/>
                  <a:pt x="32491" y="79408"/>
                  <a:pt x="33887" y="79408"/>
                </a:cubicBezTo>
                <a:cubicBezTo>
                  <a:pt x="35282" y="79408"/>
                  <a:pt x="35282" y="80788"/>
                  <a:pt x="35282" y="80788"/>
                </a:cubicBezTo>
                <a:cubicBezTo>
                  <a:pt x="35282" y="82167"/>
                  <a:pt x="33887" y="82167"/>
                  <a:pt x="33887" y="82167"/>
                </a:cubicBezTo>
                <a:cubicBezTo>
                  <a:pt x="33887" y="82167"/>
                  <a:pt x="33887" y="82167"/>
                  <a:pt x="33887" y="83546"/>
                </a:cubicBezTo>
                <a:cubicBezTo>
                  <a:pt x="33887" y="83546"/>
                  <a:pt x="33887" y="83546"/>
                  <a:pt x="32491" y="83546"/>
                </a:cubicBezTo>
                <a:cubicBezTo>
                  <a:pt x="32491" y="83546"/>
                  <a:pt x="32491" y="83546"/>
                  <a:pt x="32491" y="84926"/>
                </a:cubicBezTo>
                <a:lnTo>
                  <a:pt x="32491" y="86305"/>
                </a:lnTo>
                <a:cubicBezTo>
                  <a:pt x="32491" y="86305"/>
                  <a:pt x="32491" y="86305"/>
                  <a:pt x="32491" y="87684"/>
                </a:cubicBezTo>
                <a:cubicBezTo>
                  <a:pt x="30897" y="87684"/>
                  <a:pt x="30897" y="87684"/>
                  <a:pt x="30897" y="89064"/>
                </a:cubicBezTo>
                <a:cubicBezTo>
                  <a:pt x="30897" y="89064"/>
                  <a:pt x="30897" y="89064"/>
                  <a:pt x="29501" y="89064"/>
                </a:cubicBezTo>
                <a:cubicBezTo>
                  <a:pt x="29501" y="89064"/>
                  <a:pt x="29501" y="89064"/>
                  <a:pt x="29501" y="90640"/>
                </a:cubicBezTo>
                <a:cubicBezTo>
                  <a:pt x="29501" y="90640"/>
                  <a:pt x="29501" y="89064"/>
                  <a:pt x="28106" y="89064"/>
                </a:cubicBezTo>
                <a:cubicBezTo>
                  <a:pt x="28106" y="90640"/>
                  <a:pt x="28106" y="90640"/>
                  <a:pt x="28106" y="90640"/>
                </a:cubicBezTo>
                <a:cubicBezTo>
                  <a:pt x="28106" y="90640"/>
                  <a:pt x="28106" y="90640"/>
                  <a:pt x="26710" y="90640"/>
                </a:cubicBezTo>
                <a:cubicBezTo>
                  <a:pt x="28106" y="90640"/>
                  <a:pt x="26710" y="92019"/>
                  <a:pt x="26710" y="92019"/>
                </a:cubicBezTo>
                <a:cubicBezTo>
                  <a:pt x="28106" y="93399"/>
                  <a:pt x="26710" y="93399"/>
                  <a:pt x="26710" y="93399"/>
                </a:cubicBezTo>
                <a:cubicBezTo>
                  <a:pt x="26710" y="94778"/>
                  <a:pt x="25315" y="94778"/>
                  <a:pt x="25315" y="94778"/>
                </a:cubicBezTo>
                <a:cubicBezTo>
                  <a:pt x="25315" y="94778"/>
                  <a:pt x="26710" y="94778"/>
                  <a:pt x="26710" y="93399"/>
                </a:cubicBezTo>
                <a:lnTo>
                  <a:pt x="25315" y="93399"/>
                </a:lnTo>
                <a:cubicBezTo>
                  <a:pt x="25315" y="93399"/>
                  <a:pt x="25315" y="93399"/>
                  <a:pt x="25315" y="94778"/>
                </a:cubicBezTo>
                <a:cubicBezTo>
                  <a:pt x="33887" y="103054"/>
                  <a:pt x="46445" y="108571"/>
                  <a:pt x="59202" y="108571"/>
                </a:cubicBezTo>
                <a:cubicBezTo>
                  <a:pt x="83122" y="108571"/>
                  <a:pt x="102857" y="90640"/>
                  <a:pt x="107043" y="68374"/>
                </a:cubicBezTo>
                <a:cubicBezTo>
                  <a:pt x="107043" y="66798"/>
                  <a:pt x="107043" y="66798"/>
                  <a:pt x="107043" y="66798"/>
                </a:cubicBezTo>
                <a:cubicBezTo>
                  <a:pt x="107043" y="65418"/>
                  <a:pt x="105647" y="65418"/>
                  <a:pt x="105647" y="65418"/>
                </a:cubicBezTo>
                <a:cubicBezTo>
                  <a:pt x="105647" y="65418"/>
                  <a:pt x="105647" y="65418"/>
                  <a:pt x="105647" y="64039"/>
                </a:cubicBezTo>
                <a:cubicBezTo>
                  <a:pt x="105647" y="64039"/>
                  <a:pt x="105647" y="64039"/>
                  <a:pt x="105647" y="62660"/>
                </a:cubicBezTo>
                <a:lnTo>
                  <a:pt x="105647" y="61280"/>
                </a:lnTo>
                <a:cubicBezTo>
                  <a:pt x="105647" y="61280"/>
                  <a:pt x="105647" y="61280"/>
                  <a:pt x="104252" y="61280"/>
                </a:cubicBezTo>
                <a:cubicBezTo>
                  <a:pt x="104252" y="59901"/>
                  <a:pt x="104252" y="59901"/>
                  <a:pt x="104252" y="59901"/>
                </a:cubicBezTo>
                <a:cubicBezTo>
                  <a:pt x="102857" y="59901"/>
                  <a:pt x="102857" y="59901"/>
                  <a:pt x="102857" y="59901"/>
                </a:cubicBezTo>
                <a:cubicBezTo>
                  <a:pt x="102857" y="59901"/>
                  <a:pt x="102857" y="59901"/>
                  <a:pt x="104252" y="59901"/>
                </a:cubicBezTo>
                <a:lnTo>
                  <a:pt x="102857" y="59901"/>
                </a:lnTo>
                <a:lnTo>
                  <a:pt x="102857" y="58522"/>
                </a:lnTo>
                <a:cubicBezTo>
                  <a:pt x="102857" y="58522"/>
                  <a:pt x="102857" y="58522"/>
                  <a:pt x="102857" y="57142"/>
                </a:cubicBezTo>
                <a:cubicBezTo>
                  <a:pt x="102857" y="58522"/>
                  <a:pt x="102857" y="58522"/>
                  <a:pt x="101461" y="58522"/>
                </a:cubicBezTo>
                <a:cubicBezTo>
                  <a:pt x="101461" y="57142"/>
                  <a:pt x="101461" y="57142"/>
                  <a:pt x="101461" y="57142"/>
                </a:cubicBezTo>
                <a:cubicBezTo>
                  <a:pt x="101461" y="57142"/>
                  <a:pt x="101461" y="57142"/>
                  <a:pt x="101461" y="58522"/>
                </a:cubicBezTo>
                <a:cubicBezTo>
                  <a:pt x="101461" y="58522"/>
                  <a:pt x="101461" y="58522"/>
                  <a:pt x="100066" y="58522"/>
                </a:cubicBezTo>
                <a:lnTo>
                  <a:pt x="100066" y="59901"/>
                </a:lnTo>
                <a:cubicBezTo>
                  <a:pt x="98671" y="59901"/>
                  <a:pt x="98671" y="59901"/>
                  <a:pt x="98671" y="59901"/>
                </a:cubicBezTo>
                <a:lnTo>
                  <a:pt x="97275" y="61280"/>
                </a:lnTo>
                <a:cubicBezTo>
                  <a:pt x="95880" y="61280"/>
                  <a:pt x="95880" y="61280"/>
                  <a:pt x="95880" y="61280"/>
                </a:cubicBezTo>
                <a:cubicBezTo>
                  <a:pt x="95880" y="61280"/>
                  <a:pt x="95880" y="61280"/>
                  <a:pt x="95880" y="62660"/>
                </a:cubicBezTo>
                <a:lnTo>
                  <a:pt x="95880" y="64039"/>
                </a:lnTo>
                <a:cubicBezTo>
                  <a:pt x="95880" y="64039"/>
                  <a:pt x="95880" y="64039"/>
                  <a:pt x="95880" y="65418"/>
                </a:cubicBezTo>
                <a:cubicBezTo>
                  <a:pt x="95880" y="65418"/>
                  <a:pt x="95880" y="65418"/>
                  <a:pt x="94485" y="65418"/>
                </a:cubicBezTo>
                <a:cubicBezTo>
                  <a:pt x="94485" y="64039"/>
                  <a:pt x="94485" y="64039"/>
                  <a:pt x="92890" y="64039"/>
                </a:cubicBezTo>
                <a:cubicBezTo>
                  <a:pt x="92890" y="64039"/>
                  <a:pt x="92890" y="64039"/>
                  <a:pt x="92890" y="62660"/>
                </a:cubicBezTo>
                <a:lnTo>
                  <a:pt x="92890" y="61280"/>
                </a:lnTo>
                <a:cubicBezTo>
                  <a:pt x="92890" y="61280"/>
                  <a:pt x="92890" y="59901"/>
                  <a:pt x="91495" y="59901"/>
                </a:cubicBezTo>
                <a:cubicBezTo>
                  <a:pt x="91495" y="58522"/>
                  <a:pt x="91495" y="58522"/>
                  <a:pt x="91495" y="58522"/>
                </a:cubicBezTo>
                <a:cubicBezTo>
                  <a:pt x="92890" y="58522"/>
                  <a:pt x="91495" y="58522"/>
                  <a:pt x="91495" y="58522"/>
                </a:cubicBezTo>
                <a:cubicBezTo>
                  <a:pt x="90099" y="58522"/>
                  <a:pt x="90099" y="58522"/>
                  <a:pt x="90099" y="58522"/>
                </a:cubicBezTo>
                <a:cubicBezTo>
                  <a:pt x="90099" y="58522"/>
                  <a:pt x="90099" y="58522"/>
                  <a:pt x="90099" y="57142"/>
                </a:cubicBezTo>
                <a:cubicBezTo>
                  <a:pt x="90099" y="58522"/>
                  <a:pt x="90099" y="57142"/>
                  <a:pt x="90099" y="57142"/>
                </a:cubicBezTo>
                <a:cubicBezTo>
                  <a:pt x="88704" y="57142"/>
                  <a:pt x="88704" y="57142"/>
                  <a:pt x="88704" y="57142"/>
                </a:cubicBezTo>
                <a:cubicBezTo>
                  <a:pt x="88704" y="55763"/>
                  <a:pt x="88704" y="55763"/>
                  <a:pt x="88704" y="55763"/>
                </a:cubicBezTo>
                <a:cubicBezTo>
                  <a:pt x="88704" y="55763"/>
                  <a:pt x="87308" y="57142"/>
                  <a:pt x="87308" y="55763"/>
                </a:cubicBezTo>
                <a:lnTo>
                  <a:pt x="85913" y="55763"/>
                </a:lnTo>
                <a:cubicBezTo>
                  <a:pt x="85913" y="57142"/>
                  <a:pt x="85913" y="57142"/>
                  <a:pt x="85913" y="57142"/>
                </a:cubicBezTo>
                <a:lnTo>
                  <a:pt x="85913" y="55763"/>
                </a:lnTo>
                <a:cubicBezTo>
                  <a:pt x="84518" y="55763"/>
                  <a:pt x="84518" y="55763"/>
                  <a:pt x="84518" y="55763"/>
                </a:cubicBezTo>
                <a:cubicBezTo>
                  <a:pt x="83122" y="55763"/>
                  <a:pt x="83122" y="55763"/>
                  <a:pt x="83122" y="55763"/>
                </a:cubicBezTo>
                <a:lnTo>
                  <a:pt x="81727" y="55763"/>
                </a:lnTo>
                <a:cubicBezTo>
                  <a:pt x="81727" y="55763"/>
                  <a:pt x="80332" y="55763"/>
                  <a:pt x="80332" y="54384"/>
                </a:cubicBezTo>
                <a:cubicBezTo>
                  <a:pt x="80332" y="54384"/>
                  <a:pt x="80332" y="54384"/>
                  <a:pt x="80332" y="53004"/>
                </a:cubicBezTo>
                <a:cubicBezTo>
                  <a:pt x="78936" y="53004"/>
                  <a:pt x="78936" y="53004"/>
                  <a:pt x="78936" y="53004"/>
                </a:cubicBezTo>
                <a:cubicBezTo>
                  <a:pt x="78936" y="53004"/>
                  <a:pt x="78936" y="53004"/>
                  <a:pt x="78936" y="54384"/>
                </a:cubicBezTo>
                <a:cubicBezTo>
                  <a:pt x="78936" y="54384"/>
                  <a:pt x="78936" y="54384"/>
                  <a:pt x="78936" y="55763"/>
                </a:cubicBezTo>
                <a:cubicBezTo>
                  <a:pt x="78936" y="55763"/>
                  <a:pt x="78936" y="55763"/>
                  <a:pt x="80332" y="55763"/>
                </a:cubicBezTo>
                <a:cubicBezTo>
                  <a:pt x="80332" y="55763"/>
                  <a:pt x="80332" y="55763"/>
                  <a:pt x="78936" y="55763"/>
                </a:cubicBezTo>
                <a:lnTo>
                  <a:pt x="80332" y="55763"/>
                </a:lnTo>
                <a:cubicBezTo>
                  <a:pt x="78936" y="55763"/>
                  <a:pt x="78936" y="55763"/>
                  <a:pt x="80332" y="55763"/>
                </a:cubicBezTo>
                <a:lnTo>
                  <a:pt x="80332" y="57142"/>
                </a:lnTo>
                <a:cubicBezTo>
                  <a:pt x="80332" y="55763"/>
                  <a:pt x="80332" y="55763"/>
                  <a:pt x="80332" y="55763"/>
                </a:cubicBezTo>
                <a:lnTo>
                  <a:pt x="80332" y="57142"/>
                </a:lnTo>
                <a:cubicBezTo>
                  <a:pt x="81727" y="57142"/>
                  <a:pt x="81727" y="57142"/>
                  <a:pt x="81727" y="57142"/>
                </a:cubicBezTo>
                <a:cubicBezTo>
                  <a:pt x="83122" y="55763"/>
                  <a:pt x="83122" y="55763"/>
                  <a:pt x="83122" y="55763"/>
                </a:cubicBezTo>
                <a:lnTo>
                  <a:pt x="83122" y="57142"/>
                </a:lnTo>
                <a:lnTo>
                  <a:pt x="84518" y="57142"/>
                </a:lnTo>
                <a:cubicBezTo>
                  <a:pt x="84518" y="57142"/>
                  <a:pt x="84518" y="57142"/>
                  <a:pt x="84518" y="58522"/>
                </a:cubicBezTo>
                <a:cubicBezTo>
                  <a:pt x="84518" y="59901"/>
                  <a:pt x="84518" y="59901"/>
                  <a:pt x="84518" y="59901"/>
                </a:cubicBezTo>
                <a:cubicBezTo>
                  <a:pt x="83122" y="59901"/>
                  <a:pt x="83122" y="59901"/>
                  <a:pt x="83122" y="59901"/>
                </a:cubicBezTo>
                <a:lnTo>
                  <a:pt x="83122" y="61280"/>
                </a:lnTo>
                <a:cubicBezTo>
                  <a:pt x="81727" y="61280"/>
                  <a:pt x="81727" y="61280"/>
                  <a:pt x="81727" y="61280"/>
                </a:cubicBezTo>
                <a:lnTo>
                  <a:pt x="80332" y="61280"/>
                </a:lnTo>
                <a:cubicBezTo>
                  <a:pt x="80332" y="62660"/>
                  <a:pt x="80332" y="62660"/>
                  <a:pt x="78936" y="62660"/>
                </a:cubicBezTo>
                <a:lnTo>
                  <a:pt x="77541" y="62660"/>
                </a:lnTo>
                <a:cubicBezTo>
                  <a:pt x="76146" y="64039"/>
                  <a:pt x="76146" y="64039"/>
                  <a:pt x="76146" y="62660"/>
                </a:cubicBezTo>
                <a:cubicBezTo>
                  <a:pt x="76146" y="62660"/>
                  <a:pt x="76146" y="62660"/>
                  <a:pt x="76146" y="61280"/>
                </a:cubicBezTo>
                <a:cubicBezTo>
                  <a:pt x="76146" y="61280"/>
                  <a:pt x="74750" y="61280"/>
                  <a:pt x="74750" y="59901"/>
                </a:cubicBezTo>
                <a:cubicBezTo>
                  <a:pt x="74750" y="59901"/>
                  <a:pt x="74750" y="59901"/>
                  <a:pt x="73355" y="58522"/>
                </a:cubicBezTo>
                <a:cubicBezTo>
                  <a:pt x="73355" y="58522"/>
                  <a:pt x="73355" y="58522"/>
                  <a:pt x="73355" y="57142"/>
                </a:cubicBezTo>
                <a:cubicBezTo>
                  <a:pt x="73355" y="55763"/>
                  <a:pt x="71960" y="55763"/>
                  <a:pt x="71960" y="55763"/>
                </a:cubicBezTo>
                <a:cubicBezTo>
                  <a:pt x="71960" y="54384"/>
                  <a:pt x="71960" y="54384"/>
                  <a:pt x="71960" y="54384"/>
                </a:cubicBezTo>
                <a:cubicBezTo>
                  <a:pt x="71960" y="53004"/>
                  <a:pt x="70365" y="53004"/>
                  <a:pt x="70365" y="53004"/>
                </a:cubicBezTo>
                <a:cubicBezTo>
                  <a:pt x="70365" y="53004"/>
                  <a:pt x="70365" y="53004"/>
                  <a:pt x="71960" y="51625"/>
                </a:cubicBezTo>
                <a:cubicBezTo>
                  <a:pt x="71960" y="50049"/>
                  <a:pt x="71960" y="50049"/>
                  <a:pt x="71960" y="50049"/>
                </a:cubicBezTo>
                <a:cubicBezTo>
                  <a:pt x="71960" y="50049"/>
                  <a:pt x="71960" y="50049"/>
                  <a:pt x="70365" y="50049"/>
                </a:cubicBezTo>
                <a:cubicBezTo>
                  <a:pt x="70365" y="50049"/>
                  <a:pt x="70365" y="50049"/>
                  <a:pt x="68970" y="50049"/>
                </a:cubicBezTo>
                <a:cubicBezTo>
                  <a:pt x="68970" y="50049"/>
                  <a:pt x="68970" y="48669"/>
                  <a:pt x="68970" y="50049"/>
                </a:cubicBezTo>
                <a:cubicBezTo>
                  <a:pt x="68970" y="50049"/>
                  <a:pt x="68970" y="50049"/>
                  <a:pt x="67574" y="50049"/>
                </a:cubicBezTo>
                <a:cubicBezTo>
                  <a:pt x="67574" y="48669"/>
                  <a:pt x="67574" y="48669"/>
                  <a:pt x="67574" y="48669"/>
                </a:cubicBezTo>
                <a:cubicBezTo>
                  <a:pt x="66179" y="48669"/>
                  <a:pt x="66179" y="48669"/>
                  <a:pt x="66179" y="48669"/>
                </a:cubicBezTo>
                <a:cubicBezTo>
                  <a:pt x="67574" y="48669"/>
                  <a:pt x="67574" y="48669"/>
                  <a:pt x="66179" y="48669"/>
                </a:cubicBezTo>
                <a:lnTo>
                  <a:pt x="67574" y="48669"/>
                </a:lnTo>
                <a:lnTo>
                  <a:pt x="66179" y="48669"/>
                </a:lnTo>
                <a:cubicBezTo>
                  <a:pt x="66179" y="47290"/>
                  <a:pt x="66179" y="47290"/>
                  <a:pt x="66179" y="47290"/>
                </a:cubicBezTo>
                <a:cubicBezTo>
                  <a:pt x="66179" y="47290"/>
                  <a:pt x="66179" y="47290"/>
                  <a:pt x="67574" y="47290"/>
                </a:cubicBezTo>
                <a:cubicBezTo>
                  <a:pt x="66179" y="47290"/>
                  <a:pt x="66179" y="47290"/>
                  <a:pt x="66179" y="47290"/>
                </a:cubicBezTo>
                <a:lnTo>
                  <a:pt x="67574" y="47290"/>
                </a:lnTo>
                <a:lnTo>
                  <a:pt x="68970" y="47290"/>
                </a:lnTo>
                <a:cubicBezTo>
                  <a:pt x="68970" y="47290"/>
                  <a:pt x="68970" y="47290"/>
                  <a:pt x="67574" y="47290"/>
                </a:cubicBezTo>
                <a:cubicBezTo>
                  <a:pt x="67574" y="47290"/>
                  <a:pt x="67574" y="47290"/>
                  <a:pt x="67574" y="45911"/>
                </a:cubicBezTo>
                <a:lnTo>
                  <a:pt x="68970" y="47290"/>
                </a:lnTo>
                <a:lnTo>
                  <a:pt x="68970" y="45911"/>
                </a:lnTo>
                <a:cubicBezTo>
                  <a:pt x="68970" y="47290"/>
                  <a:pt x="68970" y="47290"/>
                  <a:pt x="68970" y="47290"/>
                </a:cubicBezTo>
                <a:cubicBezTo>
                  <a:pt x="68970" y="45911"/>
                  <a:pt x="68970" y="45911"/>
                  <a:pt x="68970" y="45911"/>
                </a:cubicBezTo>
                <a:lnTo>
                  <a:pt x="70365" y="45911"/>
                </a:lnTo>
                <a:cubicBezTo>
                  <a:pt x="70365" y="45911"/>
                  <a:pt x="70365" y="45911"/>
                  <a:pt x="71960" y="45911"/>
                </a:cubicBezTo>
                <a:cubicBezTo>
                  <a:pt x="71960" y="45911"/>
                  <a:pt x="71960" y="47290"/>
                  <a:pt x="73355" y="47290"/>
                </a:cubicBezTo>
                <a:lnTo>
                  <a:pt x="74750" y="47290"/>
                </a:lnTo>
                <a:lnTo>
                  <a:pt x="74750" y="45911"/>
                </a:lnTo>
                <a:cubicBezTo>
                  <a:pt x="74750" y="44532"/>
                  <a:pt x="74750" y="44532"/>
                  <a:pt x="74750" y="44532"/>
                </a:cubicBezTo>
                <a:lnTo>
                  <a:pt x="73355" y="44532"/>
                </a:lnTo>
                <a:lnTo>
                  <a:pt x="71960" y="44532"/>
                </a:lnTo>
                <a:cubicBezTo>
                  <a:pt x="71960" y="44532"/>
                  <a:pt x="73355" y="44532"/>
                  <a:pt x="73355" y="43152"/>
                </a:cubicBezTo>
                <a:cubicBezTo>
                  <a:pt x="73355" y="43152"/>
                  <a:pt x="73355" y="43152"/>
                  <a:pt x="71960" y="43152"/>
                </a:cubicBezTo>
                <a:cubicBezTo>
                  <a:pt x="70365" y="43152"/>
                  <a:pt x="70365" y="43152"/>
                  <a:pt x="70365" y="43152"/>
                </a:cubicBezTo>
                <a:cubicBezTo>
                  <a:pt x="70365" y="43152"/>
                  <a:pt x="71960" y="43152"/>
                  <a:pt x="71960" y="44532"/>
                </a:cubicBezTo>
                <a:cubicBezTo>
                  <a:pt x="71960" y="44532"/>
                  <a:pt x="71960" y="44532"/>
                  <a:pt x="70365" y="44532"/>
                </a:cubicBezTo>
                <a:cubicBezTo>
                  <a:pt x="70365" y="43152"/>
                  <a:pt x="70365" y="43152"/>
                  <a:pt x="70365" y="43152"/>
                </a:cubicBezTo>
                <a:cubicBezTo>
                  <a:pt x="70365" y="43152"/>
                  <a:pt x="70365" y="43152"/>
                  <a:pt x="68970" y="43152"/>
                </a:cubicBezTo>
                <a:cubicBezTo>
                  <a:pt x="68970" y="43152"/>
                  <a:pt x="68970" y="43152"/>
                  <a:pt x="70365" y="43152"/>
                </a:cubicBezTo>
                <a:cubicBezTo>
                  <a:pt x="68970" y="43152"/>
                  <a:pt x="68970" y="43152"/>
                  <a:pt x="68970" y="43152"/>
                </a:cubicBezTo>
                <a:cubicBezTo>
                  <a:pt x="68970" y="43152"/>
                  <a:pt x="67574" y="43152"/>
                  <a:pt x="68970" y="43152"/>
                </a:cubicBezTo>
                <a:cubicBezTo>
                  <a:pt x="68970" y="44532"/>
                  <a:pt x="68970" y="44532"/>
                  <a:pt x="68970" y="44532"/>
                </a:cubicBezTo>
                <a:cubicBezTo>
                  <a:pt x="68970" y="44532"/>
                  <a:pt x="68970" y="44532"/>
                  <a:pt x="67574" y="44532"/>
                </a:cubicBezTo>
                <a:cubicBezTo>
                  <a:pt x="67574" y="44532"/>
                  <a:pt x="67574" y="44532"/>
                  <a:pt x="67574" y="45911"/>
                </a:cubicBezTo>
                <a:cubicBezTo>
                  <a:pt x="67574" y="47290"/>
                  <a:pt x="67574" y="47290"/>
                  <a:pt x="67574" y="47290"/>
                </a:cubicBezTo>
                <a:lnTo>
                  <a:pt x="66179" y="47290"/>
                </a:lnTo>
                <a:cubicBezTo>
                  <a:pt x="66179" y="47290"/>
                  <a:pt x="66179" y="47290"/>
                  <a:pt x="64784" y="47290"/>
                </a:cubicBezTo>
                <a:cubicBezTo>
                  <a:pt x="64784" y="47290"/>
                  <a:pt x="64784" y="47290"/>
                  <a:pt x="64784" y="48669"/>
                </a:cubicBezTo>
                <a:cubicBezTo>
                  <a:pt x="64784" y="48669"/>
                  <a:pt x="64784" y="48669"/>
                  <a:pt x="64784" y="50049"/>
                </a:cubicBezTo>
                <a:lnTo>
                  <a:pt x="64784" y="48669"/>
                </a:lnTo>
                <a:cubicBezTo>
                  <a:pt x="64784" y="48669"/>
                  <a:pt x="64784" y="48669"/>
                  <a:pt x="63388" y="50049"/>
                </a:cubicBezTo>
                <a:cubicBezTo>
                  <a:pt x="63388" y="48669"/>
                  <a:pt x="63388" y="48669"/>
                  <a:pt x="63388" y="48669"/>
                </a:cubicBezTo>
                <a:lnTo>
                  <a:pt x="64784" y="48669"/>
                </a:lnTo>
                <a:lnTo>
                  <a:pt x="63388" y="48669"/>
                </a:lnTo>
                <a:cubicBezTo>
                  <a:pt x="63388" y="48669"/>
                  <a:pt x="63388" y="48669"/>
                  <a:pt x="63388" y="47290"/>
                </a:cubicBezTo>
                <a:cubicBezTo>
                  <a:pt x="63388" y="48669"/>
                  <a:pt x="63388" y="47290"/>
                  <a:pt x="63388" y="47290"/>
                </a:cubicBezTo>
                <a:lnTo>
                  <a:pt x="63388" y="45911"/>
                </a:lnTo>
                <a:cubicBezTo>
                  <a:pt x="63388" y="45911"/>
                  <a:pt x="63388" y="45911"/>
                  <a:pt x="61993" y="45911"/>
                </a:cubicBezTo>
                <a:lnTo>
                  <a:pt x="60598" y="44532"/>
                </a:lnTo>
                <a:cubicBezTo>
                  <a:pt x="59202" y="44532"/>
                  <a:pt x="59202" y="44532"/>
                  <a:pt x="59202" y="44532"/>
                </a:cubicBezTo>
                <a:lnTo>
                  <a:pt x="59202" y="43152"/>
                </a:lnTo>
                <a:lnTo>
                  <a:pt x="59202" y="44532"/>
                </a:lnTo>
                <a:cubicBezTo>
                  <a:pt x="59202" y="45911"/>
                  <a:pt x="59202" y="45911"/>
                  <a:pt x="59202" y="45911"/>
                </a:cubicBezTo>
                <a:lnTo>
                  <a:pt x="60598" y="45911"/>
                </a:lnTo>
                <a:cubicBezTo>
                  <a:pt x="61993" y="47290"/>
                  <a:pt x="61993" y="47290"/>
                  <a:pt x="61993" y="47290"/>
                </a:cubicBezTo>
                <a:lnTo>
                  <a:pt x="60598" y="47290"/>
                </a:lnTo>
                <a:cubicBezTo>
                  <a:pt x="61993" y="47290"/>
                  <a:pt x="61993" y="47290"/>
                  <a:pt x="61993" y="47290"/>
                </a:cubicBezTo>
                <a:cubicBezTo>
                  <a:pt x="61993" y="47290"/>
                  <a:pt x="61993" y="47290"/>
                  <a:pt x="61993" y="48669"/>
                </a:cubicBezTo>
                <a:cubicBezTo>
                  <a:pt x="61993" y="48669"/>
                  <a:pt x="61993" y="48669"/>
                  <a:pt x="60598" y="48669"/>
                </a:cubicBezTo>
                <a:lnTo>
                  <a:pt x="60598" y="47290"/>
                </a:lnTo>
                <a:cubicBezTo>
                  <a:pt x="60598" y="47290"/>
                  <a:pt x="60598" y="47290"/>
                  <a:pt x="59202" y="47290"/>
                </a:cubicBezTo>
                <a:cubicBezTo>
                  <a:pt x="59202" y="45911"/>
                  <a:pt x="59202" y="47290"/>
                  <a:pt x="59202" y="45911"/>
                </a:cubicBezTo>
                <a:cubicBezTo>
                  <a:pt x="59202" y="45911"/>
                  <a:pt x="59202" y="45911"/>
                  <a:pt x="57807" y="45911"/>
                </a:cubicBezTo>
                <a:lnTo>
                  <a:pt x="57807" y="44532"/>
                </a:lnTo>
                <a:lnTo>
                  <a:pt x="56411" y="44532"/>
                </a:lnTo>
                <a:cubicBezTo>
                  <a:pt x="56411" y="44532"/>
                  <a:pt x="56411" y="45911"/>
                  <a:pt x="55016" y="45911"/>
                </a:cubicBezTo>
                <a:cubicBezTo>
                  <a:pt x="55016" y="44532"/>
                  <a:pt x="55016" y="45911"/>
                  <a:pt x="55016" y="45911"/>
                </a:cubicBezTo>
                <a:cubicBezTo>
                  <a:pt x="55016" y="45911"/>
                  <a:pt x="55016" y="44532"/>
                  <a:pt x="53621" y="45911"/>
                </a:cubicBezTo>
                <a:cubicBezTo>
                  <a:pt x="53621" y="47290"/>
                  <a:pt x="52225" y="45911"/>
                  <a:pt x="52225" y="47290"/>
                </a:cubicBezTo>
                <a:cubicBezTo>
                  <a:pt x="52225" y="47290"/>
                  <a:pt x="52225" y="47290"/>
                  <a:pt x="52225" y="48669"/>
                </a:cubicBezTo>
                <a:lnTo>
                  <a:pt x="50830" y="48669"/>
                </a:lnTo>
                <a:cubicBezTo>
                  <a:pt x="50830" y="48669"/>
                  <a:pt x="50830" y="48669"/>
                  <a:pt x="50830" y="50049"/>
                </a:cubicBezTo>
                <a:lnTo>
                  <a:pt x="49435" y="50049"/>
                </a:lnTo>
                <a:cubicBezTo>
                  <a:pt x="49435" y="50049"/>
                  <a:pt x="49435" y="50049"/>
                  <a:pt x="47840" y="50049"/>
                </a:cubicBezTo>
                <a:cubicBezTo>
                  <a:pt x="47840" y="48669"/>
                  <a:pt x="47840" y="48669"/>
                  <a:pt x="47840" y="48669"/>
                </a:cubicBezTo>
                <a:cubicBezTo>
                  <a:pt x="46445" y="48669"/>
                  <a:pt x="47840" y="48669"/>
                  <a:pt x="47840" y="48669"/>
                </a:cubicBezTo>
                <a:lnTo>
                  <a:pt x="46445" y="48669"/>
                </a:lnTo>
                <a:cubicBezTo>
                  <a:pt x="46445" y="48669"/>
                  <a:pt x="46445" y="48669"/>
                  <a:pt x="47840" y="48669"/>
                </a:cubicBezTo>
                <a:cubicBezTo>
                  <a:pt x="47840" y="48669"/>
                  <a:pt x="47840" y="48669"/>
                  <a:pt x="46445" y="48669"/>
                </a:cubicBezTo>
                <a:lnTo>
                  <a:pt x="46445" y="47290"/>
                </a:lnTo>
                <a:cubicBezTo>
                  <a:pt x="47840" y="47290"/>
                  <a:pt x="47840" y="47290"/>
                  <a:pt x="47840" y="45911"/>
                </a:cubicBezTo>
                <a:cubicBezTo>
                  <a:pt x="47840" y="45911"/>
                  <a:pt x="47840" y="45911"/>
                  <a:pt x="46445" y="45911"/>
                </a:cubicBezTo>
                <a:lnTo>
                  <a:pt x="47840" y="45911"/>
                </a:lnTo>
                <a:cubicBezTo>
                  <a:pt x="47840" y="44532"/>
                  <a:pt x="47840" y="44532"/>
                  <a:pt x="47840" y="44532"/>
                </a:cubicBezTo>
                <a:lnTo>
                  <a:pt x="49435" y="44532"/>
                </a:lnTo>
                <a:cubicBezTo>
                  <a:pt x="49435" y="44532"/>
                  <a:pt x="50830" y="45911"/>
                  <a:pt x="50830" y="44532"/>
                </a:cubicBezTo>
                <a:lnTo>
                  <a:pt x="50830" y="45911"/>
                </a:lnTo>
                <a:cubicBezTo>
                  <a:pt x="50830" y="44532"/>
                  <a:pt x="50830" y="44532"/>
                  <a:pt x="50830" y="44532"/>
                </a:cubicBezTo>
                <a:cubicBezTo>
                  <a:pt x="52225" y="44532"/>
                  <a:pt x="52225" y="44532"/>
                  <a:pt x="52225" y="44532"/>
                </a:cubicBezTo>
                <a:lnTo>
                  <a:pt x="50830" y="44532"/>
                </a:lnTo>
                <a:cubicBezTo>
                  <a:pt x="50830" y="44532"/>
                  <a:pt x="50830" y="44532"/>
                  <a:pt x="52225" y="43152"/>
                </a:cubicBezTo>
                <a:cubicBezTo>
                  <a:pt x="52225" y="44532"/>
                  <a:pt x="52225" y="44532"/>
                  <a:pt x="52225" y="44532"/>
                </a:cubicBezTo>
                <a:lnTo>
                  <a:pt x="52225" y="43152"/>
                </a:lnTo>
                <a:cubicBezTo>
                  <a:pt x="50830" y="43152"/>
                  <a:pt x="52225" y="43152"/>
                  <a:pt x="50830" y="43152"/>
                </a:cubicBezTo>
                <a:cubicBezTo>
                  <a:pt x="50830" y="41773"/>
                  <a:pt x="50830" y="41773"/>
                  <a:pt x="50830" y="41773"/>
                </a:cubicBezTo>
                <a:lnTo>
                  <a:pt x="50830" y="43152"/>
                </a:lnTo>
                <a:cubicBezTo>
                  <a:pt x="50830" y="41773"/>
                  <a:pt x="50830" y="41773"/>
                  <a:pt x="49435" y="41773"/>
                </a:cubicBezTo>
                <a:lnTo>
                  <a:pt x="50830" y="41773"/>
                </a:lnTo>
                <a:cubicBezTo>
                  <a:pt x="50830" y="41773"/>
                  <a:pt x="50830" y="41773"/>
                  <a:pt x="50830" y="40394"/>
                </a:cubicBezTo>
                <a:cubicBezTo>
                  <a:pt x="50830" y="40394"/>
                  <a:pt x="50830" y="40394"/>
                  <a:pt x="52225" y="40394"/>
                </a:cubicBezTo>
                <a:lnTo>
                  <a:pt x="52225" y="41773"/>
                </a:lnTo>
                <a:cubicBezTo>
                  <a:pt x="52225" y="40394"/>
                  <a:pt x="52225" y="41773"/>
                  <a:pt x="52225" y="41773"/>
                </a:cubicBezTo>
                <a:cubicBezTo>
                  <a:pt x="52225" y="40394"/>
                  <a:pt x="52225" y="40394"/>
                  <a:pt x="52225" y="40394"/>
                </a:cubicBezTo>
                <a:cubicBezTo>
                  <a:pt x="52225" y="40394"/>
                  <a:pt x="52225" y="40394"/>
                  <a:pt x="53621" y="40394"/>
                </a:cubicBezTo>
                <a:cubicBezTo>
                  <a:pt x="53621" y="39014"/>
                  <a:pt x="53621" y="39014"/>
                  <a:pt x="53621" y="39014"/>
                </a:cubicBezTo>
                <a:lnTo>
                  <a:pt x="55016" y="39014"/>
                </a:lnTo>
                <a:cubicBezTo>
                  <a:pt x="55016" y="39014"/>
                  <a:pt x="55016" y="37635"/>
                  <a:pt x="56411" y="39014"/>
                </a:cubicBezTo>
                <a:cubicBezTo>
                  <a:pt x="56411" y="39014"/>
                  <a:pt x="56411" y="39014"/>
                  <a:pt x="56411" y="37635"/>
                </a:cubicBezTo>
                <a:cubicBezTo>
                  <a:pt x="56411" y="37635"/>
                  <a:pt x="56411" y="37635"/>
                  <a:pt x="56411" y="39014"/>
                </a:cubicBezTo>
                <a:cubicBezTo>
                  <a:pt x="56411" y="39014"/>
                  <a:pt x="56411" y="39014"/>
                  <a:pt x="56411" y="37635"/>
                </a:cubicBezTo>
                <a:cubicBezTo>
                  <a:pt x="56411" y="37635"/>
                  <a:pt x="56411" y="37635"/>
                  <a:pt x="57807" y="37635"/>
                </a:cubicBezTo>
                <a:lnTo>
                  <a:pt x="56411" y="37635"/>
                </a:lnTo>
                <a:cubicBezTo>
                  <a:pt x="56411" y="37635"/>
                  <a:pt x="56411" y="37635"/>
                  <a:pt x="56411" y="36256"/>
                </a:cubicBezTo>
                <a:cubicBezTo>
                  <a:pt x="56411" y="36256"/>
                  <a:pt x="56411" y="36256"/>
                  <a:pt x="57807" y="36256"/>
                </a:cubicBezTo>
                <a:lnTo>
                  <a:pt x="57807" y="37635"/>
                </a:lnTo>
                <a:lnTo>
                  <a:pt x="59202" y="37635"/>
                </a:lnTo>
                <a:lnTo>
                  <a:pt x="60598" y="37635"/>
                </a:lnTo>
                <a:cubicBezTo>
                  <a:pt x="60598" y="37635"/>
                  <a:pt x="60598" y="37635"/>
                  <a:pt x="61993" y="37635"/>
                </a:cubicBezTo>
                <a:lnTo>
                  <a:pt x="63388" y="37635"/>
                </a:lnTo>
                <a:cubicBezTo>
                  <a:pt x="63388" y="36256"/>
                  <a:pt x="63388" y="37635"/>
                  <a:pt x="63388" y="36256"/>
                </a:cubicBezTo>
                <a:lnTo>
                  <a:pt x="63388" y="34876"/>
                </a:lnTo>
                <a:cubicBezTo>
                  <a:pt x="64784" y="34876"/>
                  <a:pt x="64784" y="34876"/>
                  <a:pt x="64784" y="34876"/>
                </a:cubicBezTo>
                <a:cubicBezTo>
                  <a:pt x="64784" y="34876"/>
                  <a:pt x="64784" y="34876"/>
                  <a:pt x="64784" y="36256"/>
                </a:cubicBezTo>
                <a:cubicBezTo>
                  <a:pt x="64784" y="36256"/>
                  <a:pt x="64784" y="36256"/>
                  <a:pt x="64784" y="34876"/>
                </a:cubicBezTo>
                <a:cubicBezTo>
                  <a:pt x="64784" y="34876"/>
                  <a:pt x="64784" y="34876"/>
                  <a:pt x="66179" y="34876"/>
                </a:cubicBezTo>
                <a:lnTo>
                  <a:pt x="64784" y="34876"/>
                </a:lnTo>
                <a:cubicBezTo>
                  <a:pt x="64784" y="34876"/>
                  <a:pt x="64784" y="34876"/>
                  <a:pt x="64784" y="33497"/>
                </a:cubicBezTo>
                <a:cubicBezTo>
                  <a:pt x="66179" y="33497"/>
                  <a:pt x="66179" y="33497"/>
                  <a:pt x="66179" y="33497"/>
                </a:cubicBezTo>
                <a:lnTo>
                  <a:pt x="67574" y="33497"/>
                </a:lnTo>
                <a:lnTo>
                  <a:pt x="68970" y="33497"/>
                </a:lnTo>
                <a:lnTo>
                  <a:pt x="67574" y="33497"/>
                </a:lnTo>
                <a:lnTo>
                  <a:pt x="67574" y="32118"/>
                </a:lnTo>
                <a:lnTo>
                  <a:pt x="67574" y="33497"/>
                </a:lnTo>
                <a:cubicBezTo>
                  <a:pt x="67574" y="33497"/>
                  <a:pt x="67574" y="33497"/>
                  <a:pt x="66179" y="33497"/>
                </a:cubicBezTo>
                <a:cubicBezTo>
                  <a:pt x="64784" y="33497"/>
                  <a:pt x="64784" y="33497"/>
                  <a:pt x="64784" y="33497"/>
                </a:cubicBezTo>
                <a:cubicBezTo>
                  <a:pt x="63388" y="33497"/>
                  <a:pt x="63388" y="32118"/>
                  <a:pt x="63388" y="32118"/>
                </a:cubicBezTo>
                <a:cubicBezTo>
                  <a:pt x="63388" y="32118"/>
                  <a:pt x="63388" y="32118"/>
                  <a:pt x="63388" y="30738"/>
                </a:cubicBezTo>
                <a:lnTo>
                  <a:pt x="64784" y="30738"/>
                </a:lnTo>
                <a:lnTo>
                  <a:pt x="66179" y="29359"/>
                </a:lnTo>
                <a:cubicBezTo>
                  <a:pt x="66179" y="27783"/>
                  <a:pt x="66179" y="27783"/>
                  <a:pt x="66179" y="27783"/>
                </a:cubicBezTo>
                <a:cubicBezTo>
                  <a:pt x="66179" y="27783"/>
                  <a:pt x="66179" y="27783"/>
                  <a:pt x="64784" y="27783"/>
                </a:cubicBezTo>
                <a:cubicBezTo>
                  <a:pt x="64784" y="27783"/>
                  <a:pt x="64784" y="27783"/>
                  <a:pt x="64784" y="29359"/>
                </a:cubicBezTo>
                <a:cubicBezTo>
                  <a:pt x="63388" y="29359"/>
                  <a:pt x="63388" y="29359"/>
                  <a:pt x="63388" y="29359"/>
                </a:cubicBezTo>
                <a:cubicBezTo>
                  <a:pt x="63388" y="29359"/>
                  <a:pt x="63388" y="29359"/>
                  <a:pt x="63388" y="30738"/>
                </a:cubicBezTo>
                <a:cubicBezTo>
                  <a:pt x="61993" y="30738"/>
                  <a:pt x="61993" y="30738"/>
                  <a:pt x="61993" y="30738"/>
                </a:cubicBezTo>
                <a:cubicBezTo>
                  <a:pt x="61993" y="32118"/>
                  <a:pt x="61993" y="32118"/>
                  <a:pt x="61993" y="32118"/>
                </a:cubicBezTo>
                <a:cubicBezTo>
                  <a:pt x="61993" y="33497"/>
                  <a:pt x="61993" y="33497"/>
                  <a:pt x="61993" y="33497"/>
                </a:cubicBezTo>
                <a:lnTo>
                  <a:pt x="60598" y="33497"/>
                </a:lnTo>
                <a:cubicBezTo>
                  <a:pt x="61993" y="33497"/>
                  <a:pt x="61993" y="33497"/>
                  <a:pt x="61993" y="33497"/>
                </a:cubicBezTo>
                <a:lnTo>
                  <a:pt x="61993" y="34876"/>
                </a:lnTo>
                <a:lnTo>
                  <a:pt x="60598" y="34876"/>
                </a:lnTo>
                <a:lnTo>
                  <a:pt x="61993" y="34876"/>
                </a:lnTo>
                <a:cubicBezTo>
                  <a:pt x="60598" y="34876"/>
                  <a:pt x="60598" y="34876"/>
                  <a:pt x="60598" y="34876"/>
                </a:cubicBezTo>
                <a:cubicBezTo>
                  <a:pt x="60598" y="36256"/>
                  <a:pt x="60598" y="36256"/>
                  <a:pt x="60598" y="36256"/>
                </a:cubicBezTo>
                <a:cubicBezTo>
                  <a:pt x="60598" y="36256"/>
                  <a:pt x="60598" y="36256"/>
                  <a:pt x="59202" y="36256"/>
                </a:cubicBezTo>
                <a:cubicBezTo>
                  <a:pt x="59202" y="36256"/>
                  <a:pt x="59202" y="36256"/>
                  <a:pt x="59202" y="34876"/>
                </a:cubicBezTo>
                <a:cubicBezTo>
                  <a:pt x="59202" y="34876"/>
                  <a:pt x="59202" y="34876"/>
                  <a:pt x="57807" y="34876"/>
                </a:cubicBezTo>
                <a:cubicBezTo>
                  <a:pt x="57807" y="34876"/>
                  <a:pt x="57807" y="34876"/>
                  <a:pt x="57807" y="33497"/>
                </a:cubicBezTo>
                <a:lnTo>
                  <a:pt x="57807" y="34876"/>
                </a:lnTo>
                <a:cubicBezTo>
                  <a:pt x="56411" y="34876"/>
                  <a:pt x="56411" y="34876"/>
                  <a:pt x="56411" y="34876"/>
                </a:cubicBezTo>
                <a:cubicBezTo>
                  <a:pt x="55016" y="34876"/>
                  <a:pt x="55016" y="34876"/>
                  <a:pt x="55016" y="34876"/>
                </a:cubicBezTo>
                <a:lnTo>
                  <a:pt x="55016" y="33497"/>
                </a:lnTo>
                <a:cubicBezTo>
                  <a:pt x="55016" y="33497"/>
                  <a:pt x="55016" y="33497"/>
                  <a:pt x="55016" y="34876"/>
                </a:cubicBezTo>
                <a:cubicBezTo>
                  <a:pt x="55016" y="33497"/>
                  <a:pt x="55016" y="33497"/>
                  <a:pt x="55016" y="33497"/>
                </a:cubicBezTo>
                <a:lnTo>
                  <a:pt x="55016" y="32118"/>
                </a:lnTo>
                <a:cubicBezTo>
                  <a:pt x="55016" y="33497"/>
                  <a:pt x="55016" y="32118"/>
                  <a:pt x="55016" y="32118"/>
                </a:cubicBezTo>
                <a:lnTo>
                  <a:pt x="55016" y="30738"/>
                </a:lnTo>
                <a:cubicBezTo>
                  <a:pt x="56411" y="30738"/>
                  <a:pt x="56411" y="30738"/>
                  <a:pt x="56411" y="30738"/>
                </a:cubicBezTo>
                <a:cubicBezTo>
                  <a:pt x="56411" y="30738"/>
                  <a:pt x="56411" y="30738"/>
                  <a:pt x="57807" y="30738"/>
                </a:cubicBezTo>
                <a:cubicBezTo>
                  <a:pt x="57807" y="30738"/>
                  <a:pt x="57807" y="30738"/>
                  <a:pt x="57807" y="29359"/>
                </a:cubicBezTo>
                <a:cubicBezTo>
                  <a:pt x="59202" y="29359"/>
                  <a:pt x="59202" y="29359"/>
                  <a:pt x="59202" y="29359"/>
                </a:cubicBezTo>
                <a:cubicBezTo>
                  <a:pt x="59202" y="27783"/>
                  <a:pt x="59202" y="27783"/>
                  <a:pt x="59202" y="27783"/>
                </a:cubicBezTo>
                <a:cubicBezTo>
                  <a:pt x="59202" y="26403"/>
                  <a:pt x="60598" y="26403"/>
                  <a:pt x="60598" y="26403"/>
                </a:cubicBezTo>
                <a:cubicBezTo>
                  <a:pt x="61993" y="26403"/>
                  <a:pt x="61993" y="26403"/>
                  <a:pt x="61993" y="26403"/>
                </a:cubicBezTo>
                <a:cubicBezTo>
                  <a:pt x="61993" y="26403"/>
                  <a:pt x="61993" y="26403"/>
                  <a:pt x="61993" y="25024"/>
                </a:cubicBezTo>
                <a:cubicBezTo>
                  <a:pt x="61993" y="25024"/>
                  <a:pt x="61993" y="25024"/>
                  <a:pt x="63388" y="25024"/>
                </a:cubicBezTo>
                <a:cubicBezTo>
                  <a:pt x="63388" y="25024"/>
                  <a:pt x="63388" y="25024"/>
                  <a:pt x="63388" y="23645"/>
                </a:cubicBezTo>
                <a:cubicBezTo>
                  <a:pt x="63388" y="25024"/>
                  <a:pt x="63388" y="25024"/>
                  <a:pt x="64784" y="25024"/>
                </a:cubicBezTo>
                <a:cubicBezTo>
                  <a:pt x="64784" y="23645"/>
                  <a:pt x="64784" y="23645"/>
                  <a:pt x="64784" y="23645"/>
                </a:cubicBezTo>
                <a:cubicBezTo>
                  <a:pt x="66179" y="23645"/>
                  <a:pt x="66179" y="23645"/>
                  <a:pt x="66179" y="23645"/>
                </a:cubicBezTo>
                <a:cubicBezTo>
                  <a:pt x="67574" y="23645"/>
                  <a:pt x="67574" y="23645"/>
                  <a:pt x="67574" y="23645"/>
                </a:cubicBezTo>
                <a:cubicBezTo>
                  <a:pt x="67574" y="23645"/>
                  <a:pt x="67574" y="23645"/>
                  <a:pt x="68970" y="23645"/>
                </a:cubicBezTo>
                <a:cubicBezTo>
                  <a:pt x="68970" y="23645"/>
                  <a:pt x="68970" y="23645"/>
                  <a:pt x="67574" y="23645"/>
                </a:cubicBezTo>
                <a:cubicBezTo>
                  <a:pt x="67574" y="25024"/>
                  <a:pt x="67574" y="25024"/>
                  <a:pt x="68970" y="25024"/>
                </a:cubicBezTo>
                <a:cubicBezTo>
                  <a:pt x="68970" y="25024"/>
                  <a:pt x="68970" y="25024"/>
                  <a:pt x="70365" y="25024"/>
                </a:cubicBezTo>
                <a:lnTo>
                  <a:pt x="71960" y="25024"/>
                </a:lnTo>
                <a:cubicBezTo>
                  <a:pt x="71960" y="25024"/>
                  <a:pt x="71960" y="25024"/>
                  <a:pt x="73355" y="25024"/>
                </a:cubicBezTo>
                <a:lnTo>
                  <a:pt x="73355" y="26403"/>
                </a:lnTo>
                <a:cubicBezTo>
                  <a:pt x="73355" y="26403"/>
                  <a:pt x="73355" y="26403"/>
                  <a:pt x="74750" y="26403"/>
                </a:cubicBezTo>
                <a:cubicBezTo>
                  <a:pt x="74750" y="27783"/>
                  <a:pt x="74750" y="27783"/>
                  <a:pt x="74750" y="27783"/>
                </a:cubicBezTo>
                <a:cubicBezTo>
                  <a:pt x="73355" y="27783"/>
                  <a:pt x="71960" y="27783"/>
                  <a:pt x="70365" y="27783"/>
                </a:cubicBezTo>
                <a:lnTo>
                  <a:pt x="70365" y="26403"/>
                </a:lnTo>
                <a:cubicBezTo>
                  <a:pt x="70365" y="27783"/>
                  <a:pt x="70365" y="27783"/>
                  <a:pt x="70365" y="27783"/>
                </a:cubicBezTo>
                <a:cubicBezTo>
                  <a:pt x="71960" y="27783"/>
                  <a:pt x="71960" y="27783"/>
                  <a:pt x="70365" y="27783"/>
                </a:cubicBezTo>
                <a:cubicBezTo>
                  <a:pt x="70365" y="29359"/>
                  <a:pt x="71960" y="29359"/>
                  <a:pt x="71960" y="29359"/>
                </a:cubicBezTo>
                <a:cubicBezTo>
                  <a:pt x="73355" y="30738"/>
                  <a:pt x="73355" y="30738"/>
                  <a:pt x="73355" y="29359"/>
                </a:cubicBezTo>
                <a:cubicBezTo>
                  <a:pt x="71960" y="29359"/>
                  <a:pt x="71960" y="29359"/>
                  <a:pt x="71960" y="29359"/>
                </a:cubicBezTo>
                <a:cubicBezTo>
                  <a:pt x="73355" y="29359"/>
                  <a:pt x="73355" y="29359"/>
                  <a:pt x="73355" y="29359"/>
                </a:cubicBezTo>
                <a:cubicBezTo>
                  <a:pt x="73355" y="29359"/>
                  <a:pt x="73355" y="29359"/>
                  <a:pt x="74750" y="29359"/>
                </a:cubicBezTo>
                <a:cubicBezTo>
                  <a:pt x="74750" y="29359"/>
                  <a:pt x="74750" y="29359"/>
                  <a:pt x="74750" y="27783"/>
                </a:cubicBezTo>
                <a:cubicBezTo>
                  <a:pt x="76146" y="27783"/>
                  <a:pt x="76146" y="27783"/>
                  <a:pt x="76146" y="27783"/>
                </a:cubicBezTo>
                <a:cubicBezTo>
                  <a:pt x="76146" y="27783"/>
                  <a:pt x="76146" y="27783"/>
                  <a:pt x="76146" y="26403"/>
                </a:cubicBezTo>
                <a:cubicBezTo>
                  <a:pt x="76146" y="26403"/>
                  <a:pt x="76146" y="26403"/>
                  <a:pt x="76146" y="25024"/>
                </a:cubicBezTo>
                <a:lnTo>
                  <a:pt x="76146" y="26403"/>
                </a:lnTo>
                <a:cubicBezTo>
                  <a:pt x="76146" y="26403"/>
                  <a:pt x="77541" y="26403"/>
                  <a:pt x="77541" y="25024"/>
                </a:cubicBezTo>
                <a:cubicBezTo>
                  <a:pt x="77541" y="26403"/>
                  <a:pt x="77541" y="26403"/>
                  <a:pt x="77541" y="26403"/>
                </a:cubicBezTo>
                <a:cubicBezTo>
                  <a:pt x="77541" y="26403"/>
                  <a:pt x="77541" y="26403"/>
                  <a:pt x="76146" y="26403"/>
                </a:cubicBezTo>
                <a:cubicBezTo>
                  <a:pt x="77541" y="26403"/>
                  <a:pt x="77541" y="27783"/>
                  <a:pt x="77541" y="27783"/>
                </a:cubicBezTo>
                <a:cubicBezTo>
                  <a:pt x="77541" y="27783"/>
                  <a:pt x="77541" y="27783"/>
                  <a:pt x="78936" y="27783"/>
                </a:cubicBezTo>
                <a:cubicBezTo>
                  <a:pt x="78936" y="26403"/>
                  <a:pt x="78936" y="26403"/>
                  <a:pt x="78936" y="26403"/>
                </a:cubicBezTo>
                <a:lnTo>
                  <a:pt x="80332" y="26403"/>
                </a:lnTo>
                <a:cubicBezTo>
                  <a:pt x="80332" y="26403"/>
                  <a:pt x="80332" y="26403"/>
                  <a:pt x="80332" y="25024"/>
                </a:cubicBezTo>
                <a:lnTo>
                  <a:pt x="80332" y="26403"/>
                </a:lnTo>
                <a:cubicBezTo>
                  <a:pt x="81727" y="26403"/>
                  <a:pt x="80332" y="25024"/>
                  <a:pt x="81727" y="25024"/>
                </a:cubicBezTo>
                <a:cubicBezTo>
                  <a:pt x="81727" y="25024"/>
                  <a:pt x="81727" y="25024"/>
                  <a:pt x="81727" y="26403"/>
                </a:cubicBezTo>
                <a:cubicBezTo>
                  <a:pt x="81727" y="26403"/>
                  <a:pt x="81727" y="26403"/>
                  <a:pt x="83122" y="25024"/>
                </a:cubicBezTo>
                <a:cubicBezTo>
                  <a:pt x="83122" y="25024"/>
                  <a:pt x="83122" y="26403"/>
                  <a:pt x="83122" y="25024"/>
                </a:cubicBezTo>
                <a:cubicBezTo>
                  <a:pt x="83122" y="25024"/>
                  <a:pt x="83122" y="25024"/>
                  <a:pt x="84518" y="25024"/>
                </a:cubicBezTo>
                <a:cubicBezTo>
                  <a:pt x="84518" y="26403"/>
                  <a:pt x="84518" y="26403"/>
                  <a:pt x="84518" y="26403"/>
                </a:cubicBezTo>
                <a:lnTo>
                  <a:pt x="84518" y="25024"/>
                </a:lnTo>
                <a:cubicBezTo>
                  <a:pt x="85913" y="25024"/>
                  <a:pt x="85913" y="25024"/>
                  <a:pt x="85913" y="25024"/>
                </a:cubicBezTo>
                <a:cubicBezTo>
                  <a:pt x="85913" y="25024"/>
                  <a:pt x="85913" y="25024"/>
                  <a:pt x="87308" y="25024"/>
                </a:cubicBezTo>
                <a:cubicBezTo>
                  <a:pt x="87308" y="25024"/>
                  <a:pt x="88704" y="25024"/>
                  <a:pt x="90099" y="26403"/>
                </a:cubicBezTo>
                <a:lnTo>
                  <a:pt x="90099" y="25024"/>
                </a:lnTo>
                <a:cubicBezTo>
                  <a:pt x="88704" y="25024"/>
                  <a:pt x="90099" y="25024"/>
                  <a:pt x="88704" y="25024"/>
                </a:cubicBezTo>
                <a:cubicBezTo>
                  <a:pt x="88704" y="23645"/>
                  <a:pt x="88704" y="23645"/>
                  <a:pt x="88704" y="23645"/>
                </a:cubicBezTo>
                <a:cubicBezTo>
                  <a:pt x="88704" y="23645"/>
                  <a:pt x="88704" y="22266"/>
                  <a:pt x="90099" y="22266"/>
                </a:cubicBezTo>
                <a:cubicBezTo>
                  <a:pt x="88704" y="20886"/>
                  <a:pt x="87308" y="19507"/>
                  <a:pt x="85913" y="19507"/>
                </a:cubicBezTo>
                <a:cubicBezTo>
                  <a:pt x="84518" y="19507"/>
                  <a:pt x="84518" y="19507"/>
                  <a:pt x="84518" y="19507"/>
                </a:cubicBezTo>
                <a:cubicBezTo>
                  <a:pt x="84518" y="19507"/>
                  <a:pt x="84518" y="19507"/>
                  <a:pt x="83122" y="19507"/>
                </a:cubicBezTo>
                <a:cubicBezTo>
                  <a:pt x="83122" y="19507"/>
                  <a:pt x="83122" y="19507"/>
                  <a:pt x="83122" y="20886"/>
                </a:cubicBezTo>
                <a:cubicBezTo>
                  <a:pt x="83122" y="20886"/>
                  <a:pt x="83122" y="20886"/>
                  <a:pt x="84518" y="20886"/>
                </a:cubicBezTo>
                <a:cubicBezTo>
                  <a:pt x="83122" y="20886"/>
                  <a:pt x="83122" y="20886"/>
                  <a:pt x="83122" y="20886"/>
                </a:cubicBezTo>
                <a:cubicBezTo>
                  <a:pt x="81727" y="20886"/>
                  <a:pt x="81727" y="20886"/>
                  <a:pt x="81727" y="20886"/>
                </a:cubicBezTo>
                <a:cubicBezTo>
                  <a:pt x="81727" y="20886"/>
                  <a:pt x="81727" y="19507"/>
                  <a:pt x="83122" y="19507"/>
                </a:cubicBezTo>
                <a:cubicBezTo>
                  <a:pt x="83122" y="19507"/>
                  <a:pt x="83122" y="19507"/>
                  <a:pt x="83122" y="18128"/>
                </a:cubicBezTo>
                <a:lnTo>
                  <a:pt x="83122" y="19507"/>
                </a:lnTo>
                <a:cubicBezTo>
                  <a:pt x="84518" y="18128"/>
                  <a:pt x="84518" y="18128"/>
                  <a:pt x="84518" y="18128"/>
                </a:cubicBezTo>
                <a:cubicBezTo>
                  <a:pt x="77541" y="13990"/>
                  <a:pt x="68970" y="11231"/>
                  <a:pt x="59202" y="11231"/>
                </a:cubicBezTo>
                <a:cubicBezTo>
                  <a:pt x="52225" y="11231"/>
                  <a:pt x="45049" y="13990"/>
                  <a:pt x="38073" y="16748"/>
                </a:cubicBezTo>
                <a:close/>
                <a:moveTo>
                  <a:pt x="39468" y="18128"/>
                </a:moveTo>
                <a:lnTo>
                  <a:pt x="39468" y="18128"/>
                </a:lnTo>
                <a:close/>
                <a:moveTo>
                  <a:pt x="81727" y="45911"/>
                </a:moveTo>
                <a:lnTo>
                  <a:pt x="81727" y="45911"/>
                </a:lnTo>
                <a:cubicBezTo>
                  <a:pt x="81727" y="45911"/>
                  <a:pt x="81727" y="45911"/>
                  <a:pt x="80332" y="45911"/>
                </a:cubicBezTo>
                <a:cubicBezTo>
                  <a:pt x="81727" y="45911"/>
                  <a:pt x="81727" y="45911"/>
                  <a:pt x="81727" y="45911"/>
                </a:cubicBezTo>
                <a:lnTo>
                  <a:pt x="80332" y="45911"/>
                </a:lnTo>
                <a:cubicBezTo>
                  <a:pt x="80332" y="44532"/>
                  <a:pt x="80332" y="44532"/>
                  <a:pt x="80332" y="44532"/>
                </a:cubicBezTo>
                <a:lnTo>
                  <a:pt x="80332" y="43152"/>
                </a:lnTo>
                <a:lnTo>
                  <a:pt x="81727" y="44532"/>
                </a:lnTo>
                <a:cubicBezTo>
                  <a:pt x="81727" y="43152"/>
                  <a:pt x="81727" y="43152"/>
                  <a:pt x="81727" y="43152"/>
                </a:cubicBezTo>
                <a:cubicBezTo>
                  <a:pt x="81727" y="43152"/>
                  <a:pt x="81727" y="43152"/>
                  <a:pt x="80332" y="43152"/>
                </a:cubicBezTo>
                <a:cubicBezTo>
                  <a:pt x="80332" y="43152"/>
                  <a:pt x="80332" y="43152"/>
                  <a:pt x="78936" y="43152"/>
                </a:cubicBezTo>
                <a:lnTo>
                  <a:pt x="77541" y="44532"/>
                </a:lnTo>
                <a:lnTo>
                  <a:pt x="78936" y="44532"/>
                </a:lnTo>
                <a:cubicBezTo>
                  <a:pt x="78936" y="44532"/>
                  <a:pt x="77541" y="45911"/>
                  <a:pt x="78936" y="45911"/>
                </a:cubicBezTo>
                <a:cubicBezTo>
                  <a:pt x="78936" y="45911"/>
                  <a:pt x="78936" y="45911"/>
                  <a:pt x="78936" y="47290"/>
                </a:cubicBezTo>
                <a:lnTo>
                  <a:pt x="80332" y="47290"/>
                </a:lnTo>
                <a:cubicBezTo>
                  <a:pt x="78936" y="47290"/>
                  <a:pt x="78936" y="47290"/>
                  <a:pt x="78936" y="47290"/>
                </a:cubicBezTo>
                <a:cubicBezTo>
                  <a:pt x="78936" y="48669"/>
                  <a:pt x="78936" y="48669"/>
                  <a:pt x="78936" y="48669"/>
                </a:cubicBezTo>
                <a:cubicBezTo>
                  <a:pt x="78936" y="48669"/>
                  <a:pt x="78936" y="48669"/>
                  <a:pt x="80332" y="48669"/>
                </a:cubicBezTo>
                <a:cubicBezTo>
                  <a:pt x="80332" y="50049"/>
                  <a:pt x="80332" y="50049"/>
                  <a:pt x="81727" y="50049"/>
                </a:cubicBezTo>
                <a:cubicBezTo>
                  <a:pt x="81727" y="48669"/>
                  <a:pt x="81727" y="48669"/>
                  <a:pt x="81727" y="48669"/>
                </a:cubicBezTo>
                <a:cubicBezTo>
                  <a:pt x="81727" y="47290"/>
                  <a:pt x="81727" y="47290"/>
                  <a:pt x="81727" y="47290"/>
                </a:cubicBezTo>
                <a:cubicBezTo>
                  <a:pt x="81727" y="45911"/>
                  <a:pt x="81727" y="45911"/>
                  <a:pt x="81727" y="45911"/>
                </a:cubicBezTo>
                <a:cubicBezTo>
                  <a:pt x="81727" y="45911"/>
                  <a:pt x="81727" y="45911"/>
                  <a:pt x="81727" y="47290"/>
                </a:cubicBezTo>
                <a:cubicBezTo>
                  <a:pt x="81727" y="45911"/>
                  <a:pt x="81727" y="45911"/>
                  <a:pt x="81727" y="45911"/>
                </a:cubicBezTo>
                <a:close/>
                <a:moveTo>
                  <a:pt x="66179" y="45911"/>
                </a:moveTo>
                <a:lnTo>
                  <a:pt x="66179" y="45911"/>
                </a:lnTo>
                <a:close/>
                <a:moveTo>
                  <a:pt x="83122" y="20886"/>
                </a:moveTo>
                <a:lnTo>
                  <a:pt x="83122" y="20886"/>
                </a:lnTo>
                <a:cubicBezTo>
                  <a:pt x="83122" y="22266"/>
                  <a:pt x="83122" y="20886"/>
                  <a:pt x="83122" y="22266"/>
                </a:cubicBezTo>
                <a:lnTo>
                  <a:pt x="83122" y="23645"/>
                </a:lnTo>
                <a:cubicBezTo>
                  <a:pt x="83122" y="23645"/>
                  <a:pt x="83122" y="23645"/>
                  <a:pt x="81727" y="23645"/>
                </a:cubicBezTo>
                <a:lnTo>
                  <a:pt x="81727" y="22266"/>
                </a:lnTo>
                <a:cubicBezTo>
                  <a:pt x="80332" y="22266"/>
                  <a:pt x="80332" y="22266"/>
                  <a:pt x="80332" y="22266"/>
                </a:cubicBezTo>
                <a:cubicBezTo>
                  <a:pt x="81727" y="22266"/>
                  <a:pt x="81727" y="22266"/>
                  <a:pt x="81727" y="22266"/>
                </a:cubicBezTo>
                <a:cubicBezTo>
                  <a:pt x="81727" y="22266"/>
                  <a:pt x="81727" y="22266"/>
                  <a:pt x="80332" y="20886"/>
                </a:cubicBezTo>
                <a:lnTo>
                  <a:pt x="81727" y="20886"/>
                </a:lnTo>
                <a:lnTo>
                  <a:pt x="83122" y="20886"/>
                </a:lnTo>
                <a:close/>
                <a:moveTo>
                  <a:pt x="66179" y="13990"/>
                </a:moveTo>
                <a:lnTo>
                  <a:pt x="66179" y="13990"/>
                </a:lnTo>
                <a:cubicBezTo>
                  <a:pt x="64784" y="13990"/>
                  <a:pt x="64784" y="13990"/>
                  <a:pt x="64784" y="13990"/>
                </a:cubicBezTo>
                <a:cubicBezTo>
                  <a:pt x="64784" y="13990"/>
                  <a:pt x="64784" y="13990"/>
                  <a:pt x="63388" y="13990"/>
                </a:cubicBezTo>
                <a:cubicBezTo>
                  <a:pt x="63388" y="13990"/>
                  <a:pt x="63388" y="13990"/>
                  <a:pt x="64784" y="13990"/>
                </a:cubicBezTo>
                <a:cubicBezTo>
                  <a:pt x="63388" y="13990"/>
                  <a:pt x="61993" y="13990"/>
                  <a:pt x="61993" y="13990"/>
                </a:cubicBezTo>
                <a:cubicBezTo>
                  <a:pt x="61993" y="13990"/>
                  <a:pt x="61993" y="13990"/>
                  <a:pt x="61993" y="12610"/>
                </a:cubicBezTo>
                <a:cubicBezTo>
                  <a:pt x="63388" y="12610"/>
                  <a:pt x="63388" y="12610"/>
                  <a:pt x="63388" y="12610"/>
                </a:cubicBezTo>
                <a:cubicBezTo>
                  <a:pt x="63388" y="13990"/>
                  <a:pt x="63388" y="12610"/>
                  <a:pt x="64784" y="13990"/>
                </a:cubicBezTo>
                <a:lnTo>
                  <a:pt x="64784" y="12610"/>
                </a:lnTo>
                <a:cubicBezTo>
                  <a:pt x="64784" y="12610"/>
                  <a:pt x="64784" y="12610"/>
                  <a:pt x="64784" y="13990"/>
                </a:cubicBezTo>
                <a:cubicBezTo>
                  <a:pt x="64784" y="12610"/>
                  <a:pt x="64784" y="12610"/>
                  <a:pt x="66179" y="12610"/>
                </a:cubicBezTo>
                <a:cubicBezTo>
                  <a:pt x="66179" y="12610"/>
                  <a:pt x="66179" y="13990"/>
                  <a:pt x="67574" y="13990"/>
                </a:cubicBezTo>
                <a:cubicBezTo>
                  <a:pt x="66179" y="13990"/>
                  <a:pt x="66179" y="13990"/>
                  <a:pt x="66179" y="13990"/>
                </a:cubicBezTo>
                <a:close/>
                <a:moveTo>
                  <a:pt x="61993" y="13990"/>
                </a:moveTo>
                <a:lnTo>
                  <a:pt x="61993" y="13990"/>
                </a:lnTo>
                <a:cubicBezTo>
                  <a:pt x="63388" y="13990"/>
                  <a:pt x="63388" y="13990"/>
                  <a:pt x="63388" y="13990"/>
                </a:cubicBezTo>
                <a:lnTo>
                  <a:pt x="63388" y="15369"/>
                </a:lnTo>
                <a:cubicBezTo>
                  <a:pt x="61993" y="15369"/>
                  <a:pt x="61993" y="15369"/>
                  <a:pt x="61993" y="15369"/>
                </a:cubicBezTo>
                <a:cubicBezTo>
                  <a:pt x="61993" y="16748"/>
                  <a:pt x="61993" y="16748"/>
                  <a:pt x="61993" y="16748"/>
                </a:cubicBezTo>
                <a:cubicBezTo>
                  <a:pt x="60598" y="16748"/>
                  <a:pt x="60598" y="16748"/>
                  <a:pt x="60598" y="16748"/>
                </a:cubicBezTo>
                <a:cubicBezTo>
                  <a:pt x="60598" y="16748"/>
                  <a:pt x="60598" y="16748"/>
                  <a:pt x="61993" y="16748"/>
                </a:cubicBezTo>
                <a:cubicBezTo>
                  <a:pt x="60598" y="16748"/>
                  <a:pt x="60598" y="15369"/>
                  <a:pt x="60598" y="15369"/>
                </a:cubicBezTo>
                <a:lnTo>
                  <a:pt x="60598" y="16748"/>
                </a:lnTo>
                <a:cubicBezTo>
                  <a:pt x="59202" y="16748"/>
                  <a:pt x="59202" y="15369"/>
                  <a:pt x="59202" y="15369"/>
                </a:cubicBezTo>
                <a:cubicBezTo>
                  <a:pt x="60598" y="15369"/>
                  <a:pt x="60598" y="15369"/>
                  <a:pt x="60598" y="15369"/>
                </a:cubicBezTo>
                <a:cubicBezTo>
                  <a:pt x="60598" y="15369"/>
                  <a:pt x="60598" y="15369"/>
                  <a:pt x="59202" y="15369"/>
                </a:cubicBezTo>
                <a:cubicBezTo>
                  <a:pt x="59202" y="15369"/>
                  <a:pt x="59202" y="15369"/>
                  <a:pt x="59202" y="13990"/>
                </a:cubicBezTo>
                <a:cubicBezTo>
                  <a:pt x="59202" y="13990"/>
                  <a:pt x="59202" y="13990"/>
                  <a:pt x="57807" y="13990"/>
                </a:cubicBezTo>
                <a:cubicBezTo>
                  <a:pt x="57807" y="13990"/>
                  <a:pt x="57807" y="13990"/>
                  <a:pt x="59202" y="13990"/>
                </a:cubicBezTo>
                <a:cubicBezTo>
                  <a:pt x="59202" y="13990"/>
                  <a:pt x="59202" y="13990"/>
                  <a:pt x="60598" y="13990"/>
                </a:cubicBezTo>
                <a:lnTo>
                  <a:pt x="61993" y="13990"/>
                </a:lnTo>
                <a:close/>
                <a:moveTo>
                  <a:pt x="52225" y="40394"/>
                </a:moveTo>
                <a:lnTo>
                  <a:pt x="52225" y="40394"/>
                </a:lnTo>
                <a:lnTo>
                  <a:pt x="53621" y="40394"/>
                </a:lnTo>
                <a:cubicBezTo>
                  <a:pt x="52225" y="40394"/>
                  <a:pt x="52225" y="40394"/>
                  <a:pt x="52225" y="40394"/>
                </a:cubicBezTo>
                <a:cubicBezTo>
                  <a:pt x="50830" y="40394"/>
                  <a:pt x="50830" y="40394"/>
                  <a:pt x="50830" y="40394"/>
                </a:cubicBezTo>
                <a:cubicBezTo>
                  <a:pt x="50830" y="40394"/>
                  <a:pt x="50830" y="40394"/>
                  <a:pt x="49435" y="40394"/>
                </a:cubicBezTo>
                <a:cubicBezTo>
                  <a:pt x="50830" y="40394"/>
                  <a:pt x="50830" y="40394"/>
                  <a:pt x="50830" y="40394"/>
                </a:cubicBezTo>
                <a:lnTo>
                  <a:pt x="50830" y="39014"/>
                </a:lnTo>
                <a:lnTo>
                  <a:pt x="50830" y="40394"/>
                </a:lnTo>
                <a:cubicBezTo>
                  <a:pt x="50830" y="39014"/>
                  <a:pt x="49435" y="39014"/>
                  <a:pt x="49435" y="39014"/>
                </a:cubicBezTo>
                <a:lnTo>
                  <a:pt x="50830" y="39014"/>
                </a:lnTo>
                <a:cubicBezTo>
                  <a:pt x="50830" y="37635"/>
                  <a:pt x="50830" y="37635"/>
                  <a:pt x="50830" y="37635"/>
                </a:cubicBezTo>
                <a:cubicBezTo>
                  <a:pt x="50830" y="37635"/>
                  <a:pt x="50830" y="37635"/>
                  <a:pt x="49435" y="37635"/>
                </a:cubicBezTo>
                <a:lnTo>
                  <a:pt x="49435" y="36256"/>
                </a:lnTo>
                <a:cubicBezTo>
                  <a:pt x="49435" y="34876"/>
                  <a:pt x="49435" y="34876"/>
                  <a:pt x="49435" y="34876"/>
                </a:cubicBezTo>
                <a:lnTo>
                  <a:pt x="50830" y="34876"/>
                </a:lnTo>
                <a:lnTo>
                  <a:pt x="49435" y="34876"/>
                </a:lnTo>
                <a:cubicBezTo>
                  <a:pt x="50830" y="34876"/>
                  <a:pt x="50830" y="34876"/>
                  <a:pt x="50830" y="34876"/>
                </a:cubicBezTo>
                <a:cubicBezTo>
                  <a:pt x="50830" y="36256"/>
                  <a:pt x="50830" y="36256"/>
                  <a:pt x="50830" y="36256"/>
                </a:cubicBezTo>
                <a:cubicBezTo>
                  <a:pt x="50830" y="37635"/>
                  <a:pt x="50830" y="37635"/>
                  <a:pt x="50830" y="37635"/>
                </a:cubicBezTo>
                <a:cubicBezTo>
                  <a:pt x="52225" y="37635"/>
                  <a:pt x="52225" y="37635"/>
                  <a:pt x="52225" y="37635"/>
                </a:cubicBezTo>
                <a:cubicBezTo>
                  <a:pt x="52225" y="39014"/>
                  <a:pt x="52225" y="39014"/>
                  <a:pt x="52225" y="39014"/>
                </a:cubicBezTo>
                <a:lnTo>
                  <a:pt x="53621" y="39014"/>
                </a:lnTo>
                <a:cubicBezTo>
                  <a:pt x="53621" y="39014"/>
                  <a:pt x="52225" y="39014"/>
                  <a:pt x="52225" y="40394"/>
                </a:cubicBezTo>
                <a:close/>
                <a:moveTo>
                  <a:pt x="49435" y="36256"/>
                </a:moveTo>
                <a:lnTo>
                  <a:pt x="49435" y="36256"/>
                </a:lnTo>
                <a:close/>
                <a:moveTo>
                  <a:pt x="49435" y="37635"/>
                </a:moveTo>
                <a:lnTo>
                  <a:pt x="49435" y="37635"/>
                </a:lnTo>
                <a:cubicBezTo>
                  <a:pt x="49435" y="37635"/>
                  <a:pt x="49435" y="37635"/>
                  <a:pt x="47840" y="37635"/>
                </a:cubicBezTo>
                <a:cubicBezTo>
                  <a:pt x="49435" y="37635"/>
                  <a:pt x="49435" y="39014"/>
                  <a:pt x="49435" y="39014"/>
                </a:cubicBezTo>
                <a:cubicBezTo>
                  <a:pt x="47840" y="39014"/>
                  <a:pt x="47840" y="39014"/>
                  <a:pt x="47840" y="39014"/>
                </a:cubicBezTo>
                <a:cubicBezTo>
                  <a:pt x="46445" y="39014"/>
                  <a:pt x="46445" y="40394"/>
                  <a:pt x="46445" y="40394"/>
                </a:cubicBezTo>
                <a:cubicBezTo>
                  <a:pt x="46445" y="39014"/>
                  <a:pt x="46445" y="39014"/>
                  <a:pt x="46445" y="39014"/>
                </a:cubicBezTo>
                <a:cubicBezTo>
                  <a:pt x="46445" y="39014"/>
                  <a:pt x="46445" y="39014"/>
                  <a:pt x="47840" y="39014"/>
                </a:cubicBezTo>
                <a:cubicBezTo>
                  <a:pt x="46445" y="39014"/>
                  <a:pt x="46445" y="39014"/>
                  <a:pt x="46445" y="37635"/>
                </a:cubicBezTo>
                <a:cubicBezTo>
                  <a:pt x="46445" y="37635"/>
                  <a:pt x="46445" y="37635"/>
                  <a:pt x="47840" y="37635"/>
                </a:cubicBezTo>
                <a:cubicBezTo>
                  <a:pt x="47840" y="37635"/>
                  <a:pt x="47840" y="37635"/>
                  <a:pt x="47840" y="36256"/>
                </a:cubicBezTo>
                <a:cubicBezTo>
                  <a:pt x="47840" y="37635"/>
                  <a:pt x="47840" y="37635"/>
                  <a:pt x="47840" y="37635"/>
                </a:cubicBezTo>
                <a:cubicBezTo>
                  <a:pt x="47840" y="37635"/>
                  <a:pt x="49435" y="36256"/>
                  <a:pt x="49435" y="37635"/>
                </a:cubicBezTo>
                <a:close/>
                <a:moveTo>
                  <a:pt x="46445" y="53004"/>
                </a:moveTo>
                <a:lnTo>
                  <a:pt x="46445" y="53004"/>
                </a:lnTo>
                <a:lnTo>
                  <a:pt x="46445" y="51625"/>
                </a:lnTo>
                <a:lnTo>
                  <a:pt x="47840" y="51625"/>
                </a:lnTo>
                <a:lnTo>
                  <a:pt x="49435" y="50049"/>
                </a:lnTo>
                <a:lnTo>
                  <a:pt x="50830" y="50049"/>
                </a:lnTo>
                <a:cubicBezTo>
                  <a:pt x="50830" y="50049"/>
                  <a:pt x="50830" y="50049"/>
                  <a:pt x="52225" y="50049"/>
                </a:cubicBezTo>
                <a:lnTo>
                  <a:pt x="53621" y="50049"/>
                </a:lnTo>
                <a:cubicBezTo>
                  <a:pt x="53621" y="50049"/>
                  <a:pt x="53621" y="50049"/>
                  <a:pt x="53621" y="48669"/>
                </a:cubicBezTo>
                <a:cubicBezTo>
                  <a:pt x="55016" y="48669"/>
                  <a:pt x="55016" y="50049"/>
                  <a:pt x="55016" y="50049"/>
                </a:cubicBezTo>
                <a:lnTo>
                  <a:pt x="55016" y="48669"/>
                </a:lnTo>
                <a:cubicBezTo>
                  <a:pt x="56411" y="48669"/>
                  <a:pt x="56411" y="48669"/>
                  <a:pt x="56411" y="48669"/>
                </a:cubicBezTo>
                <a:lnTo>
                  <a:pt x="56411" y="50049"/>
                </a:lnTo>
                <a:lnTo>
                  <a:pt x="57807" y="48669"/>
                </a:lnTo>
                <a:cubicBezTo>
                  <a:pt x="57807" y="48669"/>
                  <a:pt x="57807" y="48669"/>
                  <a:pt x="57807" y="50049"/>
                </a:cubicBezTo>
                <a:cubicBezTo>
                  <a:pt x="57807" y="48669"/>
                  <a:pt x="57807" y="48669"/>
                  <a:pt x="57807" y="48669"/>
                </a:cubicBezTo>
                <a:cubicBezTo>
                  <a:pt x="57807" y="50049"/>
                  <a:pt x="57807" y="50049"/>
                  <a:pt x="57807" y="50049"/>
                </a:cubicBezTo>
                <a:lnTo>
                  <a:pt x="57807" y="51625"/>
                </a:lnTo>
                <a:cubicBezTo>
                  <a:pt x="59202" y="51625"/>
                  <a:pt x="59202" y="51625"/>
                  <a:pt x="59202" y="51625"/>
                </a:cubicBezTo>
                <a:cubicBezTo>
                  <a:pt x="59202" y="51625"/>
                  <a:pt x="59202" y="51625"/>
                  <a:pt x="60598" y="51625"/>
                </a:cubicBezTo>
                <a:cubicBezTo>
                  <a:pt x="60598" y="53004"/>
                  <a:pt x="60598" y="53004"/>
                  <a:pt x="60598" y="53004"/>
                </a:cubicBezTo>
                <a:lnTo>
                  <a:pt x="61993" y="53004"/>
                </a:lnTo>
                <a:lnTo>
                  <a:pt x="63388" y="53004"/>
                </a:lnTo>
                <a:cubicBezTo>
                  <a:pt x="63388" y="51625"/>
                  <a:pt x="63388" y="51625"/>
                  <a:pt x="64784" y="51625"/>
                </a:cubicBezTo>
                <a:lnTo>
                  <a:pt x="64784" y="53004"/>
                </a:lnTo>
                <a:cubicBezTo>
                  <a:pt x="66179" y="53004"/>
                  <a:pt x="66179" y="53004"/>
                  <a:pt x="66179" y="53004"/>
                </a:cubicBezTo>
                <a:lnTo>
                  <a:pt x="67574" y="53004"/>
                </a:lnTo>
                <a:cubicBezTo>
                  <a:pt x="67574" y="53004"/>
                  <a:pt x="67574" y="53004"/>
                  <a:pt x="68970" y="53004"/>
                </a:cubicBezTo>
                <a:cubicBezTo>
                  <a:pt x="70365" y="53004"/>
                  <a:pt x="70365" y="53004"/>
                  <a:pt x="70365" y="53004"/>
                </a:cubicBezTo>
                <a:cubicBezTo>
                  <a:pt x="70365" y="53004"/>
                  <a:pt x="70365" y="53004"/>
                  <a:pt x="71960" y="54384"/>
                </a:cubicBezTo>
                <a:cubicBezTo>
                  <a:pt x="70365" y="54384"/>
                  <a:pt x="70365" y="54384"/>
                  <a:pt x="70365" y="54384"/>
                </a:cubicBezTo>
                <a:cubicBezTo>
                  <a:pt x="70365" y="55763"/>
                  <a:pt x="70365" y="55763"/>
                  <a:pt x="70365" y="55763"/>
                </a:cubicBezTo>
                <a:lnTo>
                  <a:pt x="71960" y="57142"/>
                </a:lnTo>
                <a:lnTo>
                  <a:pt x="71960" y="58522"/>
                </a:lnTo>
                <a:cubicBezTo>
                  <a:pt x="73355" y="58522"/>
                  <a:pt x="71960" y="59901"/>
                  <a:pt x="73355" y="59901"/>
                </a:cubicBezTo>
                <a:cubicBezTo>
                  <a:pt x="73355" y="61280"/>
                  <a:pt x="73355" y="61280"/>
                  <a:pt x="74750" y="62660"/>
                </a:cubicBezTo>
                <a:lnTo>
                  <a:pt x="74750" y="61280"/>
                </a:lnTo>
                <a:lnTo>
                  <a:pt x="74750" y="62660"/>
                </a:lnTo>
                <a:cubicBezTo>
                  <a:pt x="74750" y="62660"/>
                  <a:pt x="74750" y="62660"/>
                  <a:pt x="76146" y="62660"/>
                </a:cubicBezTo>
                <a:lnTo>
                  <a:pt x="76146" y="64039"/>
                </a:lnTo>
                <a:cubicBezTo>
                  <a:pt x="77541" y="64039"/>
                  <a:pt x="77541" y="64039"/>
                  <a:pt x="77541" y="64039"/>
                </a:cubicBezTo>
                <a:cubicBezTo>
                  <a:pt x="78936" y="64039"/>
                  <a:pt x="78936" y="64039"/>
                  <a:pt x="78936" y="64039"/>
                </a:cubicBezTo>
                <a:lnTo>
                  <a:pt x="80332" y="64039"/>
                </a:lnTo>
                <a:cubicBezTo>
                  <a:pt x="80332" y="64039"/>
                  <a:pt x="80332" y="64039"/>
                  <a:pt x="80332" y="65418"/>
                </a:cubicBezTo>
                <a:lnTo>
                  <a:pt x="78936" y="65418"/>
                </a:lnTo>
                <a:cubicBezTo>
                  <a:pt x="78936" y="65418"/>
                  <a:pt x="78936" y="65418"/>
                  <a:pt x="78936" y="66798"/>
                </a:cubicBezTo>
                <a:cubicBezTo>
                  <a:pt x="78936" y="68374"/>
                  <a:pt x="78936" y="68374"/>
                  <a:pt x="77541" y="68374"/>
                </a:cubicBezTo>
                <a:cubicBezTo>
                  <a:pt x="77541" y="68374"/>
                  <a:pt x="77541" y="68374"/>
                  <a:pt x="77541" y="69753"/>
                </a:cubicBezTo>
                <a:lnTo>
                  <a:pt x="76146" y="69753"/>
                </a:lnTo>
                <a:cubicBezTo>
                  <a:pt x="76146" y="71133"/>
                  <a:pt x="74750" y="71133"/>
                  <a:pt x="74750" y="71133"/>
                </a:cubicBezTo>
                <a:cubicBezTo>
                  <a:pt x="74750" y="72512"/>
                  <a:pt x="74750" y="72512"/>
                  <a:pt x="74750" y="72512"/>
                </a:cubicBezTo>
                <a:lnTo>
                  <a:pt x="73355" y="72512"/>
                </a:lnTo>
                <a:lnTo>
                  <a:pt x="73355" y="73891"/>
                </a:lnTo>
                <a:cubicBezTo>
                  <a:pt x="73355" y="73891"/>
                  <a:pt x="73355" y="73891"/>
                  <a:pt x="73355" y="75270"/>
                </a:cubicBezTo>
                <a:cubicBezTo>
                  <a:pt x="74750" y="76650"/>
                  <a:pt x="74750" y="76650"/>
                  <a:pt x="74750" y="76650"/>
                </a:cubicBezTo>
                <a:cubicBezTo>
                  <a:pt x="74750" y="78029"/>
                  <a:pt x="74750" y="78029"/>
                  <a:pt x="74750" y="78029"/>
                </a:cubicBezTo>
                <a:lnTo>
                  <a:pt x="74750" y="79408"/>
                </a:lnTo>
                <a:cubicBezTo>
                  <a:pt x="74750" y="79408"/>
                  <a:pt x="74750" y="79408"/>
                  <a:pt x="73355" y="79408"/>
                </a:cubicBezTo>
                <a:cubicBezTo>
                  <a:pt x="71960" y="80788"/>
                  <a:pt x="71960" y="80788"/>
                  <a:pt x="71960" y="80788"/>
                </a:cubicBezTo>
                <a:lnTo>
                  <a:pt x="71960" y="82167"/>
                </a:lnTo>
                <a:lnTo>
                  <a:pt x="71960" y="83546"/>
                </a:lnTo>
                <a:cubicBezTo>
                  <a:pt x="71960" y="83546"/>
                  <a:pt x="70365" y="83546"/>
                  <a:pt x="70365" y="84926"/>
                </a:cubicBezTo>
                <a:lnTo>
                  <a:pt x="70365" y="86305"/>
                </a:lnTo>
                <a:lnTo>
                  <a:pt x="68970" y="86305"/>
                </a:lnTo>
                <a:cubicBezTo>
                  <a:pt x="68970" y="87684"/>
                  <a:pt x="67574" y="87684"/>
                  <a:pt x="67574" y="89064"/>
                </a:cubicBezTo>
                <a:cubicBezTo>
                  <a:pt x="66179" y="89064"/>
                  <a:pt x="66179" y="89064"/>
                  <a:pt x="66179" y="89064"/>
                </a:cubicBezTo>
                <a:cubicBezTo>
                  <a:pt x="64784" y="89064"/>
                  <a:pt x="64784" y="89064"/>
                  <a:pt x="64784" y="89064"/>
                </a:cubicBezTo>
                <a:lnTo>
                  <a:pt x="63388" y="89064"/>
                </a:lnTo>
                <a:cubicBezTo>
                  <a:pt x="63388" y="90640"/>
                  <a:pt x="63388" y="89064"/>
                  <a:pt x="63388" y="89064"/>
                </a:cubicBezTo>
                <a:cubicBezTo>
                  <a:pt x="63388" y="90640"/>
                  <a:pt x="63388" y="90640"/>
                  <a:pt x="63388" y="90640"/>
                </a:cubicBezTo>
                <a:cubicBezTo>
                  <a:pt x="61993" y="90640"/>
                  <a:pt x="61993" y="89064"/>
                  <a:pt x="61993" y="89064"/>
                </a:cubicBezTo>
                <a:cubicBezTo>
                  <a:pt x="61993" y="87684"/>
                  <a:pt x="61993" y="87684"/>
                  <a:pt x="61993" y="87684"/>
                </a:cubicBezTo>
                <a:cubicBezTo>
                  <a:pt x="61993" y="87684"/>
                  <a:pt x="61993" y="86305"/>
                  <a:pt x="60598" y="86305"/>
                </a:cubicBezTo>
                <a:cubicBezTo>
                  <a:pt x="60598" y="84926"/>
                  <a:pt x="60598" y="84926"/>
                  <a:pt x="60598" y="84926"/>
                </a:cubicBezTo>
                <a:cubicBezTo>
                  <a:pt x="60598" y="84926"/>
                  <a:pt x="60598" y="84926"/>
                  <a:pt x="60598" y="83546"/>
                </a:cubicBezTo>
                <a:cubicBezTo>
                  <a:pt x="60598" y="82167"/>
                  <a:pt x="59202" y="82167"/>
                  <a:pt x="59202" y="82167"/>
                </a:cubicBezTo>
                <a:lnTo>
                  <a:pt x="59202" y="80788"/>
                </a:lnTo>
                <a:cubicBezTo>
                  <a:pt x="59202" y="79408"/>
                  <a:pt x="59202" y="79408"/>
                  <a:pt x="59202" y="79408"/>
                </a:cubicBezTo>
                <a:lnTo>
                  <a:pt x="59202" y="78029"/>
                </a:lnTo>
                <a:cubicBezTo>
                  <a:pt x="59202" y="76650"/>
                  <a:pt x="59202" y="76650"/>
                  <a:pt x="59202" y="76650"/>
                </a:cubicBezTo>
                <a:cubicBezTo>
                  <a:pt x="59202" y="75270"/>
                  <a:pt x="59202" y="75270"/>
                  <a:pt x="59202" y="75270"/>
                </a:cubicBezTo>
                <a:cubicBezTo>
                  <a:pt x="59202" y="75270"/>
                  <a:pt x="59202" y="75270"/>
                  <a:pt x="59202" y="73891"/>
                </a:cubicBezTo>
                <a:lnTo>
                  <a:pt x="59202" y="72512"/>
                </a:lnTo>
                <a:cubicBezTo>
                  <a:pt x="57807" y="72512"/>
                  <a:pt x="57807" y="72512"/>
                  <a:pt x="57807" y="72512"/>
                </a:cubicBezTo>
                <a:cubicBezTo>
                  <a:pt x="57807" y="71133"/>
                  <a:pt x="57807" y="71133"/>
                  <a:pt x="57807" y="71133"/>
                </a:cubicBezTo>
                <a:cubicBezTo>
                  <a:pt x="56411" y="71133"/>
                  <a:pt x="56411" y="71133"/>
                  <a:pt x="56411" y="71133"/>
                </a:cubicBezTo>
                <a:cubicBezTo>
                  <a:pt x="57807" y="71133"/>
                  <a:pt x="57807" y="71133"/>
                  <a:pt x="57807" y="69753"/>
                </a:cubicBezTo>
                <a:lnTo>
                  <a:pt x="57807" y="68374"/>
                </a:lnTo>
                <a:cubicBezTo>
                  <a:pt x="56411" y="68374"/>
                  <a:pt x="57807" y="68374"/>
                  <a:pt x="56411" y="68374"/>
                </a:cubicBezTo>
                <a:cubicBezTo>
                  <a:pt x="56411" y="68374"/>
                  <a:pt x="55016" y="68374"/>
                  <a:pt x="55016" y="66798"/>
                </a:cubicBezTo>
                <a:cubicBezTo>
                  <a:pt x="55016" y="66798"/>
                  <a:pt x="55016" y="66798"/>
                  <a:pt x="53621" y="66798"/>
                </a:cubicBezTo>
                <a:cubicBezTo>
                  <a:pt x="52225" y="66798"/>
                  <a:pt x="52225" y="66798"/>
                  <a:pt x="52225" y="66798"/>
                </a:cubicBezTo>
                <a:lnTo>
                  <a:pt x="50830" y="68374"/>
                </a:lnTo>
                <a:lnTo>
                  <a:pt x="50830" y="66798"/>
                </a:lnTo>
                <a:cubicBezTo>
                  <a:pt x="50830" y="66798"/>
                  <a:pt x="50830" y="66798"/>
                  <a:pt x="50830" y="68374"/>
                </a:cubicBezTo>
                <a:cubicBezTo>
                  <a:pt x="50830" y="68374"/>
                  <a:pt x="50830" y="66798"/>
                  <a:pt x="49435" y="66798"/>
                </a:cubicBezTo>
                <a:cubicBezTo>
                  <a:pt x="49435" y="68374"/>
                  <a:pt x="49435" y="68374"/>
                  <a:pt x="49435" y="68374"/>
                </a:cubicBezTo>
                <a:cubicBezTo>
                  <a:pt x="47840" y="68374"/>
                  <a:pt x="47840" y="68374"/>
                  <a:pt x="47840" y="68374"/>
                </a:cubicBezTo>
                <a:cubicBezTo>
                  <a:pt x="46445" y="66798"/>
                  <a:pt x="46445" y="66798"/>
                  <a:pt x="46445" y="66798"/>
                </a:cubicBezTo>
                <a:cubicBezTo>
                  <a:pt x="45049" y="66798"/>
                  <a:pt x="45049" y="66798"/>
                  <a:pt x="45049" y="66798"/>
                </a:cubicBezTo>
                <a:cubicBezTo>
                  <a:pt x="45049" y="65418"/>
                  <a:pt x="45049" y="65418"/>
                  <a:pt x="45049" y="65418"/>
                </a:cubicBezTo>
                <a:cubicBezTo>
                  <a:pt x="45049" y="65418"/>
                  <a:pt x="43654" y="65418"/>
                  <a:pt x="43654" y="64039"/>
                </a:cubicBezTo>
                <a:cubicBezTo>
                  <a:pt x="43654" y="64039"/>
                  <a:pt x="43654" y="64039"/>
                  <a:pt x="42259" y="64039"/>
                </a:cubicBezTo>
                <a:cubicBezTo>
                  <a:pt x="42259" y="62660"/>
                  <a:pt x="42259" y="62660"/>
                  <a:pt x="42259" y="62660"/>
                </a:cubicBezTo>
                <a:cubicBezTo>
                  <a:pt x="43654" y="62660"/>
                  <a:pt x="43654" y="62660"/>
                  <a:pt x="43654" y="62660"/>
                </a:cubicBezTo>
                <a:cubicBezTo>
                  <a:pt x="42259" y="62660"/>
                  <a:pt x="42259" y="62660"/>
                  <a:pt x="42259" y="62660"/>
                </a:cubicBezTo>
                <a:lnTo>
                  <a:pt x="43654" y="61280"/>
                </a:lnTo>
                <a:lnTo>
                  <a:pt x="43654" y="59901"/>
                </a:lnTo>
                <a:cubicBezTo>
                  <a:pt x="43654" y="59901"/>
                  <a:pt x="43654" y="58522"/>
                  <a:pt x="42259" y="58522"/>
                </a:cubicBezTo>
                <a:cubicBezTo>
                  <a:pt x="43654" y="58522"/>
                  <a:pt x="43654" y="58522"/>
                  <a:pt x="43654" y="58522"/>
                </a:cubicBezTo>
                <a:cubicBezTo>
                  <a:pt x="43654" y="57142"/>
                  <a:pt x="43654" y="57142"/>
                  <a:pt x="43654" y="57142"/>
                </a:cubicBezTo>
                <a:cubicBezTo>
                  <a:pt x="43654" y="55763"/>
                  <a:pt x="43654" y="55763"/>
                  <a:pt x="43654" y="55763"/>
                </a:cubicBezTo>
                <a:lnTo>
                  <a:pt x="45049" y="55763"/>
                </a:lnTo>
                <a:lnTo>
                  <a:pt x="45049" y="54384"/>
                </a:lnTo>
                <a:cubicBezTo>
                  <a:pt x="46445" y="54384"/>
                  <a:pt x="46445" y="54384"/>
                  <a:pt x="46445" y="54384"/>
                </a:cubicBezTo>
                <a:cubicBezTo>
                  <a:pt x="46445" y="53004"/>
                  <a:pt x="46445" y="53004"/>
                  <a:pt x="46445" y="53004"/>
                </a:cubicBezTo>
                <a:close/>
                <a:moveTo>
                  <a:pt x="43654" y="29359"/>
                </a:moveTo>
                <a:lnTo>
                  <a:pt x="43654" y="29359"/>
                </a:lnTo>
                <a:cubicBezTo>
                  <a:pt x="43654" y="29359"/>
                  <a:pt x="43654" y="29359"/>
                  <a:pt x="43654" y="30738"/>
                </a:cubicBezTo>
                <a:cubicBezTo>
                  <a:pt x="42259" y="30738"/>
                  <a:pt x="42259" y="30738"/>
                  <a:pt x="42259" y="30738"/>
                </a:cubicBezTo>
                <a:lnTo>
                  <a:pt x="40863" y="30738"/>
                </a:lnTo>
                <a:lnTo>
                  <a:pt x="39468" y="30738"/>
                </a:lnTo>
                <a:cubicBezTo>
                  <a:pt x="39468" y="29359"/>
                  <a:pt x="40863" y="29359"/>
                  <a:pt x="40863" y="29359"/>
                </a:cubicBezTo>
                <a:cubicBezTo>
                  <a:pt x="39468" y="29359"/>
                  <a:pt x="39468" y="29359"/>
                  <a:pt x="39468" y="29359"/>
                </a:cubicBezTo>
                <a:cubicBezTo>
                  <a:pt x="39468" y="29359"/>
                  <a:pt x="39468" y="29359"/>
                  <a:pt x="40863" y="29359"/>
                </a:cubicBezTo>
                <a:cubicBezTo>
                  <a:pt x="39468" y="29359"/>
                  <a:pt x="39468" y="29359"/>
                  <a:pt x="39468" y="27783"/>
                </a:cubicBezTo>
                <a:cubicBezTo>
                  <a:pt x="39468" y="27783"/>
                  <a:pt x="39468" y="29359"/>
                  <a:pt x="39468" y="27783"/>
                </a:cubicBezTo>
                <a:lnTo>
                  <a:pt x="40863" y="27783"/>
                </a:lnTo>
                <a:cubicBezTo>
                  <a:pt x="40863" y="29359"/>
                  <a:pt x="40863" y="29359"/>
                  <a:pt x="40863" y="29359"/>
                </a:cubicBezTo>
                <a:cubicBezTo>
                  <a:pt x="40863" y="27783"/>
                  <a:pt x="40863" y="27783"/>
                  <a:pt x="40863" y="27783"/>
                </a:cubicBezTo>
                <a:lnTo>
                  <a:pt x="42259" y="27783"/>
                </a:lnTo>
                <a:cubicBezTo>
                  <a:pt x="42259" y="27783"/>
                  <a:pt x="42259" y="27783"/>
                  <a:pt x="43654" y="27783"/>
                </a:cubicBezTo>
                <a:lnTo>
                  <a:pt x="45049" y="27783"/>
                </a:lnTo>
                <a:cubicBezTo>
                  <a:pt x="45049" y="29359"/>
                  <a:pt x="45049" y="29359"/>
                  <a:pt x="45049" y="29359"/>
                </a:cubicBezTo>
                <a:cubicBezTo>
                  <a:pt x="45049" y="29359"/>
                  <a:pt x="45049" y="29359"/>
                  <a:pt x="43654" y="29359"/>
                </a:cubicBezTo>
                <a:close/>
                <a:moveTo>
                  <a:pt x="56411" y="68374"/>
                </a:moveTo>
                <a:lnTo>
                  <a:pt x="56411" y="68374"/>
                </a:lnTo>
                <a:close/>
                <a:moveTo>
                  <a:pt x="76146" y="82167"/>
                </a:moveTo>
                <a:lnTo>
                  <a:pt x="76146" y="82167"/>
                </a:lnTo>
                <a:lnTo>
                  <a:pt x="76146" y="80788"/>
                </a:lnTo>
                <a:cubicBezTo>
                  <a:pt x="76146" y="80788"/>
                  <a:pt x="76146" y="80788"/>
                  <a:pt x="76146" y="79408"/>
                </a:cubicBezTo>
                <a:cubicBezTo>
                  <a:pt x="77541" y="79408"/>
                  <a:pt x="77541" y="79408"/>
                  <a:pt x="77541" y="79408"/>
                </a:cubicBezTo>
                <a:cubicBezTo>
                  <a:pt x="77541" y="78029"/>
                  <a:pt x="77541" y="78029"/>
                  <a:pt x="77541" y="78029"/>
                </a:cubicBezTo>
                <a:cubicBezTo>
                  <a:pt x="77541" y="78029"/>
                  <a:pt x="77541" y="78029"/>
                  <a:pt x="78936" y="78029"/>
                </a:cubicBezTo>
                <a:cubicBezTo>
                  <a:pt x="78936" y="78029"/>
                  <a:pt x="78936" y="78029"/>
                  <a:pt x="78936" y="76650"/>
                </a:cubicBezTo>
                <a:cubicBezTo>
                  <a:pt x="78936" y="76650"/>
                  <a:pt x="78936" y="76650"/>
                  <a:pt x="78936" y="78029"/>
                </a:cubicBezTo>
                <a:cubicBezTo>
                  <a:pt x="80332" y="78029"/>
                  <a:pt x="78936" y="78029"/>
                  <a:pt x="80332" y="78029"/>
                </a:cubicBezTo>
                <a:cubicBezTo>
                  <a:pt x="80332" y="78029"/>
                  <a:pt x="80332" y="78029"/>
                  <a:pt x="80332" y="79408"/>
                </a:cubicBezTo>
                <a:cubicBezTo>
                  <a:pt x="78936" y="79408"/>
                  <a:pt x="78936" y="79408"/>
                  <a:pt x="78936" y="79408"/>
                </a:cubicBezTo>
                <a:lnTo>
                  <a:pt x="78936" y="80788"/>
                </a:lnTo>
                <a:cubicBezTo>
                  <a:pt x="78936" y="80788"/>
                  <a:pt x="78936" y="82167"/>
                  <a:pt x="78936" y="83546"/>
                </a:cubicBezTo>
                <a:cubicBezTo>
                  <a:pt x="78936" y="83546"/>
                  <a:pt x="77541" y="83546"/>
                  <a:pt x="77541" y="84926"/>
                </a:cubicBezTo>
                <a:cubicBezTo>
                  <a:pt x="76146" y="84926"/>
                  <a:pt x="76146" y="84926"/>
                  <a:pt x="76146" y="83546"/>
                </a:cubicBezTo>
                <a:cubicBezTo>
                  <a:pt x="76146" y="83546"/>
                  <a:pt x="76146" y="83546"/>
                  <a:pt x="76146" y="82167"/>
                </a:cubicBezTo>
                <a:close/>
                <a:moveTo>
                  <a:pt x="70365" y="50049"/>
                </a:moveTo>
                <a:lnTo>
                  <a:pt x="70365" y="50049"/>
                </a:lnTo>
                <a:close/>
                <a:moveTo>
                  <a:pt x="66179" y="50049"/>
                </a:moveTo>
                <a:lnTo>
                  <a:pt x="66179" y="50049"/>
                </a:lnTo>
                <a:cubicBezTo>
                  <a:pt x="64784" y="50049"/>
                  <a:pt x="64784" y="50049"/>
                  <a:pt x="64784" y="50049"/>
                </a:cubicBezTo>
                <a:cubicBezTo>
                  <a:pt x="66179" y="50049"/>
                  <a:pt x="66179" y="50049"/>
                  <a:pt x="66179" y="50049"/>
                </a:cubicBezTo>
                <a:close/>
                <a:moveTo>
                  <a:pt x="60598" y="48669"/>
                </a:moveTo>
                <a:lnTo>
                  <a:pt x="60598" y="48669"/>
                </a:lnTo>
                <a:lnTo>
                  <a:pt x="60598" y="50049"/>
                </a:lnTo>
                <a:cubicBezTo>
                  <a:pt x="60598" y="48669"/>
                  <a:pt x="59202" y="48669"/>
                  <a:pt x="59202" y="48669"/>
                </a:cubicBezTo>
                <a:lnTo>
                  <a:pt x="60598" y="48669"/>
                </a:lnTo>
                <a:close/>
                <a:moveTo>
                  <a:pt x="57807" y="47290"/>
                </a:moveTo>
                <a:lnTo>
                  <a:pt x="57807" y="47290"/>
                </a:lnTo>
                <a:cubicBezTo>
                  <a:pt x="56411" y="47290"/>
                  <a:pt x="56411" y="48669"/>
                  <a:pt x="56411" y="48669"/>
                </a:cubicBezTo>
                <a:cubicBezTo>
                  <a:pt x="56411" y="47290"/>
                  <a:pt x="56411" y="47290"/>
                  <a:pt x="56411" y="47290"/>
                </a:cubicBezTo>
                <a:cubicBezTo>
                  <a:pt x="56411" y="47290"/>
                  <a:pt x="56411" y="47290"/>
                  <a:pt x="57807" y="47290"/>
                </a:cubicBezTo>
                <a:close/>
                <a:moveTo>
                  <a:pt x="57807" y="45911"/>
                </a:moveTo>
                <a:lnTo>
                  <a:pt x="57807" y="45911"/>
                </a:lnTo>
                <a:cubicBezTo>
                  <a:pt x="56411" y="45911"/>
                  <a:pt x="56411" y="45911"/>
                  <a:pt x="56411" y="45911"/>
                </a:cubicBezTo>
                <a:lnTo>
                  <a:pt x="57807" y="45911"/>
                </a:lnTo>
                <a:close/>
                <a:moveTo>
                  <a:pt x="40863" y="20886"/>
                </a:moveTo>
                <a:lnTo>
                  <a:pt x="40863" y="20886"/>
                </a:lnTo>
                <a:lnTo>
                  <a:pt x="39468" y="20886"/>
                </a:lnTo>
                <a:cubicBezTo>
                  <a:pt x="39468" y="20886"/>
                  <a:pt x="39468" y="20886"/>
                  <a:pt x="39468" y="19507"/>
                </a:cubicBezTo>
                <a:cubicBezTo>
                  <a:pt x="39468" y="19507"/>
                  <a:pt x="39468" y="19507"/>
                  <a:pt x="40863" y="19507"/>
                </a:cubicBezTo>
                <a:cubicBezTo>
                  <a:pt x="40863" y="19507"/>
                  <a:pt x="39468" y="19507"/>
                  <a:pt x="39468" y="20886"/>
                </a:cubicBezTo>
                <a:cubicBezTo>
                  <a:pt x="40863" y="20886"/>
                  <a:pt x="40863" y="20886"/>
                  <a:pt x="40863" y="20886"/>
                </a:cubicBezTo>
                <a:close/>
                <a:moveTo>
                  <a:pt x="39468" y="19507"/>
                </a:moveTo>
                <a:lnTo>
                  <a:pt x="39468" y="19507"/>
                </a:lnTo>
                <a:close/>
                <a:moveTo>
                  <a:pt x="38073" y="19507"/>
                </a:moveTo>
                <a:lnTo>
                  <a:pt x="38073" y="19507"/>
                </a:lnTo>
                <a:lnTo>
                  <a:pt x="39468" y="19507"/>
                </a:lnTo>
                <a:lnTo>
                  <a:pt x="38073" y="19507"/>
                </a:lnTo>
                <a:close/>
                <a:moveTo>
                  <a:pt x="39468" y="18128"/>
                </a:moveTo>
                <a:lnTo>
                  <a:pt x="39468" y="18128"/>
                </a:lnTo>
                <a:lnTo>
                  <a:pt x="39468" y="16748"/>
                </a:lnTo>
                <a:lnTo>
                  <a:pt x="39468" y="18128"/>
                </a:lnTo>
                <a:close/>
                <a:moveTo>
                  <a:pt x="39468" y="18128"/>
                </a:moveTo>
                <a:lnTo>
                  <a:pt x="39468" y="18128"/>
                </a:lnTo>
                <a:close/>
                <a:moveTo>
                  <a:pt x="39468" y="18128"/>
                </a:moveTo>
                <a:lnTo>
                  <a:pt x="39468" y="18128"/>
                </a:lnTo>
                <a:close/>
                <a:moveTo>
                  <a:pt x="39468" y="18128"/>
                </a:moveTo>
                <a:lnTo>
                  <a:pt x="39468" y="18128"/>
                </a:lnTo>
                <a:close/>
                <a:moveTo>
                  <a:pt x="39468" y="22266"/>
                </a:moveTo>
                <a:lnTo>
                  <a:pt x="39468" y="22266"/>
                </a:lnTo>
                <a:close/>
                <a:moveTo>
                  <a:pt x="30897" y="34876"/>
                </a:moveTo>
                <a:lnTo>
                  <a:pt x="30897" y="34876"/>
                </a:lnTo>
                <a:close/>
                <a:moveTo>
                  <a:pt x="26710" y="47290"/>
                </a:moveTo>
                <a:lnTo>
                  <a:pt x="26710" y="47290"/>
                </a:lnTo>
                <a:cubicBezTo>
                  <a:pt x="26710" y="45911"/>
                  <a:pt x="26710" y="45911"/>
                  <a:pt x="26710" y="45911"/>
                </a:cubicBezTo>
                <a:lnTo>
                  <a:pt x="26710" y="47290"/>
                </a:lnTo>
                <a:lnTo>
                  <a:pt x="26710" y="45911"/>
                </a:lnTo>
                <a:cubicBezTo>
                  <a:pt x="25315" y="45911"/>
                  <a:pt x="25315" y="45911"/>
                  <a:pt x="25315" y="45911"/>
                </a:cubicBezTo>
                <a:lnTo>
                  <a:pt x="23920" y="45911"/>
                </a:lnTo>
                <a:lnTo>
                  <a:pt x="25315" y="45911"/>
                </a:lnTo>
                <a:cubicBezTo>
                  <a:pt x="25315" y="44532"/>
                  <a:pt x="25315" y="44532"/>
                  <a:pt x="25315" y="44532"/>
                </a:cubicBezTo>
                <a:cubicBezTo>
                  <a:pt x="25315" y="44532"/>
                  <a:pt x="25315" y="44532"/>
                  <a:pt x="25315" y="43152"/>
                </a:cubicBezTo>
                <a:lnTo>
                  <a:pt x="26710" y="43152"/>
                </a:lnTo>
                <a:cubicBezTo>
                  <a:pt x="26710" y="44532"/>
                  <a:pt x="25315" y="44532"/>
                  <a:pt x="25315" y="44532"/>
                </a:cubicBezTo>
                <a:cubicBezTo>
                  <a:pt x="25315" y="44532"/>
                  <a:pt x="25315" y="44532"/>
                  <a:pt x="26710" y="44532"/>
                </a:cubicBezTo>
                <a:cubicBezTo>
                  <a:pt x="26710" y="44532"/>
                  <a:pt x="26710" y="45911"/>
                  <a:pt x="26710" y="44532"/>
                </a:cubicBezTo>
                <a:cubicBezTo>
                  <a:pt x="26710" y="44532"/>
                  <a:pt x="26710" y="44532"/>
                  <a:pt x="28106" y="44532"/>
                </a:cubicBezTo>
                <a:cubicBezTo>
                  <a:pt x="26710" y="45911"/>
                  <a:pt x="26710" y="45911"/>
                  <a:pt x="26710" y="45911"/>
                </a:cubicBezTo>
                <a:lnTo>
                  <a:pt x="28106" y="45911"/>
                </a:lnTo>
                <a:cubicBezTo>
                  <a:pt x="28106" y="45911"/>
                  <a:pt x="28106" y="45911"/>
                  <a:pt x="26710" y="45911"/>
                </a:cubicBezTo>
                <a:cubicBezTo>
                  <a:pt x="28106" y="45911"/>
                  <a:pt x="28106" y="45911"/>
                  <a:pt x="28106" y="45911"/>
                </a:cubicBezTo>
                <a:lnTo>
                  <a:pt x="28106" y="47290"/>
                </a:lnTo>
                <a:cubicBezTo>
                  <a:pt x="28106" y="47290"/>
                  <a:pt x="28106" y="47290"/>
                  <a:pt x="26710" y="47290"/>
                </a:cubicBezTo>
                <a:close/>
                <a:moveTo>
                  <a:pt x="26710" y="78029"/>
                </a:moveTo>
                <a:lnTo>
                  <a:pt x="26710" y="78029"/>
                </a:lnTo>
                <a:lnTo>
                  <a:pt x="26710" y="76650"/>
                </a:lnTo>
                <a:lnTo>
                  <a:pt x="26710" y="78029"/>
                </a:lnTo>
                <a:close/>
                <a:moveTo>
                  <a:pt x="26710" y="25024"/>
                </a:moveTo>
                <a:lnTo>
                  <a:pt x="26710" y="25024"/>
                </a:lnTo>
                <a:cubicBezTo>
                  <a:pt x="26710" y="26403"/>
                  <a:pt x="26710" y="26403"/>
                  <a:pt x="26710" y="26403"/>
                </a:cubicBezTo>
                <a:cubicBezTo>
                  <a:pt x="26710" y="26403"/>
                  <a:pt x="26710" y="26403"/>
                  <a:pt x="26710" y="25024"/>
                </a:cubicBezTo>
                <a:close/>
                <a:moveTo>
                  <a:pt x="22524" y="47290"/>
                </a:moveTo>
                <a:lnTo>
                  <a:pt x="22524" y="47290"/>
                </a:lnTo>
                <a:lnTo>
                  <a:pt x="23920" y="47290"/>
                </a:lnTo>
                <a:cubicBezTo>
                  <a:pt x="23920" y="47290"/>
                  <a:pt x="23920" y="47290"/>
                  <a:pt x="22524" y="47290"/>
                </a:cubicBezTo>
                <a:close/>
                <a:moveTo>
                  <a:pt x="19734" y="64039"/>
                </a:moveTo>
                <a:lnTo>
                  <a:pt x="19734" y="64039"/>
                </a:lnTo>
                <a:lnTo>
                  <a:pt x="21129" y="64039"/>
                </a:lnTo>
                <a:cubicBezTo>
                  <a:pt x="21129" y="64039"/>
                  <a:pt x="21129" y="64039"/>
                  <a:pt x="19734" y="64039"/>
                </a:cubicBezTo>
                <a:close/>
                <a:moveTo>
                  <a:pt x="19734" y="71133"/>
                </a:moveTo>
                <a:lnTo>
                  <a:pt x="19734" y="71133"/>
                </a:lnTo>
                <a:lnTo>
                  <a:pt x="21129" y="71133"/>
                </a:lnTo>
                <a:cubicBezTo>
                  <a:pt x="19734" y="71133"/>
                  <a:pt x="21129" y="71133"/>
                  <a:pt x="19734" y="71133"/>
                </a:cubicBezTo>
                <a:close/>
                <a:moveTo>
                  <a:pt x="18338" y="64039"/>
                </a:moveTo>
                <a:lnTo>
                  <a:pt x="18338" y="64039"/>
                </a:lnTo>
                <a:cubicBezTo>
                  <a:pt x="18338" y="64039"/>
                  <a:pt x="18338" y="64039"/>
                  <a:pt x="16943" y="64039"/>
                </a:cubicBezTo>
                <a:cubicBezTo>
                  <a:pt x="16943" y="64039"/>
                  <a:pt x="16943" y="64039"/>
                  <a:pt x="15548" y="64039"/>
                </a:cubicBezTo>
                <a:cubicBezTo>
                  <a:pt x="16943" y="64039"/>
                  <a:pt x="16943" y="64039"/>
                  <a:pt x="16943" y="64039"/>
                </a:cubicBezTo>
                <a:lnTo>
                  <a:pt x="18338" y="64039"/>
                </a:lnTo>
                <a:lnTo>
                  <a:pt x="19734" y="64039"/>
                </a:lnTo>
                <a:cubicBezTo>
                  <a:pt x="18338" y="64039"/>
                  <a:pt x="18338" y="64039"/>
                  <a:pt x="18338" y="64039"/>
                </a:cubicBezTo>
                <a:close/>
                <a:moveTo>
                  <a:pt x="15548" y="54384"/>
                </a:moveTo>
                <a:lnTo>
                  <a:pt x="15548" y="54384"/>
                </a:lnTo>
                <a:close/>
                <a:moveTo>
                  <a:pt x="15548" y="54384"/>
                </a:moveTo>
                <a:lnTo>
                  <a:pt x="15548" y="54384"/>
                </a:lnTo>
                <a:close/>
                <a:moveTo>
                  <a:pt x="15548" y="54384"/>
                </a:moveTo>
                <a:lnTo>
                  <a:pt x="15548" y="54384"/>
                </a:lnTo>
                <a:close/>
                <a:moveTo>
                  <a:pt x="14152" y="64039"/>
                </a:moveTo>
                <a:lnTo>
                  <a:pt x="14152" y="64039"/>
                </a:lnTo>
                <a:cubicBezTo>
                  <a:pt x="14152" y="64039"/>
                  <a:pt x="14152" y="64039"/>
                  <a:pt x="15548" y="64039"/>
                </a:cubicBezTo>
                <a:cubicBezTo>
                  <a:pt x="14152" y="64039"/>
                  <a:pt x="14152" y="64039"/>
                  <a:pt x="14152" y="64039"/>
                </a:cubicBezTo>
                <a:close/>
                <a:moveTo>
                  <a:pt x="95880" y="65418"/>
                </a:moveTo>
                <a:lnTo>
                  <a:pt x="95880" y="65418"/>
                </a:lnTo>
                <a:lnTo>
                  <a:pt x="97275" y="65418"/>
                </a:lnTo>
                <a:lnTo>
                  <a:pt x="97275" y="66798"/>
                </a:lnTo>
                <a:cubicBezTo>
                  <a:pt x="97275" y="66798"/>
                  <a:pt x="97275" y="66798"/>
                  <a:pt x="95880" y="66798"/>
                </a:cubicBezTo>
                <a:lnTo>
                  <a:pt x="95880" y="65418"/>
                </a:lnTo>
                <a:close/>
                <a:moveTo>
                  <a:pt x="57807" y="34876"/>
                </a:moveTo>
                <a:lnTo>
                  <a:pt x="57807" y="34876"/>
                </a:lnTo>
                <a:cubicBezTo>
                  <a:pt x="57807" y="34876"/>
                  <a:pt x="57807" y="34876"/>
                  <a:pt x="57807" y="36256"/>
                </a:cubicBezTo>
                <a:cubicBezTo>
                  <a:pt x="57807" y="36256"/>
                  <a:pt x="57807" y="36256"/>
                  <a:pt x="56411" y="36256"/>
                </a:cubicBezTo>
                <a:cubicBezTo>
                  <a:pt x="56411" y="36256"/>
                  <a:pt x="56411" y="36256"/>
                  <a:pt x="56411" y="34876"/>
                </a:cubicBezTo>
                <a:lnTo>
                  <a:pt x="57807" y="34876"/>
                </a:lnTo>
                <a:close/>
                <a:moveTo>
                  <a:pt x="59202" y="36256"/>
                </a:moveTo>
                <a:lnTo>
                  <a:pt x="59202" y="36256"/>
                </a:lnTo>
                <a:cubicBezTo>
                  <a:pt x="59202" y="37635"/>
                  <a:pt x="59202" y="36256"/>
                  <a:pt x="59202" y="37635"/>
                </a:cubicBezTo>
                <a:lnTo>
                  <a:pt x="57807" y="37635"/>
                </a:lnTo>
                <a:cubicBezTo>
                  <a:pt x="57807" y="36256"/>
                  <a:pt x="57807" y="36256"/>
                  <a:pt x="59202" y="36256"/>
                </a:cubicBezTo>
                <a:close/>
                <a:moveTo>
                  <a:pt x="18338" y="50049"/>
                </a:moveTo>
                <a:lnTo>
                  <a:pt x="18338" y="50049"/>
                </a:lnTo>
                <a:close/>
                <a:moveTo>
                  <a:pt x="18338" y="50049"/>
                </a:moveTo>
                <a:lnTo>
                  <a:pt x="18338" y="50049"/>
                </a:lnTo>
                <a:close/>
                <a:moveTo>
                  <a:pt x="15548" y="53004"/>
                </a:moveTo>
                <a:lnTo>
                  <a:pt x="15548" y="53004"/>
                </a:lnTo>
                <a:close/>
                <a:moveTo>
                  <a:pt x="15548" y="54384"/>
                </a:moveTo>
                <a:lnTo>
                  <a:pt x="15548" y="54384"/>
                </a:lnTo>
                <a:cubicBezTo>
                  <a:pt x="15548" y="53004"/>
                  <a:pt x="15548" y="53004"/>
                  <a:pt x="15548" y="53004"/>
                </a:cubicBezTo>
                <a:cubicBezTo>
                  <a:pt x="15548" y="53004"/>
                  <a:pt x="15548" y="53004"/>
                  <a:pt x="15548" y="54384"/>
                </a:cubicBezTo>
                <a:close/>
                <a:moveTo>
                  <a:pt x="15548" y="53004"/>
                </a:moveTo>
                <a:lnTo>
                  <a:pt x="15548" y="53004"/>
                </a:lnTo>
                <a:close/>
                <a:moveTo>
                  <a:pt x="15548" y="53004"/>
                </a:moveTo>
                <a:lnTo>
                  <a:pt x="15548" y="53004"/>
                </a:lnTo>
                <a:close/>
              </a:path>
            </a:pathLst>
          </a:custGeom>
          <a:solidFill>
            <a:srgbClr val="111111"/>
          </a:solidFill>
          <a:ln>
            <a:noFill/>
          </a:ln>
        </p:spPr>
        <p:txBody>
          <a:bodyPr lIns="45713" tIns="22850" rIns="45713" bIns="22850" anchor="ctr" anchorCtr="0">
            <a:noAutofit/>
          </a:bodyPr>
          <a:lstStyle/>
          <a:p>
            <a:endParaRPr>
              <a:solidFill>
                <a:schemeClr val="dk1"/>
              </a:solidFill>
              <a:latin typeface="Roboto"/>
              <a:ea typeface="Roboto"/>
              <a:cs typeface="Roboto"/>
              <a:sym typeface="Roboto"/>
            </a:endParaRPr>
          </a:p>
        </p:txBody>
      </p:sp>
      <p:sp>
        <p:nvSpPr>
          <p:cNvPr id="4868" name="Shape 4868"/>
          <p:cNvSpPr/>
          <p:nvPr/>
        </p:nvSpPr>
        <p:spPr>
          <a:xfrm>
            <a:off x="6586312" y="1700287"/>
            <a:ext cx="292024" cy="292100"/>
          </a:xfrm>
          <a:custGeom>
            <a:avLst/>
            <a:gdLst/>
            <a:ahLst/>
            <a:cxnLst/>
            <a:rect l="0" t="0" r="0" b="0"/>
            <a:pathLst>
              <a:path w="120000" h="120000" extrusionOk="0">
                <a:moveTo>
                  <a:pt x="59901" y="119802"/>
                </a:moveTo>
                <a:lnTo>
                  <a:pt x="59901" y="119802"/>
                </a:lnTo>
                <a:cubicBezTo>
                  <a:pt x="26403" y="119802"/>
                  <a:pt x="0" y="93399"/>
                  <a:pt x="0" y="59901"/>
                </a:cubicBezTo>
                <a:cubicBezTo>
                  <a:pt x="0" y="26403"/>
                  <a:pt x="26403" y="0"/>
                  <a:pt x="59901" y="0"/>
                </a:cubicBezTo>
                <a:cubicBezTo>
                  <a:pt x="93201" y="0"/>
                  <a:pt x="119802" y="26403"/>
                  <a:pt x="119802" y="59901"/>
                </a:cubicBezTo>
                <a:cubicBezTo>
                  <a:pt x="119802" y="93399"/>
                  <a:pt x="93201" y="119802"/>
                  <a:pt x="59901" y="119802"/>
                </a:cubicBezTo>
                <a:close/>
                <a:moveTo>
                  <a:pt x="59901" y="11231"/>
                </a:moveTo>
                <a:lnTo>
                  <a:pt x="59901" y="11231"/>
                </a:lnTo>
                <a:cubicBezTo>
                  <a:pt x="33300" y="11231"/>
                  <a:pt x="11034" y="33497"/>
                  <a:pt x="11034" y="59901"/>
                </a:cubicBezTo>
                <a:cubicBezTo>
                  <a:pt x="11034" y="86305"/>
                  <a:pt x="33300" y="108571"/>
                  <a:pt x="59901" y="108571"/>
                </a:cubicBezTo>
                <a:cubicBezTo>
                  <a:pt x="86305" y="108571"/>
                  <a:pt x="108571" y="86305"/>
                  <a:pt x="108571" y="59901"/>
                </a:cubicBezTo>
                <a:cubicBezTo>
                  <a:pt x="108571" y="33497"/>
                  <a:pt x="86305" y="11231"/>
                  <a:pt x="59901" y="11231"/>
                </a:cubicBezTo>
                <a:close/>
                <a:moveTo>
                  <a:pt x="47290" y="71133"/>
                </a:moveTo>
                <a:lnTo>
                  <a:pt x="47290" y="71133"/>
                </a:lnTo>
                <a:cubicBezTo>
                  <a:pt x="30541" y="30738"/>
                  <a:pt x="30541" y="30738"/>
                  <a:pt x="30541" y="30738"/>
                </a:cubicBezTo>
                <a:cubicBezTo>
                  <a:pt x="72315" y="47290"/>
                  <a:pt x="72315" y="47290"/>
                  <a:pt x="72315" y="47290"/>
                </a:cubicBezTo>
                <a:cubicBezTo>
                  <a:pt x="89064" y="89064"/>
                  <a:pt x="89064" y="89064"/>
                  <a:pt x="89064" y="89064"/>
                </a:cubicBezTo>
                <a:lnTo>
                  <a:pt x="47290" y="71133"/>
                </a:lnTo>
                <a:close/>
                <a:moveTo>
                  <a:pt x="59901" y="54384"/>
                </a:moveTo>
                <a:lnTo>
                  <a:pt x="59901" y="54384"/>
                </a:lnTo>
                <a:cubicBezTo>
                  <a:pt x="57142" y="54384"/>
                  <a:pt x="54384" y="57142"/>
                  <a:pt x="54384" y="59901"/>
                </a:cubicBezTo>
                <a:cubicBezTo>
                  <a:pt x="54384" y="62660"/>
                  <a:pt x="57142" y="65418"/>
                  <a:pt x="59901" y="65418"/>
                </a:cubicBezTo>
                <a:cubicBezTo>
                  <a:pt x="62660" y="65418"/>
                  <a:pt x="65418" y="62660"/>
                  <a:pt x="65418" y="59901"/>
                </a:cubicBezTo>
                <a:cubicBezTo>
                  <a:pt x="65418" y="57142"/>
                  <a:pt x="62660" y="54384"/>
                  <a:pt x="59901" y="54384"/>
                </a:cubicBezTo>
                <a:close/>
              </a:path>
            </a:pathLst>
          </a:custGeom>
          <a:solidFill>
            <a:srgbClr val="111111"/>
          </a:solidFill>
          <a:ln>
            <a:noFill/>
          </a:ln>
        </p:spPr>
        <p:txBody>
          <a:bodyPr lIns="45713" tIns="22850" rIns="45713" bIns="22850" anchor="ctr" anchorCtr="0">
            <a:noAutofit/>
          </a:bodyPr>
          <a:lstStyle/>
          <a:p>
            <a:endParaRPr>
              <a:solidFill>
                <a:schemeClr val="dk1"/>
              </a:solidFill>
              <a:latin typeface="Roboto"/>
              <a:ea typeface="Roboto"/>
              <a:cs typeface="Roboto"/>
              <a:sym typeface="Roboto"/>
            </a:endParaRPr>
          </a:p>
        </p:txBody>
      </p:sp>
      <p:sp>
        <p:nvSpPr>
          <p:cNvPr id="4869" name="Shape 4869"/>
          <p:cNvSpPr/>
          <p:nvPr/>
        </p:nvSpPr>
        <p:spPr>
          <a:xfrm>
            <a:off x="6082676" y="1700287"/>
            <a:ext cx="289909" cy="292100"/>
          </a:xfrm>
          <a:custGeom>
            <a:avLst/>
            <a:gdLst/>
            <a:ahLst/>
            <a:cxnLst/>
            <a:rect l="0" t="0" r="0" b="0"/>
            <a:pathLst>
              <a:path w="120000" h="120000" extrusionOk="0">
                <a:moveTo>
                  <a:pt x="114019" y="65418"/>
                </a:moveTo>
                <a:lnTo>
                  <a:pt x="114019" y="65418"/>
                </a:lnTo>
                <a:cubicBezTo>
                  <a:pt x="108438" y="65418"/>
                  <a:pt x="108438" y="65418"/>
                  <a:pt x="108438" y="65418"/>
                </a:cubicBezTo>
                <a:cubicBezTo>
                  <a:pt x="105647" y="87684"/>
                  <a:pt x="88704" y="105812"/>
                  <a:pt x="66179" y="107192"/>
                </a:cubicBezTo>
                <a:cubicBezTo>
                  <a:pt x="66179" y="114285"/>
                  <a:pt x="66179" y="114285"/>
                  <a:pt x="66179" y="114285"/>
                </a:cubicBezTo>
                <a:cubicBezTo>
                  <a:pt x="66179" y="117044"/>
                  <a:pt x="63388" y="119802"/>
                  <a:pt x="60598" y="119802"/>
                </a:cubicBezTo>
                <a:cubicBezTo>
                  <a:pt x="56411" y="119802"/>
                  <a:pt x="55016" y="117044"/>
                  <a:pt x="55016" y="114285"/>
                </a:cubicBezTo>
                <a:cubicBezTo>
                  <a:pt x="55016" y="107192"/>
                  <a:pt x="55016" y="107192"/>
                  <a:pt x="55016" y="107192"/>
                </a:cubicBezTo>
                <a:cubicBezTo>
                  <a:pt x="32292" y="105812"/>
                  <a:pt x="14152" y="87684"/>
                  <a:pt x="11162" y="65418"/>
                </a:cubicBezTo>
                <a:cubicBezTo>
                  <a:pt x="5581" y="65418"/>
                  <a:pt x="5581" y="65418"/>
                  <a:pt x="5581" y="65418"/>
                </a:cubicBezTo>
                <a:cubicBezTo>
                  <a:pt x="2790" y="65418"/>
                  <a:pt x="0" y="62660"/>
                  <a:pt x="0" y="59901"/>
                </a:cubicBezTo>
                <a:cubicBezTo>
                  <a:pt x="0" y="57142"/>
                  <a:pt x="2790" y="54384"/>
                  <a:pt x="5581" y="54384"/>
                </a:cubicBezTo>
                <a:cubicBezTo>
                  <a:pt x="11162" y="54384"/>
                  <a:pt x="11162" y="54384"/>
                  <a:pt x="11162" y="54384"/>
                </a:cubicBezTo>
                <a:cubicBezTo>
                  <a:pt x="14152" y="32118"/>
                  <a:pt x="32292" y="13990"/>
                  <a:pt x="55016" y="12610"/>
                </a:cubicBezTo>
                <a:cubicBezTo>
                  <a:pt x="55016" y="5517"/>
                  <a:pt x="55016" y="5517"/>
                  <a:pt x="55016" y="5517"/>
                </a:cubicBezTo>
                <a:cubicBezTo>
                  <a:pt x="55016" y="2758"/>
                  <a:pt x="56411" y="0"/>
                  <a:pt x="60598" y="0"/>
                </a:cubicBezTo>
                <a:cubicBezTo>
                  <a:pt x="63388" y="0"/>
                  <a:pt x="66179" y="2758"/>
                  <a:pt x="66179" y="5517"/>
                </a:cubicBezTo>
                <a:cubicBezTo>
                  <a:pt x="66179" y="12610"/>
                  <a:pt x="66179" y="12610"/>
                  <a:pt x="66179" y="12610"/>
                </a:cubicBezTo>
                <a:cubicBezTo>
                  <a:pt x="88704" y="13990"/>
                  <a:pt x="105647" y="32118"/>
                  <a:pt x="108438" y="54384"/>
                </a:cubicBezTo>
                <a:cubicBezTo>
                  <a:pt x="114019" y="54384"/>
                  <a:pt x="114019" y="54384"/>
                  <a:pt x="114019" y="54384"/>
                </a:cubicBezTo>
                <a:cubicBezTo>
                  <a:pt x="118405" y="54384"/>
                  <a:pt x="119800" y="57142"/>
                  <a:pt x="119800" y="59901"/>
                </a:cubicBezTo>
                <a:cubicBezTo>
                  <a:pt x="119800" y="62660"/>
                  <a:pt x="118405" y="65418"/>
                  <a:pt x="114019" y="65418"/>
                </a:cubicBezTo>
                <a:close/>
                <a:moveTo>
                  <a:pt x="85913" y="54384"/>
                </a:moveTo>
                <a:lnTo>
                  <a:pt x="85913" y="54384"/>
                </a:lnTo>
                <a:cubicBezTo>
                  <a:pt x="97076" y="54384"/>
                  <a:pt x="97076" y="54384"/>
                  <a:pt x="97076" y="54384"/>
                </a:cubicBezTo>
                <a:cubicBezTo>
                  <a:pt x="94285" y="37635"/>
                  <a:pt x="81727" y="25024"/>
                  <a:pt x="66179" y="23645"/>
                </a:cubicBezTo>
                <a:cubicBezTo>
                  <a:pt x="66179" y="33497"/>
                  <a:pt x="66179" y="33497"/>
                  <a:pt x="66179" y="33497"/>
                </a:cubicBezTo>
                <a:cubicBezTo>
                  <a:pt x="66179" y="37635"/>
                  <a:pt x="63388" y="39014"/>
                  <a:pt x="60598" y="39014"/>
                </a:cubicBezTo>
                <a:cubicBezTo>
                  <a:pt x="56411" y="39014"/>
                  <a:pt x="55016" y="37635"/>
                  <a:pt x="55016" y="33497"/>
                </a:cubicBezTo>
                <a:cubicBezTo>
                  <a:pt x="55016" y="23645"/>
                  <a:pt x="55016" y="23645"/>
                  <a:pt x="55016" y="23645"/>
                </a:cubicBezTo>
                <a:cubicBezTo>
                  <a:pt x="38073" y="25024"/>
                  <a:pt x="25315" y="37635"/>
                  <a:pt x="22524" y="54384"/>
                </a:cubicBezTo>
                <a:cubicBezTo>
                  <a:pt x="33687" y="54384"/>
                  <a:pt x="33687" y="54384"/>
                  <a:pt x="33687" y="54384"/>
                </a:cubicBezTo>
                <a:cubicBezTo>
                  <a:pt x="36677" y="54384"/>
                  <a:pt x="39468" y="57142"/>
                  <a:pt x="39468" y="59901"/>
                </a:cubicBezTo>
                <a:cubicBezTo>
                  <a:pt x="39468" y="62660"/>
                  <a:pt x="36677" y="65418"/>
                  <a:pt x="33687" y="65418"/>
                </a:cubicBezTo>
                <a:cubicBezTo>
                  <a:pt x="22524" y="65418"/>
                  <a:pt x="22524" y="65418"/>
                  <a:pt x="22524" y="65418"/>
                </a:cubicBezTo>
                <a:cubicBezTo>
                  <a:pt x="25315" y="82167"/>
                  <a:pt x="38073" y="94778"/>
                  <a:pt x="55016" y="96157"/>
                </a:cubicBezTo>
                <a:cubicBezTo>
                  <a:pt x="55016" y="86305"/>
                  <a:pt x="55016" y="86305"/>
                  <a:pt x="55016" y="86305"/>
                </a:cubicBezTo>
                <a:cubicBezTo>
                  <a:pt x="55016" y="82167"/>
                  <a:pt x="56411" y="80788"/>
                  <a:pt x="60598" y="80788"/>
                </a:cubicBezTo>
                <a:cubicBezTo>
                  <a:pt x="63388" y="80788"/>
                  <a:pt x="66179" y="82167"/>
                  <a:pt x="66179" y="86305"/>
                </a:cubicBezTo>
                <a:cubicBezTo>
                  <a:pt x="66179" y="96157"/>
                  <a:pt x="66179" y="96157"/>
                  <a:pt x="66179" y="96157"/>
                </a:cubicBezTo>
                <a:cubicBezTo>
                  <a:pt x="81727" y="94778"/>
                  <a:pt x="94285" y="82167"/>
                  <a:pt x="97076" y="65418"/>
                </a:cubicBezTo>
                <a:cubicBezTo>
                  <a:pt x="85913" y="65418"/>
                  <a:pt x="85913" y="65418"/>
                  <a:pt x="85913" y="65418"/>
                </a:cubicBezTo>
                <a:cubicBezTo>
                  <a:pt x="83122" y="65418"/>
                  <a:pt x="80332" y="62660"/>
                  <a:pt x="80332" y="59901"/>
                </a:cubicBezTo>
                <a:cubicBezTo>
                  <a:pt x="80332" y="57142"/>
                  <a:pt x="83122" y="54384"/>
                  <a:pt x="85913" y="54384"/>
                </a:cubicBezTo>
                <a:close/>
                <a:moveTo>
                  <a:pt x="60598" y="65418"/>
                </a:moveTo>
                <a:lnTo>
                  <a:pt x="60598" y="65418"/>
                </a:lnTo>
                <a:cubicBezTo>
                  <a:pt x="56411" y="65418"/>
                  <a:pt x="55016" y="62660"/>
                  <a:pt x="55016" y="59901"/>
                </a:cubicBezTo>
                <a:cubicBezTo>
                  <a:pt x="55016" y="57142"/>
                  <a:pt x="56411" y="54384"/>
                  <a:pt x="60598" y="54384"/>
                </a:cubicBezTo>
                <a:cubicBezTo>
                  <a:pt x="63388" y="54384"/>
                  <a:pt x="66179" y="57142"/>
                  <a:pt x="66179" y="59901"/>
                </a:cubicBezTo>
                <a:cubicBezTo>
                  <a:pt x="66179" y="62660"/>
                  <a:pt x="63388" y="65418"/>
                  <a:pt x="60598" y="65418"/>
                </a:cubicBezTo>
                <a:close/>
              </a:path>
            </a:pathLst>
          </a:custGeom>
          <a:solidFill>
            <a:srgbClr val="111111"/>
          </a:solidFill>
          <a:ln>
            <a:noFill/>
          </a:ln>
        </p:spPr>
        <p:txBody>
          <a:bodyPr lIns="45713" tIns="22850" rIns="45713" bIns="22850" anchor="ctr" anchorCtr="0">
            <a:noAutofit/>
          </a:bodyPr>
          <a:lstStyle/>
          <a:p>
            <a:endParaRPr>
              <a:solidFill>
                <a:schemeClr val="dk1"/>
              </a:solidFill>
              <a:latin typeface="Roboto"/>
              <a:ea typeface="Roboto"/>
              <a:cs typeface="Roboto"/>
              <a:sym typeface="Roboto"/>
            </a:endParaRPr>
          </a:p>
        </p:txBody>
      </p:sp>
      <p:sp>
        <p:nvSpPr>
          <p:cNvPr id="4870" name="Shape 4870"/>
          <p:cNvSpPr/>
          <p:nvPr/>
        </p:nvSpPr>
        <p:spPr>
          <a:xfrm>
            <a:off x="5610783" y="1700287"/>
            <a:ext cx="217959" cy="292100"/>
          </a:xfrm>
          <a:custGeom>
            <a:avLst/>
            <a:gdLst/>
            <a:ahLst/>
            <a:cxnLst/>
            <a:rect l="0" t="0" r="0" b="0"/>
            <a:pathLst>
              <a:path w="120000" h="120000" extrusionOk="0">
                <a:moveTo>
                  <a:pt x="60000" y="119802"/>
                </a:moveTo>
                <a:lnTo>
                  <a:pt x="60000" y="119802"/>
                </a:lnTo>
                <a:cubicBezTo>
                  <a:pt x="60000" y="119802"/>
                  <a:pt x="0" y="69753"/>
                  <a:pt x="0" y="44532"/>
                </a:cubicBezTo>
                <a:cubicBezTo>
                  <a:pt x="0" y="20886"/>
                  <a:pt x="28017" y="0"/>
                  <a:pt x="60000" y="0"/>
                </a:cubicBezTo>
                <a:cubicBezTo>
                  <a:pt x="93568" y="0"/>
                  <a:pt x="119735" y="20886"/>
                  <a:pt x="119735" y="44532"/>
                </a:cubicBezTo>
                <a:cubicBezTo>
                  <a:pt x="119735" y="69753"/>
                  <a:pt x="60000" y="119802"/>
                  <a:pt x="60000" y="119802"/>
                </a:cubicBezTo>
                <a:close/>
                <a:moveTo>
                  <a:pt x="60000" y="15369"/>
                </a:moveTo>
                <a:lnTo>
                  <a:pt x="60000" y="15369"/>
                </a:lnTo>
                <a:cubicBezTo>
                  <a:pt x="39383" y="15369"/>
                  <a:pt x="20616" y="29359"/>
                  <a:pt x="20616" y="44532"/>
                </a:cubicBezTo>
                <a:cubicBezTo>
                  <a:pt x="20616" y="61280"/>
                  <a:pt x="39383" y="75270"/>
                  <a:pt x="60000" y="75270"/>
                </a:cubicBezTo>
                <a:cubicBezTo>
                  <a:pt x="82202" y="75270"/>
                  <a:pt x="100969" y="61280"/>
                  <a:pt x="100969" y="44532"/>
                </a:cubicBezTo>
                <a:cubicBezTo>
                  <a:pt x="100969" y="29359"/>
                  <a:pt x="82202" y="15369"/>
                  <a:pt x="60000" y="15369"/>
                </a:cubicBezTo>
                <a:close/>
                <a:moveTo>
                  <a:pt x="80352" y="50049"/>
                </a:moveTo>
                <a:lnTo>
                  <a:pt x="80352" y="50049"/>
                </a:lnTo>
                <a:cubicBezTo>
                  <a:pt x="41233" y="50049"/>
                  <a:pt x="41233" y="50049"/>
                  <a:pt x="41233" y="50049"/>
                </a:cubicBezTo>
                <a:cubicBezTo>
                  <a:pt x="35682" y="50049"/>
                  <a:pt x="33832" y="48669"/>
                  <a:pt x="33832" y="44532"/>
                </a:cubicBezTo>
                <a:cubicBezTo>
                  <a:pt x="33832" y="41773"/>
                  <a:pt x="35682" y="39014"/>
                  <a:pt x="41233" y="39014"/>
                </a:cubicBezTo>
                <a:cubicBezTo>
                  <a:pt x="80352" y="39014"/>
                  <a:pt x="80352" y="39014"/>
                  <a:pt x="80352" y="39014"/>
                </a:cubicBezTo>
                <a:cubicBezTo>
                  <a:pt x="84317" y="39014"/>
                  <a:pt x="88017" y="41773"/>
                  <a:pt x="88017" y="44532"/>
                </a:cubicBezTo>
                <a:cubicBezTo>
                  <a:pt x="88017" y="48669"/>
                  <a:pt x="84317" y="50049"/>
                  <a:pt x="80352" y="50049"/>
                </a:cubicBezTo>
                <a:close/>
              </a:path>
            </a:pathLst>
          </a:custGeom>
          <a:solidFill>
            <a:srgbClr val="111111"/>
          </a:solidFill>
          <a:ln>
            <a:noFill/>
          </a:ln>
        </p:spPr>
        <p:txBody>
          <a:bodyPr lIns="45713" tIns="22850" rIns="45713" bIns="22850" anchor="ctr" anchorCtr="0">
            <a:noAutofit/>
          </a:bodyPr>
          <a:lstStyle/>
          <a:p>
            <a:endParaRPr>
              <a:solidFill>
                <a:schemeClr val="dk1"/>
              </a:solidFill>
              <a:latin typeface="Roboto"/>
              <a:ea typeface="Roboto"/>
              <a:cs typeface="Roboto"/>
              <a:sym typeface="Roboto"/>
            </a:endParaRPr>
          </a:p>
        </p:txBody>
      </p:sp>
      <p:sp>
        <p:nvSpPr>
          <p:cNvPr id="4871" name="Shape 4871"/>
          <p:cNvSpPr/>
          <p:nvPr/>
        </p:nvSpPr>
        <p:spPr>
          <a:xfrm>
            <a:off x="5105031" y="1700287"/>
            <a:ext cx="217961" cy="292100"/>
          </a:xfrm>
          <a:custGeom>
            <a:avLst/>
            <a:gdLst/>
            <a:ahLst/>
            <a:cxnLst/>
            <a:rect l="0" t="0" r="0" b="0"/>
            <a:pathLst>
              <a:path w="120000" h="120000" extrusionOk="0">
                <a:moveTo>
                  <a:pt x="60000" y="119802"/>
                </a:moveTo>
                <a:lnTo>
                  <a:pt x="60000" y="119802"/>
                </a:lnTo>
                <a:cubicBezTo>
                  <a:pt x="60000" y="119802"/>
                  <a:pt x="0" y="69753"/>
                  <a:pt x="0" y="44532"/>
                </a:cubicBezTo>
                <a:cubicBezTo>
                  <a:pt x="0" y="20886"/>
                  <a:pt x="26167" y="0"/>
                  <a:pt x="60000" y="0"/>
                </a:cubicBezTo>
                <a:cubicBezTo>
                  <a:pt x="93568" y="0"/>
                  <a:pt x="119735" y="20886"/>
                  <a:pt x="119735" y="44532"/>
                </a:cubicBezTo>
                <a:cubicBezTo>
                  <a:pt x="119735" y="69753"/>
                  <a:pt x="60000" y="119802"/>
                  <a:pt x="60000" y="119802"/>
                </a:cubicBezTo>
                <a:close/>
                <a:moveTo>
                  <a:pt x="60000" y="15369"/>
                </a:moveTo>
                <a:lnTo>
                  <a:pt x="60000" y="15369"/>
                </a:lnTo>
                <a:cubicBezTo>
                  <a:pt x="37533" y="15369"/>
                  <a:pt x="20616" y="29359"/>
                  <a:pt x="20616" y="44532"/>
                </a:cubicBezTo>
                <a:cubicBezTo>
                  <a:pt x="20616" y="61280"/>
                  <a:pt x="37533" y="75270"/>
                  <a:pt x="60000" y="75270"/>
                </a:cubicBezTo>
                <a:cubicBezTo>
                  <a:pt x="82202" y="75270"/>
                  <a:pt x="99118" y="61280"/>
                  <a:pt x="99118" y="44532"/>
                </a:cubicBezTo>
                <a:cubicBezTo>
                  <a:pt x="99118" y="29359"/>
                  <a:pt x="82202" y="15369"/>
                  <a:pt x="60000" y="15369"/>
                </a:cubicBezTo>
                <a:close/>
                <a:moveTo>
                  <a:pt x="80352" y="50049"/>
                </a:moveTo>
                <a:lnTo>
                  <a:pt x="80352" y="50049"/>
                </a:lnTo>
                <a:cubicBezTo>
                  <a:pt x="67400" y="50049"/>
                  <a:pt x="67400" y="50049"/>
                  <a:pt x="67400" y="50049"/>
                </a:cubicBezTo>
                <a:cubicBezTo>
                  <a:pt x="67400" y="59901"/>
                  <a:pt x="67400" y="59901"/>
                  <a:pt x="67400" y="59901"/>
                </a:cubicBezTo>
                <a:cubicBezTo>
                  <a:pt x="67400" y="62660"/>
                  <a:pt x="63700" y="65418"/>
                  <a:pt x="60000" y="65418"/>
                </a:cubicBezTo>
                <a:cubicBezTo>
                  <a:pt x="56299" y="65418"/>
                  <a:pt x="52334" y="62660"/>
                  <a:pt x="52334" y="59901"/>
                </a:cubicBezTo>
                <a:cubicBezTo>
                  <a:pt x="52334" y="50049"/>
                  <a:pt x="52334" y="50049"/>
                  <a:pt x="52334" y="50049"/>
                </a:cubicBezTo>
                <a:cubicBezTo>
                  <a:pt x="39383" y="50049"/>
                  <a:pt x="39383" y="50049"/>
                  <a:pt x="39383" y="50049"/>
                </a:cubicBezTo>
                <a:cubicBezTo>
                  <a:pt x="35682" y="50049"/>
                  <a:pt x="31718" y="48669"/>
                  <a:pt x="31718" y="44532"/>
                </a:cubicBezTo>
                <a:cubicBezTo>
                  <a:pt x="31718" y="41773"/>
                  <a:pt x="35682" y="39014"/>
                  <a:pt x="39383" y="39014"/>
                </a:cubicBezTo>
                <a:cubicBezTo>
                  <a:pt x="52334" y="39014"/>
                  <a:pt x="52334" y="39014"/>
                  <a:pt x="52334" y="39014"/>
                </a:cubicBezTo>
                <a:cubicBezTo>
                  <a:pt x="52334" y="30738"/>
                  <a:pt x="52334" y="30738"/>
                  <a:pt x="52334" y="30738"/>
                </a:cubicBezTo>
                <a:cubicBezTo>
                  <a:pt x="52334" y="26403"/>
                  <a:pt x="56299" y="25024"/>
                  <a:pt x="60000" y="25024"/>
                </a:cubicBezTo>
                <a:cubicBezTo>
                  <a:pt x="63700" y="25024"/>
                  <a:pt x="67400" y="26403"/>
                  <a:pt x="67400" y="30738"/>
                </a:cubicBezTo>
                <a:cubicBezTo>
                  <a:pt x="67400" y="39014"/>
                  <a:pt x="67400" y="39014"/>
                  <a:pt x="67400" y="39014"/>
                </a:cubicBezTo>
                <a:cubicBezTo>
                  <a:pt x="80352" y="39014"/>
                  <a:pt x="80352" y="39014"/>
                  <a:pt x="80352" y="39014"/>
                </a:cubicBezTo>
                <a:cubicBezTo>
                  <a:pt x="84052" y="39014"/>
                  <a:pt x="88017" y="41773"/>
                  <a:pt x="88017" y="44532"/>
                </a:cubicBezTo>
                <a:cubicBezTo>
                  <a:pt x="88017" y="48669"/>
                  <a:pt x="84052" y="50049"/>
                  <a:pt x="80352" y="50049"/>
                </a:cubicBezTo>
                <a:close/>
              </a:path>
            </a:pathLst>
          </a:custGeom>
          <a:solidFill>
            <a:srgbClr val="111111"/>
          </a:solidFill>
          <a:ln>
            <a:noFill/>
          </a:ln>
        </p:spPr>
        <p:txBody>
          <a:bodyPr lIns="45713" tIns="22850" rIns="45713" bIns="22850" anchor="ctr" anchorCtr="0">
            <a:noAutofit/>
          </a:bodyPr>
          <a:lstStyle/>
          <a:p>
            <a:endParaRPr>
              <a:solidFill>
                <a:schemeClr val="dk1"/>
              </a:solidFill>
              <a:latin typeface="Roboto"/>
              <a:ea typeface="Roboto"/>
              <a:cs typeface="Roboto"/>
              <a:sym typeface="Roboto"/>
            </a:endParaRPr>
          </a:p>
        </p:txBody>
      </p:sp>
      <p:sp>
        <p:nvSpPr>
          <p:cNvPr id="4872" name="Shape 4872"/>
          <p:cNvSpPr/>
          <p:nvPr/>
        </p:nvSpPr>
        <p:spPr>
          <a:xfrm>
            <a:off x="4599280" y="1700287"/>
            <a:ext cx="217959" cy="292100"/>
          </a:xfrm>
          <a:custGeom>
            <a:avLst/>
            <a:gdLst/>
            <a:ahLst/>
            <a:cxnLst/>
            <a:rect l="0" t="0" r="0" b="0"/>
            <a:pathLst>
              <a:path w="120000" h="120000" extrusionOk="0">
                <a:moveTo>
                  <a:pt x="60000" y="119802"/>
                </a:moveTo>
                <a:lnTo>
                  <a:pt x="60000" y="119802"/>
                </a:lnTo>
                <a:cubicBezTo>
                  <a:pt x="60000" y="119802"/>
                  <a:pt x="0" y="69753"/>
                  <a:pt x="0" y="44532"/>
                </a:cubicBezTo>
                <a:cubicBezTo>
                  <a:pt x="0" y="20886"/>
                  <a:pt x="26167" y="0"/>
                  <a:pt x="60000" y="0"/>
                </a:cubicBezTo>
                <a:cubicBezTo>
                  <a:pt x="91718" y="0"/>
                  <a:pt x="119735" y="20886"/>
                  <a:pt x="119735" y="44532"/>
                </a:cubicBezTo>
                <a:cubicBezTo>
                  <a:pt x="119735" y="69753"/>
                  <a:pt x="60000" y="119802"/>
                  <a:pt x="60000" y="119802"/>
                </a:cubicBezTo>
                <a:close/>
                <a:moveTo>
                  <a:pt x="60000" y="15369"/>
                </a:moveTo>
                <a:lnTo>
                  <a:pt x="60000" y="15369"/>
                </a:lnTo>
                <a:cubicBezTo>
                  <a:pt x="37533" y="15369"/>
                  <a:pt x="18766" y="29359"/>
                  <a:pt x="18766" y="44532"/>
                </a:cubicBezTo>
                <a:cubicBezTo>
                  <a:pt x="18766" y="61280"/>
                  <a:pt x="37533" y="75270"/>
                  <a:pt x="60000" y="75270"/>
                </a:cubicBezTo>
                <a:cubicBezTo>
                  <a:pt x="80352" y="75270"/>
                  <a:pt x="99118" y="61280"/>
                  <a:pt x="99118" y="44532"/>
                </a:cubicBezTo>
                <a:cubicBezTo>
                  <a:pt x="99118" y="29359"/>
                  <a:pt x="80352" y="15369"/>
                  <a:pt x="60000" y="15369"/>
                </a:cubicBezTo>
                <a:close/>
                <a:moveTo>
                  <a:pt x="60000" y="59901"/>
                </a:moveTo>
                <a:lnTo>
                  <a:pt x="60000" y="59901"/>
                </a:lnTo>
                <a:cubicBezTo>
                  <a:pt x="48634" y="59901"/>
                  <a:pt x="39383" y="53004"/>
                  <a:pt x="39383" y="44532"/>
                </a:cubicBezTo>
                <a:cubicBezTo>
                  <a:pt x="39383" y="36256"/>
                  <a:pt x="48634" y="30738"/>
                  <a:pt x="60000" y="30738"/>
                </a:cubicBezTo>
                <a:cubicBezTo>
                  <a:pt x="71101" y="30738"/>
                  <a:pt x="78502" y="36256"/>
                  <a:pt x="78502" y="44532"/>
                </a:cubicBezTo>
                <a:cubicBezTo>
                  <a:pt x="78502" y="53004"/>
                  <a:pt x="71101" y="59901"/>
                  <a:pt x="60000" y="59901"/>
                </a:cubicBezTo>
                <a:close/>
              </a:path>
            </a:pathLst>
          </a:custGeom>
          <a:solidFill>
            <a:srgbClr val="111111"/>
          </a:solidFill>
          <a:ln>
            <a:noFill/>
          </a:ln>
        </p:spPr>
        <p:txBody>
          <a:bodyPr lIns="45713" tIns="22850" rIns="45713" bIns="22850" anchor="ctr" anchorCtr="0">
            <a:noAutofit/>
          </a:bodyPr>
          <a:lstStyle/>
          <a:p>
            <a:endParaRPr>
              <a:solidFill>
                <a:schemeClr val="dk1"/>
              </a:solidFill>
              <a:latin typeface="Roboto"/>
              <a:ea typeface="Roboto"/>
              <a:cs typeface="Roboto"/>
              <a:sym typeface="Roboto"/>
            </a:endParaRPr>
          </a:p>
        </p:txBody>
      </p:sp>
      <p:sp>
        <p:nvSpPr>
          <p:cNvPr id="4873" name="Shape 4873"/>
          <p:cNvSpPr/>
          <p:nvPr/>
        </p:nvSpPr>
        <p:spPr>
          <a:xfrm>
            <a:off x="4091412" y="1700287"/>
            <a:ext cx="217959" cy="292100"/>
          </a:xfrm>
          <a:custGeom>
            <a:avLst/>
            <a:gdLst/>
            <a:ahLst/>
            <a:cxnLst/>
            <a:rect l="0" t="0" r="0" b="0"/>
            <a:pathLst>
              <a:path w="120000" h="120000" extrusionOk="0">
                <a:moveTo>
                  <a:pt x="59867" y="119802"/>
                </a:moveTo>
                <a:lnTo>
                  <a:pt x="59867" y="119802"/>
                </a:lnTo>
                <a:cubicBezTo>
                  <a:pt x="59867" y="119802"/>
                  <a:pt x="0" y="69753"/>
                  <a:pt x="0" y="44532"/>
                </a:cubicBezTo>
                <a:cubicBezTo>
                  <a:pt x="0" y="20886"/>
                  <a:pt x="28079" y="0"/>
                  <a:pt x="59867" y="0"/>
                </a:cubicBezTo>
                <a:cubicBezTo>
                  <a:pt x="93774" y="0"/>
                  <a:pt x="119735" y="20886"/>
                  <a:pt x="119735" y="44532"/>
                </a:cubicBezTo>
                <a:cubicBezTo>
                  <a:pt x="119735" y="69753"/>
                  <a:pt x="59867" y="119802"/>
                  <a:pt x="59867" y="119802"/>
                </a:cubicBezTo>
                <a:close/>
                <a:moveTo>
                  <a:pt x="59867" y="15369"/>
                </a:moveTo>
                <a:lnTo>
                  <a:pt x="59867" y="15369"/>
                </a:lnTo>
                <a:cubicBezTo>
                  <a:pt x="39470" y="15369"/>
                  <a:pt x="20662" y="29359"/>
                  <a:pt x="20662" y="44532"/>
                </a:cubicBezTo>
                <a:cubicBezTo>
                  <a:pt x="20662" y="61280"/>
                  <a:pt x="39470" y="75270"/>
                  <a:pt x="59867" y="75270"/>
                </a:cubicBezTo>
                <a:cubicBezTo>
                  <a:pt x="82384" y="75270"/>
                  <a:pt x="101192" y="61280"/>
                  <a:pt x="101192" y="44532"/>
                </a:cubicBezTo>
                <a:cubicBezTo>
                  <a:pt x="101192" y="29359"/>
                  <a:pt x="82384" y="15369"/>
                  <a:pt x="59867" y="15369"/>
                </a:cubicBezTo>
                <a:close/>
              </a:path>
            </a:pathLst>
          </a:custGeom>
          <a:solidFill>
            <a:srgbClr val="111111"/>
          </a:solidFill>
          <a:ln>
            <a:noFill/>
          </a:ln>
        </p:spPr>
        <p:txBody>
          <a:bodyPr lIns="45713" tIns="22850" rIns="45713" bIns="22850" anchor="ctr" anchorCtr="0">
            <a:noAutofit/>
          </a:bodyPr>
          <a:lstStyle/>
          <a:p>
            <a:endParaRPr>
              <a:solidFill>
                <a:schemeClr val="dk1"/>
              </a:solidFill>
              <a:latin typeface="Roboto"/>
              <a:ea typeface="Roboto"/>
              <a:cs typeface="Roboto"/>
              <a:sym typeface="Roboto"/>
            </a:endParaRPr>
          </a:p>
        </p:txBody>
      </p:sp>
      <p:sp>
        <p:nvSpPr>
          <p:cNvPr id="4874" name="Shape 4874"/>
          <p:cNvSpPr/>
          <p:nvPr/>
        </p:nvSpPr>
        <p:spPr>
          <a:xfrm>
            <a:off x="3549687" y="1740503"/>
            <a:ext cx="292024" cy="251884"/>
          </a:xfrm>
          <a:custGeom>
            <a:avLst/>
            <a:gdLst/>
            <a:ahLst/>
            <a:cxnLst/>
            <a:rect l="0" t="0" r="0" b="0"/>
            <a:pathLst>
              <a:path w="120000" h="120000" extrusionOk="0">
                <a:moveTo>
                  <a:pt x="92019" y="95496"/>
                </a:moveTo>
                <a:lnTo>
                  <a:pt x="92019" y="95496"/>
                </a:lnTo>
                <a:cubicBezTo>
                  <a:pt x="87881" y="95496"/>
                  <a:pt x="86502" y="92290"/>
                  <a:pt x="86502" y="89083"/>
                </a:cubicBezTo>
                <a:cubicBezTo>
                  <a:pt x="86502" y="85877"/>
                  <a:pt x="87881" y="82442"/>
                  <a:pt x="92019" y="82442"/>
                </a:cubicBezTo>
                <a:cubicBezTo>
                  <a:pt x="100295" y="82442"/>
                  <a:pt x="108768" y="74427"/>
                  <a:pt x="108768" y="63206"/>
                </a:cubicBezTo>
                <a:cubicBezTo>
                  <a:pt x="108768" y="56564"/>
                  <a:pt x="105812" y="51755"/>
                  <a:pt x="103054" y="48549"/>
                </a:cubicBezTo>
                <a:cubicBezTo>
                  <a:pt x="101674" y="48549"/>
                  <a:pt x="101674" y="48549"/>
                  <a:pt x="101674" y="46946"/>
                </a:cubicBezTo>
                <a:lnTo>
                  <a:pt x="100295" y="46946"/>
                </a:lnTo>
                <a:lnTo>
                  <a:pt x="98916" y="45343"/>
                </a:lnTo>
                <a:lnTo>
                  <a:pt x="97536" y="45343"/>
                </a:lnTo>
                <a:cubicBezTo>
                  <a:pt x="97536" y="45343"/>
                  <a:pt x="96157" y="45343"/>
                  <a:pt x="96157" y="43740"/>
                </a:cubicBezTo>
                <a:cubicBezTo>
                  <a:pt x="94778" y="43740"/>
                  <a:pt x="94778" y="43740"/>
                  <a:pt x="94778" y="43740"/>
                </a:cubicBezTo>
                <a:cubicBezTo>
                  <a:pt x="94778" y="43740"/>
                  <a:pt x="94778" y="43740"/>
                  <a:pt x="93399" y="43740"/>
                </a:cubicBezTo>
                <a:cubicBezTo>
                  <a:pt x="92019" y="43740"/>
                  <a:pt x="92019" y="43740"/>
                  <a:pt x="92019" y="43740"/>
                </a:cubicBezTo>
                <a:lnTo>
                  <a:pt x="90640" y="43740"/>
                </a:lnTo>
                <a:cubicBezTo>
                  <a:pt x="90640" y="42137"/>
                  <a:pt x="90640" y="42137"/>
                  <a:pt x="90640" y="40534"/>
                </a:cubicBezTo>
                <a:cubicBezTo>
                  <a:pt x="90640" y="38702"/>
                  <a:pt x="89261" y="38702"/>
                  <a:pt x="89261" y="37099"/>
                </a:cubicBezTo>
                <a:cubicBezTo>
                  <a:pt x="89261" y="35496"/>
                  <a:pt x="89261" y="35496"/>
                  <a:pt x="87881" y="33893"/>
                </a:cubicBezTo>
                <a:cubicBezTo>
                  <a:pt x="87881" y="32290"/>
                  <a:pt x="87881" y="32290"/>
                  <a:pt x="86502" y="30687"/>
                </a:cubicBezTo>
                <a:cubicBezTo>
                  <a:pt x="80788" y="21068"/>
                  <a:pt x="71133" y="12824"/>
                  <a:pt x="59901" y="12824"/>
                </a:cubicBezTo>
                <a:cubicBezTo>
                  <a:pt x="48866" y="12824"/>
                  <a:pt x="39014" y="21068"/>
                  <a:pt x="33497" y="30687"/>
                </a:cubicBezTo>
                <a:cubicBezTo>
                  <a:pt x="32118" y="32290"/>
                  <a:pt x="32118" y="32290"/>
                  <a:pt x="32118" y="33893"/>
                </a:cubicBezTo>
                <a:cubicBezTo>
                  <a:pt x="30738" y="35496"/>
                  <a:pt x="30738" y="35496"/>
                  <a:pt x="30738" y="37099"/>
                </a:cubicBezTo>
                <a:cubicBezTo>
                  <a:pt x="30738" y="38702"/>
                  <a:pt x="29359" y="38702"/>
                  <a:pt x="29359" y="40534"/>
                </a:cubicBezTo>
                <a:cubicBezTo>
                  <a:pt x="29359" y="42137"/>
                  <a:pt x="29359" y="42137"/>
                  <a:pt x="29359" y="43740"/>
                </a:cubicBezTo>
                <a:lnTo>
                  <a:pt x="27980" y="43740"/>
                </a:lnTo>
                <a:cubicBezTo>
                  <a:pt x="27980" y="43740"/>
                  <a:pt x="27980" y="43740"/>
                  <a:pt x="26600" y="43740"/>
                </a:cubicBezTo>
                <a:cubicBezTo>
                  <a:pt x="25221" y="43740"/>
                  <a:pt x="25221" y="43740"/>
                  <a:pt x="25221" y="43740"/>
                </a:cubicBezTo>
                <a:cubicBezTo>
                  <a:pt x="25221" y="43740"/>
                  <a:pt x="25221" y="43740"/>
                  <a:pt x="23842" y="43740"/>
                </a:cubicBezTo>
                <a:cubicBezTo>
                  <a:pt x="23842" y="45343"/>
                  <a:pt x="22266" y="45343"/>
                  <a:pt x="22266" y="45343"/>
                </a:cubicBezTo>
                <a:lnTo>
                  <a:pt x="20886" y="45343"/>
                </a:lnTo>
                <a:lnTo>
                  <a:pt x="19507" y="46946"/>
                </a:lnTo>
                <a:lnTo>
                  <a:pt x="18128" y="46946"/>
                </a:lnTo>
                <a:cubicBezTo>
                  <a:pt x="18128" y="48549"/>
                  <a:pt x="18128" y="48549"/>
                  <a:pt x="16748" y="48549"/>
                </a:cubicBezTo>
                <a:cubicBezTo>
                  <a:pt x="13990" y="51755"/>
                  <a:pt x="11231" y="56564"/>
                  <a:pt x="11231" y="63206"/>
                </a:cubicBezTo>
                <a:cubicBezTo>
                  <a:pt x="11231" y="74427"/>
                  <a:pt x="19507" y="82442"/>
                  <a:pt x="27980" y="82442"/>
                </a:cubicBezTo>
                <a:cubicBezTo>
                  <a:pt x="32118" y="82442"/>
                  <a:pt x="33497" y="85877"/>
                  <a:pt x="33497" y="89083"/>
                </a:cubicBezTo>
                <a:cubicBezTo>
                  <a:pt x="33497" y="92290"/>
                  <a:pt x="32118" y="95496"/>
                  <a:pt x="27980" y="95496"/>
                </a:cubicBezTo>
                <a:cubicBezTo>
                  <a:pt x="12610" y="95496"/>
                  <a:pt x="0" y="80839"/>
                  <a:pt x="0" y="63206"/>
                </a:cubicBezTo>
                <a:cubicBezTo>
                  <a:pt x="0" y="48549"/>
                  <a:pt x="8472" y="35496"/>
                  <a:pt x="19507" y="32290"/>
                </a:cubicBezTo>
                <a:cubicBezTo>
                  <a:pt x="26600" y="12824"/>
                  <a:pt x="41773" y="0"/>
                  <a:pt x="59901" y="0"/>
                </a:cubicBezTo>
                <a:cubicBezTo>
                  <a:pt x="78029" y="0"/>
                  <a:pt x="93399" y="12824"/>
                  <a:pt x="100295" y="32290"/>
                </a:cubicBezTo>
                <a:cubicBezTo>
                  <a:pt x="111527" y="35496"/>
                  <a:pt x="119802" y="48549"/>
                  <a:pt x="119802" y="63206"/>
                </a:cubicBezTo>
                <a:cubicBezTo>
                  <a:pt x="119802" y="80839"/>
                  <a:pt x="107389" y="95496"/>
                  <a:pt x="92019" y="95496"/>
                </a:cubicBezTo>
                <a:close/>
                <a:moveTo>
                  <a:pt x="39014" y="80839"/>
                </a:moveTo>
                <a:lnTo>
                  <a:pt x="39014" y="80839"/>
                </a:lnTo>
                <a:cubicBezTo>
                  <a:pt x="55763" y="58167"/>
                  <a:pt x="55763" y="58167"/>
                  <a:pt x="55763" y="58167"/>
                </a:cubicBezTo>
                <a:cubicBezTo>
                  <a:pt x="57142" y="58167"/>
                  <a:pt x="58522" y="56564"/>
                  <a:pt x="59901" y="56564"/>
                </a:cubicBezTo>
                <a:cubicBezTo>
                  <a:pt x="61280" y="56564"/>
                  <a:pt x="62660" y="58167"/>
                  <a:pt x="64236" y="58167"/>
                </a:cubicBezTo>
                <a:cubicBezTo>
                  <a:pt x="80788" y="80839"/>
                  <a:pt x="80788" y="80839"/>
                  <a:pt x="80788" y="80839"/>
                </a:cubicBezTo>
                <a:cubicBezTo>
                  <a:pt x="82167" y="80839"/>
                  <a:pt x="82167" y="82442"/>
                  <a:pt x="82167" y="84045"/>
                </a:cubicBezTo>
                <a:cubicBezTo>
                  <a:pt x="82167" y="89083"/>
                  <a:pt x="79408" y="90687"/>
                  <a:pt x="76650" y="90687"/>
                </a:cubicBezTo>
                <a:cubicBezTo>
                  <a:pt x="75270" y="90687"/>
                  <a:pt x="73891" y="90687"/>
                  <a:pt x="72512" y="89083"/>
                </a:cubicBezTo>
                <a:cubicBezTo>
                  <a:pt x="65615" y="79236"/>
                  <a:pt x="65615" y="79236"/>
                  <a:pt x="65615" y="79236"/>
                </a:cubicBezTo>
                <a:cubicBezTo>
                  <a:pt x="65615" y="113358"/>
                  <a:pt x="65615" y="113358"/>
                  <a:pt x="65615" y="113358"/>
                </a:cubicBezTo>
                <a:cubicBezTo>
                  <a:pt x="65615" y="116564"/>
                  <a:pt x="62660" y="119770"/>
                  <a:pt x="59901" y="119770"/>
                </a:cubicBezTo>
                <a:cubicBezTo>
                  <a:pt x="57142" y="119770"/>
                  <a:pt x="54384" y="116564"/>
                  <a:pt x="54384" y="113358"/>
                </a:cubicBezTo>
                <a:cubicBezTo>
                  <a:pt x="54384" y="79236"/>
                  <a:pt x="54384" y="79236"/>
                  <a:pt x="54384" y="79236"/>
                </a:cubicBezTo>
                <a:cubicBezTo>
                  <a:pt x="47487" y="89083"/>
                  <a:pt x="47487" y="89083"/>
                  <a:pt x="47487" y="89083"/>
                </a:cubicBezTo>
                <a:cubicBezTo>
                  <a:pt x="46108" y="90687"/>
                  <a:pt x="44532" y="90687"/>
                  <a:pt x="43152" y="90687"/>
                </a:cubicBezTo>
                <a:cubicBezTo>
                  <a:pt x="40394" y="90687"/>
                  <a:pt x="37635" y="89083"/>
                  <a:pt x="37635" y="84045"/>
                </a:cubicBezTo>
                <a:cubicBezTo>
                  <a:pt x="37635" y="82442"/>
                  <a:pt x="37635" y="80839"/>
                  <a:pt x="39014" y="80839"/>
                </a:cubicBezTo>
                <a:close/>
              </a:path>
            </a:pathLst>
          </a:custGeom>
          <a:solidFill>
            <a:srgbClr val="111111"/>
          </a:solidFill>
          <a:ln>
            <a:noFill/>
          </a:ln>
        </p:spPr>
        <p:txBody>
          <a:bodyPr lIns="45713" tIns="22850" rIns="45713" bIns="22850" anchor="ctr" anchorCtr="0">
            <a:noAutofit/>
          </a:bodyPr>
          <a:lstStyle/>
          <a:p>
            <a:endParaRPr>
              <a:solidFill>
                <a:schemeClr val="dk1"/>
              </a:solidFill>
              <a:latin typeface="Roboto"/>
              <a:ea typeface="Roboto"/>
              <a:cs typeface="Roboto"/>
              <a:sym typeface="Roboto"/>
            </a:endParaRPr>
          </a:p>
        </p:txBody>
      </p:sp>
      <p:sp>
        <p:nvSpPr>
          <p:cNvPr id="4875" name="Shape 4875"/>
          <p:cNvSpPr/>
          <p:nvPr/>
        </p:nvSpPr>
        <p:spPr>
          <a:xfrm>
            <a:off x="3043935" y="1740503"/>
            <a:ext cx="289909" cy="251884"/>
          </a:xfrm>
          <a:custGeom>
            <a:avLst/>
            <a:gdLst/>
            <a:ahLst/>
            <a:cxnLst/>
            <a:rect l="0" t="0" r="0" b="0"/>
            <a:pathLst>
              <a:path w="120000" h="120000" extrusionOk="0">
                <a:moveTo>
                  <a:pt x="91694" y="95496"/>
                </a:moveTo>
                <a:lnTo>
                  <a:pt x="91694" y="95496"/>
                </a:lnTo>
                <a:cubicBezTo>
                  <a:pt x="88903" y="95496"/>
                  <a:pt x="85913" y="92290"/>
                  <a:pt x="85913" y="89083"/>
                </a:cubicBezTo>
                <a:cubicBezTo>
                  <a:pt x="85913" y="85877"/>
                  <a:pt x="88903" y="82442"/>
                  <a:pt x="91694" y="82442"/>
                </a:cubicBezTo>
                <a:cubicBezTo>
                  <a:pt x="101461" y="82442"/>
                  <a:pt x="108438" y="74427"/>
                  <a:pt x="108438" y="63206"/>
                </a:cubicBezTo>
                <a:cubicBezTo>
                  <a:pt x="108438" y="56564"/>
                  <a:pt x="107043" y="51755"/>
                  <a:pt x="102857" y="48549"/>
                </a:cubicBezTo>
                <a:cubicBezTo>
                  <a:pt x="102857" y="48549"/>
                  <a:pt x="102857" y="48549"/>
                  <a:pt x="101461" y="46946"/>
                </a:cubicBezTo>
                <a:cubicBezTo>
                  <a:pt x="100066" y="46946"/>
                  <a:pt x="100066" y="45343"/>
                  <a:pt x="100066" y="45343"/>
                </a:cubicBezTo>
                <a:cubicBezTo>
                  <a:pt x="100066" y="45343"/>
                  <a:pt x="100066" y="45343"/>
                  <a:pt x="98671" y="45343"/>
                </a:cubicBezTo>
                <a:cubicBezTo>
                  <a:pt x="98671" y="45343"/>
                  <a:pt x="98671" y="45343"/>
                  <a:pt x="97275" y="45343"/>
                </a:cubicBezTo>
                <a:cubicBezTo>
                  <a:pt x="97275" y="45343"/>
                  <a:pt x="97275" y="45343"/>
                  <a:pt x="97275" y="43740"/>
                </a:cubicBezTo>
                <a:lnTo>
                  <a:pt x="95880" y="43740"/>
                </a:lnTo>
                <a:cubicBezTo>
                  <a:pt x="94485" y="43740"/>
                  <a:pt x="94485" y="43740"/>
                  <a:pt x="94485" y="43740"/>
                </a:cubicBezTo>
                <a:cubicBezTo>
                  <a:pt x="93089" y="43740"/>
                  <a:pt x="93089" y="43740"/>
                  <a:pt x="91694" y="43740"/>
                </a:cubicBezTo>
                <a:cubicBezTo>
                  <a:pt x="91694" y="42137"/>
                  <a:pt x="91694" y="42137"/>
                  <a:pt x="91694" y="40534"/>
                </a:cubicBezTo>
                <a:cubicBezTo>
                  <a:pt x="90299" y="40534"/>
                  <a:pt x="90299" y="40534"/>
                  <a:pt x="90299" y="40534"/>
                </a:cubicBezTo>
                <a:cubicBezTo>
                  <a:pt x="90299" y="38702"/>
                  <a:pt x="90299" y="38702"/>
                  <a:pt x="90299" y="37099"/>
                </a:cubicBezTo>
                <a:cubicBezTo>
                  <a:pt x="88903" y="35496"/>
                  <a:pt x="88903" y="35496"/>
                  <a:pt x="88903" y="33893"/>
                </a:cubicBezTo>
                <a:cubicBezTo>
                  <a:pt x="88903" y="32290"/>
                  <a:pt x="87508" y="32290"/>
                  <a:pt x="87508" y="30687"/>
                </a:cubicBezTo>
                <a:cubicBezTo>
                  <a:pt x="81727" y="21068"/>
                  <a:pt x="71960" y="12824"/>
                  <a:pt x="60598" y="12824"/>
                </a:cubicBezTo>
                <a:cubicBezTo>
                  <a:pt x="48039" y="12824"/>
                  <a:pt x="38073" y="21068"/>
                  <a:pt x="32491" y="30687"/>
                </a:cubicBezTo>
                <a:cubicBezTo>
                  <a:pt x="32491" y="32290"/>
                  <a:pt x="32491" y="32290"/>
                  <a:pt x="31096" y="33893"/>
                </a:cubicBezTo>
                <a:cubicBezTo>
                  <a:pt x="31096" y="35496"/>
                  <a:pt x="31096" y="35496"/>
                  <a:pt x="31096" y="37099"/>
                </a:cubicBezTo>
                <a:cubicBezTo>
                  <a:pt x="31096" y="37099"/>
                  <a:pt x="31096" y="37099"/>
                  <a:pt x="29700" y="37099"/>
                </a:cubicBezTo>
                <a:cubicBezTo>
                  <a:pt x="29700" y="38702"/>
                  <a:pt x="29700" y="38702"/>
                  <a:pt x="29700" y="40534"/>
                </a:cubicBezTo>
                <a:cubicBezTo>
                  <a:pt x="29700" y="42137"/>
                  <a:pt x="28305" y="42137"/>
                  <a:pt x="28305" y="43740"/>
                </a:cubicBezTo>
                <a:lnTo>
                  <a:pt x="26910" y="43740"/>
                </a:lnTo>
                <a:cubicBezTo>
                  <a:pt x="26910" y="43740"/>
                  <a:pt x="26910" y="43740"/>
                  <a:pt x="25514" y="43740"/>
                </a:cubicBezTo>
                <a:cubicBezTo>
                  <a:pt x="23920" y="43740"/>
                  <a:pt x="23920" y="43740"/>
                  <a:pt x="23920" y="43740"/>
                </a:cubicBezTo>
                <a:cubicBezTo>
                  <a:pt x="22524" y="45343"/>
                  <a:pt x="22524" y="45343"/>
                  <a:pt x="22524" y="45343"/>
                </a:cubicBezTo>
                <a:cubicBezTo>
                  <a:pt x="21129" y="45343"/>
                  <a:pt x="21129" y="45343"/>
                  <a:pt x="21129" y="45343"/>
                </a:cubicBezTo>
                <a:cubicBezTo>
                  <a:pt x="19734" y="45343"/>
                  <a:pt x="19734" y="46946"/>
                  <a:pt x="19734" y="46946"/>
                </a:cubicBezTo>
                <a:cubicBezTo>
                  <a:pt x="18338" y="46946"/>
                  <a:pt x="18338" y="46946"/>
                  <a:pt x="18338" y="46946"/>
                </a:cubicBezTo>
                <a:cubicBezTo>
                  <a:pt x="18338" y="48549"/>
                  <a:pt x="16943" y="48549"/>
                  <a:pt x="16943" y="48549"/>
                </a:cubicBezTo>
                <a:cubicBezTo>
                  <a:pt x="14152" y="51755"/>
                  <a:pt x="11362" y="56564"/>
                  <a:pt x="11362" y="63206"/>
                </a:cubicBezTo>
                <a:cubicBezTo>
                  <a:pt x="11362" y="74427"/>
                  <a:pt x="18338" y="82442"/>
                  <a:pt x="28305" y="82442"/>
                </a:cubicBezTo>
                <a:cubicBezTo>
                  <a:pt x="31096" y="82442"/>
                  <a:pt x="33887" y="85877"/>
                  <a:pt x="33887" y="89083"/>
                </a:cubicBezTo>
                <a:cubicBezTo>
                  <a:pt x="33887" y="92290"/>
                  <a:pt x="31096" y="95496"/>
                  <a:pt x="28305" y="95496"/>
                </a:cubicBezTo>
                <a:cubicBezTo>
                  <a:pt x="12757" y="95496"/>
                  <a:pt x="0" y="80839"/>
                  <a:pt x="0" y="63206"/>
                </a:cubicBezTo>
                <a:cubicBezTo>
                  <a:pt x="0" y="48549"/>
                  <a:pt x="8571" y="35496"/>
                  <a:pt x="19734" y="32290"/>
                </a:cubicBezTo>
                <a:cubicBezTo>
                  <a:pt x="26910" y="12824"/>
                  <a:pt x="42259" y="0"/>
                  <a:pt x="60598" y="0"/>
                </a:cubicBezTo>
                <a:cubicBezTo>
                  <a:pt x="78936" y="0"/>
                  <a:pt x="94485" y="12824"/>
                  <a:pt x="100066" y="32290"/>
                </a:cubicBezTo>
                <a:cubicBezTo>
                  <a:pt x="111428" y="35496"/>
                  <a:pt x="119800" y="48549"/>
                  <a:pt x="119800" y="63206"/>
                </a:cubicBezTo>
                <a:cubicBezTo>
                  <a:pt x="119800" y="80839"/>
                  <a:pt x="107043" y="95496"/>
                  <a:pt x="91694" y="95496"/>
                </a:cubicBezTo>
                <a:close/>
                <a:moveTo>
                  <a:pt x="43654" y="84045"/>
                </a:moveTo>
                <a:lnTo>
                  <a:pt x="43654" y="84045"/>
                </a:lnTo>
                <a:cubicBezTo>
                  <a:pt x="45049" y="84045"/>
                  <a:pt x="46445" y="85877"/>
                  <a:pt x="48039" y="87480"/>
                </a:cubicBezTo>
                <a:cubicBezTo>
                  <a:pt x="55016" y="95496"/>
                  <a:pt x="55016" y="95496"/>
                  <a:pt x="55016" y="95496"/>
                </a:cubicBezTo>
                <a:cubicBezTo>
                  <a:pt x="55016" y="63206"/>
                  <a:pt x="55016" y="63206"/>
                  <a:pt x="55016" y="63206"/>
                </a:cubicBezTo>
                <a:cubicBezTo>
                  <a:pt x="55016" y="60000"/>
                  <a:pt x="56411" y="56564"/>
                  <a:pt x="60598" y="56564"/>
                </a:cubicBezTo>
                <a:cubicBezTo>
                  <a:pt x="63388" y="56564"/>
                  <a:pt x="66378" y="60000"/>
                  <a:pt x="66378" y="63206"/>
                </a:cubicBezTo>
                <a:cubicBezTo>
                  <a:pt x="66378" y="95496"/>
                  <a:pt x="66378" y="95496"/>
                  <a:pt x="66378" y="95496"/>
                </a:cubicBezTo>
                <a:cubicBezTo>
                  <a:pt x="73355" y="87480"/>
                  <a:pt x="73355" y="87480"/>
                  <a:pt x="73355" y="87480"/>
                </a:cubicBezTo>
                <a:cubicBezTo>
                  <a:pt x="73355" y="85877"/>
                  <a:pt x="74750" y="84045"/>
                  <a:pt x="77541" y="84045"/>
                </a:cubicBezTo>
                <a:cubicBezTo>
                  <a:pt x="80332" y="84045"/>
                  <a:pt x="83122" y="87480"/>
                  <a:pt x="83122" y="90687"/>
                </a:cubicBezTo>
                <a:cubicBezTo>
                  <a:pt x="83122" y="92290"/>
                  <a:pt x="81727" y="93893"/>
                  <a:pt x="81727" y="95496"/>
                </a:cubicBezTo>
                <a:cubicBezTo>
                  <a:pt x="64784" y="116564"/>
                  <a:pt x="64784" y="116564"/>
                  <a:pt x="64784" y="116564"/>
                </a:cubicBezTo>
                <a:cubicBezTo>
                  <a:pt x="63388" y="118167"/>
                  <a:pt x="61993" y="119770"/>
                  <a:pt x="60598" y="119770"/>
                </a:cubicBezTo>
                <a:cubicBezTo>
                  <a:pt x="57807" y="119770"/>
                  <a:pt x="56411" y="118167"/>
                  <a:pt x="56411" y="116564"/>
                </a:cubicBezTo>
                <a:cubicBezTo>
                  <a:pt x="39468" y="95496"/>
                  <a:pt x="39468" y="95496"/>
                  <a:pt x="39468" y="95496"/>
                </a:cubicBezTo>
                <a:cubicBezTo>
                  <a:pt x="38073" y="93893"/>
                  <a:pt x="38073" y="92290"/>
                  <a:pt x="38073" y="90687"/>
                </a:cubicBezTo>
                <a:cubicBezTo>
                  <a:pt x="38073" y="87480"/>
                  <a:pt x="39468" y="84045"/>
                  <a:pt x="43654" y="84045"/>
                </a:cubicBezTo>
                <a:close/>
              </a:path>
            </a:pathLst>
          </a:custGeom>
          <a:solidFill>
            <a:srgbClr val="111111"/>
          </a:solidFill>
          <a:ln>
            <a:noFill/>
          </a:ln>
        </p:spPr>
        <p:txBody>
          <a:bodyPr lIns="45713" tIns="22850" rIns="45713" bIns="22850" anchor="ctr" anchorCtr="0">
            <a:noAutofit/>
          </a:bodyPr>
          <a:lstStyle/>
          <a:p>
            <a:endParaRPr>
              <a:solidFill>
                <a:schemeClr val="dk1"/>
              </a:solidFill>
              <a:latin typeface="Roboto"/>
              <a:ea typeface="Roboto"/>
              <a:cs typeface="Roboto"/>
              <a:sym typeface="Roboto"/>
            </a:endParaRPr>
          </a:p>
        </p:txBody>
      </p:sp>
      <p:sp>
        <p:nvSpPr>
          <p:cNvPr id="4876" name="Shape 4876"/>
          <p:cNvSpPr/>
          <p:nvPr/>
        </p:nvSpPr>
        <p:spPr>
          <a:xfrm>
            <a:off x="2538184" y="1740503"/>
            <a:ext cx="289907" cy="237067"/>
          </a:xfrm>
          <a:custGeom>
            <a:avLst/>
            <a:gdLst/>
            <a:ahLst/>
            <a:cxnLst/>
            <a:rect l="0" t="0" r="0" b="0"/>
            <a:pathLst>
              <a:path w="120000" h="120000" extrusionOk="0">
                <a:moveTo>
                  <a:pt x="91694" y="100887"/>
                </a:moveTo>
                <a:lnTo>
                  <a:pt x="91694" y="100887"/>
                </a:lnTo>
                <a:cubicBezTo>
                  <a:pt x="88903" y="100887"/>
                  <a:pt x="85913" y="97500"/>
                  <a:pt x="85913" y="94112"/>
                </a:cubicBezTo>
                <a:cubicBezTo>
                  <a:pt x="85913" y="90725"/>
                  <a:pt x="88903" y="87096"/>
                  <a:pt x="91694" y="87096"/>
                </a:cubicBezTo>
                <a:cubicBezTo>
                  <a:pt x="101461" y="87096"/>
                  <a:pt x="108438" y="78629"/>
                  <a:pt x="108438" y="66774"/>
                </a:cubicBezTo>
                <a:cubicBezTo>
                  <a:pt x="108438" y="59758"/>
                  <a:pt x="105647" y="54677"/>
                  <a:pt x="102857" y="51290"/>
                </a:cubicBezTo>
                <a:cubicBezTo>
                  <a:pt x="102857" y="51290"/>
                  <a:pt x="101461" y="51290"/>
                  <a:pt x="101461" y="49596"/>
                </a:cubicBezTo>
                <a:cubicBezTo>
                  <a:pt x="101461" y="49596"/>
                  <a:pt x="101461" y="49596"/>
                  <a:pt x="100066" y="49596"/>
                </a:cubicBezTo>
                <a:cubicBezTo>
                  <a:pt x="100066" y="49596"/>
                  <a:pt x="100066" y="47903"/>
                  <a:pt x="98671" y="47903"/>
                </a:cubicBezTo>
                <a:cubicBezTo>
                  <a:pt x="98671" y="47903"/>
                  <a:pt x="98671" y="47903"/>
                  <a:pt x="97275" y="47903"/>
                </a:cubicBezTo>
                <a:cubicBezTo>
                  <a:pt x="97275" y="47903"/>
                  <a:pt x="97275" y="47903"/>
                  <a:pt x="95880" y="46209"/>
                </a:cubicBezTo>
                <a:cubicBezTo>
                  <a:pt x="95880" y="46209"/>
                  <a:pt x="95880" y="46209"/>
                  <a:pt x="94485" y="46209"/>
                </a:cubicBezTo>
                <a:cubicBezTo>
                  <a:pt x="93089" y="46209"/>
                  <a:pt x="93089" y="46209"/>
                  <a:pt x="93089" y="46209"/>
                </a:cubicBezTo>
                <a:lnTo>
                  <a:pt x="91694" y="46209"/>
                </a:lnTo>
                <a:cubicBezTo>
                  <a:pt x="91694" y="44516"/>
                  <a:pt x="90299" y="44516"/>
                  <a:pt x="90299" y="42822"/>
                </a:cubicBezTo>
                <a:cubicBezTo>
                  <a:pt x="90299" y="40887"/>
                  <a:pt x="90299" y="40887"/>
                  <a:pt x="90299" y="39193"/>
                </a:cubicBezTo>
                <a:cubicBezTo>
                  <a:pt x="88903" y="39193"/>
                  <a:pt x="88903" y="39193"/>
                  <a:pt x="88903" y="39193"/>
                </a:cubicBezTo>
                <a:cubicBezTo>
                  <a:pt x="88903" y="37500"/>
                  <a:pt x="88903" y="37500"/>
                  <a:pt x="88903" y="35806"/>
                </a:cubicBezTo>
                <a:cubicBezTo>
                  <a:pt x="87308" y="34112"/>
                  <a:pt x="87308" y="34112"/>
                  <a:pt x="87308" y="32419"/>
                </a:cubicBezTo>
                <a:cubicBezTo>
                  <a:pt x="81727" y="22258"/>
                  <a:pt x="71960" y="13548"/>
                  <a:pt x="59202" y="13548"/>
                </a:cubicBezTo>
                <a:cubicBezTo>
                  <a:pt x="47840" y="13548"/>
                  <a:pt x="38073" y="22258"/>
                  <a:pt x="32491" y="32419"/>
                </a:cubicBezTo>
                <a:cubicBezTo>
                  <a:pt x="32491" y="34112"/>
                  <a:pt x="31096" y="34112"/>
                  <a:pt x="31096" y="35806"/>
                </a:cubicBezTo>
                <a:cubicBezTo>
                  <a:pt x="31096" y="37500"/>
                  <a:pt x="31096" y="37500"/>
                  <a:pt x="29700" y="39193"/>
                </a:cubicBezTo>
                <a:cubicBezTo>
                  <a:pt x="29700" y="40887"/>
                  <a:pt x="29700" y="40887"/>
                  <a:pt x="29700" y="42822"/>
                </a:cubicBezTo>
                <a:cubicBezTo>
                  <a:pt x="29700" y="42822"/>
                  <a:pt x="29700" y="42822"/>
                  <a:pt x="28305" y="42822"/>
                </a:cubicBezTo>
                <a:cubicBezTo>
                  <a:pt x="28305" y="44516"/>
                  <a:pt x="28305" y="44516"/>
                  <a:pt x="28305" y="46209"/>
                </a:cubicBezTo>
                <a:cubicBezTo>
                  <a:pt x="26910" y="46209"/>
                  <a:pt x="26910" y="46209"/>
                  <a:pt x="25315" y="46209"/>
                </a:cubicBezTo>
                <a:cubicBezTo>
                  <a:pt x="25315" y="46209"/>
                  <a:pt x="25315" y="46209"/>
                  <a:pt x="23920" y="46209"/>
                </a:cubicBezTo>
                <a:lnTo>
                  <a:pt x="22524" y="46209"/>
                </a:lnTo>
                <a:cubicBezTo>
                  <a:pt x="22524" y="47903"/>
                  <a:pt x="22524" y="47903"/>
                  <a:pt x="22524" y="47903"/>
                </a:cubicBezTo>
                <a:cubicBezTo>
                  <a:pt x="21129" y="47903"/>
                  <a:pt x="21129" y="47903"/>
                  <a:pt x="21129" y="47903"/>
                </a:cubicBezTo>
                <a:cubicBezTo>
                  <a:pt x="19734" y="47903"/>
                  <a:pt x="19734" y="47903"/>
                  <a:pt x="19734" y="47903"/>
                </a:cubicBezTo>
                <a:cubicBezTo>
                  <a:pt x="19734" y="47903"/>
                  <a:pt x="19734" y="49596"/>
                  <a:pt x="18338" y="49596"/>
                </a:cubicBezTo>
                <a:cubicBezTo>
                  <a:pt x="16943" y="51290"/>
                  <a:pt x="16943" y="51290"/>
                  <a:pt x="16943" y="51290"/>
                </a:cubicBezTo>
                <a:cubicBezTo>
                  <a:pt x="12757" y="54677"/>
                  <a:pt x="11362" y="59758"/>
                  <a:pt x="11362" y="66774"/>
                </a:cubicBezTo>
                <a:cubicBezTo>
                  <a:pt x="11362" y="78629"/>
                  <a:pt x="18338" y="87096"/>
                  <a:pt x="28305" y="87096"/>
                </a:cubicBezTo>
                <a:cubicBezTo>
                  <a:pt x="31096" y="87096"/>
                  <a:pt x="33887" y="90725"/>
                  <a:pt x="33887" y="94112"/>
                </a:cubicBezTo>
                <a:cubicBezTo>
                  <a:pt x="33887" y="97500"/>
                  <a:pt x="31096" y="100887"/>
                  <a:pt x="28305" y="100887"/>
                </a:cubicBezTo>
                <a:cubicBezTo>
                  <a:pt x="12757" y="100887"/>
                  <a:pt x="0" y="85403"/>
                  <a:pt x="0" y="66774"/>
                </a:cubicBezTo>
                <a:cubicBezTo>
                  <a:pt x="0" y="51290"/>
                  <a:pt x="8571" y="37500"/>
                  <a:pt x="19734" y="34112"/>
                </a:cubicBezTo>
                <a:cubicBezTo>
                  <a:pt x="25315" y="13548"/>
                  <a:pt x="40863" y="0"/>
                  <a:pt x="59202" y="0"/>
                </a:cubicBezTo>
                <a:cubicBezTo>
                  <a:pt x="77541" y="0"/>
                  <a:pt x="93089" y="13548"/>
                  <a:pt x="100066" y="34112"/>
                </a:cubicBezTo>
                <a:cubicBezTo>
                  <a:pt x="111428" y="37500"/>
                  <a:pt x="119800" y="51290"/>
                  <a:pt x="119800" y="66774"/>
                </a:cubicBezTo>
                <a:cubicBezTo>
                  <a:pt x="119800" y="85403"/>
                  <a:pt x="107043" y="100887"/>
                  <a:pt x="91694" y="100887"/>
                </a:cubicBezTo>
                <a:close/>
                <a:moveTo>
                  <a:pt x="45049" y="68467"/>
                </a:moveTo>
                <a:lnTo>
                  <a:pt x="45049" y="68467"/>
                </a:lnTo>
                <a:cubicBezTo>
                  <a:pt x="46445" y="68467"/>
                  <a:pt x="47840" y="70161"/>
                  <a:pt x="47840" y="71854"/>
                </a:cubicBezTo>
                <a:cubicBezTo>
                  <a:pt x="59202" y="83709"/>
                  <a:pt x="59202" y="83709"/>
                  <a:pt x="59202" y="83709"/>
                </a:cubicBezTo>
                <a:cubicBezTo>
                  <a:pt x="70564" y="71854"/>
                  <a:pt x="70564" y="71854"/>
                  <a:pt x="70564" y="71854"/>
                </a:cubicBezTo>
                <a:cubicBezTo>
                  <a:pt x="71960" y="70161"/>
                  <a:pt x="73355" y="68467"/>
                  <a:pt x="74750" y="68467"/>
                </a:cubicBezTo>
                <a:cubicBezTo>
                  <a:pt x="77541" y="68467"/>
                  <a:pt x="80332" y="71854"/>
                  <a:pt x="80332" y="75241"/>
                </a:cubicBezTo>
                <a:cubicBezTo>
                  <a:pt x="80332" y="76935"/>
                  <a:pt x="80332" y="78629"/>
                  <a:pt x="78936" y="80322"/>
                </a:cubicBezTo>
                <a:cubicBezTo>
                  <a:pt x="67774" y="94112"/>
                  <a:pt x="67774" y="94112"/>
                  <a:pt x="67774" y="94112"/>
                </a:cubicBezTo>
                <a:cubicBezTo>
                  <a:pt x="78936" y="107661"/>
                  <a:pt x="78936" y="107661"/>
                  <a:pt x="78936" y="107661"/>
                </a:cubicBezTo>
                <a:cubicBezTo>
                  <a:pt x="80332" y="109354"/>
                  <a:pt x="80332" y="111048"/>
                  <a:pt x="80332" y="112741"/>
                </a:cubicBezTo>
                <a:cubicBezTo>
                  <a:pt x="80332" y="116129"/>
                  <a:pt x="77541" y="119758"/>
                  <a:pt x="74750" y="119758"/>
                </a:cubicBezTo>
                <a:cubicBezTo>
                  <a:pt x="73355" y="119758"/>
                  <a:pt x="71960" y="118064"/>
                  <a:pt x="70564" y="116129"/>
                </a:cubicBezTo>
                <a:cubicBezTo>
                  <a:pt x="59202" y="104274"/>
                  <a:pt x="59202" y="104274"/>
                  <a:pt x="59202" y="104274"/>
                </a:cubicBezTo>
                <a:cubicBezTo>
                  <a:pt x="47840" y="116129"/>
                  <a:pt x="47840" y="116129"/>
                  <a:pt x="47840" y="116129"/>
                </a:cubicBezTo>
                <a:cubicBezTo>
                  <a:pt x="47840" y="118064"/>
                  <a:pt x="46445" y="119758"/>
                  <a:pt x="45049" y="119758"/>
                </a:cubicBezTo>
                <a:cubicBezTo>
                  <a:pt x="40863" y="119758"/>
                  <a:pt x="39468" y="116129"/>
                  <a:pt x="39468" y="112741"/>
                </a:cubicBezTo>
                <a:cubicBezTo>
                  <a:pt x="39468" y="111048"/>
                  <a:pt x="39468" y="109354"/>
                  <a:pt x="40863" y="107661"/>
                </a:cubicBezTo>
                <a:cubicBezTo>
                  <a:pt x="52225" y="94112"/>
                  <a:pt x="52225" y="94112"/>
                  <a:pt x="52225" y="94112"/>
                </a:cubicBezTo>
                <a:cubicBezTo>
                  <a:pt x="40863" y="80322"/>
                  <a:pt x="40863" y="80322"/>
                  <a:pt x="40863" y="80322"/>
                </a:cubicBezTo>
                <a:cubicBezTo>
                  <a:pt x="39468" y="78629"/>
                  <a:pt x="39468" y="76935"/>
                  <a:pt x="39468" y="75241"/>
                </a:cubicBezTo>
                <a:cubicBezTo>
                  <a:pt x="39468" y="71854"/>
                  <a:pt x="40863" y="68467"/>
                  <a:pt x="45049" y="68467"/>
                </a:cubicBezTo>
                <a:close/>
              </a:path>
            </a:pathLst>
          </a:custGeom>
          <a:solidFill>
            <a:srgbClr val="111111"/>
          </a:solidFill>
          <a:ln>
            <a:noFill/>
          </a:ln>
        </p:spPr>
        <p:txBody>
          <a:bodyPr lIns="45713" tIns="22850" rIns="45713" bIns="22850" anchor="ctr" anchorCtr="0">
            <a:noAutofit/>
          </a:bodyPr>
          <a:lstStyle/>
          <a:p>
            <a:endParaRPr>
              <a:solidFill>
                <a:schemeClr val="dk1"/>
              </a:solidFill>
              <a:latin typeface="Roboto"/>
              <a:ea typeface="Roboto"/>
              <a:cs typeface="Roboto"/>
              <a:sym typeface="Roboto"/>
            </a:endParaRPr>
          </a:p>
        </p:txBody>
      </p:sp>
      <p:sp>
        <p:nvSpPr>
          <p:cNvPr id="4877" name="Shape 4877"/>
          <p:cNvSpPr/>
          <p:nvPr/>
        </p:nvSpPr>
        <p:spPr>
          <a:xfrm>
            <a:off x="2030317" y="1740503"/>
            <a:ext cx="292024" cy="237067"/>
          </a:xfrm>
          <a:custGeom>
            <a:avLst/>
            <a:gdLst/>
            <a:ahLst/>
            <a:cxnLst/>
            <a:rect l="0" t="0" r="0" b="0"/>
            <a:pathLst>
              <a:path w="120000" h="120000" extrusionOk="0">
                <a:moveTo>
                  <a:pt x="92019" y="100887"/>
                </a:moveTo>
                <a:lnTo>
                  <a:pt x="92019" y="100887"/>
                </a:lnTo>
                <a:cubicBezTo>
                  <a:pt x="87684" y="100887"/>
                  <a:pt x="86305" y="97500"/>
                  <a:pt x="86305" y="94112"/>
                </a:cubicBezTo>
                <a:cubicBezTo>
                  <a:pt x="86305" y="90725"/>
                  <a:pt x="87684" y="87096"/>
                  <a:pt x="92019" y="87096"/>
                </a:cubicBezTo>
                <a:cubicBezTo>
                  <a:pt x="100295" y="87096"/>
                  <a:pt x="108571" y="78629"/>
                  <a:pt x="108571" y="66774"/>
                </a:cubicBezTo>
                <a:cubicBezTo>
                  <a:pt x="108571" y="59758"/>
                  <a:pt x="105812" y="54677"/>
                  <a:pt x="103054" y="51290"/>
                </a:cubicBezTo>
                <a:cubicBezTo>
                  <a:pt x="101674" y="51290"/>
                  <a:pt x="101674" y="51290"/>
                  <a:pt x="101674" y="49596"/>
                </a:cubicBezTo>
                <a:lnTo>
                  <a:pt x="100295" y="49596"/>
                </a:lnTo>
                <a:lnTo>
                  <a:pt x="98916" y="47903"/>
                </a:lnTo>
                <a:lnTo>
                  <a:pt x="97536" y="47903"/>
                </a:lnTo>
                <a:cubicBezTo>
                  <a:pt x="97536" y="47903"/>
                  <a:pt x="96157" y="47903"/>
                  <a:pt x="96157" y="46209"/>
                </a:cubicBezTo>
                <a:cubicBezTo>
                  <a:pt x="94778" y="46209"/>
                  <a:pt x="94778" y="46209"/>
                  <a:pt x="94778" y="46209"/>
                </a:cubicBezTo>
                <a:cubicBezTo>
                  <a:pt x="94778" y="46209"/>
                  <a:pt x="94778" y="46209"/>
                  <a:pt x="93399" y="46209"/>
                </a:cubicBezTo>
                <a:cubicBezTo>
                  <a:pt x="92019" y="46209"/>
                  <a:pt x="92019" y="46209"/>
                  <a:pt x="92019" y="46209"/>
                </a:cubicBezTo>
                <a:lnTo>
                  <a:pt x="90443" y="46209"/>
                </a:lnTo>
                <a:cubicBezTo>
                  <a:pt x="90443" y="44516"/>
                  <a:pt x="90443" y="44516"/>
                  <a:pt x="90443" y="42822"/>
                </a:cubicBezTo>
                <a:cubicBezTo>
                  <a:pt x="90443" y="40887"/>
                  <a:pt x="89064" y="40887"/>
                  <a:pt x="89064" y="39193"/>
                </a:cubicBezTo>
                <a:cubicBezTo>
                  <a:pt x="89064" y="37500"/>
                  <a:pt x="89064" y="37500"/>
                  <a:pt x="87684" y="35806"/>
                </a:cubicBezTo>
                <a:cubicBezTo>
                  <a:pt x="87684" y="34112"/>
                  <a:pt x="87684" y="34112"/>
                  <a:pt x="86305" y="32419"/>
                </a:cubicBezTo>
                <a:cubicBezTo>
                  <a:pt x="80788" y="22258"/>
                  <a:pt x="71133" y="13548"/>
                  <a:pt x="59901" y="13548"/>
                </a:cubicBezTo>
                <a:cubicBezTo>
                  <a:pt x="48669" y="13548"/>
                  <a:pt x="39014" y="22258"/>
                  <a:pt x="33497" y="32419"/>
                </a:cubicBezTo>
                <a:cubicBezTo>
                  <a:pt x="32118" y="34112"/>
                  <a:pt x="32118" y="34112"/>
                  <a:pt x="32118" y="35806"/>
                </a:cubicBezTo>
                <a:cubicBezTo>
                  <a:pt x="30738" y="37500"/>
                  <a:pt x="30738" y="37500"/>
                  <a:pt x="30738" y="39193"/>
                </a:cubicBezTo>
                <a:cubicBezTo>
                  <a:pt x="30738" y="40887"/>
                  <a:pt x="29359" y="40887"/>
                  <a:pt x="29359" y="42822"/>
                </a:cubicBezTo>
                <a:cubicBezTo>
                  <a:pt x="29359" y="44516"/>
                  <a:pt x="29359" y="44516"/>
                  <a:pt x="29359" y="46209"/>
                </a:cubicBezTo>
                <a:lnTo>
                  <a:pt x="27783" y="46209"/>
                </a:lnTo>
                <a:cubicBezTo>
                  <a:pt x="27783" y="46209"/>
                  <a:pt x="27783" y="46209"/>
                  <a:pt x="26403" y="46209"/>
                </a:cubicBezTo>
                <a:cubicBezTo>
                  <a:pt x="25024" y="46209"/>
                  <a:pt x="25024" y="46209"/>
                  <a:pt x="25024" y="46209"/>
                </a:cubicBezTo>
                <a:cubicBezTo>
                  <a:pt x="25024" y="46209"/>
                  <a:pt x="25024" y="46209"/>
                  <a:pt x="23645" y="46209"/>
                </a:cubicBezTo>
                <a:cubicBezTo>
                  <a:pt x="23645" y="47903"/>
                  <a:pt x="22266" y="47903"/>
                  <a:pt x="22266" y="47903"/>
                </a:cubicBezTo>
                <a:lnTo>
                  <a:pt x="20886" y="47903"/>
                </a:lnTo>
                <a:lnTo>
                  <a:pt x="19507" y="49596"/>
                </a:lnTo>
                <a:lnTo>
                  <a:pt x="18128" y="49596"/>
                </a:lnTo>
                <a:cubicBezTo>
                  <a:pt x="18128" y="51290"/>
                  <a:pt x="18128" y="51290"/>
                  <a:pt x="16748" y="51290"/>
                </a:cubicBezTo>
                <a:cubicBezTo>
                  <a:pt x="13990" y="54677"/>
                  <a:pt x="11231" y="59758"/>
                  <a:pt x="11231" y="66774"/>
                </a:cubicBezTo>
                <a:cubicBezTo>
                  <a:pt x="11231" y="78629"/>
                  <a:pt x="19507" y="87096"/>
                  <a:pt x="27783" y="87096"/>
                </a:cubicBezTo>
                <a:cubicBezTo>
                  <a:pt x="32118" y="87096"/>
                  <a:pt x="33497" y="90725"/>
                  <a:pt x="33497" y="94112"/>
                </a:cubicBezTo>
                <a:cubicBezTo>
                  <a:pt x="33497" y="97500"/>
                  <a:pt x="32118" y="100887"/>
                  <a:pt x="27783" y="100887"/>
                </a:cubicBezTo>
                <a:cubicBezTo>
                  <a:pt x="12610" y="100887"/>
                  <a:pt x="0" y="85403"/>
                  <a:pt x="0" y="66774"/>
                </a:cubicBezTo>
                <a:cubicBezTo>
                  <a:pt x="0" y="51290"/>
                  <a:pt x="8472" y="37500"/>
                  <a:pt x="19507" y="34112"/>
                </a:cubicBezTo>
                <a:cubicBezTo>
                  <a:pt x="26403" y="13548"/>
                  <a:pt x="41773" y="0"/>
                  <a:pt x="59901" y="0"/>
                </a:cubicBezTo>
                <a:cubicBezTo>
                  <a:pt x="78029" y="0"/>
                  <a:pt x="93399" y="13548"/>
                  <a:pt x="100295" y="34112"/>
                </a:cubicBezTo>
                <a:cubicBezTo>
                  <a:pt x="111330" y="37500"/>
                  <a:pt x="119802" y="51290"/>
                  <a:pt x="119802" y="66774"/>
                </a:cubicBezTo>
                <a:cubicBezTo>
                  <a:pt x="119802" y="85403"/>
                  <a:pt x="107192" y="100887"/>
                  <a:pt x="92019" y="100887"/>
                </a:cubicBezTo>
                <a:close/>
                <a:moveTo>
                  <a:pt x="44532" y="87096"/>
                </a:moveTo>
                <a:lnTo>
                  <a:pt x="44532" y="87096"/>
                </a:lnTo>
                <a:cubicBezTo>
                  <a:pt x="45911" y="87096"/>
                  <a:pt x="47290" y="87096"/>
                  <a:pt x="48669" y="88790"/>
                </a:cubicBezTo>
                <a:cubicBezTo>
                  <a:pt x="58522" y="100887"/>
                  <a:pt x="58522" y="100887"/>
                  <a:pt x="58522" y="100887"/>
                </a:cubicBezTo>
                <a:cubicBezTo>
                  <a:pt x="75270" y="71854"/>
                  <a:pt x="75270" y="71854"/>
                  <a:pt x="75270" y="71854"/>
                </a:cubicBezTo>
                <a:cubicBezTo>
                  <a:pt x="76650" y="70161"/>
                  <a:pt x="78029" y="68467"/>
                  <a:pt x="80788" y="68467"/>
                </a:cubicBezTo>
                <a:cubicBezTo>
                  <a:pt x="83546" y="68467"/>
                  <a:pt x="86305" y="71854"/>
                  <a:pt x="86305" y="75241"/>
                </a:cubicBezTo>
                <a:cubicBezTo>
                  <a:pt x="86305" y="76935"/>
                  <a:pt x="84926" y="78629"/>
                  <a:pt x="84926" y="80322"/>
                </a:cubicBezTo>
                <a:cubicBezTo>
                  <a:pt x="64039" y="116129"/>
                  <a:pt x="64039" y="116129"/>
                  <a:pt x="64039" y="116129"/>
                </a:cubicBezTo>
                <a:cubicBezTo>
                  <a:pt x="64039" y="118064"/>
                  <a:pt x="61280" y="119758"/>
                  <a:pt x="59901" y="119758"/>
                </a:cubicBezTo>
                <a:cubicBezTo>
                  <a:pt x="58522" y="119758"/>
                  <a:pt x="57142" y="118064"/>
                  <a:pt x="55763" y="116129"/>
                </a:cubicBezTo>
                <a:cubicBezTo>
                  <a:pt x="41773" y="99193"/>
                  <a:pt x="41773" y="99193"/>
                  <a:pt x="41773" y="99193"/>
                </a:cubicBezTo>
                <a:cubicBezTo>
                  <a:pt x="40394" y="97500"/>
                  <a:pt x="39014" y="95806"/>
                  <a:pt x="39014" y="94112"/>
                </a:cubicBezTo>
                <a:cubicBezTo>
                  <a:pt x="39014" y="90725"/>
                  <a:pt x="41773" y="87096"/>
                  <a:pt x="44532" y="87096"/>
                </a:cubicBezTo>
                <a:close/>
              </a:path>
            </a:pathLst>
          </a:custGeom>
          <a:solidFill>
            <a:srgbClr val="111111"/>
          </a:solidFill>
          <a:ln>
            <a:noFill/>
          </a:ln>
        </p:spPr>
        <p:txBody>
          <a:bodyPr lIns="45713" tIns="22850" rIns="45713" bIns="22850" anchor="ctr" anchorCtr="0">
            <a:noAutofit/>
          </a:bodyPr>
          <a:lstStyle/>
          <a:p>
            <a:endParaRPr>
              <a:solidFill>
                <a:schemeClr val="dk1"/>
              </a:solidFill>
              <a:latin typeface="Roboto"/>
              <a:ea typeface="Roboto"/>
              <a:cs typeface="Roboto"/>
              <a:sym typeface="Roboto"/>
            </a:endParaRPr>
          </a:p>
        </p:txBody>
      </p:sp>
      <p:sp>
        <p:nvSpPr>
          <p:cNvPr id="4878" name="Shape 4878"/>
          <p:cNvSpPr/>
          <p:nvPr/>
        </p:nvSpPr>
        <p:spPr>
          <a:xfrm>
            <a:off x="1524564" y="1740503"/>
            <a:ext cx="289909" cy="201084"/>
          </a:xfrm>
          <a:custGeom>
            <a:avLst/>
            <a:gdLst/>
            <a:ahLst/>
            <a:cxnLst/>
            <a:rect l="0" t="0" r="0" b="0"/>
            <a:pathLst>
              <a:path w="120000" h="120000" extrusionOk="0">
                <a:moveTo>
                  <a:pt x="91495" y="119712"/>
                </a:moveTo>
                <a:lnTo>
                  <a:pt x="91495" y="119712"/>
                </a:lnTo>
                <a:cubicBezTo>
                  <a:pt x="28106" y="119712"/>
                  <a:pt x="28106" y="119712"/>
                  <a:pt x="28106" y="119712"/>
                </a:cubicBezTo>
                <a:cubicBezTo>
                  <a:pt x="12757" y="119712"/>
                  <a:pt x="0" y="101339"/>
                  <a:pt x="0" y="79234"/>
                </a:cubicBezTo>
                <a:cubicBezTo>
                  <a:pt x="0" y="60861"/>
                  <a:pt x="8372" y="44497"/>
                  <a:pt x="19734" y="40478"/>
                </a:cubicBezTo>
                <a:cubicBezTo>
                  <a:pt x="26710" y="16076"/>
                  <a:pt x="42259" y="0"/>
                  <a:pt x="60598" y="0"/>
                </a:cubicBezTo>
                <a:cubicBezTo>
                  <a:pt x="78936" y="0"/>
                  <a:pt x="94485" y="16076"/>
                  <a:pt x="100066" y="40478"/>
                </a:cubicBezTo>
                <a:cubicBezTo>
                  <a:pt x="111229" y="44497"/>
                  <a:pt x="119800" y="60861"/>
                  <a:pt x="119800" y="79234"/>
                </a:cubicBezTo>
                <a:cubicBezTo>
                  <a:pt x="119800" y="101339"/>
                  <a:pt x="107043" y="119712"/>
                  <a:pt x="91495" y="119712"/>
                </a:cubicBezTo>
                <a:close/>
                <a:moveTo>
                  <a:pt x="102857" y="60861"/>
                </a:moveTo>
                <a:lnTo>
                  <a:pt x="102857" y="60861"/>
                </a:lnTo>
                <a:cubicBezTo>
                  <a:pt x="102857" y="60861"/>
                  <a:pt x="102857" y="60861"/>
                  <a:pt x="101461" y="58851"/>
                </a:cubicBezTo>
                <a:cubicBezTo>
                  <a:pt x="100066" y="58851"/>
                  <a:pt x="100066" y="56842"/>
                  <a:pt x="100066" y="56842"/>
                </a:cubicBezTo>
                <a:cubicBezTo>
                  <a:pt x="100066" y="56842"/>
                  <a:pt x="100066" y="56842"/>
                  <a:pt x="98671" y="56842"/>
                </a:cubicBezTo>
                <a:cubicBezTo>
                  <a:pt x="98671" y="56842"/>
                  <a:pt x="98671" y="56842"/>
                  <a:pt x="97275" y="56842"/>
                </a:cubicBezTo>
                <a:cubicBezTo>
                  <a:pt x="97275" y="56842"/>
                  <a:pt x="97275" y="56842"/>
                  <a:pt x="97275" y="54832"/>
                </a:cubicBezTo>
                <a:lnTo>
                  <a:pt x="95880" y="54832"/>
                </a:lnTo>
                <a:cubicBezTo>
                  <a:pt x="94485" y="54832"/>
                  <a:pt x="94485" y="54832"/>
                  <a:pt x="94485" y="54832"/>
                </a:cubicBezTo>
                <a:cubicBezTo>
                  <a:pt x="93089" y="54832"/>
                  <a:pt x="93089" y="54832"/>
                  <a:pt x="91495" y="54832"/>
                </a:cubicBezTo>
                <a:cubicBezTo>
                  <a:pt x="91495" y="52822"/>
                  <a:pt x="91495" y="52822"/>
                  <a:pt x="91495" y="50813"/>
                </a:cubicBezTo>
                <a:cubicBezTo>
                  <a:pt x="90099" y="50813"/>
                  <a:pt x="90099" y="50813"/>
                  <a:pt x="90099" y="50813"/>
                </a:cubicBezTo>
                <a:cubicBezTo>
                  <a:pt x="90099" y="48516"/>
                  <a:pt x="90099" y="48516"/>
                  <a:pt x="90099" y="46507"/>
                </a:cubicBezTo>
                <a:cubicBezTo>
                  <a:pt x="88704" y="44497"/>
                  <a:pt x="88704" y="44497"/>
                  <a:pt x="88704" y="42488"/>
                </a:cubicBezTo>
                <a:cubicBezTo>
                  <a:pt x="88704" y="40478"/>
                  <a:pt x="87308" y="40478"/>
                  <a:pt x="87308" y="38468"/>
                </a:cubicBezTo>
                <a:cubicBezTo>
                  <a:pt x="81727" y="26411"/>
                  <a:pt x="71960" y="16076"/>
                  <a:pt x="60598" y="16076"/>
                </a:cubicBezTo>
                <a:cubicBezTo>
                  <a:pt x="47840" y="16076"/>
                  <a:pt x="38073" y="26411"/>
                  <a:pt x="32491" y="38468"/>
                </a:cubicBezTo>
                <a:cubicBezTo>
                  <a:pt x="32491" y="40478"/>
                  <a:pt x="32491" y="40478"/>
                  <a:pt x="31096" y="42488"/>
                </a:cubicBezTo>
                <a:cubicBezTo>
                  <a:pt x="31096" y="44497"/>
                  <a:pt x="31096" y="44497"/>
                  <a:pt x="31096" y="46507"/>
                </a:cubicBezTo>
                <a:cubicBezTo>
                  <a:pt x="31096" y="46507"/>
                  <a:pt x="31096" y="46507"/>
                  <a:pt x="29501" y="46507"/>
                </a:cubicBezTo>
                <a:cubicBezTo>
                  <a:pt x="29501" y="48516"/>
                  <a:pt x="29501" y="48516"/>
                  <a:pt x="29501" y="50813"/>
                </a:cubicBezTo>
                <a:cubicBezTo>
                  <a:pt x="29501" y="52822"/>
                  <a:pt x="28106" y="52822"/>
                  <a:pt x="28106" y="54832"/>
                </a:cubicBezTo>
                <a:lnTo>
                  <a:pt x="26710" y="54832"/>
                </a:lnTo>
                <a:cubicBezTo>
                  <a:pt x="26710" y="54832"/>
                  <a:pt x="26710" y="54832"/>
                  <a:pt x="25315" y="54832"/>
                </a:cubicBezTo>
                <a:cubicBezTo>
                  <a:pt x="23920" y="54832"/>
                  <a:pt x="23920" y="54832"/>
                  <a:pt x="23920" y="54832"/>
                </a:cubicBezTo>
                <a:cubicBezTo>
                  <a:pt x="22524" y="56842"/>
                  <a:pt x="22524" y="56842"/>
                  <a:pt x="22524" y="56842"/>
                </a:cubicBezTo>
                <a:cubicBezTo>
                  <a:pt x="21129" y="56842"/>
                  <a:pt x="21129" y="56842"/>
                  <a:pt x="21129" y="56842"/>
                </a:cubicBezTo>
                <a:cubicBezTo>
                  <a:pt x="19734" y="56842"/>
                  <a:pt x="19734" y="58851"/>
                  <a:pt x="19734" y="58851"/>
                </a:cubicBezTo>
                <a:cubicBezTo>
                  <a:pt x="18338" y="58851"/>
                  <a:pt x="18338" y="58851"/>
                  <a:pt x="18338" y="58851"/>
                </a:cubicBezTo>
                <a:cubicBezTo>
                  <a:pt x="18338" y="60861"/>
                  <a:pt x="16943" y="60861"/>
                  <a:pt x="16943" y="60861"/>
                </a:cubicBezTo>
                <a:cubicBezTo>
                  <a:pt x="14152" y="64880"/>
                  <a:pt x="11362" y="70909"/>
                  <a:pt x="11362" y="79234"/>
                </a:cubicBezTo>
                <a:cubicBezTo>
                  <a:pt x="11362" y="93301"/>
                  <a:pt x="18338" y="103349"/>
                  <a:pt x="28106" y="103349"/>
                </a:cubicBezTo>
                <a:cubicBezTo>
                  <a:pt x="91495" y="103349"/>
                  <a:pt x="91495" y="103349"/>
                  <a:pt x="91495" y="103349"/>
                </a:cubicBezTo>
                <a:cubicBezTo>
                  <a:pt x="101461" y="103349"/>
                  <a:pt x="108438" y="93301"/>
                  <a:pt x="108438" y="79234"/>
                </a:cubicBezTo>
                <a:cubicBezTo>
                  <a:pt x="108438" y="70909"/>
                  <a:pt x="107043" y="64880"/>
                  <a:pt x="102857" y="60861"/>
                </a:cubicBezTo>
                <a:close/>
              </a:path>
            </a:pathLst>
          </a:custGeom>
          <a:solidFill>
            <a:srgbClr val="111111"/>
          </a:solidFill>
          <a:ln>
            <a:noFill/>
          </a:ln>
        </p:spPr>
        <p:txBody>
          <a:bodyPr lIns="45713" tIns="22850" rIns="45713" bIns="22850" anchor="ctr" anchorCtr="0">
            <a:noAutofit/>
          </a:bodyPr>
          <a:lstStyle/>
          <a:p>
            <a:endParaRPr>
              <a:solidFill>
                <a:schemeClr val="dk1"/>
              </a:solidFill>
              <a:latin typeface="Roboto"/>
              <a:ea typeface="Roboto"/>
              <a:cs typeface="Roboto"/>
              <a:sym typeface="Roboto"/>
            </a:endParaRPr>
          </a:p>
        </p:txBody>
      </p:sp>
    </p:spTree>
  </p:cSld>
  <p:clrMapOvr>
    <a:masterClrMapping/>
  </p:clrMapOvr>
  <mc:AlternateContent xmlns:mc="http://schemas.openxmlformats.org/markup-compatibility/2006">
    <mc:Choice xmlns:p14="http://schemas.microsoft.com/office/powerpoint/2010/main" Requires="p14">
      <p:transition spd="slow" p14:dur="1250" advTm="0">
        <p14:flip dir="r"/>
      </p:transition>
    </mc:Choice>
    <mc:Fallback>
      <p:transition spd="slow" advTm="0">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占位符 2" descr="图片包含 假发, 服装&#10;&#10;已生成极高可信度的说明"/>
          <p:cNvPicPr>
            <a:picLocks noGrp="1" noChangeAspect="1"/>
          </p:cNvPicPr>
          <p:nvPr>
            <p:ph type="pic" sz="quarter" idx="10"/>
          </p:nvPr>
        </p:nvPicPr>
        <p:blipFill>
          <a:blip r:embed="rId1" cstate="email"/>
          <a:srcRect/>
          <a:stretch>
            <a:fillRect/>
          </a:stretch>
        </p:blipFill>
        <p:spPr/>
      </p:pic>
      <p:sp>
        <p:nvSpPr>
          <p:cNvPr id="4" name="Rectangle 3"/>
          <p:cNvSpPr/>
          <p:nvPr/>
        </p:nvSpPr>
        <p:spPr>
          <a:xfrm>
            <a:off x="0" y="0"/>
            <a:ext cx="12192000" cy="6858000"/>
          </a:xfrm>
          <a:prstGeom prst="rect">
            <a:avLst/>
          </a:prstGeom>
          <a:solidFill>
            <a:srgbClr val="000000">
              <a:alpha val="6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6" name="Rectangle 5"/>
          <p:cNvSpPr/>
          <p:nvPr/>
        </p:nvSpPr>
        <p:spPr>
          <a:xfrm>
            <a:off x="4702659" y="6219353"/>
            <a:ext cx="3791231" cy="369332"/>
          </a:xfrm>
          <a:prstGeom prst="rect">
            <a:avLst/>
          </a:prstGeom>
        </p:spPr>
        <p:txBody>
          <a:bodyPr wrap="none">
            <a:spAutoFit/>
          </a:bodyPr>
          <a:lstStyle/>
          <a:p>
            <a:r>
              <a:rPr lang="id-ID" spc="300" dirty="0">
                <a:solidFill>
                  <a:schemeClr val="bg1"/>
                </a:solidFill>
                <a:latin typeface="Open Sans" panose="020B0604020202020204" pitchFamily="34" charset="0"/>
              </a:rPr>
              <a:t>PRESENTATION TEMPLATE</a:t>
            </a:r>
            <a:endParaRPr lang="id-ID" spc="300" dirty="0">
              <a:solidFill>
                <a:schemeClr val="bg1"/>
              </a:solidFill>
            </a:endParaRPr>
          </a:p>
        </p:txBody>
      </p:sp>
      <p:grpSp>
        <p:nvGrpSpPr>
          <p:cNvPr id="7" name="Группа 16"/>
          <p:cNvGrpSpPr/>
          <p:nvPr/>
        </p:nvGrpSpPr>
        <p:grpSpPr>
          <a:xfrm>
            <a:off x="2228850" y="1983659"/>
            <a:ext cx="7734300" cy="2890684"/>
            <a:chOff x="4454525" y="3084871"/>
            <a:chExt cx="15468600" cy="5781367"/>
          </a:xfrm>
        </p:grpSpPr>
        <p:grpSp>
          <p:nvGrpSpPr>
            <p:cNvPr id="8" name="Группа 15"/>
            <p:cNvGrpSpPr/>
            <p:nvPr/>
          </p:nvGrpSpPr>
          <p:grpSpPr>
            <a:xfrm>
              <a:off x="5102225" y="4119916"/>
              <a:ext cx="14173200" cy="3894126"/>
              <a:chOff x="5102225" y="3972432"/>
              <a:chExt cx="14173200" cy="3894126"/>
            </a:xfrm>
          </p:grpSpPr>
          <p:sp>
            <p:nvSpPr>
              <p:cNvPr id="11" name="TextBox 9"/>
              <p:cNvSpPr txBox="1"/>
              <p:nvPr/>
            </p:nvSpPr>
            <p:spPr>
              <a:xfrm>
                <a:off x="5102225" y="3972432"/>
                <a:ext cx="14173200" cy="2696122"/>
              </a:xfrm>
              <a:prstGeom prst="rect">
                <a:avLst/>
              </a:prstGeom>
              <a:noFill/>
            </p:spPr>
            <p:txBody>
              <a:bodyPr wrap="square" rtlCol="0">
                <a:spAutoFit/>
              </a:bodyPr>
              <a:lstStyle/>
              <a:p>
                <a:pPr algn="ctr">
                  <a:lnSpc>
                    <a:spcPct val="80000"/>
                  </a:lnSpc>
                </a:pPr>
                <a:r>
                  <a:rPr lang="zh-CN" altLang="en-US" sz="9600" dirty="0">
                    <a:solidFill>
                      <a:schemeClr val="bg1"/>
                    </a:solidFill>
                    <a:ea typeface="造字工房悦黑体验版纤细体" pitchFamily="50" charset="-122"/>
                  </a:rPr>
                  <a:t>感谢欣赏</a:t>
                </a:r>
                <a:endParaRPr lang="ru-RU" sz="9600" dirty="0">
                  <a:solidFill>
                    <a:schemeClr val="bg1"/>
                  </a:solidFill>
                  <a:ea typeface="造字工房悦黑体验版纤细体" pitchFamily="50" charset="-122"/>
                </a:endParaRPr>
              </a:p>
            </p:txBody>
          </p:sp>
          <p:sp>
            <p:nvSpPr>
              <p:cNvPr id="12" name="Прямоугольник 10"/>
              <p:cNvSpPr/>
              <p:nvPr/>
            </p:nvSpPr>
            <p:spPr>
              <a:xfrm>
                <a:off x="5839145" y="6527730"/>
                <a:ext cx="12699358" cy="1338828"/>
              </a:xfrm>
              <a:prstGeom prst="rect">
                <a:avLst/>
              </a:prstGeom>
            </p:spPr>
            <p:txBody>
              <a:bodyPr vert="horz" wrap="square">
                <a:spAutoFit/>
              </a:bodyPr>
              <a:lstStyle/>
              <a:p>
                <a:pPr algn="ctr">
                  <a:lnSpc>
                    <a:spcPct val="150000"/>
                  </a:lnSpc>
                </a:pPr>
                <a:r>
                  <a:rPr lang="en-US" sz="1250" dirty="0">
                    <a:solidFill>
                      <a:schemeClr val="bg1"/>
                    </a:solidFill>
                    <a:latin typeface="Montserrat" panose="00000500000000000000" pitchFamily="50" charset="0"/>
                  </a:rPr>
                  <a:t>THIS IS LONG AWAITED BUSINESS POWERPOINT TEMPLATE</a:t>
                </a:r>
                <a:endParaRPr lang="en-US" sz="1250" dirty="0">
                  <a:solidFill>
                    <a:schemeClr val="bg1"/>
                  </a:solidFill>
                  <a:latin typeface="Montserrat" panose="00000500000000000000" pitchFamily="50" charset="0"/>
                </a:endParaRPr>
              </a:p>
              <a:p>
                <a:pPr algn="ctr">
                  <a:lnSpc>
                    <a:spcPct val="150000"/>
                  </a:lnSpc>
                </a:pPr>
                <a:r>
                  <a:rPr lang="en-US" sz="1250" dirty="0">
                    <a:solidFill>
                      <a:schemeClr val="bg1"/>
                    </a:solidFill>
                    <a:latin typeface="Montserrat" panose="00000500000000000000" pitchFamily="50" charset="0"/>
                  </a:rPr>
                  <a:t>FOR YOUR COMPANY INDUSTRY</a:t>
                </a:r>
                <a:endParaRPr lang="en-US" sz="1250" dirty="0">
                  <a:solidFill>
                    <a:schemeClr val="bg1"/>
                  </a:solidFill>
                  <a:latin typeface="Montserrat" panose="00000500000000000000" pitchFamily="50" charset="0"/>
                </a:endParaRPr>
              </a:p>
            </p:txBody>
          </p:sp>
        </p:grpSp>
        <p:cxnSp>
          <p:nvCxnSpPr>
            <p:cNvPr id="9" name="Прямая соединительная линия 12"/>
            <p:cNvCxnSpPr/>
            <p:nvPr/>
          </p:nvCxnSpPr>
          <p:spPr>
            <a:xfrm>
              <a:off x="4454525" y="3084871"/>
              <a:ext cx="154686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Прямая соединительная линия 14"/>
            <p:cNvCxnSpPr/>
            <p:nvPr/>
          </p:nvCxnSpPr>
          <p:spPr>
            <a:xfrm>
              <a:off x="4454525" y="8866238"/>
              <a:ext cx="154686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mc:Choice xmlns:p14="http://schemas.microsoft.com/office/powerpoint/2010/main" Requires="p14">
      <p:transition spd="slow" p14:dur="1250" advTm="0">
        <p14:flip dir="r"/>
      </p:transition>
    </mc:Choice>
    <mc:Fallback>
      <p:transition spd="slow" advTm="0">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矩形 2"/>
          <p:cNvSpPr/>
          <p:nvPr/>
        </p:nvSpPr>
        <p:spPr>
          <a:xfrm>
            <a:off x="9525" y="-36195"/>
            <a:ext cx="12182475" cy="68941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 name="矩形 6"/>
          <p:cNvSpPr/>
          <p:nvPr/>
        </p:nvSpPr>
        <p:spPr>
          <a:xfrm>
            <a:off x="635" y="2586990"/>
            <a:ext cx="12191365" cy="123761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80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10000+套</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精品</a:t>
            </a:r>
            <a:r>
              <a:rPr kumimoji="0" lang="en-US" altLang="zh-CN"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PPT</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模板</a:t>
            </a:r>
            <a:r>
              <a:rPr kumimoji="0" lang="zh-CN" altLang="en-US" sz="2780" b="1" i="0" u="none" strike="noStrike" kern="1200" cap="none" spc="200" normalizeH="0" baseline="0" noProof="1" dirty="0">
                <a:solidFill>
                  <a:srgbClr val="FFC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全部免费</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下载</a:t>
            </a:r>
            <a:endParaRPr kumimoji="0" lang="en-US" altLang="zh-CN"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endParaRPr>
          </a:p>
        </p:txBody>
      </p:sp>
      <p:pic>
        <p:nvPicPr>
          <p:cNvPr id="4" name="图片 3" descr="logo"/>
          <p:cNvPicPr>
            <a:picLocks noChangeAspect="1"/>
          </p:cNvPicPr>
          <p:nvPr/>
        </p:nvPicPr>
        <p:blipFill>
          <a:blip r:embed="rId1"/>
          <a:stretch>
            <a:fillRect/>
          </a:stretch>
        </p:blipFill>
        <p:spPr>
          <a:xfrm>
            <a:off x="4843145" y="1400175"/>
            <a:ext cx="2505075" cy="762000"/>
          </a:xfrm>
          <a:prstGeom prst="rect">
            <a:avLst/>
          </a:prstGeom>
        </p:spPr>
      </p:pic>
      <p:sp>
        <p:nvSpPr>
          <p:cNvPr id="5" name="文本框 4"/>
          <p:cNvSpPr txBox="1"/>
          <p:nvPr/>
        </p:nvSpPr>
        <p:spPr>
          <a:xfrm>
            <a:off x="4200525" y="4134485"/>
            <a:ext cx="3800475" cy="1076325"/>
          </a:xfrm>
          <a:prstGeom prst="rect">
            <a:avLst/>
          </a:prstGeom>
          <a:noFill/>
        </p:spPr>
        <p:txBody>
          <a:bodyPr wrap="square" rtlCol="0">
            <a:spAutoFit/>
          </a:bodyPr>
          <a:p>
            <a:pPr algn="ctr"/>
            <a:r>
              <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PPT</a:t>
            </a:r>
            <a:r>
              <a:rPr lang="zh-CN" altLang="en-US"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营</a:t>
            </a:r>
            <a:endParaRPr lang="zh-CN" altLang="en-US"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a:p>
            <a:pPr algn="ctr"/>
            <a:r>
              <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www.pptying.com</a:t>
            </a:r>
            <a:endPar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p:txBody>
      </p:sp>
    </p:spTree>
  </p:cSld>
  <p:clrMapOvr>
    <a:masterClrMapping/>
  </p:clrMapOvr>
  <p:transition spd="med" advClick="0" advTm="0">
    <p:push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988799" y="3459100"/>
            <a:ext cx="4284642" cy="1384995"/>
          </a:xfrm>
          <a:prstGeom prst="rect">
            <a:avLst/>
          </a:prstGeom>
        </p:spPr>
        <p:txBody>
          <a:bodyPr wrap="square">
            <a:spAutoFit/>
          </a:bodyPr>
          <a:lstStyle/>
          <a:p>
            <a:pPr algn="r"/>
            <a:r>
              <a:rPr lang="id-ID" sz="1200" dirty="0">
                <a:solidFill>
                  <a:srgbClr val="000000"/>
                </a:solidFill>
                <a:latin typeface="Open Sans" panose="020B0604020202020204" pitchFamily="34" charset="0"/>
              </a:rPr>
              <a:t>Lorem ipsum dolor sit amet, consectetur adipiscing elit. In id elit sit amet nulla vulputate pulvinar. Nullam aliquet justo eu libero tincidunt, at ultricies ex pellentesque. Sed quis lorem faucibus nisl dapibus pretium non quis quam. Vivamus nec iaculis libero. Aenean ultrices, mi sed mollis suscipit, diam ipsum fermentum leo, non malesuada justo massa vitae ex</a:t>
            </a:r>
            <a:endParaRPr lang="id-ID" sz="1200" dirty="0"/>
          </a:p>
        </p:txBody>
      </p:sp>
      <p:sp>
        <p:nvSpPr>
          <p:cNvPr id="4" name="TextBox 3"/>
          <p:cNvSpPr txBox="1"/>
          <p:nvPr/>
        </p:nvSpPr>
        <p:spPr>
          <a:xfrm>
            <a:off x="7872984" y="2581899"/>
            <a:ext cx="3400457" cy="369332"/>
          </a:xfrm>
          <a:prstGeom prst="rect">
            <a:avLst/>
          </a:prstGeom>
          <a:noFill/>
        </p:spPr>
        <p:txBody>
          <a:bodyPr wrap="square" lIns="91440" tIns="0" rIns="91440" bIns="0" rtlCol="0">
            <a:spAutoFit/>
          </a:bodyPr>
          <a:lstStyle/>
          <a:p>
            <a:pPr algn="r"/>
            <a:r>
              <a:rPr lang="id-ID" sz="2400" b="1" dirty="0">
                <a:solidFill>
                  <a:schemeClr val="tx1">
                    <a:lumMod val="75000"/>
                    <a:lumOff val="25000"/>
                  </a:schemeClr>
                </a:solidFill>
                <a:latin typeface="Open Sans" panose="020B0604020202020204" pitchFamily="34" charset="0"/>
                <a:ea typeface="Open Sans" panose="020B0604020202020204" pitchFamily="34" charset="0"/>
                <a:cs typeface="Open Sans" panose="020B0604020202020204" pitchFamily="34" charset="0"/>
              </a:rPr>
              <a:t>TEXT YOUR HERE</a:t>
            </a:r>
            <a:endParaRPr lang="en-US" sz="2400" b="1" dirty="0">
              <a:solidFill>
                <a:schemeClr val="tx1">
                  <a:lumMod val="75000"/>
                  <a:lumOff val="25000"/>
                </a:schemeClr>
              </a:solidFill>
              <a:latin typeface="Open Sans" panose="020B0604020202020204" pitchFamily="34" charset="0"/>
              <a:ea typeface="Open Sans" panose="020B0604020202020204" pitchFamily="34" charset="0"/>
              <a:cs typeface="Open Sans" panose="020B0604020202020204" pitchFamily="34" charset="0"/>
            </a:endParaRPr>
          </a:p>
        </p:txBody>
      </p:sp>
      <p:pic>
        <p:nvPicPr>
          <p:cNvPr id="5" name="图片占位符 4" descr="图片包含 建筑物, 户外, 正面&#10;&#10;已生成高可信度的说明"/>
          <p:cNvPicPr>
            <a:picLocks noGrp="1" noChangeAspect="1"/>
          </p:cNvPicPr>
          <p:nvPr>
            <p:ph type="pic" sz="quarter" idx="10"/>
          </p:nvPr>
        </p:nvPicPr>
        <p:blipFill>
          <a:blip r:embed="rId1" cstate="email"/>
          <a:srcRect/>
          <a:stretch>
            <a:fillRect/>
          </a:stretch>
        </p:blipFill>
        <p:spPr/>
      </p:pic>
    </p:spTree>
  </p:cSld>
  <p:clrMapOvr>
    <a:masterClrMapping/>
  </p:clrMapOvr>
  <mc:AlternateContent xmlns:mc="http://schemas.openxmlformats.org/markup-compatibility/2006">
    <mc:Choice xmlns:p14="http://schemas.microsoft.com/office/powerpoint/2010/main" Requires="p14">
      <p:transition spd="slow" p14:dur="1250" advTm="0">
        <p14:flip dir="r"/>
      </p:transition>
    </mc:Choice>
    <mc:Fallback>
      <p:transition spd="slow" advTm="0">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7"/>
          <p:cNvSpPr/>
          <p:nvPr/>
        </p:nvSpPr>
        <p:spPr>
          <a:xfrm>
            <a:off x="11574626" y="342900"/>
            <a:ext cx="641073" cy="548740"/>
          </a:xfrm>
          <a:prstGeom prst="rect">
            <a:avLst/>
          </a:prstGeom>
        </p:spPr>
        <p:txBody>
          <a:bodyPr vert="wordArtVert" wrap="none">
            <a:spAutoFit/>
          </a:bodyPr>
          <a:lstStyle/>
          <a:p>
            <a:pPr>
              <a:lnSpc>
                <a:spcPct val="200000"/>
              </a:lnSpc>
            </a:pPr>
            <a:r>
              <a:rPr lang="en-US" sz="1250">
                <a:solidFill>
                  <a:schemeClr val="tx2"/>
                </a:solidFill>
                <a:latin typeface="Montserrat" panose="00000500000000000000" pitchFamily="50" charset="0"/>
              </a:rPr>
              <a:t>13</a:t>
            </a:r>
            <a:endParaRPr lang="en-US" sz="1250">
              <a:solidFill>
                <a:schemeClr val="tx2"/>
              </a:solidFill>
              <a:latin typeface="Montserrat" panose="00000500000000000000" pitchFamily="50" charset="0"/>
            </a:endParaRPr>
          </a:p>
        </p:txBody>
      </p:sp>
      <p:sp>
        <p:nvSpPr>
          <p:cNvPr id="9" name="Прямоугольник 8"/>
          <p:cNvSpPr/>
          <p:nvPr/>
        </p:nvSpPr>
        <p:spPr>
          <a:xfrm>
            <a:off x="11571810" y="4635470"/>
            <a:ext cx="641073" cy="1917961"/>
          </a:xfrm>
          <a:prstGeom prst="rect">
            <a:avLst/>
          </a:prstGeom>
        </p:spPr>
        <p:txBody>
          <a:bodyPr vert="wordArtVert" wrap="none">
            <a:spAutoFit/>
          </a:bodyPr>
          <a:lstStyle/>
          <a:p>
            <a:pPr>
              <a:lnSpc>
                <a:spcPct val="200000"/>
              </a:lnSpc>
            </a:pPr>
            <a:r>
              <a:rPr lang="en-US" sz="1250">
                <a:solidFill>
                  <a:schemeClr val="tx2"/>
                </a:solidFill>
                <a:latin typeface="Montserrat" panose="00000500000000000000" pitchFamily="50" charset="0"/>
              </a:rPr>
              <a:t>business</a:t>
            </a:r>
            <a:endParaRPr lang="en-US" sz="1250">
              <a:solidFill>
                <a:schemeClr val="tx2"/>
              </a:solidFill>
              <a:latin typeface="Montserrat" panose="00000500000000000000" pitchFamily="50" charset="0"/>
            </a:endParaRPr>
          </a:p>
        </p:txBody>
      </p:sp>
      <p:grpSp>
        <p:nvGrpSpPr>
          <p:cNvPr id="10" name="Группа 9"/>
          <p:cNvGrpSpPr/>
          <p:nvPr/>
        </p:nvGrpSpPr>
        <p:grpSpPr>
          <a:xfrm>
            <a:off x="1371600" y="1027535"/>
            <a:ext cx="4287838" cy="4725565"/>
            <a:chOff x="13636625" y="1676400"/>
            <a:chExt cx="8575675" cy="9451130"/>
          </a:xfrm>
        </p:grpSpPr>
        <p:sp>
          <p:nvSpPr>
            <p:cNvPr id="11" name="TextBox 10"/>
            <p:cNvSpPr txBox="1"/>
            <p:nvPr/>
          </p:nvSpPr>
          <p:spPr>
            <a:xfrm>
              <a:off x="13636625" y="1676400"/>
              <a:ext cx="8575675" cy="3877984"/>
            </a:xfrm>
            <a:prstGeom prst="rect">
              <a:avLst/>
            </a:prstGeom>
            <a:noFill/>
          </p:spPr>
          <p:txBody>
            <a:bodyPr wrap="square" rtlCol="0">
              <a:spAutoFit/>
            </a:bodyPr>
            <a:lstStyle/>
            <a:p>
              <a:pPr>
                <a:lnSpc>
                  <a:spcPct val="80000"/>
                </a:lnSpc>
              </a:pPr>
              <a:r>
                <a:rPr lang="en-US" sz="7500">
                  <a:solidFill>
                    <a:schemeClr val="tx2"/>
                  </a:solidFill>
                  <a:latin typeface="Montserrat Hairline" panose="00000300000000000000" pitchFamily="50" charset="0"/>
                </a:rPr>
                <a:t>High</a:t>
              </a:r>
              <a:endParaRPr lang="en-US" sz="7500">
                <a:solidFill>
                  <a:schemeClr val="tx2"/>
                </a:solidFill>
                <a:latin typeface="Montserrat Hairline" panose="00000300000000000000" pitchFamily="50" charset="0"/>
              </a:endParaRPr>
            </a:p>
            <a:p>
              <a:pPr>
                <a:lnSpc>
                  <a:spcPct val="80000"/>
                </a:lnSpc>
              </a:pPr>
              <a:r>
                <a:rPr lang="en-US" sz="7500">
                  <a:solidFill>
                    <a:schemeClr val="tx2"/>
                  </a:solidFill>
                  <a:latin typeface="Montserrat Hairline" panose="00000300000000000000" pitchFamily="50" charset="0"/>
                </a:rPr>
                <a:t>quality</a:t>
              </a:r>
              <a:endParaRPr lang="ru-RU" sz="7500">
                <a:solidFill>
                  <a:schemeClr val="tx2"/>
                </a:solidFill>
              </a:endParaRPr>
            </a:p>
          </p:txBody>
        </p:sp>
        <p:sp>
          <p:nvSpPr>
            <p:cNvPr id="12" name="TextBox 11"/>
            <p:cNvSpPr txBox="1"/>
            <p:nvPr/>
          </p:nvSpPr>
          <p:spPr>
            <a:xfrm>
              <a:off x="13771819" y="6129716"/>
              <a:ext cx="8202561" cy="2492990"/>
            </a:xfrm>
            <a:prstGeom prst="rect">
              <a:avLst/>
            </a:prstGeom>
            <a:noFill/>
          </p:spPr>
          <p:txBody>
            <a:bodyPr wrap="square" rtlCol="0">
              <a:spAutoFit/>
            </a:bodyPr>
            <a:lstStyle/>
            <a:p>
              <a:r>
                <a:rPr lang="en-US" sz="1500">
                  <a:solidFill>
                    <a:schemeClr val="tx2"/>
                  </a:solidFill>
                </a:rPr>
                <a:t>Lorem ipsum dolor sit amet, consectetur adipiscing elit. Mauris vulputate ex orci, et rutrum augue fermentum at. Vivamus ultricies lectus fermentum consectetur bibendum. Proin sit amet barius elit. Sed mattis ligula sit amet</a:t>
              </a:r>
              <a:endParaRPr lang="en-US" sz="1500">
                <a:solidFill>
                  <a:schemeClr val="tx2"/>
                </a:solidFill>
              </a:endParaRPr>
            </a:p>
          </p:txBody>
        </p:sp>
        <p:sp>
          <p:nvSpPr>
            <p:cNvPr id="13" name="Прямоугольник 12"/>
            <p:cNvSpPr/>
            <p:nvPr/>
          </p:nvSpPr>
          <p:spPr>
            <a:xfrm>
              <a:off x="13961089" y="9806670"/>
              <a:ext cx="5149645" cy="1320860"/>
            </a:xfrm>
            <a:prstGeom prst="rect">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 name="Прямоугольник 13"/>
            <p:cNvSpPr/>
            <p:nvPr/>
          </p:nvSpPr>
          <p:spPr>
            <a:xfrm>
              <a:off x="14409213" y="9944700"/>
              <a:ext cx="4253396" cy="954108"/>
            </a:xfrm>
            <a:prstGeom prst="rect">
              <a:avLst/>
            </a:prstGeom>
          </p:spPr>
          <p:txBody>
            <a:bodyPr vert="horz" wrap="square">
              <a:spAutoFit/>
            </a:bodyPr>
            <a:lstStyle/>
            <a:p>
              <a:pPr algn="ctr">
                <a:lnSpc>
                  <a:spcPct val="200000"/>
                </a:lnSpc>
              </a:pPr>
              <a:r>
                <a:rPr lang="en-US" sz="1250">
                  <a:solidFill>
                    <a:schemeClr val="tx2"/>
                  </a:solidFill>
                  <a:latin typeface="Montserrat" panose="00000500000000000000" pitchFamily="50" charset="0"/>
                </a:rPr>
                <a:t>STRENGTHS</a:t>
              </a:r>
              <a:endParaRPr lang="en-US" sz="1250">
                <a:solidFill>
                  <a:schemeClr val="tx2"/>
                </a:solidFill>
                <a:latin typeface="Montserrat" panose="00000500000000000000" pitchFamily="50" charset="0"/>
              </a:endParaRPr>
            </a:p>
          </p:txBody>
        </p:sp>
      </p:grpSp>
      <p:pic>
        <p:nvPicPr>
          <p:cNvPr id="4" name="图片占位符 3" descr="图片包含 人员, 户外, 妇女, 女孩&#10;&#10;已生成极高可信度的说明"/>
          <p:cNvPicPr>
            <a:picLocks noGrp="1" noChangeAspect="1"/>
          </p:cNvPicPr>
          <p:nvPr>
            <p:ph type="pic" sz="quarter" idx="10"/>
          </p:nvPr>
        </p:nvPicPr>
        <p:blipFill>
          <a:blip r:embed="rId1" cstate="email"/>
          <a:srcRect/>
          <a:stretch>
            <a:fillRect/>
          </a:stretch>
        </p:blipFill>
        <p:spPr/>
      </p:pic>
    </p:spTree>
  </p:cSld>
  <p:clrMapOvr>
    <a:masterClrMapping/>
  </p:clrMapOvr>
  <mc:AlternateContent xmlns:mc="http://schemas.openxmlformats.org/markup-compatibility/2006">
    <mc:Choice xmlns:p14="http://schemas.microsoft.com/office/powerpoint/2010/main" Requires="p14">
      <p:transition spd="slow" p14:dur="1250" advClick="0" advTm="1000">
        <p14:flip dir="r"/>
      </p:transition>
    </mc:Choice>
    <mc:Fallback>
      <p:transition spd="slow" advClick="0" advTm="1000">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180495" y="5751541"/>
            <a:ext cx="9831010" cy="646331"/>
          </a:xfrm>
          <a:prstGeom prst="rect">
            <a:avLst/>
          </a:prstGeom>
        </p:spPr>
        <p:txBody>
          <a:bodyPr wrap="square">
            <a:spAutoFit/>
          </a:bodyPr>
          <a:lstStyle/>
          <a:p>
            <a:pPr algn="ctr"/>
            <a:r>
              <a:rPr lang="id-ID" sz="1200" dirty="0">
                <a:solidFill>
                  <a:srgbClr val="000000"/>
                </a:solidFill>
                <a:latin typeface="Open Sans" panose="020B0604020202020204" pitchFamily="34" charset="0"/>
              </a:rPr>
              <a:t>Lorem ipsum dolor sit amet, consectetur adipiscing elit. In id elit sit amet nulla vulputate pulvinar. Nullam aliquet justo eu libero tincidunt, at ultricies ex pellentesque. Sed quis lorem faucibus nisl dapibus pretium non quis quam. Vivamus nec iaculis libero. Aenean ultrices, mi sed mollis suscipit, diam ipsum fermentum leo, non malesuada justo massa vitae ex</a:t>
            </a:r>
            <a:endParaRPr lang="id-ID" sz="1200" dirty="0"/>
          </a:p>
        </p:txBody>
      </p:sp>
      <p:sp>
        <p:nvSpPr>
          <p:cNvPr id="4" name="TextBox 3"/>
          <p:cNvSpPr txBox="1"/>
          <p:nvPr/>
        </p:nvSpPr>
        <p:spPr>
          <a:xfrm>
            <a:off x="4708234" y="5240541"/>
            <a:ext cx="2775532" cy="369332"/>
          </a:xfrm>
          <a:prstGeom prst="rect">
            <a:avLst/>
          </a:prstGeom>
          <a:noFill/>
        </p:spPr>
        <p:txBody>
          <a:bodyPr wrap="square" lIns="91440" tIns="0" rIns="91440" bIns="0" rtlCol="0">
            <a:spAutoFit/>
          </a:bodyPr>
          <a:lstStyle/>
          <a:p>
            <a:r>
              <a:rPr lang="id-ID" sz="2400" b="1" dirty="0">
                <a:solidFill>
                  <a:schemeClr val="tx1">
                    <a:lumMod val="75000"/>
                    <a:lumOff val="25000"/>
                  </a:schemeClr>
                </a:solidFill>
                <a:latin typeface="Open Sans" panose="020B0604020202020204" pitchFamily="34" charset="0"/>
                <a:ea typeface="Open Sans" panose="020B0604020202020204" pitchFamily="34" charset="0"/>
                <a:cs typeface="Open Sans" panose="020B0604020202020204" pitchFamily="34" charset="0"/>
              </a:rPr>
              <a:t>TEXT YOUR HERE</a:t>
            </a:r>
            <a:endParaRPr lang="en-US" sz="2400" b="1" dirty="0">
              <a:solidFill>
                <a:schemeClr val="tx1">
                  <a:lumMod val="75000"/>
                  <a:lumOff val="25000"/>
                </a:schemeClr>
              </a:solidFill>
              <a:latin typeface="Open Sans" panose="020B0604020202020204" pitchFamily="34" charset="0"/>
              <a:ea typeface="Open Sans" panose="020B0604020202020204" pitchFamily="34" charset="0"/>
              <a:cs typeface="Open Sans" panose="020B0604020202020204" pitchFamily="34" charset="0"/>
            </a:endParaRPr>
          </a:p>
        </p:txBody>
      </p:sp>
      <p:pic>
        <p:nvPicPr>
          <p:cNvPr id="7" name="图片占位符 6" descr="图片包含 地板, 室内, 建筑物, 人员&#10;&#10;已生成极高可信度的说明"/>
          <p:cNvPicPr>
            <a:picLocks noGrp="1" noChangeAspect="1"/>
          </p:cNvPicPr>
          <p:nvPr>
            <p:ph type="pic" sz="quarter" idx="10"/>
          </p:nvPr>
        </p:nvPicPr>
        <p:blipFill>
          <a:blip r:embed="rId1" cstate="email"/>
          <a:srcRect/>
          <a:stretch>
            <a:fillRect/>
          </a:stretch>
        </p:blipFill>
        <p:spPr/>
      </p:pic>
    </p:spTree>
  </p:cSld>
  <p:clrMapOvr>
    <a:masterClrMapping/>
  </p:clrMapOvr>
  <mc:AlternateContent xmlns:mc="http://schemas.openxmlformats.org/markup-compatibility/2006">
    <mc:Choice xmlns:p14="http://schemas.microsoft.com/office/powerpoint/2010/main" Requires="p14">
      <p:transition spd="slow" p14:dur="1250" advTm="0">
        <p14:flip dir="r"/>
      </p:transition>
    </mc:Choice>
    <mc:Fallback>
      <p:transition spd="slow" advTm="0">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1574626" y="342900"/>
            <a:ext cx="641073" cy="548740"/>
          </a:xfrm>
          <a:prstGeom prst="rect">
            <a:avLst/>
          </a:prstGeom>
        </p:spPr>
        <p:txBody>
          <a:bodyPr vert="wordArtVert" wrap="none">
            <a:spAutoFit/>
          </a:bodyPr>
          <a:lstStyle/>
          <a:p>
            <a:pPr>
              <a:lnSpc>
                <a:spcPct val="200000"/>
              </a:lnSpc>
            </a:pPr>
            <a:r>
              <a:rPr lang="en-US" sz="1250">
                <a:solidFill>
                  <a:schemeClr val="tx2"/>
                </a:solidFill>
                <a:latin typeface="Montserrat" panose="00000500000000000000" pitchFamily="50" charset="0"/>
              </a:rPr>
              <a:t>14</a:t>
            </a:r>
            <a:endParaRPr lang="en-US" sz="1250">
              <a:solidFill>
                <a:schemeClr val="tx2"/>
              </a:solidFill>
              <a:latin typeface="Montserrat" panose="00000500000000000000" pitchFamily="50" charset="0"/>
            </a:endParaRPr>
          </a:p>
        </p:txBody>
      </p:sp>
      <p:sp>
        <p:nvSpPr>
          <p:cNvPr id="3" name="Прямоугольник 2"/>
          <p:cNvSpPr/>
          <p:nvPr/>
        </p:nvSpPr>
        <p:spPr>
          <a:xfrm>
            <a:off x="11571810" y="4635470"/>
            <a:ext cx="641073" cy="1917961"/>
          </a:xfrm>
          <a:prstGeom prst="rect">
            <a:avLst/>
          </a:prstGeom>
        </p:spPr>
        <p:txBody>
          <a:bodyPr vert="wordArtVert" wrap="none">
            <a:spAutoFit/>
          </a:bodyPr>
          <a:lstStyle/>
          <a:p>
            <a:pPr>
              <a:lnSpc>
                <a:spcPct val="200000"/>
              </a:lnSpc>
            </a:pPr>
            <a:r>
              <a:rPr lang="en-US" sz="1250">
                <a:solidFill>
                  <a:schemeClr val="tx2"/>
                </a:solidFill>
                <a:latin typeface="Montserrat" panose="00000500000000000000" pitchFamily="50" charset="0"/>
              </a:rPr>
              <a:t>business</a:t>
            </a:r>
            <a:endParaRPr lang="en-US" sz="1250">
              <a:solidFill>
                <a:schemeClr val="tx2"/>
              </a:solidFill>
              <a:latin typeface="Montserrat" panose="00000500000000000000" pitchFamily="50" charset="0"/>
            </a:endParaRPr>
          </a:p>
        </p:txBody>
      </p:sp>
      <p:grpSp>
        <p:nvGrpSpPr>
          <p:cNvPr id="11" name="Группа 10"/>
          <p:cNvGrpSpPr/>
          <p:nvPr/>
        </p:nvGrpSpPr>
        <p:grpSpPr>
          <a:xfrm>
            <a:off x="6781800" y="1027535"/>
            <a:ext cx="4209436" cy="4725565"/>
            <a:chOff x="13636625" y="1676400"/>
            <a:chExt cx="8418871" cy="9451130"/>
          </a:xfrm>
        </p:grpSpPr>
        <p:sp>
          <p:nvSpPr>
            <p:cNvPr id="7" name="TextBox 6"/>
            <p:cNvSpPr txBox="1"/>
            <p:nvPr/>
          </p:nvSpPr>
          <p:spPr>
            <a:xfrm>
              <a:off x="13636625" y="1676400"/>
              <a:ext cx="8418871" cy="3877984"/>
            </a:xfrm>
            <a:prstGeom prst="rect">
              <a:avLst/>
            </a:prstGeom>
            <a:noFill/>
          </p:spPr>
          <p:txBody>
            <a:bodyPr wrap="square" rtlCol="0">
              <a:spAutoFit/>
            </a:bodyPr>
            <a:lstStyle/>
            <a:p>
              <a:pPr>
                <a:lnSpc>
                  <a:spcPct val="80000"/>
                </a:lnSpc>
              </a:pPr>
              <a:r>
                <a:rPr lang="en-US" sz="7500">
                  <a:solidFill>
                    <a:schemeClr val="tx2"/>
                  </a:solidFill>
                  <a:latin typeface="Montserrat Hairline" panose="00000300000000000000" pitchFamily="50" charset="0"/>
                </a:rPr>
                <a:t>Beware</a:t>
              </a:r>
              <a:endParaRPr lang="en-US" sz="7500">
                <a:solidFill>
                  <a:schemeClr val="tx2"/>
                </a:solidFill>
                <a:latin typeface="Montserrat Hairline" panose="00000300000000000000" pitchFamily="50" charset="0"/>
              </a:endParaRPr>
            </a:p>
            <a:p>
              <a:pPr>
                <a:lnSpc>
                  <a:spcPct val="80000"/>
                </a:lnSpc>
              </a:pPr>
              <a:r>
                <a:rPr lang="en-US" sz="7500">
                  <a:solidFill>
                    <a:schemeClr val="tx2"/>
                  </a:solidFill>
                  <a:latin typeface="Montserrat Hairline" panose="00000300000000000000" pitchFamily="50" charset="0"/>
                </a:rPr>
                <a:t>defolt</a:t>
              </a:r>
              <a:endParaRPr lang="ru-RU" sz="7500">
                <a:solidFill>
                  <a:schemeClr val="tx2"/>
                </a:solidFill>
              </a:endParaRPr>
            </a:p>
          </p:txBody>
        </p:sp>
        <p:sp>
          <p:nvSpPr>
            <p:cNvPr id="8" name="TextBox 7"/>
            <p:cNvSpPr txBox="1"/>
            <p:nvPr/>
          </p:nvSpPr>
          <p:spPr>
            <a:xfrm>
              <a:off x="13771819" y="6129716"/>
              <a:ext cx="8202561" cy="2492990"/>
            </a:xfrm>
            <a:prstGeom prst="rect">
              <a:avLst/>
            </a:prstGeom>
            <a:noFill/>
          </p:spPr>
          <p:txBody>
            <a:bodyPr wrap="square" rtlCol="0">
              <a:spAutoFit/>
            </a:bodyPr>
            <a:lstStyle/>
            <a:p>
              <a:r>
                <a:rPr lang="en-US" sz="1500">
                  <a:solidFill>
                    <a:schemeClr val="tx2"/>
                  </a:solidFill>
                </a:rPr>
                <a:t>Lorem ipsum dolor sit amet, consectetur adipiscing elit. Mauris vulputate ex orci, et rutrum augue fermentum at. Vivamus ultricies lectus fermentum consectetur bibendum. Proin sit amet barius elit. Sed mattis ligula sit amet</a:t>
              </a:r>
              <a:endParaRPr lang="en-US" sz="1500">
                <a:solidFill>
                  <a:schemeClr val="tx2"/>
                </a:solidFill>
              </a:endParaRPr>
            </a:p>
          </p:txBody>
        </p:sp>
        <p:sp>
          <p:nvSpPr>
            <p:cNvPr id="9" name="Прямоугольник 8"/>
            <p:cNvSpPr/>
            <p:nvPr/>
          </p:nvSpPr>
          <p:spPr>
            <a:xfrm>
              <a:off x="13961089" y="9806670"/>
              <a:ext cx="5149645" cy="1320860"/>
            </a:xfrm>
            <a:prstGeom prst="rect">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 name="Прямоугольник 9"/>
            <p:cNvSpPr/>
            <p:nvPr/>
          </p:nvSpPr>
          <p:spPr>
            <a:xfrm>
              <a:off x="14409213" y="9944700"/>
              <a:ext cx="4253395" cy="954108"/>
            </a:xfrm>
            <a:prstGeom prst="rect">
              <a:avLst/>
            </a:prstGeom>
          </p:spPr>
          <p:txBody>
            <a:bodyPr vert="horz" wrap="square">
              <a:spAutoFit/>
            </a:bodyPr>
            <a:lstStyle/>
            <a:p>
              <a:pPr algn="ctr">
                <a:lnSpc>
                  <a:spcPct val="200000"/>
                </a:lnSpc>
              </a:pPr>
              <a:r>
                <a:rPr lang="en-US" sz="1250">
                  <a:solidFill>
                    <a:schemeClr val="tx2"/>
                  </a:solidFill>
                  <a:latin typeface="Montserrat" panose="00000500000000000000" pitchFamily="50" charset="0"/>
                </a:rPr>
                <a:t>WEAKNESSES</a:t>
              </a:r>
              <a:endParaRPr lang="en-US" sz="1250">
                <a:solidFill>
                  <a:schemeClr val="tx2"/>
                </a:solidFill>
                <a:latin typeface="Montserrat" panose="00000500000000000000" pitchFamily="50" charset="0"/>
              </a:endParaRPr>
            </a:p>
          </p:txBody>
        </p:sp>
      </p:grpSp>
      <p:pic>
        <p:nvPicPr>
          <p:cNvPr id="6" name="图片占位符 5" descr="图片包含 人员, 室内&#10;&#10;已生成极高可信度的说明"/>
          <p:cNvPicPr>
            <a:picLocks noGrp="1" noChangeAspect="1"/>
          </p:cNvPicPr>
          <p:nvPr>
            <p:ph type="pic" sz="quarter" idx="10"/>
          </p:nvPr>
        </p:nvPicPr>
        <p:blipFill>
          <a:blip r:embed="rId1" cstate="email"/>
          <a:srcRect/>
          <a:stretch>
            <a:fillRect/>
          </a:stretch>
        </p:blipFill>
        <p:spPr/>
      </p:pic>
    </p:spTree>
  </p:cSld>
  <p:clrMapOvr>
    <a:masterClrMapping/>
  </p:clrMapOvr>
  <mc:AlternateContent xmlns:mc="http://schemas.openxmlformats.org/markup-compatibility/2006">
    <mc:Choice xmlns:p14="http://schemas.microsoft.com/office/powerpoint/2010/main" Requires="p14">
      <p:transition spd="slow" p14:dur="1250" advClick="0" advTm="1000">
        <p14:flip dir="r"/>
      </p:transition>
    </mc:Choice>
    <mc:Fallback>
      <p:transition spd="slow" advClick="0" advTm="1000">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3092939" y="737453"/>
            <a:ext cx="2187399" cy="830997"/>
          </a:xfrm>
          <a:prstGeom prst="rect">
            <a:avLst/>
          </a:prstGeom>
        </p:spPr>
        <p:txBody>
          <a:bodyPr wrap="square">
            <a:spAutoFit/>
          </a:bodyPr>
          <a:lstStyle/>
          <a:p>
            <a:r>
              <a:rPr lang="id-ID" sz="1200" dirty="0">
                <a:solidFill>
                  <a:srgbClr val="000000"/>
                </a:solidFill>
                <a:latin typeface="Open Sans" panose="020B0604020202020204" pitchFamily="34" charset="0"/>
              </a:rPr>
              <a:t>Lorem ipsum dolor sit amet, consectetur adipiscing elit. In id elit sit amet nulla vulputate pulvinar. </a:t>
            </a:r>
            <a:endParaRPr lang="id-ID" sz="1200" dirty="0"/>
          </a:p>
        </p:txBody>
      </p:sp>
      <p:sp>
        <p:nvSpPr>
          <p:cNvPr id="15" name="Rectangle 14"/>
          <p:cNvSpPr/>
          <p:nvPr/>
        </p:nvSpPr>
        <p:spPr>
          <a:xfrm>
            <a:off x="7135900" y="737452"/>
            <a:ext cx="2187399" cy="830997"/>
          </a:xfrm>
          <a:prstGeom prst="rect">
            <a:avLst/>
          </a:prstGeom>
        </p:spPr>
        <p:txBody>
          <a:bodyPr wrap="square">
            <a:spAutoFit/>
          </a:bodyPr>
          <a:lstStyle/>
          <a:p>
            <a:pPr algn="r"/>
            <a:r>
              <a:rPr lang="id-ID" sz="1200" dirty="0">
                <a:solidFill>
                  <a:srgbClr val="000000"/>
                </a:solidFill>
                <a:latin typeface="Open Sans" panose="020B0604020202020204" pitchFamily="34" charset="0"/>
              </a:rPr>
              <a:t>Lorem ipsum dolor sit amet, consectetur adipiscing elit. In id elit sit amet nulla vulputate pulvinar. </a:t>
            </a:r>
            <a:endParaRPr lang="id-ID" sz="1200" dirty="0"/>
          </a:p>
        </p:txBody>
      </p:sp>
      <p:sp>
        <p:nvSpPr>
          <p:cNvPr id="16" name="Rectangle 15"/>
          <p:cNvSpPr/>
          <p:nvPr/>
        </p:nvSpPr>
        <p:spPr>
          <a:xfrm>
            <a:off x="5034945" y="5194218"/>
            <a:ext cx="2187399" cy="830997"/>
          </a:xfrm>
          <a:prstGeom prst="rect">
            <a:avLst/>
          </a:prstGeom>
        </p:spPr>
        <p:txBody>
          <a:bodyPr wrap="square">
            <a:spAutoFit/>
          </a:bodyPr>
          <a:lstStyle/>
          <a:p>
            <a:pPr algn="ctr"/>
            <a:r>
              <a:rPr lang="id-ID" sz="1200" dirty="0">
                <a:solidFill>
                  <a:srgbClr val="000000"/>
                </a:solidFill>
                <a:latin typeface="Open Sans" panose="020B0604020202020204" pitchFamily="34" charset="0"/>
              </a:rPr>
              <a:t>Lorem ipsum dolor sit amet, consectetur adipiscing elit. In id elit sit amet nulla vulputate pulvinar. </a:t>
            </a:r>
            <a:endParaRPr lang="id-ID" sz="1200" dirty="0"/>
          </a:p>
        </p:txBody>
      </p:sp>
      <p:sp>
        <p:nvSpPr>
          <p:cNvPr id="17" name="TextBox 16"/>
          <p:cNvSpPr txBox="1"/>
          <p:nvPr/>
        </p:nvSpPr>
        <p:spPr>
          <a:xfrm>
            <a:off x="3067183" y="437882"/>
            <a:ext cx="1967762" cy="246221"/>
          </a:xfrm>
          <a:prstGeom prst="rect">
            <a:avLst/>
          </a:prstGeom>
          <a:noFill/>
        </p:spPr>
        <p:txBody>
          <a:bodyPr wrap="square" lIns="91440" tIns="0" rIns="91440" bIns="0" rtlCol="0">
            <a:spAutoFit/>
          </a:bodyPr>
          <a:lstStyle/>
          <a:p>
            <a:r>
              <a:rPr lang="id-ID" sz="1600" b="1" dirty="0">
                <a:solidFill>
                  <a:schemeClr val="tx1">
                    <a:lumMod val="75000"/>
                    <a:lumOff val="25000"/>
                  </a:schemeClr>
                </a:solidFill>
                <a:latin typeface="Open Sans" panose="020B0604020202020204" pitchFamily="34" charset="0"/>
                <a:ea typeface="Open Sans" panose="020B0604020202020204" pitchFamily="34" charset="0"/>
                <a:cs typeface="Open Sans" panose="020B0604020202020204" pitchFamily="34" charset="0"/>
              </a:rPr>
              <a:t>TEXT YOUR HERE</a:t>
            </a:r>
            <a:endParaRPr lang="en-US" sz="1600" b="1" dirty="0">
              <a:solidFill>
                <a:schemeClr val="tx1">
                  <a:lumMod val="75000"/>
                  <a:lumOff val="25000"/>
                </a:schemeClr>
              </a:solidFill>
              <a:latin typeface="Open Sans" panose="020B0604020202020204" pitchFamily="34" charset="0"/>
              <a:ea typeface="Open Sans" panose="020B0604020202020204" pitchFamily="34" charset="0"/>
              <a:cs typeface="Open Sans" panose="020B0604020202020204" pitchFamily="34" charset="0"/>
            </a:endParaRPr>
          </a:p>
        </p:txBody>
      </p:sp>
      <p:sp>
        <p:nvSpPr>
          <p:cNvPr id="18" name="TextBox 17"/>
          <p:cNvSpPr txBox="1"/>
          <p:nvPr/>
        </p:nvSpPr>
        <p:spPr>
          <a:xfrm>
            <a:off x="7355537" y="434212"/>
            <a:ext cx="1967762" cy="246221"/>
          </a:xfrm>
          <a:prstGeom prst="rect">
            <a:avLst/>
          </a:prstGeom>
          <a:noFill/>
        </p:spPr>
        <p:txBody>
          <a:bodyPr wrap="square" lIns="91440" tIns="0" rIns="91440" bIns="0" rtlCol="0">
            <a:spAutoFit/>
          </a:bodyPr>
          <a:lstStyle/>
          <a:p>
            <a:pPr algn="r"/>
            <a:r>
              <a:rPr lang="id-ID" sz="1600" b="1" dirty="0">
                <a:solidFill>
                  <a:schemeClr val="tx1">
                    <a:lumMod val="75000"/>
                    <a:lumOff val="25000"/>
                  </a:schemeClr>
                </a:solidFill>
                <a:latin typeface="Open Sans" panose="020B0604020202020204" pitchFamily="34" charset="0"/>
                <a:ea typeface="Open Sans" panose="020B0604020202020204" pitchFamily="34" charset="0"/>
                <a:cs typeface="Open Sans" panose="020B0604020202020204" pitchFamily="34" charset="0"/>
              </a:rPr>
              <a:t>TEXT YOUR HERE</a:t>
            </a:r>
            <a:endParaRPr lang="en-US" sz="1600" b="1" dirty="0">
              <a:solidFill>
                <a:schemeClr val="tx1">
                  <a:lumMod val="75000"/>
                  <a:lumOff val="25000"/>
                </a:schemeClr>
              </a:solidFill>
              <a:latin typeface="Open Sans" panose="020B0604020202020204" pitchFamily="34" charset="0"/>
              <a:ea typeface="Open Sans" panose="020B0604020202020204" pitchFamily="34" charset="0"/>
              <a:cs typeface="Open Sans" panose="020B0604020202020204" pitchFamily="34" charset="0"/>
            </a:endParaRPr>
          </a:p>
        </p:txBody>
      </p:sp>
      <p:sp>
        <p:nvSpPr>
          <p:cNvPr id="19" name="TextBox 18"/>
          <p:cNvSpPr txBox="1"/>
          <p:nvPr/>
        </p:nvSpPr>
        <p:spPr>
          <a:xfrm>
            <a:off x="5118469" y="4933950"/>
            <a:ext cx="1967762" cy="246221"/>
          </a:xfrm>
          <a:prstGeom prst="rect">
            <a:avLst/>
          </a:prstGeom>
          <a:noFill/>
        </p:spPr>
        <p:txBody>
          <a:bodyPr wrap="square" lIns="91440" tIns="0" rIns="91440" bIns="0" rtlCol="0">
            <a:spAutoFit/>
          </a:bodyPr>
          <a:lstStyle/>
          <a:p>
            <a:pPr algn="r"/>
            <a:r>
              <a:rPr lang="id-ID" sz="1600" b="1" dirty="0">
                <a:solidFill>
                  <a:schemeClr val="tx1">
                    <a:lumMod val="75000"/>
                    <a:lumOff val="25000"/>
                  </a:schemeClr>
                </a:solidFill>
                <a:latin typeface="Open Sans" panose="020B0604020202020204" pitchFamily="34" charset="0"/>
                <a:ea typeface="Open Sans" panose="020B0604020202020204" pitchFamily="34" charset="0"/>
                <a:cs typeface="Open Sans" panose="020B0604020202020204" pitchFamily="34" charset="0"/>
              </a:rPr>
              <a:t>TEXT YOUR HERE</a:t>
            </a:r>
            <a:endParaRPr lang="en-US" sz="1600" b="1" dirty="0">
              <a:solidFill>
                <a:schemeClr val="tx1">
                  <a:lumMod val="75000"/>
                  <a:lumOff val="25000"/>
                </a:schemeClr>
              </a:solidFill>
              <a:latin typeface="Open Sans" panose="020B0604020202020204" pitchFamily="34" charset="0"/>
              <a:ea typeface="Open Sans" panose="020B0604020202020204" pitchFamily="34" charset="0"/>
              <a:cs typeface="Open Sans" panose="020B0604020202020204" pitchFamily="34" charset="0"/>
            </a:endParaRPr>
          </a:p>
        </p:txBody>
      </p:sp>
      <p:pic>
        <p:nvPicPr>
          <p:cNvPr id="9" name="图片占位符 8" descr="图片包含 人员, 男士, 户外, 地面&#10;&#10;已生成极高可信度的说明"/>
          <p:cNvPicPr>
            <a:picLocks noGrp="1" noChangeAspect="1"/>
          </p:cNvPicPr>
          <p:nvPr>
            <p:ph type="pic" sz="quarter" idx="11"/>
          </p:nvPr>
        </p:nvPicPr>
        <p:blipFill>
          <a:blip r:embed="rId1" cstate="email"/>
          <a:srcRect/>
          <a:stretch>
            <a:fillRect/>
          </a:stretch>
        </p:blipFill>
        <p:spPr/>
      </p:pic>
      <p:pic>
        <p:nvPicPr>
          <p:cNvPr id="3" name="图片占位符 2" descr="图片包含 人员, 墙壁, 室内, 外表&#10;&#10;已生成极高可信度的说明"/>
          <p:cNvPicPr>
            <a:picLocks noGrp="1" noChangeAspect="1"/>
          </p:cNvPicPr>
          <p:nvPr>
            <p:ph type="pic" sz="quarter" idx="12"/>
          </p:nvPr>
        </p:nvPicPr>
        <p:blipFill>
          <a:blip r:embed="rId2" cstate="email"/>
          <a:srcRect/>
          <a:stretch>
            <a:fillRect/>
          </a:stretch>
        </p:blipFill>
        <p:spPr/>
      </p:pic>
      <p:pic>
        <p:nvPicPr>
          <p:cNvPr id="5" name="图片占位符 4" descr="图片包含 人员, 墙壁, 室内, 外表&#10;&#10;已生成极高可信度的说明"/>
          <p:cNvPicPr>
            <a:picLocks noGrp="1" noChangeAspect="1"/>
          </p:cNvPicPr>
          <p:nvPr>
            <p:ph type="pic" sz="quarter" idx="13"/>
          </p:nvPr>
        </p:nvPicPr>
        <p:blipFill>
          <a:blip r:embed="rId2" cstate="email"/>
          <a:srcRect/>
          <a:stretch>
            <a:fillRect/>
          </a:stretch>
        </p:blipFill>
        <p:spPr/>
      </p:pic>
      <p:pic>
        <p:nvPicPr>
          <p:cNvPr id="8" name="图片占位符 7"/>
          <p:cNvPicPr>
            <a:picLocks noGrp="1" noChangeAspect="1"/>
          </p:cNvPicPr>
          <p:nvPr>
            <p:ph type="pic" sz="quarter" idx="14"/>
          </p:nvPr>
        </p:nvPicPr>
        <p:blipFill>
          <a:blip r:embed="rId3" cstate="email"/>
          <a:srcRect/>
          <a:stretch>
            <a:fillRect/>
          </a:stretch>
        </p:blipFill>
        <p:spPr/>
      </p:pic>
      <p:pic>
        <p:nvPicPr>
          <p:cNvPr id="20" name="图片占位符 19" descr="图片包含 物体, 时钟, 手表, 室内&#10;&#10;已生成极高可信度的说明"/>
          <p:cNvPicPr>
            <a:picLocks noGrp="1" noChangeAspect="1"/>
          </p:cNvPicPr>
          <p:nvPr>
            <p:ph type="pic" sz="quarter" idx="10"/>
          </p:nvPr>
        </p:nvPicPr>
        <p:blipFill>
          <a:blip r:embed="rId4" cstate="email"/>
          <a:srcRect/>
          <a:stretch>
            <a:fillRect/>
          </a:stretch>
        </p:blipFill>
        <p:spPr/>
      </p:pic>
    </p:spTree>
  </p:cSld>
  <p:clrMapOvr>
    <a:masterClrMapping/>
  </p:clrMapOvr>
  <mc:AlternateContent xmlns:mc="http://schemas.openxmlformats.org/markup-compatibility/2006">
    <mc:Choice xmlns:p14="http://schemas.microsoft.com/office/powerpoint/2010/main" Requires="p14">
      <p:transition spd="slow" p14:dur="1250" advTm="0">
        <p14:flip dir="r"/>
      </p:transition>
    </mc:Choice>
    <mc:Fallback>
      <p:transition spd="slow" advTm="0">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占位符 4" descr="图片包含 户外, 人员, 建筑物, 妇女&#10;&#10;已生成极高可信度的说明"/>
          <p:cNvPicPr>
            <a:picLocks noGrp="1" noChangeAspect="1"/>
          </p:cNvPicPr>
          <p:nvPr>
            <p:ph type="pic" sz="quarter" idx="10"/>
          </p:nvPr>
        </p:nvPicPr>
        <p:blipFill>
          <a:blip r:embed="rId1" cstate="email"/>
          <a:srcRect/>
          <a:stretch>
            <a:fillRect/>
          </a:stretch>
        </p:blipFill>
        <p:spPr/>
      </p:pic>
      <p:sp>
        <p:nvSpPr>
          <p:cNvPr id="12" name="Rectangle 3"/>
          <p:cNvSpPr/>
          <p:nvPr/>
        </p:nvSpPr>
        <p:spPr>
          <a:xfrm>
            <a:off x="0" y="0"/>
            <a:ext cx="12192000" cy="6858000"/>
          </a:xfrm>
          <a:prstGeom prst="rect">
            <a:avLst/>
          </a:prstGeom>
          <a:solidFill>
            <a:srgbClr val="000000">
              <a:alpha val="6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nvGrpSpPr>
          <p:cNvPr id="17" name="Группа 16"/>
          <p:cNvGrpSpPr/>
          <p:nvPr/>
        </p:nvGrpSpPr>
        <p:grpSpPr>
          <a:xfrm>
            <a:off x="2228850" y="1983659"/>
            <a:ext cx="7734300" cy="2890684"/>
            <a:chOff x="4454525" y="3084871"/>
            <a:chExt cx="15468600" cy="5781367"/>
          </a:xfrm>
        </p:grpSpPr>
        <p:grpSp>
          <p:nvGrpSpPr>
            <p:cNvPr id="16" name="Группа 15"/>
            <p:cNvGrpSpPr/>
            <p:nvPr/>
          </p:nvGrpSpPr>
          <p:grpSpPr>
            <a:xfrm>
              <a:off x="5102225" y="4795684"/>
              <a:ext cx="14173200" cy="2633972"/>
              <a:chOff x="5102225" y="4648200"/>
              <a:chExt cx="14173200" cy="2633972"/>
            </a:xfrm>
          </p:grpSpPr>
          <p:sp>
            <p:nvSpPr>
              <p:cNvPr id="10" name="TextBox 9"/>
              <p:cNvSpPr txBox="1"/>
              <p:nvPr/>
            </p:nvSpPr>
            <p:spPr>
              <a:xfrm>
                <a:off x="5102225" y="4648200"/>
                <a:ext cx="14173200" cy="1449628"/>
              </a:xfrm>
              <a:prstGeom prst="rect">
                <a:avLst/>
              </a:prstGeom>
              <a:noFill/>
            </p:spPr>
            <p:txBody>
              <a:bodyPr wrap="square" rtlCol="0">
                <a:spAutoFit/>
              </a:bodyPr>
              <a:lstStyle/>
              <a:p>
                <a:pPr algn="ctr">
                  <a:lnSpc>
                    <a:spcPct val="80000"/>
                  </a:lnSpc>
                </a:pPr>
                <a:r>
                  <a:rPr lang="en-US" sz="5000" dirty="0">
                    <a:solidFill>
                      <a:schemeClr val="bg1"/>
                    </a:solidFill>
                    <a:latin typeface="Montserrat Extra Bold" panose="00000900000000000000" pitchFamily="50" charset="0"/>
                  </a:rPr>
                  <a:t>PART  TWO</a:t>
                </a:r>
                <a:endParaRPr lang="ru-RU" sz="5000" dirty="0">
                  <a:solidFill>
                    <a:schemeClr val="bg1"/>
                  </a:solidFill>
                </a:endParaRPr>
              </a:p>
            </p:txBody>
          </p:sp>
          <p:sp>
            <p:nvSpPr>
              <p:cNvPr id="11" name="Прямоугольник 10"/>
              <p:cNvSpPr/>
              <p:nvPr/>
            </p:nvSpPr>
            <p:spPr>
              <a:xfrm>
                <a:off x="5839147" y="5943344"/>
                <a:ext cx="12699358" cy="1338828"/>
              </a:xfrm>
              <a:prstGeom prst="rect">
                <a:avLst/>
              </a:prstGeom>
            </p:spPr>
            <p:txBody>
              <a:bodyPr vert="horz" wrap="square">
                <a:spAutoFit/>
              </a:bodyPr>
              <a:lstStyle/>
              <a:p>
                <a:pPr algn="ctr">
                  <a:lnSpc>
                    <a:spcPct val="150000"/>
                  </a:lnSpc>
                </a:pPr>
                <a:r>
                  <a:rPr lang="en-US" sz="1250">
                    <a:solidFill>
                      <a:schemeClr val="bg1"/>
                    </a:solidFill>
                    <a:latin typeface="Montserrat" panose="00000500000000000000" pitchFamily="50" charset="0"/>
                  </a:rPr>
                  <a:t>THIS IS LONG AWAITED BUSINESS POWERPOINT TEMPLATE</a:t>
                </a:r>
                <a:endParaRPr lang="en-US" sz="1250">
                  <a:solidFill>
                    <a:schemeClr val="bg1"/>
                  </a:solidFill>
                  <a:latin typeface="Montserrat" panose="00000500000000000000" pitchFamily="50" charset="0"/>
                </a:endParaRPr>
              </a:p>
              <a:p>
                <a:pPr algn="ctr">
                  <a:lnSpc>
                    <a:spcPct val="150000"/>
                  </a:lnSpc>
                </a:pPr>
                <a:r>
                  <a:rPr lang="en-US" sz="1250">
                    <a:solidFill>
                      <a:schemeClr val="bg1"/>
                    </a:solidFill>
                    <a:latin typeface="Montserrat" panose="00000500000000000000" pitchFamily="50" charset="0"/>
                  </a:rPr>
                  <a:t>FOR YOUR COMPANY INDUSTRY</a:t>
                </a:r>
                <a:endParaRPr lang="en-US" sz="1250">
                  <a:solidFill>
                    <a:schemeClr val="bg1"/>
                  </a:solidFill>
                  <a:latin typeface="Montserrat" panose="00000500000000000000" pitchFamily="50" charset="0"/>
                </a:endParaRPr>
              </a:p>
            </p:txBody>
          </p:sp>
        </p:grpSp>
        <p:cxnSp>
          <p:nvCxnSpPr>
            <p:cNvPr id="13" name="Прямая соединительная линия 12"/>
            <p:cNvCxnSpPr/>
            <p:nvPr/>
          </p:nvCxnSpPr>
          <p:spPr>
            <a:xfrm>
              <a:off x="4454525" y="3084871"/>
              <a:ext cx="154686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Прямая соединительная линия 14"/>
            <p:cNvCxnSpPr/>
            <p:nvPr/>
          </p:nvCxnSpPr>
          <p:spPr>
            <a:xfrm>
              <a:off x="4454525" y="8866238"/>
              <a:ext cx="154686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mc:Choice xmlns:p14="http://schemas.microsoft.com/office/powerpoint/2010/main" Requires="p14">
      <p:transition spd="slow" p14:dur="1250" advClick="0" advTm="1000">
        <p14:flip dir="r"/>
      </p:transition>
    </mc:Choice>
    <mc:Fallback>
      <p:transition spd="slow" advClick="0" advTm="1000">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571259" y="3570668"/>
            <a:ext cx="5049481" cy="1200329"/>
          </a:xfrm>
          <a:prstGeom prst="rect">
            <a:avLst/>
          </a:prstGeom>
        </p:spPr>
        <p:txBody>
          <a:bodyPr wrap="square">
            <a:spAutoFit/>
          </a:bodyPr>
          <a:lstStyle/>
          <a:p>
            <a:pPr algn="ctr"/>
            <a:r>
              <a:rPr lang="id-ID" sz="1200" dirty="0">
                <a:solidFill>
                  <a:srgbClr val="000000"/>
                </a:solidFill>
                <a:latin typeface="Open Sans" panose="020B0604020202020204" pitchFamily="34" charset="0"/>
              </a:rPr>
              <a:t>Lorem ipsum dolor sit amet, consectetur adipiscing elit. In id elit sit amet nulla vulputate pulvinar. Nullam aliquet justo eu libero tincidunt, at ultricies ex pellentesque. Sed quis lorem faucibus nisl dapibus pretium non quis quam. Vivamus nec iaculis libero. Aenean ultrices, mi sed mollis suscipit, diam ipsum fermentum leo, non malesuada justo massa vitae ex</a:t>
            </a:r>
            <a:endParaRPr lang="id-ID" sz="1200" dirty="0"/>
          </a:p>
        </p:txBody>
      </p:sp>
      <p:sp>
        <p:nvSpPr>
          <p:cNvPr id="5" name="TextBox 4"/>
          <p:cNvSpPr txBox="1"/>
          <p:nvPr/>
        </p:nvSpPr>
        <p:spPr>
          <a:xfrm>
            <a:off x="4708233" y="3059668"/>
            <a:ext cx="2775532" cy="369332"/>
          </a:xfrm>
          <a:prstGeom prst="rect">
            <a:avLst/>
          </a:prstGeom>
          <a:noFill/>
        </p:spPr>
        <p:txBody>
          <a:bodyPr wrap="square" lIns="91440" tIns="0" rIns="91440" bIns="0" rtlCol="0">
            <a:spAutoFit/>
          </a:bodyPr>
          <a:lstStyle/>
          <a:p>
            <a:r>
              <a:rPr lang="id-ID" sz="2400" b="1" dirty="0">
                <a:solidFill>
                  <a:schemeClr val="tx1">
                    <a:lumMod val="75000"/>
                    <a:lumOff val="25000"/>
                  </a:schemeClr>
                </a:solidFill>
                <a:latin typeface="Open Sans" panose="020B0604020202020204" pitchFamily="34" charset="0"/>
                <a:ea typeface="Open Sans" panose="020B0604020202020204" pitchFamily="34" charset="0"/>
                <a:cs typeface="Open Sans" panose="020B0604020202020204" pitchFamily="34" charset="0"/>
              </a:rPr>
              <a:t>TEXT YOUR HERE</a:t>
            </a:r>
            <a:endParaRPr lang="en-US" sz="2400" b="1" dirty="0">
              <a:solidFill>
                <a:schemeClr val="tx1">
                  <a:lumMod val="75000"/>
                  <a:lumOff val="25000"/>
                </a:schemeClr>
              </a:solidFill>
              <a:latin typeface="Open Sans" panose="020B0604020202020204" pitchFamily="34" charset="0"/>
              <a:ea typeface="Open Sans" panose="020B0604020202020204" pitchFamily="34" charset="0"/>
              <a:cs typeface="Open Sans" panose="020B0604020202020204" pitchFamily="34" charset="0"/>
            </a:endParaRPr>
          </a:p>
        </p:txBody>
      </p:sp>
      <p:pic>
        <p:nvPicPr>
          <p:cNvPr id="9" name="图片占位符 8"/>
          <p:cNvPicPr>
            <a:picLocks noGrp="1" noChangeAspect="1"/>
          </p:cNvPicPr>
          <p:nvPr>
            <p:ph type="pic" sz="quarter" idx="10"/>
          </p:nvPr>
        </p:nvPicPr>
        <p:blipFill>
          <a:blip r:embed="rId1" cstate="email"/>
          <a:srcRect/>
          <a:stretch>
            <a:fillRect/>
          </a:stretch>
        </p:blipFill>
        <p:spPr/>
      </p:pic>
      <p:pic>
        <p:nvPicPr>
          <p:cNvPr id="13" name="图片占位符 12"/>
          <p:cNvPicPr>
            <a:picLocks noGrp="1" noChangeAspect="1"/>
          </p:cNvPicPr>
          <p:nvPr>
            <p:ph type="pic" sz="quarter" idx="11"/>
          </p:nvPr>
        </p:nvPicPr>
        <p:blipFill>
          <a:blip r:embed="rId2" cstate="email"/>
          <a:srcRect/>
          <a:stretch>
            <a:fillRect/>
          </a:stretch>
        </p:blipFill>
        <p:spPr/>
      </p:pic>
    </p:spTree>
  </p:cSld>
  <p:clrMapOvr>
    <a:masterClrMapping/>
  </p:clrMapOvr>
  <mc:AlternateContent xmlns:mc="http://schemas.openxmlformats.org/markup-compatibility/2006">
    <mc:Choice xmlns:p14="http://schemas.microsoft.com/office/powerpoint/2010/main" Requires="p14">
      <p:transition spd="slow" p14:dur="1250" advTm="0">
        <p14:flip dir="r"/>
      </p:transition>
    </mc:Choice>
    <mc:Fallback>
      <p:transition spd="slow" advTm="0">
        <p:fade/>
      </p:transition>
    </mc:Fallback>
  </mc:AlternateContent>
</p:sld>
</file>

<file path=ppt/tags/tag1.xml><?xml version="1.0" encoding="utf-8"?>
<p:tagLst xmlns:p="http://schemas.openxmlformats.org/presentationml/2006/main">
  <p:tag name="commondata" val="eyJoZGlkIjoiYTQ3YTc2YjBlNWRhYjQ0NTA0MDBkN2E0YWM4YTZjZGMifQ=="/>
</p:tagLst>
</file>

<file path=ppt/theme/theme1.xml><?xml version="1.0" encoding="utf-8"?>
<a:theme xmlns:a="http://schemas.openxmlformats.org/drawingml/2006/main" name="pp">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6343</Words>
  <Application>WPS 演示</Application>
  <PresentationFormat>宽屏</PresentationFormat>
  <Paragraphs>184</Paragraphs>
  <Slides>25</Slides>
  <Notes>24</Notes>
  <HiddenSlides>0</HiddenSlides>
  <MMClips>0</MMClips>
  <ScaleCrop>false</ScaleCrop>
  <HeadingPairs>
    <vt:vector size="6" baseType="variant">
      <vt:variant>
        <vt:lpstr>已用的字体</vt:lpstr>
      </vt:variant>
      <vt:variant>
        <vt:i4>24</vt:i4>
      </vt:variant>
      <vt:variant>
        <vt:lpstr>主题</vt:lpstr>
      </vt:variant>
      <vt:variant>
        <vt:i4>1</vt:i4>
      </vt:variant>
      <vt:variant>
        <vt:lpstr>幻灯片标题</vt:lpstr>
      </vt:variant>
      <vt:variant>
        <vt:i4>25</vt:i4>
      </vt:variant>
    </vt:vector>
  </HeadingPairs>
  <TitlesOfParts>
    <vt:vector size="50" baseType="lpstr">
      <vt:lpstr>Arial</vt:lpstr>
      <vt:lpstr>宋体</vt:lpstr>
      <vt:lpstr>Wingdings</vt:lpstr>
      <vt:lpstr>造字工房悦黑体验版纤细体</vt:lpstr>
      <vt:lpstr>黑体</vt:lpstr>
      <vt:lpstr>Montserrat</vt:lpstr>
      <vt:lpstr>Montserrat Extra Bold</vt:lpstr>
      <vt:lpstr>Segoe Print</vt:lpstr>
      <vt:lpstr>Open Sans</vt:lpstr>
      <vt:lpstr>Montserrat Hairline</vt:lpstr>
      <vt:lpstr>等线</vt:lpstr>
      <vt:lpstr>微软雅黑</vt:lpstr>
      <vt:lpstr>Arial Unicode MS</vt:lpstr>
      <vt:lpstr>等线 Light</vt:lpstr>
      <vt:lpstr>Montserrat Semi Bold</vt:lpstr>
      <vt:lpstr>et-line</vt:lpstr>
      <vt:lpstr>华文细黑</vt:lpstr>
      <vt:lpstr>Lucida Calligraphy</vt:lpstr>
      <vt:lpstr>Pristina</vt:lpstr>
      <vt:lpstr>腾祥倩影简</vt:lpstr>
      <vt:lpstr>Calibri</vt:lpstr>
      <vt:lpstr>Roboto</vt:lpstr>
      <vt:lpstr>NumberOnly</vt:lpstr>
      <vt:lpstr>Times New Roman</vt:lpstr>
      <vt:lpstr>pp</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Years later</cp:lastModifiedBy>
  <cp:revision>21</cp:revision>
  <dcterms:created xsi:type="dcterms:W3CDTF">2017-11-15T07:21:00Z</dcterms:created>
  <dcterms:modified xsi:type="dcterms:W3CDTF">2024-04-16T09:05:00Z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2052-12.1.0.16417</vt:lpwstr>
  </property>
  <property fmtid="{D5CDD505-2E9C-101B-9397-08002B2CF9AE}" pid="3" name="ICV">
    <vt:lpwstr>6BA9204CE0744A67B0FA376796E62E63_13</vt:lpwstr>
  </property>
</Properties>
</file>