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291" r:id="rId4"/>
    <p:sldId id="292" r:id="rId5"/>
    <p:sldId id="299" r:id="rId6"/>
    <p:sldId id="300" r:id="rId7"/>
    <p:sldId id="301" r:id="rId8"/>
    <p:sldId id="302" r:id="rId9"/>
    <p:sldId id="293" r:id="rId10"/>
    <p:sldId id="303" r:id="rId11"/>
    <p:sldId id="304" r:id="rId12"/>
    <p:sldId id="294" r:id="rId13"/>
    <p:sldId id="305" r:id="rId14"/>
    <p:sldId id="306" r:id="rId15"/>
    <p:sldId id="307" r:id="rId16"/>
    <p:sldId id="295" r:id="rId17"/>
    <p:sldId id="296" r:id="rId18"/>
    <p:sldId id="297" r:id="rId19"/>
    <p:sldId id="298" r:id="rId20"/>
    <p:sldId id="289" r:id="rId21"/>
    <p:sldId id="316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375"/>
    <a:srgbClr val="98B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04B68-56B8-4E6E-93B2-A85152B82D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262-CE1A-4D00-B814-A2BC15612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79804B68-56B8-4E6E-93B2-A85152B82DE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8AE86262-CE1A-4D00-B814-A2BC15612695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6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副标题 2"/>
          <p:cNvSpPr txBox="1"/>
          <p:nvPr/>
        </p:nvSpPr>
        <p:spPr>
          <a:xfrm>
            <a:off x="3269693" y="5007704"/>
            <a:ext cx="2826307" cy="52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汇报人：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PPT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营</a:t>
            </a:r>
            <a:endParaRPr lang="zh-CN" altLang="en-US" sz="20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R" panose="00020600040101010101" pitchFamily="18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5806936" y="4987097"/>
            <a:ext cx="3100851" cy="52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汇报日期：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endParaRPr lang="zh-CN" altLang="en-US" sz="20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R" panose="00020600040101010101" pitchFamily="18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833461" y="1293281"/>
            <a:ext cx="2533098" cy="1142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6600" spc="3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B" panose="00020600040101010101" pitchFamily="18" charset="-122"/>
              </a:rPr>
              <a:t>202X</a:t>
            </a:r>
            <a:endParaRPr lang="zh-CN" altLang="en-US" sz="6600" spc="3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B" panose="00020600040101010101" pitchFamily="18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3608665" y="4167965"/>
            <a:ext cx="4949270" cy="52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一生挚爱  一人足矣</a:t>
            </a:r>
            <a:endParaRPr lang="zh-CN" altLang="en-US" sz="3600" spc="3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R" panose="00020600040101010101" pitchFamily="18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218223" y="2710975"/>
            <a:ext cx="9755553" cy="1142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600" spc="3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B" panose="00020600040101010101" pitchFamily="18" charset="-122"/>
              </a:rPr>
              <a:t>浪漫情人节</a:t>
            </a:r>
            <a:r>
              <a:rPr lang="en-US" altLang="zh-CN" sz="6600" spc="3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B" panose="00020600040101010101" pitchFamily="18" charset="-122"/>
              </a:rPr>
              <a:t>PPT</a:t>
            </a:r>
            <a:r>
              <a:rPr lang="zh-CN" altLang="en-US" sz="6600" spc="3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B" panose="00020600040101010101" pitchFamily="18" charset="-122"/>
              </a:rPr>
              <a:t>通用模板</a:t>
            </a:r>
            <a:endParaRPr lang="zh-CN" altLang="en-US" sz="6600" spc="3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B" panose="00020600040101010101" pitchFamily="18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630167" y="3023219"/>
            <a:ext cx="2876550" cy="2826038"/>
            <a:chOff x="1200846" y="2921619"/>
            <a:chExt cx="2876550" cy="282603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97"/>
            <a:stretch>
              <a:fillRect/>
            </a:stretch>
          </p:blipFill>
          <p:spPr>
            <a:xfrm>
              <a:off x="1200846" y="2921619"/>
              <a:ext cx="2876550" cy="2826038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445288" y="3157983"/>
              <a:ext cx="2376000" cy="2160000"/>
            </a:xfrm>
            <a:prstGeom prst="rect">
              <a:avLst/>
            </a:prstGeom>
            <a:blipFill>
              <a:blip r:embed="rId4"/>
              <a:tile tx="863600" ty="0" sx="40000" sy="4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92635" y="3023219"/>
            <a:ext cx="2876550" cy="2826038"/>
            <a:chOff x="1200846" y="2921619"/>
            <a:chExt cx="2876550" cy="282603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97"/>
            <a:stretch>
              <a:fillRect/>
            </a:stretch>
          </p:blipFill>
          <p:spPr>
            <a:xfrm>
              <a:off x="1200846" y="2921619"/>
              <a:ext cx="2876550" cy="282603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445288" y="3157983"/>
              <a:ext cx="2376000" cy="2160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42403" y="3023219"/>
            <a:ext cx="2876550" cy="2809710"/>
            <a:chOff x="1200846" y="2921619"/>
            <a:chExt cx="2876550" cy="280971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07"/>
            <a:stretch>
              <a:fillRect/>
            </a:stretch>
          </p:blipFill>
          <p:spPr>
            <a:xfrm>
              <a:off x="1200846" y="2921619"/>
              <a:ext cx="2876550" cy="280971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445288" y="3157983"/>
              <a:ext cx="2376000" cy="2160000"/>
            </a:xfrm>
            <a:prstGeom prst="rect">
              <a:avLst/>
            </a:prstGeom>
            <a:blipFill dpi="0" rotWithShape="1">
              <a:blip r:embed="rId6"/>
              <a:srcRect/>
              <a:tile tx="863600" ty="0" sx="40000" sy="4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sp>
        <p:nvSpPr>
          <p:cNvPr id="22" name="文本框 11"/>
          <p:cNvSpPr txBox="1"/>
          <p:nvPr/>
        </p:nvSpPr>
        <p:spPr>
          <a:xfrm>
            <a:off x="3256993" y="999930"/>
            <a:ext cx="6674407" cy="180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感情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也如云，万千变化，云起时汹涌澎湃，云落时落寞舒缓。感情的事如云聚云散，缘分是可遇不可求的风。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268263" y="2425700"/>
            <a:ext cx="7655474" cy="2023444"/>
            <a:chOff x="1265715" y="2125183"/>
            <a:chExt cx="9897574" cy="2616061"/>
          </a:xfrm>
        </p:grpSpPr>
        <p:sp>
          <p:nvSpPr>
            <p:cNvPr id="25" name="矩形 24"/>
            <p:cNvSpPr/>
            <p:nvPr/>
          </p:nvSpPr>
          <p:spPr>
            <a:xfrm>
              <a:off x="2552698" y="2650149"/>
              <a:ext cx="8610591" cy="2091095"/>
            </a:xfrm>
            <a:prstGeom prst="rect">
              <a:avLst/>
            </a:prstGeom>
            <a:solidFill>
              <a:srgbClr val="4F837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65715" y="2125183"/>
              <a:ext cx="2285974" cy="211959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F83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12995" y="2215401"/>
              <a:ext cx="2400301" cy="202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dirty="0">
                  <a:solidFill>
                    <a:srgbClr val="4F8375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03</a:t>
              </a:r>
              <a:endParaRPr lang="zh-CN" altLang="en-US" sz="9600" dirty="0">
                <a:solidFill>
                  <a:srgbClr val="4F8375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8" name="标题 1"/>
          <p:cNvSpPr txBox="1"/>
          <p:nvPr/>
        </p:nvSpPr>
        <p:spPr>
          <a:xfrm>
            <a:off x="4783106" y="3448815"/>
            <a:ext cx="4191575" cy="6925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spc="300" dirty="0">
                <a:latin typeface="阿里巴巴普惠体 R" panose="00020600040101010101" pitchFamily="18" charset="-122"/>
                <a:ea typeface="阿里巴巴普惠体 R" panose="00020600040101010101" pitchFamily="18" charset="-122"/>
              </a:rPr>
              <a:t>爱的箴言</a:t>
            </a:r>
            <a:endParaRPr lang="zh-CN" altLang="en-US" sz="6000" spc="300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64518" y="2293413"/>
            <a:ext cx="7415488" cy="3428854"/>
            <a:chOff x="2364518" y="2293413"/>
            <a:chExt cx="7415488" cy="3428854"/>
          </a:xfrm>
        </p:grpSpPr>
        <p:sp>
          <p:nvSpPr>
            <p:cNvPr id="4" name="矩形 3"/>
            <p:cNvSpPr/>
            <p:nvPr/>
          </p:nvSpPr>
          <p:spPr>
            <a:xfrm>
              <a:off x="2364518" y="2293414"/>
              <a:ext cx="2376000" cy="3397587"/>
            </a:xfrm>
            <a:prstGeom prst="rect">
              <a:avLst/>
            </a:prstGeom>
            <a:blipFill dpi="0" rotWithShape="1">
              <a:blip r:embed="rId3"/>
              <a:srcRect/>
              <a:tile tx="863600" ty="0" sx="40000" sy="4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890612" y="2293413"/>
              <a:ext cx="2376000" cy="3397587"/>
            </a:xfrm>
            <a:prstGeom prst="rect">
              <a:avLst/>
            </a:prstGeom>
            <a:blipFill dpi="0" rotWithShape="1">
              <a:blip r:embed="rId4"/>
              <a:srcRect/>
              <a:tile tx="863600" ty="0" sx="40000" sy="4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404006" y="2324680"/>
              <a:ext cx="2376000" cy="3397587"/>
            </a:xfrm>
            <a:prstGeom prst="rect">
              <a:avLst/>
            </a:prstGeom>
            <a:blipFill dpi="0" rotWithShape="1">
              <a:blip r:embed="rId5"/>
              <a:srcRect/>
              <a:tile tx="863600" ty="0" sx="40000" sy="4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315616" y="1201647"/>
            <a:ext cx="6590384" cy="84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亲爱的 </a:t>
            </a: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别任性 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你的眼睛 在说我愿意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249213">
            <a:off x="1709626" y="2526264"/>
            <a:ext cx="3255394" cy="197415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57A4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 rot="522363">
            <a:off x="2842276" y="3306463"/>
            <a:ext cx="3255394" cy="197415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635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57A4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73157" y="2156420"/>
            <a:ext cx="3886200" cy="317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有缘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就会相遇。因为有了与你的相遇，我的生活融入了更多的活力。相识，注定是一场美丽的邂逅；相知，注定是一种情感的难舍。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22955" y="1956608"/>
            <a:ext cx="3254728" cy="3464756"/>
          </a:xfrm>
          <a:prstGeom prst="rect">
            <a:avLst/>
          </a:prstGeom>
          <a:blipFill dpi="0" rotWithShape="1">
            <a:blip r:embed="rId3"/>
            <a:srcRect/>
            <a:tile tx="86360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57A4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5" name="文本框 11"/>
          <p:cNvSpPr txBox="1"/>
          <p:nvPr/>
        </p:nvSpPr>
        <p:spPr>
          <a:xfrm>
            <a:off x="6247594" y="2200531"/>
            <a:ext cx="38283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缘分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有时真的很神奇，在冥冥中便无声无息的注就了一切莫名奇妙的开始光怪陆离的发生，始料不及的结束。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268263" y="2425700"/>
            <a:ext cx="7655474" cy="2023444"/>
            <a:chOff x="1265715" y="2125183"/>
            <a:chExt cx="9897574" cy="2616061"/>
          </a:xfrm>
        </p:grpSpPr>
        <p:sp>
          <p:nvSpPr>
            <p:cNvPr id="25" name="矩形 24"/>
            <p:cNvSpPr/>
            <p:nvPr/>
          </p:nvSpPr>
          <p:spPr>
            <a:xfrm>
              <a:off x="2552698" y="2650149"/>
              <a:ext cx="8610591" cy="2091095"/>
            </a:xfrm>
            <a:prstGeom prst="rect">
              <a:avLst/>
            </a:prstGeom>
            <a:solidFill>
              <a:srgbClr val="4F837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65715" y="2125183"/>
              <a:ext cx="2285974" cy="211959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F83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12995" y="2215401"/>
              <a:ext cx="2400301" cy="202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dirty="0">
                  <a:solidFill>
                    <a:srgbClr val="4F8375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04</a:t>
              </a:r>
              <a:endParaRPr lang="zh-CN" altLang="en-US" sz="9600" dirty="0">
                <a:solidFill>
                  <a:srgbClr val="4F8375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8" name="标题 1"/>
          <p:cNvSpPr txBox="1"/>
          <p:nvPr/>
        </p:nvSpPr>
        <p:spPr>
          <a:xfrm>
            <a:off x="4783106" y="3448815"/>
            <a:ext cx="4191575" cy="6925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spc="300" dirty="0">
                <a:latin typeface="阿里巴巴普惠体 R" panose="00020600040101010101" pitchFamily="18" charset="-122"/>
                <a:ea typeface="阿里巴巴普惠体 R" panose="00020600040101010101" pitchFamily="18" charset="-122"/>
              </a:rPr>
              <a:t>天长地久</a:t>
            </a:r>
            <a:endParaRPr lang="zh-CN" altLang="en-US" sz="6000" spc="300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101310" y="789113"/>
            <a:ext cx="5574214" cy="5574214"/>
          </a:xfrm>
          <a:prstGeom prst="ellipse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57A4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17530" y="1405333"/>
            <a:ext cx="4341774" cy="4341774"/>
          </a:xfrm>
          <a:prstGeom prst="ellipse">
            <a:avLst/>
          </a:prstGeom>
          <a:blipFill dpi="0" rotWithShape="1">
            <a:blip r:embed="rId3"/>
            <a:srcRect/>
            <a:tile tx="86360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57A4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6867875" y="2686467"/>
            <a:ext cx="348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万物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有始必有终，有相遇也会有离别，永远持续的两个人的关系，那将会是怎样的幸福呢？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20690464">
            <a:off x="1524099" y="1567621"/>
            <a:ext cx="4091926" cy="4215444"/>
            <a:chOff x="6550353" y="1719771"/>
            <a:chExt cx="4524197" cy="466076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53" y="1719771"/>
              <a:ext cx="4524197" cy="466076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 rot="19798867">
              <a:off x="7289054" y="2568621"/>
              <a:ext cx="2736000" cy="2484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1233816">
            <a:off x="3973003" y="1422424"/>
            <a:ext cx="4091926" cy="4215444"/>
            <a:chOff x="6550353" y="1719771"/>
            <a:chExt cx="4524197" cy="466076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53" y="1719771"/>
              <a:ext cx="4524197" cy="4660763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 rot="19798867">
              <a:off x="7289054" y="2568621"/>
              <a:ext cx="2736000" cy="2484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940866" y="2542757"/>
            <a:ext cx="2542339" cy="226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亲爱的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 </a:t>
            </a:r>
            <a:endParaRPr lang="en-US" altLang="zh-CN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别任性</a:t>
            </a:r>
            <a:endParaRPr lang="en-US" altLang="zh-CN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你的眼睛 </a:t>
            </a:r>
            <a:endParaRPr lang="en-US" altLang="zh-CN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在说我愿意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sp>
        <p:nvSpPr>
          <p:cNvPr id="11" name="心形 10"/>
          <p:cNvSpPr/>
          <p:nvPr/>
        </p:nvSpPr>
        <p:spPr>
          <a:xfrm rot="19849618">
            <a:off x="1726772" y="1549069"/>
            <a:ext cx="5132736" cy="4647325"/>
          </a:xfrm>
          <a:prstGeom prst="heart">
            <a:avLst/>
          </a:prstGeom>
          <a:blipFill dpi="0" rotWithShape="1">
            <a:blip r:embed="rId3"/>
            <a:srcRect/>
            <a:tile tx="863600" ty="0" sx="50000" sy="50000" flip="none" algn="r"/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3" name="心形 12"/>
          <p:cNvSpPr/>
          <p:nvPr/>
        </p:nvSpPr>
        <p:spPr>
          <a:xfrm rot="1750382" flipH="1">
            <a:off x="5205493" y="1549069"/>
            <a:ext cx="5132736" cy="4647325"/>
          </a:xfrm>
          <a:prstGeom prst="heart">
            <a:avLst/>
          </a:prstGeom>
          <a:blipFill dpi="0" rotWithShape="1">
            <a:blip r:embed="rId4"/>
            <a:srcRect/>
            <a:tile tx="863600" ty="0" sx="50000" sy="50000" flip="none" algn="ctr"/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副标题 2"/>
          <p:cNvSpPr txBox="1"/>
          <p:nvPr/>
        </p:nvSpPr>
        <p:spPr>
          <a:xfrm>
            <a:off x="3269693" y="5007704"/>
            <a:ext cx="2826307" cy="52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汇报人：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PPT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营</a:t>
            </a:r>
            <a:endParaRPr lang="zh-CN" altLang="en-US" sz="20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R" panose="00020600040101010101" pitchFamily="18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5806936" y="4987097"/>
            <a:ext cx="3100851" cy="52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汇报日期：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r>
              <a:rPr lang="en-US" altLang="zh-CN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×</a:t>
            </a:r>
            <a:r>
              <a:rPr lang="zh-CN" altLang="en-US" sz="20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 </a:t>
            </a:r>
            <a:endParaRPr lang="zh-CN" altLang="en-US" sz="20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R" panose="00020600040101010101" pitchFamily="18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005583" y="1293919"/>
            <a:ext cx="2533098" cy="1142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6600" spc="3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B" panose="00020600040101010101" pitchFamily="18" charset="-122"/>
              </a:rPr>
              <a:t>202X</a:t>
            </a:r>
            <a:endParaRPr lang="zh-CN" altLang="en-US" sz="6600" spc="3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B" panose="00020600040101010101" pitchFamily="18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3608665" y="4167965"/>
            <a:ext cx="4949270" cy="52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R" panose="00020600040101010101" pitchFamily="18" charset="-122"/>
              </a:rPr>
              <a:t>一生挚爱  一人足矣</a:t>
            </a:r>
            <a:endParaRPr lang="zh-CN" altLang="en-US" sz="3600" spc="3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R" panose="00020600040101010101" pitchFamily="18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218223" y="2710975"/>
            <a:ext cx="9755553" cy="11426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600" spc="300" dirty="0">
                <a:solidFill>
                  <a:srgbClr val="4F8375"/>
                </a:solidFill>
                <a:latin typeface="站酷庆科黄油体" panose="02000803000000020004" pitchFamily="2" charset="-122"/>
                <a:ea typeface="站酷庆科黄油体" panose="02000803000000020004" pitchFamily="2" charset="-122"/>
                <a:cs typeface="阿里巴巴普惠体 B" panose="00020600040101010101" pitchFamily="18" charset="-122"/>
              </a:rPr>
              <a:t>感谢您的倾听</a:t>
            </a:r>
            <a:endParaRPr lang="zh-CN" altLang="en-US" sz="6600" spc="300" dirty="0">
              <a:solidFill>
                <a:srgbClr val="4F8375"/>
              </a:solidFill>
              <a:latin typeface="站酷庆科黄油体" panose="02000803000000020004" pitchFamily="2" charset="-122"/>
              <a:ea typeface="站酷庆科黄油体" panose="02000803000000020004" pitchFamily="2" charset="-122"/>
              <a:cs typeface="阿里巴巴普惠体 B" panose="00020600040101010101" pitchFamily="18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138787" y="2644834"/>
            <a:ext cx="6151493" cy="448008"/>
            <a:chOff x="5672883" y="2976516"/>
            <a:chExt cx="6151493" cy="448008"/>
          </a:xfrm>
        </p:grpSpPr>
        <p:sp>
          <p:nvSpPr>
            <p:cNvPr id="11" name="Rectangle 3"/>
            <p:cNvSpPr txBox="1">
              <a:spLocks noChangeArrowheads="1"/>
            </p:cNvSpPr>
            <p:nvPr/>
          </p:nvSpPr>
          <p:spPr bwMode="auto">
            <a:xfrm>
              <a:off x="6714469" y="2985092"/>
              <a:ext cx="5109907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sz="2400" spc="3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</a:rPr>
                <a:t>心跳回忆</a:t>
              </a:r>
              <a:endParaRPr lang="zh-CN" altLang="en-US" sz="2400" spc="3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13" name="speed"/>
            <p:cNvSpPr txBox="1">
              <a:spLocks noChangeArrowheads="1"/>
            </p:cNvSpPr>
            <p:nvPr/>
          </p:nvSpPr>
          <p:spPr bwMode="auto">
            <a:xfrm>
              <a:off x="5672883" y="2976516"/>
              <a:ext cx="661899" cy="44800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32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01</a:t>
              </a:r>
              <a:endParaRPr lang="en-US" altLang="ko-KR" sz="32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138787" y="3610446"/>
            <a:ext cx="6151493" cy="448008"/>
            <a:chOff x="5672883" y="3942128"/>
            <a:chExt cx="6151493" cy="448008"/>
          </a:xfrm>
        </p:grpSpPr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6714469" y="3982150"/>
              <a:ext cx="5109907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sz="2400" spc="3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</a:rPr>
                <a:t>告白气球</a:t>
              </a:r>
              <a:endParaRPr lang="zh-CN" altLang="en-US" sz="2400" spc="3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16" name="speed"/>
            <p:cNvSpPr txBox="1">
              <a:spLocks noChangeArrowheads="1"/>
            </p:cNvSpPr>
            <p:nvPr/>
          </p:nvSpPr>
          <p:spPr bwMode="auto">
            <a:xfrm>
              <a:off x="5672883" y="3942128"/>
              <a:ext cx="661899" cy="44800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32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02</a:t>
              </a:r>
              <a:endParaRPr lang="en-US" altLang="ko-KR" sz="32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38787" y="4602718"/>
            <a:ext cx="6151493" cy="448008"/>
            <a:chOff x="5672883" y="4934400"/>
            <a:chExt cx="6151493" cy="448008"/>
          </a:xfrm>
        </p:grpSpPr>
        <p:sp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6714469" y="4959305"/>
              <a:ext cx="5109907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sz="2400" spc="3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</a:rPr>
                <a:t>爱的箴言</a:t>
              </a:r>
              <a:endParaRPr lang="zh-CN" altLang="en-US" sz="2400" spc="3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19" name="speed"/>
            <p:cNvSpPr txBox="1">
              <a:spLocks noChangeArrowheads="1"/>
            </p:cNvSpPr>
            <p:nvPr/>
          </p:nvSpPr>
          <p:spPr bwMode="auto">
            <a:xfrm>
              <a:off x="5672883" y="4934400"/>
              <a:ext cx="661899" cy="44800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32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03</a:t>
              </a:r>
              <a:endParaRPr lang="en-US" altLang="ko-KR" sz="32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204101" y="5498610"/>
            <a:ext cx="6151493" cy="448008"/>
            <a:chOff x="5672883" y="5895606"/>
            <a:chExt cx="6151493" cy="448008"/>
          </a:xfrm>
        </p:grpSpPr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6714469" y="5903577"/>
              <a:ext cx="5109907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r>
                <a:rPr lang="zh-CN" altLang="en-US" sz="2400" spc="3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</a:rPr>
                <a:t>天长地久</a:t>
              </a:r>
              <a:endParaRPr lang="zh-CN" altLang="en-US" sz="2400" spc="3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2" name="speed"/>
            <p:cNvSpPr txBox="1">
              <a:spLocks noChangeArrowheads="1"/>
            </p:cNvSpPr>
            <p:nvPr/>
          </p:nvSpPr>
          <p:spPr bwMode="auto">
            <a:xfrm>
              <a:off x="5672883" y="5895606"/>
              <a:ext cx="661899" cy="448008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3200" dirty="0">
                  <a:solidFill>
                    <a:srgbClr val="4F8375"/>
                  </a:solidFill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04</a:t>
              </a:r>
              <a:endParaRPr lang="en-US" altLang="ko-KR" sz="32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3" name="Title 2"/>
          <p:cNvSpPr txBox="1"/>
          <p:nvPr/>
        </p:nvSpPr>
        <p:spPr>
          <a:xfrm>
            <a:off x="4138787" y="938379"/>
            <a:ext cx="3914425" cy="1346678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6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目录</a:t>
            </a:r>
            <a:r>
              <a:rPr lang="zh-CN" altLang="en-US" sz="3735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 </a:t>
            </a:r>
            <a:r>
              <a:rPr lang="en-US" altLang="zh-CN" sz="3335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CONTENTS</a:t>
            </a:r>
            <a:endParaRPr lang="en-US" sz="3335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-36195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258699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00175"/>
            <a:ext cx="2505075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525" y="4134485"/>
            <a:ext cx="3800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268263" y="2425700"/>
            <a:ext cx="7655474" cy="2023444"/>
            <a:chOff x="1265715" y="2125183"/>
            <a:chExt cx="9897574" cy="2616061"/>
          </a:xfrm>
        </p:grpSpPr>
        <p:sp>
          <p:nvSpPr>
            <p:cNvPr id="25" name="矩形 24"/>
            <p:cNvSpPr/>
            <p:nvPr/>
          </p:nvSpPr>
          <p:spPr>
            <a:xfrm>
              <a:off x="2552698" y="2650149"/>
              <a:ext cx="8610591" cy="2091095"/>
            </a:xfrm>
            <a:prstGeom prst="rect">
              <a:avLst/>
            </a:prstGeom>
            <a:solidFill>
              <a:srgbClr val="4F837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65715" y="2125183"/>
              <a:ext cx="2285974" cy="211959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F83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12995" y="2215401"/>
              <a:ext cx="2400301" cy="202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dirty="0">
                  <a:solidFill>
                    <a:srgbClr val="4F8375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01</a:t>
              </a:r>
              <a:endParaRPr lang="zh-CN" altLang="en-US" sz="9600" dirty="0">
                <a:solidFill>
                  <a:srgbClr val="4F8375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8" name="标题 1"/>
          <p:cNvSpPr txBox="1"/>
          <p:nvPr/>
        </p:nvSpPr>
        <p:spPr>
          <a:xfrm>
            <a:off x="4783106" y="3448815"/>
            <a:ext cx="4191575" cy="6925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spc="300" dirty="0">
                <a:latin typeface="阿里巴巴普惠体 R" panose="00020600040101010101" pitchFamily="18" charset="-122"/>
                <a:ea typeface="阿里巴巴普惠体 R" panose="00020600040101010101" pitchFamily="18" charset="-122"/>
              </a:rPr>
              <a:t>心跳回忆</a:t>
            </a:r>
            <a:endParaRPr lang="zh-CN" altLang="en-US" sz="6000" spc="300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34540" y="3561082"/>
            <a:ext cx="2503170" cy="2503170"/>
          </a:xfrm>
          <a:prstGeom prst="ellipse">
            <a:avLst/>
          </a:prstGeom>
          <a:blipFill rotWithShape="1">
            <a:blip r:embed="rId3"/>
            <a:tile tx="0" ty="0" sx="30000" sy="30000" flip="none" algn="ctr"/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844415" y="3561082"/>
            <a:ext cx="2503170" cy="250317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654290" y="3561082"/>
            <a:ext cx="2503170" cy="250317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5" name="文本框 11"/>
          <p:cNvSpPr txBox="1"/>
          <p:nvPr/>
        </p:nvSpPr>
        <p:spPr>
          <a:xfrm>
            <a:off x="3168093" y="1436311"/>
            <a:ext cx="67702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能</a:t>
            </a: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遇见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就是缘，哪怕就匆匆一眼；我们注定要相恋，不改变；思念像无形红线，缘回缘起在不眠；今生等待你出现，到永远。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6400073" y="1739900"/>
            <a:ext cx="4303404" cy="4303404"/>
          </a:xfrm>
          <a:prstGeom prst="ellipse">
            <a:avLst/>
          </a:prstGeom>
          <a:blipFill rotWithShape="1">
            <a:blip r:embed="rId3"/>
            <a:tile tx="863600" ty="0" sx="50000" sy="50000" flip="none" algn="r"/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57A4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1" name="文本框 11"/>
          <p:cNvSpPr txBox="1"/>
          <p:nvPr/>
        </p:nvSpPr>
        <p:spPr>
          <a:xfrm>
            <a:off x="2427025" y="2297351"/>
            <a:ext cx="3884148" cy="318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宽阔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的心，健康生活一辈子；包容的心，快乐生活一辈子；善良的心，无悔生活一辈子；童年的心，年轻生活一辈子；保持平常心，美丽人生一辈子！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2220" y="2643913"/>
            <a:ext cx="3252940" cy="3351132"/>
            <a:chOff x="6550353" y="1719771"/>
            <a:chExt cx="4524197" cy="466076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53" y="1719771"/>
              <a:ext cx="4524197" cy="466076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 rot="19798867">
              <a:off x="7289054" y="2568621"/>
              <a:ext cx="2736000" cy="2484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3477417">
            <a:off x="3177232" y="2643913"/>
            <a:ext cx="3252940" cy="3351132"/>
            <a:chOff x="6550353" y="1719771"/>
            <a:chExt cx="4524197" cy="466076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53" y="1719771"/>
              <a:ext cx="4524197" cy="466076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 rot="19798867">
              <a:off x="7289054" y="2568621"/>
              <a:ext cx="2736000" cy="2484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84927" y="2515549"/>
            <a:ext cx="3252940" cy="3351132"/>
            <a:chOff x="6550353" y="1719771"/>
            <a:chExt cx="4524197" cy="466076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53" y="1719771"/>
              <a:ext cx="4524197" cy="466076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 rot="19798867">
              <a:off x="7289054" y="2568621"/>
              <a:ext cx="2736000" cy="24840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3477417">
            <a:off x="7663229" y="2515549"/>
            <a:ext cx="3252940" cy="3351132"/>
            <a:chOff x="6550353" y="1719771"/>
            <a:chExt cx="4524197" cy="466076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53" y="1719771"/>
              <a:ext cx="4524197" cy="4660763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 rot="19798867">
              <a:off x="7289054" y="2568621"/>
              <a:ext cx="2736000" cy="24840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sp>
        <p:nvSpPr>
          <p:cNvPr id="18" name="文本框 11"/>
          <p:cNvSpPr txBox="1"/>
          <p:nvPr/>
        </p:nvSpPr>
        <p:spPr>
          <a:xfrm>
            <a:off x="3206869" y="1137101"/>
            <a:ext cx="6769100" cy="133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无论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相隔多远，都能连接两人的思念的祈祷之树，只要在这里就能感觉到自己最重要的人。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12033" y="2157666"/>
            <a:ext cx="3973905" cy="2862663"/>
            <a:chOff x="2010" y="3620"/>
            <a:chExt cx="7120" cy="5129"/>
          </a:xfrm>
        </p:grpSpPr>
        <p:sp>
          <p:nvSpPr>
            <p:cNvPr id="5" name="流程图: 过程 4"/>
            <p:cNvSpPr/>
            <p:nvPr/>
          </p:nvSpPr>
          <p:spPr>
            <a:xfrm rot="20592512">
              <a:off x="2340" y="3853"/>
              <a:ext cx="6393" cy="4473"/>
            </a:xfrm>
            <a:prstGeom prst="flowChartProcess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schemeClr val="l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2512">
              <a:off x="2010" y="3620"/>
              <a:ext cx="7120" cy="5129"/>
            </a:xfrm>
            <a:prstGeom prst="rect">
              <a:avLst/>
            </a:prstGeom>
          </p:spPr>
        </p:pic>
      </p:grpSp>
      <p:sp>
        <p:nvSpPr>
          <p:cNvPr id="7" name="文本框 11"/>
          <p:cNvSpPr txBox="1"/>
          <p:nvPr/>
        </p:nvSpPr>
        <p:spPr>
          <a:xfrm>
            <a:off x="6072626" y="2505701"/>
            <a:ext cx="4232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我们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在今生，在那个地方，在一转身时，你说过我出现在错的时间里，但是都忘不了那份真挚的情。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268263" y="2425700"/>
            <a:ext cx="7655474" cy="2023444"/>
            <a:chOff x="1265715" y="2125183"/>
            <a:chExt cx="9897574" cy="2616061"/>
          </a:xfrm>
        </p:grpSpPr>
        <p:sp>
          <p:nvSpPr>
            <p:cNvPr id="25" name="矩形 24"/>
            <p:cNvSpPr/>
            <p:nvPr/>
          </p:nvSpPr>
          <p:spPr>
            <a:xfrm>
              <a:off x="2552698" y="2650149"/>
              <a:ext cx="8610591" cy="2091095"/>
            </a:xfrm>
            <a:prstGeom prst="rect">
              <a:avLst/>
            </a:prstGeom>
            <a:solidFill>
              <a:srgbClr val="4F837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65715" y="2125183"/>
              <a:ext cx="2285974" cy="211959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F83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535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12995" y="2215401"/>
              <a:ext cx="2400301" cy="202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600" dirty="0">
                  <a:solidFill>
                    <a:srgbClr val="4F8375"/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02</a:t>
              </a:r>
              <a:endParaRPr lang="zh-CN" altLang="en-US" sz="9600" dirty="0">
                <a:solidFill>
                  <a:srgbClr val="4F8375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8" name="标题 1"/>
          <p:cNvSpPr txBox="1"/>
          <p:nvPr/>
        </p:nvSpPr>
        <p:spPr>
          <a:xfrm>
            <a:off x="4783106" y="3448815"/>
            <a:ext cx="4191575" cy="6925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spc="300" dirty="0">
                <a:latin typeface="阿里巴巴普惠体 R" panose="00020600040101010101" pitchFamily="18" charset="-122"/>
                <a:ea typeface="阿里巴巴普惠体 R" panose="00020600040101010101" pitchFamily="18" charset="-122"/>
              </a:rPr>
              <a:t>告白气球</a:t>
            </a:r>
            <a:endParaRPr lang="zh-CN" altLang="en-US" sz="6000" spc="300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" y="2688"/>
            <a:ext cx="2712119" cy="317997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767560">
            <a:off x="1605476" y="2324902"/>
            <a:ext cx="3876524" cy="3103752"/>
            <a:chOff x="6039032" y="2664302"/>
            <a:chExt cx="3997234" cy="3200399"/>
          </a:xfrm>
        </p:grpSpPr>
        <p:sp>
          <p:nvSpPr>
            <p:cNvPr id="5" name="矩形 4"/>
            <p:cNvSpPr/>
            <p:nvPr/>
          </p:nvSpPr>
          <p:spPr>
            <a:xfrm>
              <a:off x="6039032" y="2664302"/>
              <a:ext cx="3997234" cy="3200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287045" y="2895081"/>
              <a:ext cx="3501208" cy="224143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21353558">
            <a:off x="3030963" y="1929628"/>
            <a:ext cx="3876524" cy="3103752"/>
            <a:chOff x="6039032" y="2664302"/>
            <a:chExt cx="3997234" cy="3200399"/>
          </a:xfrm>
        </p:grpSpPr>
        <p:sp>
          <p:nvSpPr>
            <p:cNvPr id="8" name="矩形 7"/>
            <p:cNvSpPr/>
            <p:nvPr/>
          </p:nvSpPr>
          <p:spPr>
            <a:xfrm>
              <a:off x="6039032" y="2664302"/>
              <a:ext cx="3997234" cy="3200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87045" y="2895081"/>
              <a:ext cx="3501208" cy="224143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rgbClr val="FF57A4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187980" y="2260110"/>
            <a:ext cx="3303133" cy="225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也许</a:t>
            </a:r>
            <a:r>
              <a:rPr lang="zh-CN" altLang="en-US" sz="2000" spc="600" dirty="0">
                <a:solidFill>
                  <a:srgbClr val="4F8375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庞中华简体 V2007" panose="02000600000000000000" pitchFamily="2" charset="-122"/>
              </a:rPr>
              <a:t>，一份情谊，淡淡的也很好，想起的瞬间，心上会开出一朵好看的花。</a:t>
            </a:r>
            <a:endParaRPr lang="zh-CN" altLang="en-US" sz="2000" spc="600" dirty="0">
              <a:solidFill>
                <a:srgbClr val="4F8375"/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庞中华简体 V2007" panose="020006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www.pptying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WPS 演示</Application>
  <PresentationFormat>宽屏</PresentationFormat>
  <Paragraphs>84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阿里巴巴普惠体 R</vt:lpstr>
      <vt:lpstr>站酷庆科黄油体</vt:lpstr>
      <vt:lpstr>阿里巴巴普惠体 B</vt:lpstr>
      <vt:lpstr>Microsoft Sans Serif</vt:lpstr>
      <vt:lpstr>굴림</vt:lpstr>
      <vt:lpstr>微软雅黑</vt:lpstr>
      <vt:lpstr>阿里巴巴普惠体 M</vt:lpstr>
      <vt:lpstr>庞中华简体 V2007</vt:lpstr>
      <vt:lpstr>Arial Unicode MS</vt:lpstr>
      <vt:lpstr>Calibri</vt:lpstr>
      <vt:lpstr>阿里巴巴普惠体 H</vt:lpstr>
      <vt:lpstr>Malgun Gothic</vt:lpstr>
      <vt:lpstr>等线</vt:lpstr>
      <vt:lpstr>www.pptying.com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办公资源网:www.bangongziyuan.com</Company>
  <LinksUpToDate>false</LinksUpToDate>
  <SharedDoc>false</SharedDoc>
  <HyperlinksChanged>false</HyperlinksChanged>
  <AppVersion>14.0000</AppVersion>
  <Manager>办公资源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办公资源网</dc:creator>
  <cp:keywords>www.bangongziyuan.com</cp:keywords>
  <cp:lastModifiedBy>Years later</cp:lastModifiedBy>
  <cp:revision>17</cp:revision>
  <dcterms:created xsi:type="dcterms:W3CDTF">2020-01-14T05:38:00Z</dcterms:created>
  <dcterms:modified xsi:type="dcterms:W3CDTF">2024-04-16T09:08:05Z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B49216D61C2D424E9109B9D2FB751D64_13</vt:lpwstr>
  </property>
  <property fmtid="{D5CDD505-2E9C-101B-9397-08002B2CF9AE}" pid="3" name="KSOProductBuildVer">
    <vt:lpwstr>2052-12.1.0.16417</vt:lpwstr>
  </property>
</Properties>
</file>