
<file path=[Content_Types].xml><?xml version="1.0" encoding="utf-8"?>
<Types xmlns="http://schemas.openxmlformats.org/package/2006/content-types">
  <Default Extension="jpeg" ContentType="image/jpeg"/>
  <Default Extension="JPG" ContentType="image/.jpg"/>
  <Default Extension="png" ContentType="image/png"/>
  <Default Extension="tiff" ContentType="image/tif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4"/>
  </p:notesMasterIdLst>
  <p:sldIdLst>
    <p:sldId id="259" r:id="rId3"/>
    <p:sldId id="260" r:id="rId5"/>
    <p:sldId id="261" r:id="rId6"/>
    <p:sldId id="265" r:id="rId7"/>
    <p:sldId id="262" r:id="rId8"/>
    <p:sldId id="267" r:id="rId9"/>
    <p:sldId id="266" r:id="rId10"/>
    <p:sldId id="263" r:id="rId11"/>
    <p:sldId id="282" r:id="rId12"/>
    <p:sldId id="269" r:id="rId13"/>
    <p:sldId id="270" r:id="rId14"/>
    <p:sldId id="264" r:id="rId15"/>
    <p:sldId id="271" r:id="rId16"/>
    <p:sldId id="280" r:id="rId17"/>
    <p:sldId id="281" r:id="rId18"/>
    <p:sldId id="279" r:id="rId19"/>
    <p:sldId id="272" r:id="rId20"/>
    <p:sldId id="273" r:id="rId21"/>
    <p:sldId id="274" r:id="rId22"/>
    <p:sldId id="275" r:id="rId23"/>
    <p:sldId id="276" r:id="rId24"/>
    <p:sldId id="277" r:id="rId25"/>
    <p:sldId id="296" r:id="rId26"/>
  </p:sldIdLst>
  <p:sldSz cx="12192000" cy="6858000"/>
  <p:notesSz cx="6858000" cy="9144000"/>
  <p:embeddedFontLst>
    <p:embeddedFont>
      <p:font typeface="微软雅黑" panose="020B0503020204020204" pitchFamily="34" charset="-122"/>
      <p:regular r:id="rId30"/>
    </p:embeddedFont>
    <p:embeddedFont>
      <p:font typeface="BigYoungBoldGB2.0" panose="02010604000000000000" charset="-122"/>
      <p:regular r:id="rId31"/>
    </p:embeddedFont>
    <p:embeddedFont>
      <p:font typeface="Microsoft Himalaya" panose="01010100010101010101" charset="-122"/>
      <p:regular r:id="rId32"/>
    </p:embeddedFont>
    <p:embeddedFont>
      <p:font typeface="华文细黑" panose="02010600040101010101" pitchFamily="2" charset="-122"/>
      <p:regular r:id="rId33"/>
    </p:embeddedFont>
    <p:embeddedFont>
      <p:font typeface="等线" panose="02010600030101010101" charset="-122"/>
      <p:regular r:id="rId34"/>
    </p:embeddedFont>
    <p:embeddedFont>
      <p:font typeface="等线 Light" panose="02010600030101010101" charset="-122"/>
      <p:regular r:id="rId35"/>
    </p:embeddedFont>
    <p:embeddedFont>
      <p:font typeface="Calibri" panose="020F0502020204030204" charset="0"/>
      <p:regular r:id="rId36"/>
      <p:bold r:id="rId37"/>
      <p:italic r:id="rId38"/>
      <p:boldItalic r:id="rId39"/>
    </p:embeddedFont>
  </p:embeddedFontLst>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3" userDrawn="1">
          <p15:clr>
            <a:srgbClr val="A4A3A4"/>
          </p15:clr>
        </p15:guide>
        <p15:guide id="2" pos="642" userDrawn="1">
          <p15:clr>
            <a:srgbClr val="A4A3A4"/>
          </p15:clr>
        </p15:guide>
        <p15:guide id="3" orient="horz" pos="3294" userDrawn="1">
          <p15:clr>
            <a:srgbClr val="A4A3A4"/>
          </p15:clr>
        </p15:guide>
        <p15:guide id="4" orient="horz" pos="2432" userDrawn="1">
          <p15:clr>
            <a:srgbClr val="A4A3A4"/>
          </p15:clr>
        </p15:guide>
        <p15:guide id="5" orient="horz" pos="1548" userDrawn="1">
          <p15:clr>
            <a:srgbClr val="A4A3A4"/>
          </p15:clr>
        </p15:guide>
        <p15:guide id="6" pos="2978" userDrawn="1">
          <p15:clr>
            <a:srgbClr val="A4A3A4"/>
          </p15:clr>
        </p15:guide>
        <p15:guide id="7" pos="340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B62"/>
    <a:srgbClr val="FF718D"/>
    <a:srgbClr val="FE9AA3"/>
    <a:srgbClr val="DA56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40"/>
  </p:normalViewPr>
  <p:slideViewPr>
    <p:cSldViewPr snapToGrid="0" snapToObjects="1" showGuides="1">
      <p:cViewPr varScale="1">
        <p:scale>
          <a:sx n="103" d="100"/>
          <a:sy n="103" d="100"/>
        </p:scale>
        <p:origin x="126" y="588"/>
      </p:cViewPr>
      <p:guideLst>
        <p:guide orient="horz" pos="1003"/>
        <p:guide pos="642"/>
        <p:guide orient="horz" pos="3294"/>
        <p:guide orient="horz" pos="2432"/>
        <p:guide orient="horz" pos="1548"/>
        <p:guide pos="2978"/>
        <p:guide pos="3409"/>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0" Type="http://schemas.openxmlformats.org/officeDocument/2006/relationships/tags" Target="tags/tag1.xml"/><Relationship Id="rId4" Type="http://schemas.openxmlformats.org/officeDocument/2006/relationships/notesMaster" Target="notesMasters/notesMaster1.xml"/><Relationship Id="rId39" Type="http://schemas.openxmlformats.org/officeDocument/2006/relationships/font" Target="fonts/font10.fntdata"/><Relationship Id="rId38" Type="http://schemas.openxmlformats.org/officeDocument/2006/relationships/font" Target="fonts/font9.fntdata"/><Relationship Id="rId37" Type="http://schemas.openxmlformats.org/officeDocument/2006/relationships/font" Target="fonts/font8.fntdata"/><Relationship Id="rId36" Type="http://schemas.openxmlformats.org/officeDocument/2006/relationships/font" Target="fonts/font7.fntdata"/><Relationship Id="rId35" Type="http://schemas.openxmlformats.org/officeDocument/2006/relationships/font" Target="fonts/font6.fntdata"/><Relationship Id="rId34" Type="http://schemas.openxmlformats.org/officeDocument/2006/relationships/font" Target="fonts/font5.fntdata"/><Relationship Id="rId33" Type="http://schemas.openxmlformats.org/officeDocument/2006/relationships/font" Target="fonts/font4.fntdata"/><Relationship Id="rId32" Type="http://schemas.openxmlformats.org/officeDocument/2006/relationships/font" Target="fonts/font3.fntdata"/><Relationship Id="rId31" Type="http://schemas.openxmlformats.org/officeDocument/2006/relationships/font" Target="fonts/font2.fntdata"/><Relationship Id="rId30" Type="http://schemas.openxmlformats.org/officeDocument/2006/relationships/font" Target="fonts/font1.fntdata"/><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391F91-A81A-4E4D-A255-30663771A1C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A4D50F-2070-433C-8099-CD8B761C9D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A4D50F-2070-433C-8099-CD8B761C9D9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A4D50F-2070-433C-8099-CD8B761C9D9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A4D50F-2070-433C-8099-CD8B761C9D9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A4D50F-2070-433C-8099-CD8B761C9D9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A4D50F-2070-433C-8099-CD8B761C9D9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A4D50F-2070-433C-8099-CD8B761C9D9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A4D50F-2070-433C-8099-CD8B761C9D9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A4D50F-2070-433C-8099-CD8B761C9D9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A4D50F-2070-433C-8099-CD8B761C9D9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A4D50F-2070-433C-8099-CD8B761C9D9F}"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A4D50F-2070-433C-8099-CD8B761C9D9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A4D50F-2070-433C-8099-CD8B761C9D9F}"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A4D50F-2070-433C-8099-CD8B761C9D9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A4D50F-2070-433C-8099-CD8B761C9D9F}"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A4D50F-2070-433C-8099-CD8B761C9D9F}"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A4D50F-2070-433C-8099-CD8B761C9D9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A4D50F-2070-433C-8099-CD8B761C9D9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A4D50F-2070-433C-8099-CD8B761C9D9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A4D50F-2070-433C-8099-CD8B761C9D9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A4D50F-2070-433C-8099-CD8B761C9D9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A4D50F-2070-433C-8099-CD8B761C9D9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A4D50F-2070-433C-8099-CD8B761C9D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endParaRPr kumimoji="1" lang="zh-CN" altLang="en-US"/>
          </a:p>
        </p:txBody>
      </p:sp>
      <p:sp>
        <p:nvSpPr>
          <p:cNvPr id="4" name="日期占位符 3"/>
          <p:cNvSpPr>
            <a:spLocks noGrp="1"/>
          </p:cNvSpPr>
          <p:nvPr>
            <p:ph type="dt" sz="half" idx="10"/>
          </p:nvPr>
        </p:nvSpPr>
        <p:spPr/>
        <p:txBody>
          <a:bodyPr/>
          <a:lstStyle/>
          <a:p>
            <a:fld id="{7CEFDF30-CCAC-3C4D-BBAD-48AF15876EF2}"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0B4025B2-B17D-7144-AD01-B9F068FE9620}"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7CEFDF30-CCAC-3C4D-BBAD-48AF15876EF2}"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0B4025B2-B17D-7144-AD01-B9F068FE9620}"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7CEFDF30-CCAC-3C4D-BBAD-48AF15876EF2}"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0B4025B2-B17D-7144-AD01-B9F068FE9620}"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7CEFDF30-CCAC-3C4D-BBAD-48AF15876EF2}"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0B4025B2-B17D-7144-AD01-B9F068FE9620}"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0" name="文本框 9"/>
          <p:cNvSpPr txBox="1"/>
          <p:nvPr userDrawn="1"/>
        </p:nvSpPr>
        <p:spPr>
          <a:xfrm>
            <a:off x="270933" y="254000"/>
            <a:ext cx="877163" cy="369332"/>
          </a:xfrm>
          <a:prstGeom prst="rect">
            <a:avLst/>
          </a:prstGeom>
          <a:noFill/>
        </p:spPr>
        <p:txBody>
          <a:bodyPr wrap="none" rtlCol="0">
            <a:spAutoFit/>
          </a:bodyPr>
          <a:lstStyle/>
          <a:p>
            <a:r>
              <a:rPr kumimoji="1" lang="zh-CN" altLang="en-US" dirty="0">
                <a:solidFill>
                  <a:schemeClr val="bg1"/>
                </a:solidFill>
              </a:rPr>
              <a:t>觅知网</a:t>
            </a:r>
            <a:endParaRPr kumimoji="1" lang="zh-CN" altLang="en-US" dirty="0">
              <a:solidFill>
                <a:schemeClr val="bg1"/>
              </a:solidFill>
            </a:endParaRPr>
          </a:p>
        </p:txBody>
      </p:sp>
      <p:grpSp>
        <p:nvGrpSpPr>
          <p:cNvPr id="9" name="组 8"/>
          <p:cNvGrpSpPr/>
          <p:nvPr userDrawn="1"/>
        </p:nvGrpSpPr>
        <p:grpSpPr>
          <a:xfrm>
            <a:off x="0" y="0"/>
            <a:ext cx="12192000" cy="6858000"/>
            <a:chOff x="0" y="0"/>
            <a:chExt cx="12192000" cy="685800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251450"/>
            </a:xfrm>
            <a:prstGeom prst="rect">
              <a:avLst/>
            </a:prstGeom>
          </p:spPr>
        </p:pic>
        <p:pic>
          <p:nvPicPr>
            <p:cNvPr id="8" name="图片 7"/>
            <p:cNvPicPr>
              <a:picLocks noChangeAspect="1"/>
            </p:cNvPicPr>
            <p:nvPr userDrawn="1"/>
          </p:nvPicPr>
          <p:blipFill rotWithShape="1">
            <a:blip r:embed="rId2">
              <a:extLst>
                <a:ext uri="{28A0092B-C50C-407E-A947-70E740481C1C}">
                  <a14:useLocalDpi xmlns:a14="http://schemas.microsoft.com/office/drawing/2010/main" val="0"/>
                </a:ext>
              </a:extLst>
            </a:blip>
            <a:srcRect b="69408"/>
            <a:stretch>
              <a:fillRect/>
            </a:stretch>
          </p:blipFill>
          <p:spPr>
            <a:xfrm>
              <a:off x="0" y="5251450"/>
              <a:ext cx="12192000" cy="1606550"/>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7" name="组 6"/>
          <p:cNvGrpSpPr/>
          <p:nvPr userDrawn="1"/>
        </p:nvGrpSpPr>
        <p:grpSpPr>
          <a:xfrm>
            <a:off x="0" y="0"/>
            <a:ext cx="12192000" cy="6858000"/>
            <a:chOff x="0" y="0"/>
            <a:chExt cx="12192000" cy="685800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251450"/>
            </a:xfrm>
            <a:prstGeom prst="rect">
              <a:avLst/>
            </a:prstGeom>
          </p:spPr>
        </p:pic>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b="69408"/>
            <a:stretch>
              <a:fillRect/>
            </a:stretch>
          </p:blipFill>
          <p:spPr>
            <a:xfrm>
              <a:off x="0" y="5251450"/>
              <a:ext cx="12192000" cy="1606550"/>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grpSp>
        <p:nvGrpSpPr>
          <p:cNvPr id="8" name="组 7"/>
          <p:cNvGrpSpPr/>
          <p:nvPr userDrawn="1"/>
        </p:nvGrpSpPr>
        <p:grpSpPr>
          <a:xfrm>
            <a:off x="0" y="0"/>
            <a:ext cx="12192000" cy="6858000"/>
            <a:chOff x="0" y="0"/>
            <a:chExt cx="12192000" cy="685800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251450"/>
            </a:xfrm>
            <a:prstGeom prst="rect">
              <a:avLst/>
            </a:prstGeom>
          </p:spPr>
        </p:pic>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b="69408"/>
            <a:stretch>
              <a:fillRect/>
            </a:stretch>
          </p:blipFill>
          <p:spPr>
            <a:xfrm>
              <a:off x="0" y="5251450"/>
              <a:ext cx="12192000" cy="1606550"/>
            </a:xfrm>
            <a:prstGeom prst="rect">
              <a:avLst/>
            </a:prstGeom>
          </p:spPr>
        </p:pic>
      </p:grpSp>
      <p:pic>
        <p:nvPicPr>
          <p:cNvPr id="15" name="图片 14"/>
          <p:cNvPicPr>
            <a:picLocks noChangeAspect="1"/>
          </p:cNvPicPr>
          <p:nvPr userDrawn="1"/>
        </p:nvPicPr>
        <p:blipFill rotWithShape="1">
          <a:blip r:embed="rId3">
            <a:extLst>
              <a:ext uri="{28A0092B-C50C-407E-A947-70E740481C1C}">
                <a14:useLocalDpi xmlns:a14="http://schemas.microsoft.com/office/drawing/2010/main" val="0"/>
              </a:ext>
            </a:extLst>
          </a:blip>
          <a:srcRect l="61375" b="34704"/>
          <a:stretch>
            <a:fillRect/>
          </a:stretch>
        </p:blipFill>
        <p:spPr>
          <a:xfrm>
            <a:off x="8001000" y="-88802"/>
            <a:ext cx="4251960" cy="3096087"/>
          </a:xfrm>
          <a:prstGeom prst="rect">
            <a:avLst/>
          </a:prstGeom>
        </p:spPr>
      </p:pic>
      <p:pic>
        <p:nvPicPr>
          <p:cNvPr id="11" name="图片 10"/>
          <p:cNvPicPr>
            <a:picLocks noChangeAspect="1"/>
          </p:cNvPicPr>
          <p:nvPr userDrawn="1"/>
        </p:nvPicPr>
        <p:blipFill rotWithShape="1">
          <a:blip r:embed="rId4">
            <a:extLst>
              <a:ext uri="{28A0092B-C50C-407E-A947-70E740481C1C}">
                <a14:useLocalDpi xmlns:a14="http://schemas.microsoft.com/office/drawing/2010/main" val="0"/>
              </a:ext>
            </a:extLst>
          </a:blip>
          <a:srcRect t="37538" r="86125" b="33571"/>
          <a:stretch>
            <a:fillRect/>
          </a:stretch>
        </p:blipFill>
        <p:spPr>
          <a:xfrm>
            <a:off x="0" y="0"/>
            <a:ext cx="1691640" cy="1100784"/>
          </a:xfrm>
          <a:prstGeom prst="rect">
            <a:avLst/>
          </a:prstGeom>
        </p:spPr>
      </p:pic>
      <p:pic>
        <p:nvPicPr>
          <p:cNvPr id="12" name="图片 11"/>
          <p:cNvPicPr>
            <a:picLocks noChangeAspect="1"/>
          </p:cNvPicPr>
          <p:nvPr userDrawn="1"/>
        </p:nvPicPr>
        <p:blipFill rotWithShape="1">
          <a:blip r:embed="rId5">
            <a:extLst>
              <a:ext uri="{28A0092B-C50C-407E-A947-70E740481C1C}">
                <a14:useLocalDpi xmlns:a14="http://schemas.microsoft.com/office/drawing/2010/main" val="0"/>
              </a:ext>
            </a:extLst>
          </a:blip>
          <a:srcRect l="23733" r="21387"/>
          <a:stretch>
            <a:fillRect/>
          </a:stretch>
        </p:blipFill>
        <p:spPr>
          <a:xfrm>
            <a:off x="11001829" y="-138577"/>
            <a:ext cx="1190171" cy="1215359"/>
          </a:xfrm>
          <a:prstGeom prst="rect">
            <a:avLst/>
          </a:prstGeom>
        </p:spPr>
      </p:pic>
      <p:pic>
        <p:nvPicPr>
          <p:cNvPr id="13" name="图片 12"/>
          <p:cNvPicPr>
            <a:picLocks noChangeAspect="1"/>
          </p:cNvPicPr>
          <p:nvPr userDrawn="1"/>
        </p:nvPicPr>
        <p:blipFill rotWithShape="1">
          <a:blip r:embed="rId6">
            <a:extLst>
              <a:ext uri="{28A0092B-C50C-407E-A947-70E740481C1C}">
                <a14:useLocalDpi xmlns:a14="http://schemas.microsoft.com/office/drawing/2010/main" val="0"/>
              </a:ext>
            </a:extLst>
          </a:blip>
          <a:srcRect t="60190"/>
          <a:stretch>
            <a:fillRect/>
          </a:stretch>
        </p:blipFill>
        <p:spPr>
          <a:xfrm>
            <a:off x="0" y="5341256"/>
            <a:ext cx="12192000" cy="1516743"/>
          </a:xfrm>
          <a:custGeom>
            <a:avLst/>
            <a:gdLst>
              <a:gd name="connsiteX0" fmla="*/ 11508862 w 12192000"/>
              <a:gd name="connsiteY0" fmla="*/ 0 h 1516743"/>
              <a:gd name="connsiteX1" fmla="*/ 12192000 w 12192000"/>
              <a:gd name="connsiteY1" fmla="*/ 0 h 1516743"/>
              <a:gd name="connsiteX2" fmla="*/ 12192000 w 12192000"/>
              <a:gd name="connsiteY2" fmla="*/ 1516743 h 1516743"/>
              <a:gd name="connsiteX3" fmla="*/ 0 w 12192000"/>
              <a:gd name="connsiteY3" fmla="*/ 1516743 h 1516743"/>
              <a:gd name="connsiteX4" fmla="*/ 0 w 12192000"/>
              <a:gd name="connsiteY4" fmla="*/ 827316 h 1516743"/>
              <a:gd name="connsiteX5" fmla="*/ 957943 w 12192000"/>
              <a:gd name="connsiteY5" fmla="*/ 391887 h 1516743"/>
              <a:gd name="connsiteX6" fmla="*/ 2061029 w 12192000"/>
              <a:gd name="connsiteY6" fmla="*/ 159658 h 1516743"/>
              <a:gd name="connsiteX7" fmla="*/ 3323771 w 12192000"/>
              <a:gd name="connsiteY7" fmla="*/ 333830 h 1516743"/>
              <a:gd name="connsiteX8" fmla="*/ 3831771 w 12192000"/>
              <a:gd name="connsiteY8" fmla="*/ 827315 h 1516743"/>
              <a:gd name="connsiteX9" fmla="*/ 5065486 w 12192000"/>
              <a:gd name="connsiteY9" fmla="*/ 928915 h 1516743"/>
              <a:gd name="connsiteX10" fmla="*/ 6052457 w 12192000"/>
              <a:gd name="connsiteY10" fmla="*/ 1436915 h 1516743"/>
              <a:gd name="connsiteX11" fmla="*/ 8345714 w 12192000"/>
              <a:gd name="connsiteY11" fmla="*/ 1335315 h 1516743"/>
              <a:gd name="connsiteX12" fmla="*/ 9652000 w 12192000"/>
              <a:gd name="connsiteY12" fmla="*/ 812801 h 1516743"/>
              <a:gd name="connsiteX13" fmla="*/ 10682514 w 12192000"/>
              <a:gd name="connsiteY13" fmla="*/ 812801 h 151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1516743">
                <a:moveTo>
                  <a:pt x="11508862" y="0"/>
                </a:moveTo>
                <a:lnTo>
                  <a:pt x="12192000" y="0"/>
                </a:lnTo>
                <a:lnTo>
                  <a:pt x="12192000" y="1516743"/>
                </a:lnTo>
                <a:lnTo>
                  <a:pt x="0" y="1516743"/>
                </a:lnTo>
                <a:lnTo>
                  <a:pt x="0" y="827316"/>
                </a:lnTo>
                <a:lnTo>
                  <a:pt x="957943" y="391887"/>
                </a:lnTo>
                <a:lnTo>
                  <a:pt x="2061029" y="159658"/>
                </a:lnTo>
                <a:lnTo>
                  <a:pt x="3323771" y="333830"/>
                </a:lnTo>
                <a:lnTo>
                  <a:pt x="3831771" y="827315"/>
                </a:lnTo>
                <a:lnTo>
                  <a:pt x="5065486" y="928915"/>
                </a:lnTo>
                <a:lnTo>
                  <a:pt x="6052457" y="1436915"/>
                </a:lnTo>
                <a:lnTo>
                  <a:pt x="8345714" y="1335315"/>
                </a:lnTo>
                <a:lnTo>
                  <a:pt x="9652000" y="812801"/>
                </a:lnTo>
                <a:lnTo>
                  <a:pt x="10682514" y="812801"/>
                </a:lnTo>
                <a:close/>
              </a:path>
            </a:pathLst>
          </a:custGeom>
        </p:spPr>
      </p:pic>
      <p:pic>
        <p:nvPicPr>
          <p:cNvPr id="14" name="图片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60" y="3052188"/>
            <a:ext cx="12192000" cy="3810000"/>
          </a:xfrm>
          <a:prstGeom prst="rect">
            <a:avLst/>
          </a:prstGeom>
        </p:spPr>
      </p:pic>
      <p:cxnSp>
        <p:nvCxnSpPr>
          <p:cNvPr id="16" name="直线连接符 15"/>
          <p:cNvCxnSpPr/>
          <p:nvPr userDrawn="1"/>
        </p:nvCxnSpPr>
        <p:spPr>
          <a:xfrm>
            <a:off x="3144982" y="498764"/>
            <a:ext cx="7647709"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两项内容">
    <p:spTree>
      <p:nvGrpSpPr>
        <p:cNvPr id="1" name=""/>
        <p:cNvGrpSpPr/>
        <p:nvPr/>
      </p:nvGrpSpPr>
      <p:grpSpPr>
        <a:xfrm>
          <a:off x="0" y="0"/>
          <a:ext cx="0" cy="0"/>
          <a:chOff x="0" y="0"/>
          <a:chExt cx="0" cy="0"/>
        </a:xfrm>
      </p:grpSpPr>
      <p:grpSp>
        <p:nvGrpSpPr>
          <p:cNvPr id="8" name="组 7"/>
          <p:cNvGrpSpPr/>
          <p:nvPr userDrawn="1"/>
        </p:nvGrpSpPr>
        <p:grpSpPr>
          <a:xfrm>
            <a:off x="0" y="0"/>
            <a:ext cx="12192000" cy="6858000"/>
            <a:chOff x="0" y="0"/>
            <a:chExt cx="12192000" cy="685800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251450"/>
            </a:xfrm>
            <a:prstGeom prst="rect">
              <a:avLst/>
            </a:prstGeom>
          </p:spPr>
        </p:pic>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b="69408"/>
            <a:stretch>
              <a:fillRect/>
            </a:stretch>
          </p:blipFill>
          <p:spPr>
            <a:xfrm>
              <a:off x="0" y="5251450"/>
              <a:ext cx="12192000" cy="1606550"/>
            </a:xfrm>
            <a:prstGeom prst="rect">
              <a:avLst/>
            </a:prstGeom>
          </p:spPr>
        </p:pic>
      </p:grpSp>
      <p:pic>
        <p:nvPicPr>
          <p:cNvPr id="15" name="图片 14"/>
          <p:cNvPicPr>
            <a:picLocks noChangeAspect="1"/>
          </p:cNvPicPr>
          <p:nvPr userDrawn="1"/>
        </p:nvPicPr>
        <p:blipFill rotWithShape="1">
          <a:blip r:embed="rId3">
            <a:extLst>
              <a:ext uri="{28A0092B-C50C-407E-A947-70E740481C1C}">
                <a14:useLocalDpi xmlns:a14="http://schemas.microsoft.com/office/drawing/2010/main" val="0"/>
              </a:ext>
            </a:extLst>
          </a:blip>
          <a:srcRect l="61375" b="34704"/>
          <a:stretch>
            <a:fillRect/>
          </a:stretch>
        </p:blipFill>
        <p:spPr>
          <a:xfrm>
            <a:off x="8001000" y="-88802"/>
            <a:ext cx="4251960" cy="3096087"/>
          </a:xfrm>
          <a:prstGeom prst="rect">
            <a:avLst/>
          </a:prstGeom>
        </p:spPr>
      </p:pic>
      <p:pic>
        <p:nvPicPr>
          <p:cNvPr id="11" name="图片 10"/>
          <p:cNvPicPr>
            <a:picLocks noChangeAspect="1"/>
          </p:cNvPicPr>
          <p:nvPr userDrawn="1"/>
        </p:nvPicPr>
        <p:blipFill rotWithShape="1">
          <a:blip r:embed="rId4">
            <a:extLst>
              <a:ext uri="{28A0092B-C50C-407E-A947-70E740481C1C}">
                <a14:useLocalDpi xmlns:a14="http://schemas.microsoft.com/office/drawing/2010/main" val="0"/>
              </a:ext>
            </a:extLst>
          </a:blip>
          <a:srcRect t="37538" r="86125" b="33571"/>
          <a:stretch>
            <a:fillRect/>
          </a:stretch>
        </p:blipFill>
        <p:spPr>
          <a:xfrm>
            <a:off x="0" y="0"/>
            <a:ext cx="1691640" cy="1100784"/>
          </a:xfrm>
          <a:prstGeom prst="rect">
            <a:avLst/>
          </a:prstGeom>
        </p:spPr>
      </p:pic>
      <p:pic>
        <p:nvPicPr>
          <p:cNvPr id="12" name="图片 11"/>
          <p:cNvPicPr>
            <a:picLocks noChangeAspect="1"/>
          </p:cNvPicPr>
          <p:nvPr userDrawn="1"/>
        </p:nvPicPr>
        <p:blipFill rotWithShape="1">
          <a:blip r:embed="rId5">
            <a:extLst>
              <a:ext uri="{28A0092B-C50C-407E-A947-70E740481C1C}">
                <a14:useLocalDpi xmlns:a14="http://schemas.microsoft.com/office/drawing/2010/main" val="0"/>
              </a:ext>
            </a:extLst>
          </a:blip>
          <a:srcRect l="23733" r="21387"/>
          <a:stretch>
            <a:fillRect/>
          </a:stretch>
        </p:blipFill>
        <p:spPr>
          <a:xfrm>
            <a:off x="11001829" y="-138577"/>
            <a:ext cx="1190171" cy="1215359"/>
          </a:xfrm>
          <a:prstGeom prst="rect">
            <a:avLst/>
          </a:prstGeom>
        </p:spPr>
      </p:pic>
      <p:pic>
        <p:nvPicPr>
          <p:cNvPr id="13" name="图片 12"/>
          <p:cNvPicPr>
            <a:picLocks noChangeAspect="1"/>
          </p:cNvPicPr>
          <p:nvPr userDrawn="1"/>
        </p:nvPicPr>
        <p:blipFill rotWithShape="1">
          <a:blip r:embed="rId6">
            <a:extLst>
              <a:ext uri="{28A0092B-C50C-407E-A947-70E740481C1C}">
                <a14:useLocalDpi xmlns:a14="http://schemas.microsoft.com/office/drawing/2010/main" val="0"/>
              </a:ext>
            </a:extLst>
          </a:blip>
          <a:srcRect t="60190"/>
          <a:stretch>
            <a:fillRect/>
          </a:stretch>
        </p:blipFill>
        <p:spPr>
          <a:xfrm>
            <a:off x="0" y="5341256"/>
            <a:ext cx="12192000" cy="1516743"/>
          </a:xfrm>
          <a:custGeom>
            <a:avLst/>
            <a:gdLst>
              <a:gd name="connsiteX0" fmla="*/ 11508862 w 12192000"/>
              <a:gd name="connsiteY0" fmla="*/ 0 h 1516743"/>
              <a:gd name="connsiteX1" fmla="*/ 12192000 w 12192000"/>
              <a:gd name="connsiteY1" fmla="*/ 0 h 1516743"/>
              <a:gd name="connsiteX2" fmla="*/ 12192000 w 12192000"/>
              <a:gd name="connsiteY2" fmla="*/ 1516743 h 1516743"/>
              <a:gd name="connsiteX3" fmla="*/ 0 w 12192000"/>
              <a:gd name="connsiteY3" fmla="*/ 1516743 h 1516743"/>
              <a:gd name="connsiteX4" fmla="*/ 0 w 12192000"/>
              <a:gd name="connsiteY4" fmla="*/ 827316 h 1516743"/>
              <a:gd name="connsiteX5" fmla="*/ 957943 w 12192000"/>
              <a:gd name="connsiteY5" fmla="*/ 391887 h 1516743"/>
              <a:gd name="connsiteX6" fmla="*/ 2061029 w 12192000"/>
              <a:gd name="connsiteY6" fmla="*/ 159658 h 1516743"/>
              <a:gd name="connsiteX7" fmla="*/ 3323771 w 12192000"/>
              <a:gd name="connsiteY7" fmla="*/ 333830 h 1516743"/>
              <a:gd name="connsiteX8" fmla="*/ 3831771 w 12192000"/>
              <a:gd name="connsiteY8" fmla="*/ 827315 h 1516743"/>
              <a:gd name="connsiteX9" fmla="*/ 5065486 w 12192000"/>
              <a:gd name="connsiteY9" fmla="*/ 928915 h 1516743"/>
              <a:gd name="connsiteX10" fmla="*/ 6052457 w 12192000"/>
              <a:gd name="connsiteY10" fmla="*/ 1436915 h 1516743"/>
              <a:gd name="connsiteX11" fmla="*/ 8345714 w 12192000"/>
              <a:gd name="connsiteY11" fmla="*/ 1335315 h 1516743"/>
              <a:gd name="connsiteX12" fmla="*/ 9652000 w 12192000"/>
              <a:gd name="connsiteY12" fmla="*/ 812801 h 1516743"/>
              <a:gd name="connsiteX13" fmla="*/ 10682514 w 12192000"/>
              <a:gd name="connsiteY13" fmla="*/ 812801 h 151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1516743">
                <a:moveTo>
                  <a:pt x="11508862" y="0"/>
                </a:moveTo>
                <a:lnTo>
                  <a:pt x="12192000" y="0"/>
                </a:lnTo>
                <a:lnTo>
                  <a:pt x="12192000" y="1516743"/>
                </a:lnTo>
                <a:lnTo>
                  <a:pt x="0" y="1516743"/>
                </a:lnTo>
                <a:lnTo>
                  <a:pt x="0" y="827316"/>
                </a:lnTo>
                <a:lnTo>
                  <a:pt x="957943" y="391887"/>
                </a:lnTo>
                <a:lnTo>
                  <a:pt x="2061029" y="159658"/>
                </a:lnTo>
                <a:lnTo>
                  <a:pt x="3323771" y="333830"/>
                </a:lnTo>
                <a:lnTo>
                  <a:pt x="3831771" y="827315"/>
                </a:lnTo>
                <a:lnTo>
                  <a:pt x="5065486" y="928915"/>
                </a:lnTo>
                <a:lnTo>
                  <a:pt x="6052457" y="1436915"/>
                </a:lnTo>
                <a:lnTo>
                  <a:pt x="8345714" y="1335315"/>
                </a:lnTo>
                <a:lnTo>
                  <a:pt x="9652000" y="812801"/>
                </a:lnTo>
                <a:lnTo>
                  <a:pt x="10682514" y="812801"/>
                </a:lnTo>
                <a:close/>
              </a:path>
            </a:pathLst>
          </a:custGeom>
        </p:spPr>
      </p:pic>
      <p:cxnSp>
        <p:nvCxnSpPr>
          <p:cNvPr id="16" name="直线连接符 15"/>
          <p:cNvCxnSpPr/>
          <p:nvPr userDrawn="1"/>
        </p:nvCxnSpPr>
        <p:spPr>
          <a:xfrm>
            <a:off x="3144982" y="498764"/>
            <a:ext cx="7647709"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7" name="日期占位符 6"/>
          <p:cNvSpPr>
            <a:spLocks noGrp="1"/>
          </p:cNvSpPr>
          <p:nvPr>
            <p:ph type="dt" sz="half" idx="10"/>
          </p:nvPr>
        </p:nvSpPr>
        <p:spPr/>
        <p:txBody>
          <a:bodyPr/>
          <a:lstStyle/>
          <a:p>
            <a:fld id="{7CEFDF30-CCAC-3C4D-BBAD-48AF15876EF2}" type="datetimeFigureOut">
              <a:rPr kumimoji="1" lang="zh-CN" altLang="en-US" smtClean="0"/>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0B4025B2-B17D-7144-AD01-B9F068FE9620}"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日期占位符 2"/>
          <p:cNvSpPr>
            <a:spLocks noGrp="1"/>
          </p:cNvSpPr>
          <p:nvPr>
            <p:ph type="dt" sz="half" idx="10"/>
          </p:nvPr>
        </p:nvSpPr>
        <p:spPr/>
        <p:txBody>
          <a:bodyPr/>
          <a:lstStyle/>
          <a:p>
            <a:fld id="{7CEFDF30-CCAC-3C4D-BBAD-48AF15876EF2}" type="datetimeFigureOut">
              <a:rPr kumimoji="1" lang="zh-CN" altLang="en-US" smtClean="0"/>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0B4025B2-B17D-7144-AD01-B9F068FE9620}"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5" name="组 4"/>
          <p:cNvGrpSpPr/>
          <p:nvPr userDrawn="1"/>
        </p:nvGrpSpPr>
        <p:grpSpPr>
          <a:xfrm>
            <a:off x="0" y="0"/>
            <a:ext cx="12192000" cy="6858000"/>
            <a:chOff x="0" y="0"/>
            <a:chExt cx="12192000" cy="685800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251450"/>
            </a:xfrm>
            <a:prstGeom prst="rect">
              <a:avLst/>
            </a:prstGeom>
          </p:spPr>
        </p:pic>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b="69408"/>
            <a:stretch>
              <a:fillRect/>
            </a:stretch>
          </p:blipFill>
          <p:spPr>
            <a:xfrm>
              <a:off x="0" y="5251450"/>
              <a:ext cx="12192000" cy="1606550"/>
            </a:xfrm>
            <a:prstGeom prst="rect">
              <a:avLst/>
            </a:prstGeom>
          </p:spPr>
        </p:pic>
      </p:grpSp>
      <p:sp>
        <p:nvSpPr>
          <p:cNvPr id="8" name="文本框 7"/>
          <p:cNvSpPr txBox="1"/>
          <p:nvPr userDrawn="1"/>
        </p:nvSpPr>
        <p:spPr>
          <a:xfrm>
            <a:off x="1652955" y="1169378"/>
            <a:ext cx="9024281" cy="2953385"/>
          </a:xfrm>
          <a:prstGeom prst="rect">
            <a:avLst/>
          </a:prstGeom>
          <a:noFill/>
        </p:spPr>
        <p:txBody>
          <a:bodyPr wrap="square" rtlCol="0">
            <a:spAutoFit/>
          </a:bodyPr>
          <a:lstStyle/>
          <a:p>
            <a:pPr algn="ctr">
              <a:lnSpc>
                <a:spcPct val="150000"/>
              </a:lnSpc>
            </a:pPr>
            <a:r>
              <a:rPr lang="zh-CN" altLang="en-US" sz="2800" b="1" dirty="0">
                <a:solidFill>
                  <a:srgbClr val="FF3B62"/>
                </a:solidFill>
                <a:latin typeface="微软雅黑" panose="020B0503020204020204" pitchFamily="34" charset="-122"/>
                <a:ea typeface="微软雅黑" panose="020B0503020204020204" pitchFamily="34" charset="-122"/>
              </a:rPr>
              <a:t>版权声明</a:t>
            </a:r>
            <a:endParaRPr lang="zh-CN" altLang="en-US" sz="2800" b="1" dirty="0">
              <a:solidFill>
                <a:srgbClr val="FF3B62"/>
              </a:solidFill>
              <a:latin typeface="微软雅黑" panose="020B0503020204020204" pitchFamily="34" charset="-122"/>
              <a:ea typeface="微软雅黑" panose="020B0503020204020204" pitchFamily="34" charset="-122"/>
            </a:endParaRPr>
          </a:p>
          <a:p>
            <a:pPr algn="just">
              <a:lnSpc>
                <a:spcPct val="150000"/>
              </a:lnSpc>
            </a:pPr>
            <a:endParaRPr lang="zh-CN" altLang="en-US" sz="1200" dirty="0">
              <a:latin typeface="微软雅黑" panose="020B0503020204020204" pitchFamily="34" charset="-122"/>
              <a:ea typeface="微软雅黑" panose="020B0503020204020204" pitchFamily="34" charset="-122"/>
            </a:endParaRPr>
          </a:p>
          <a:p>
            <a:pPr algn="just">
              <a:lnSpc>
                <a:spcPct val="150000"/>
              </a:lnSpc>
            </a:pPr>
            <a:r>
              <a:rPr lang="zh-CN" altLang="en-US" sz="1200" dirty="0">
                <a:solidFill>
                  <a:schemeClr val="accent6"/>
                </a:solidFill>
                <a:latin typeface="微软雅黑" panose="020B0503020204020204" pitchFamily="34" charset="-122"/>
                <a:ea typeface="微软雅黑" panose="020B0503020204020204" pitchFamily="34" charset="-122"/>
              </a:rPr>
              <a:t>感谢您下载觅知网平台上提供的</a:t>
            </a:r>
            <a:r>
              <a:rPr lang="en-US" altLang="zh-CN" sz="1200" dirty="0">
                <a:solidFill>
                  <a:schemeClr val="accent6"/>
                </a:solidFill>
                <a:latin typeface="微软雅黑" panose="020B0503020204020204" pitchFamily="34" charset="-122"/>
                <a:ea typeface="微软雅黑" panose="020B0503020204020204" pitchFamily="34" charset="-122"/>
              </a:rPr>
              <a:t>PPT</a:t>
            </a:r>
            <a:r>
              <a:rPr lang="zh-CN" altLang="en-US" sz="1200" dirty="0">
                <a:solidFill>
                  <a:schemeClr val="accent6"/>
                </a:solidFill>
                <a:latin typeface="微软雅黑" panose="020B0503020204020204" pitchFamily="34" charset="-122"/>
                <a:ea typeface="微软雅黑" panose="020B0503020204020204" pitchFamily="34" charset="-122"/>
              </a:rPr>
              <a:t>作品，为了您和觅知网以及原创作者的利益，请勿复制、传播、销售，否则将承担法律责任！觅知网将对作品进行维权，按照传播下载次数进行十倍的索取赔偿！</a:t>
            </a:r>
            <a:endParaRPr lang="en-US" altLang="zh-CN" sz="1200" dirty="0">
              <a:solidFill>
                <a:schemeClr val="accent6"/>
              </a:solidFill>
              <a:latin typeface="微软雅黑" panose="020B0503020204020204" pitchFamily="34" charset="-122"/>
              <a:ea typeface="微软雅黑" panose="020B0503020204020204" pitchFamily="34" charset="-122"/>
            </a:endParaRPr>
          </a:p>
          <a:p>
            <a:pPr algn="just">
              <a:lnSpc>
                <a:spcPct val="150000"/>
              </a:lnSpc>
            </a:pPr>
            <a:endParaRPr lang="zh-CN" altLang="en-US" sz="1200" dirty="0">
              <a:solidFill>
                <a:schemeClr val="accent6"/>
              </a:solidFill>
              <a:latin typeface="微软雅黑" panose="020B0503020204020204" pitchFamily="34" charset="-122"/>
              <a:ea typeface="微软雅黑" panose="020B0503020204020204" pitchFamily="34" charset="-122"/>
            </a:endParaRPr>
          </a:p>
          <a:p>
            <a:pPr algn="just">
              <a:lnSpc>
                <a:spcPct val="150000"/>
              </a:lnSpc>
            </a:pPr>
            <a:r>
              <a:rPr lang="en-US" altLang="zh-CN" sz="1200" dirty="0">
                <a:solidFill>
                  <a:schemeClr val="accent6"/>
                </a:solidFill>
                <a:latin typeface="微软雅黑" panose="020B0503020204020204" pitchFamily="34" charset="-122"/>
                <a:ea typeface="微软雅黑" panose="020B0503020204020204" pitchFamily="34" charset="-122"/>
              </a:rPr>
              <a:t>1.</a:t>
            </a:r>
            <a:r>
              <a:rPr lang="zh-CN" altLang="en-US" sz="1200" dirty="0">
                <a:solidFill>
                  <a:schemeClr val="accent6"/>
                </a:solidFill>
                <a:latin typeface="微软雅黑" panose="020B0503020204020204" pitchFamily="34" charset="-122"/>
                <a:ea typeface="微软雅黑" panose="020B0503020204020204" pitchFamily="34" charset="-122"/>
              </a:rPr>
              <a:t>在觅知网出售的</a:t>
            </a:r>
            <a:r>
              <a:rPr lang="en-US" altLang="zh-CN" sz="1200" dirty="0">
                <a:solidFill>
                  <a:schemeClr val="accent6"/>
                </a:solidFill>
                <a:latin typeface="微软雅黑" panose="020B0503020204020204" pitchFamily="34" charset="-122"/>
                <a:ea typeface="微软雅黑" panose="020B0503020204020204" pitchFamily="34" charset="-122"/>
              </a:rPr>
              <a:t>PPT</a:t>
            </a:r>
            <a:r>
              <a:rPr lang="zh-CN" altLang="en-US" sz="1200" dirty="0">
                <a:solidFill>
                  <a:schemeClr val="accent6"/>
                </a:solidFill>
                <a:latin typeface="微软雅黑" panose="020B0503020204020204" pitchFamily="34" charset="-122"/>
                <a:ea typeface="微软雅黑" panose="020B0503020204020204" pitchFamily="34" charset="-122"/>
              </a:rPr>
              <a:t>模板是免版税类（</a:t>
            </a:r>
            <a:r>
              <a:rPr lang="en-US" altLang="zh-CN" sz="1200" dirty="0">
                <a:solidFill>
                  <a:schemeClr val="accent6"/>
                </a:solidFill>
                <a:latin typeface="微软雅黑" panose="020B0503020204020204" pitchFamily="34" charset="-122"/>
                <a:ea typeface="微软雅黑" panose="020B0503020204020204" pitchFamily="34" charset="-122"/>
              </a:rPr>
              <a:t>RF</a:t>
            </a:r>
            <a:r>
              <a:rPr lang="zh-CN" altLang="en-US" sz="1200" dirty="0">
                <a:solidFill>
                  <a:schemeClr val="accent6"/>
                </a:solidFill>
                <a:latin typeface="微软雅黑" panose="020B0503020204020204" pitchFamily="34" charset="-122"/>
                <a:ea typeface="微软雅黑" panose="020B0503020204020204" pitchFamily="34" charset="-122"/>
              </a:rPr>
              <a:t>：</a:t>
            </a:r>
            <a:r>
              <a:rPr lang="en-US" altLang="zh-CN" sz="1200" dirty="0">
                <a:solidFill>
                  <a:schemeClr val="accent6"/>
                </a:solidFill>
                <a:latin typeface="微软雅黑" panose="020B0503020204020204" pitchFamily="34" charset="-122"/>
                <a:ea typeface="微软雅黑" panose="020B0503020204020204" pitchFamily="34" charset="-122"/>
              </a:rPr>
              <a:t>Royalty-Free</a:t>
            </a:r>
            <a:r>
              <a:rPr lang="zh-CN" altLang="en-US" sz="1200" dirty="0">
                <a:solidFill>
                  <a:schemeClr val="accent6"/>
                </a:solidFill>
                <a:latin typeface="微软雅黑" panose="020B0503020204020204" pitchFamily="34" charset="-122"/>
                <a:ea typeface="微软雅黑" panose="020B0503020204020204" pitchFamily="34" charset="-122"/>
              </a:rPr>
              <a:t>）正版受</a:t>
            </a:r>
            <a:r>
              <a:rPr lang="en-US" altLang="zh-CN" sz="1200" dirty="0">
                <a:solidFill>
                  <a:schemeClr val="accent6"/>
                </a:solidFill>
                <a:latin typeface="微软雅黑" panose="020B0503020204020204" pitchFamily="34" charset="-122"/>
                <a:ea typeface="微软雅黑" panose="020B0503020204020204" pitchFamily="34" charset="-122"/>
              </a:rPr>
              <a:t>《</a:t>
            </a:r>
            <a:r>
              <a:rPr lang="zh-CN" altLang="en-US" sz="1200" dirty="0">
                <a:solidFill>
                  <a:schemeClr val="accent6"/>
                </a:solidFill>
                <a:latin typeface="微软雅黑" panose="020B0503020204020204" pitchFamily="34" charset="-122"/>
                <a:ea typeface="微软雅黑" panose="020B0503020204020204" pitchFamily="34" charset="-122"/>
              </a:rPr>
              <a:t>中国人民共和国著作法</a:t>
            </a:r>
            <a:r>
              <a:rPr lang="en-US" altLang="zh-CN" sz="1200" dirty="0">
                <a:solidFill>
                  <a:schemeClr val="accent6"/>
                </a:solidFill>
                <a:latin typeface="微软雅黑" panose="020B0503020204020204" pitchFamily="34" charset="-122"/>
                <a:ea typeface="微软雅黑" panose="020B0503020204020204" pitchFamily="34" charset="-122"/>
              </a:rPr>
              <a:t>》</a:t>
            </a:r>
            <a:r>
              <a:rPr lang="zh-CN" altLang="en-US" sz="1200" dirty="0">
                <a:solidFill>
                  <a:schemeClr val="accent6"/>
                </a:solidFill>
                <a:latin typeface="微软雅黑" panose="020B0503020204020204" pitchFamily="34" charset="-122"/>
                <a:ea typeface="微软雅黑" panose="020B0503020204020204" pitchFamily="34" charset="-122"/>
              </a:rPr>
              <a:t>和</a:t>
            </a:r>
            <a:r>
              <a:rPr lang="en-US" altLang="zh-CN" sz="1200" dirty="0">
                <a:solidFill>
                  <a:schemeClr val="accent6"/>
                </a:solidFill>
                <a:latin typeface="微软雅黑" panose="020B0503020204020204" pitchFamily="34" charset="-122"/>
                <a:ea typeface="微软雅黑" panose="020B0503020204020204" pitchFamily="34" charset="-122"/>
              </a:rPr>
              <a:t>《</a:t>
            </a:r>
            <a:r>
              <a:rPr lang="zh-CN" altLang="en-US" sz="1200" dirty="0">
                <a:solidFill>
                  <a:schemeClr val="accent6"/>
                </a:solidFill>
                <a:latin typeface="微软雅黑" panose="020B0503020204020204" pitchFamily="34" charset="-122"/>
                <a:ea typeface="微软雅黑" panose="020B0503020204020204" pitchFamily="34" charset="-122"/>
              </a:rPr>
              <a:t>世界版权公约</a:t>
            </a:r>
            <a:r>
              <a:rPr lang="en-US" altLang="zh-CN" sz="1200" dirty="0">
                <a:solidFill>
                  <a:schemeClr val="accent6"/>
                </a:solidFill>
                <a:latin typeface="微软雅黑" panose="020B0503020204020204" pitchFamily="34" charset="-122"/>
                <a:ea typeface="微软雅黑" panose="020B0503020204020204" pitchFamily="34" charset="-122"/>
              </a:rPr>
              <a:t>》</a:t>
            </a:r>
            <a:r>
              <a:rPr lang="zh-CN" altLang="en-US" sz="1200" dirty="0">
                <a:solidFill>
                  <a:schemeClr val="accent6"/>
                </a:solidFill>
                <a:latin typeface="微软雅黑" panose="020B0503020204020204" pitchFamily="34" charset="-122"/>
                <a:ea typeface="微软雅黑" panose="020B0503020204020204" pitchFamily="34" charset="-122"/>
              </a:rPr>
              <a:t>的保护，作品的所有权、版权和著作权归觅知网所有，您下载的是</a:t>
            </a:r>
            <a:r>
              <a:rPr lang="en-US" altLang="zh-CN" sz="1200" dirty="0">
                <a:solidFill>
                  <a:schemeClr val="accent6"/>
                </a:solidFill>
                <a:latin typeface="微软雅黑" panose="020B0503020204020204" pitchFamily="34" charset="-122"/>
                <a:ea typeface="微软雅黑" panose="020B0503020204020204" pitchFamily="34" charset="-122"/>
              </a:rPr>
              <a:t>PPT</a:t>
            </a:r>
            <a:r>
              <a:rPr lang="zh-CN" altLang="en-US" sz="1200" dirty="0">
                <a:solidFill>
                  <a:schemeClr val="accent6"/>
                </a:solidFill>
                <a:latin typeface="微软雅黑" panose="020B0503020204020204" pitchFamily="34" charset="-122"/>
                <a:ea typeface="微软雅黑" panose="020B0503020204020204" pitchFamily="34" charset="-122"/>
              </a:rPr>
              <a:t>模板素材的使用权。</a:t>
            </a:r>
            <a:endParaRPr lang="zh-CN" altLang="en-US" sz="1200" dirty="0">
              <a:solidFill>
                <a:schemeClr val="accent6"/>
              </a:solidFill>
              <a:latin typeface="微软雅黑" panose="020B0503020204020204" pitchFamily="34" charset="-122"/>
              <a:ea typeface="微软雅黑" panose="020B0503020204020204" pitchFamily="34" charset="-122"/>
            </a:endParaRPr>
          </a:p>
          <a:p>
            <a:pPr algn="just">
              <a:lnSpc>
                <a:spcPct val="150000"/>
              </a:lnSpc>
            </a:pPr>
            <a:r>
              <a:rPr lang="en-US" altLang="zh-CN" sz="1200" dirty="0">
                <a:solidFill>
                  <a:schemeClr val="accent6"/>
                </a:solidFill>
                <a:latin typeface="微软雅黑" panose="020B0503020204020204" pitchFamily="34" charset="-122"/>
                <a:ea typeface="微软雅黑" panose="020B0503020204020204" pitchFamily="34" charset="-122"/>
              </a:rPr>
              <a:t>2.</a:t>
            </a:r>
            <a:r>
              <a:rPr lang="zh-CN" altLang="en-US" sz="1200" dirty="0">
                <a:solidFill>
                  <a:schemeClr val="accent6"/>
                </a:solidFill>
                <a:latin typeface="微软雅黑" panose="020B0503020204020204" pitchFamily="34" charset="-122"/>
                <a:ea typeface="微软雅黑" panose="020B0503020204020204" pitchFamily="34" charset="-122"/>
              </a:rPr>
              <a:t>不得将觅知网的</a:t>
            </a:r>
            <a:r>
              <a:rPr lang="en-US" altLang="zh-CN" sz="1200" dirty="0">
                <a:solidFill>
                  <a:schemeClr val="accent6"/>
                </a:solidFill>
                <a:latin typeface="微软雅黑" panose="020B0503020204020204" pitchFamily="34" charset="-122"/>
                <a:ea typeface="微软雅黑" panose="020B0503020204020204" pitchFamily="34" charset="-122"/>
              </a:rPr>
              <a:t>PPT</a:t>
            </a:r>
            <a:r>
              <a:rPr lang="zh-CN" altLang="en-US" sz="1200" dirty="0">
                <a:solidFill>
                  <a:schemeClr val="accent6"/>
                </a:solidFill>
                <a:latin typeface="微软雅黑" panose="020B0503020204020204" pitchFamily="34" charset="-122"/>
                <a:ea typeface="微软雅黑" panose="020B0503020204020204" pitchFamily="34" charset="-122"/>
              </a:rPr>
              <a:t>模板、</a:t>
            </a:r>
            <a:r>
              <a:rPr lang="en-US" altLang="zh-CN" sz="1200" dirty="0">
                <a:solidFill>
                  <a:schemeClr val="accent6"/>
                </a:solidFill>
                <a:latin typeface="微软雅黑" panose="020B0503020204020204" pitchFamily="34" charset="-122"/>
                <a:ea typeface="微软雅黑" panose="020B0503020204020204" pitchFamily="34" charset="-122"/>
              </a:rPr>
              <a:t>PPT</a:t>
            </a:r>
            <a:r>
              <a:rPr lang="zh-CN" altLang="en-US" sz="1200" dirty="0">
                <a:solidFill>
                  <a:schemeClr val="accent6"/>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endParaRPr lang="zh-CN" altLang="en-US" sz="1200" dirty="0">
              <a:solidFill>
                <a:schemeClr val="accent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7CEFDF30-CCAC-3C4D-BBAD-48AF15876EF2}"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0B4025B2-B17D-7144-AD01-B9F068FE9620}"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EFDF30-CCAC-3C4D-BBAD-48AF15876EF2}" type="datetimeFigureOut">
              <a:rPr kumimoji="1" lang="zh-CN" altLang="en-US" smtClean="0"/>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4025B2-B17D-7144-AD01-B9F068FE9620}"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image" Target="../media/image14.png"/><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3" Type="http://schemas.openxmlformats.org/officeDocument/2006/relationships/notesSlide" Target="../notesSlides/notesSlide1.xml"/><Relationship Id="rId12" Type="http://schemas.openxmlformats.org/officeDocument/2006/relationships/slideLayout" Target="../slideLayouts/slideLayout2.xml"/><Relationship Id="rId11" Type="http://schemas.openxmlformats.org/officeDocument/2006/relationships/image" Target="../media/image17.png"/><Relationship Id="rId10" Type="http://schemas.openxmlformats.org/officeDocument/2006/relationships/image" Target="../media/image16.png"/><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4.xml"/><Relationship Id="rId2" Type="http://schemas.openxmlformats.org/officeDocument/2006/relationships/image" Target="../media/image28.tiff"/><Relationship Id="rId1" Type="http://schemas.openxmlformats.org/officeDocument/2006/relationships/image" Target="../media/image27.tiff"/></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4.xml"/><Relationship Id="rId2" Type="http://schemas.openxmlformats.org/officeDocument/2006/relationships/image" Target="../media/image30.tiff"/><Relationship Id="rId1" Type="http://schemas.openxmlformats.org/officeDocument/2006/relationships/image" Target="../media/image29.tiff"/></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12.xml"/><Relationship Id="rId8" Type="http://schemas.openxmlformats.org/officeDocument/2006/relationships/slideLayout" Target="../slideLayouts/slideLayout3.xml"/><Relationship Id="rId7" Type="http://schemas.openxmlformats.org/officeDocument/2006/relationships/image" Target="../media/image20.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image" Target="../media/image33.jpeg"/></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image" Target="../media/image34.pn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4.xml"/><Relationship Id="rId4" Type="http://schemas.openxmlformats.org/officeDocument/2006/relationships/image" Target="../media/image41.png"/><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image" Target="../media/image39.jpe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4.xml"/><Relationship Id="rId4" Type="http://schemas.openxmlformats.org/officeDocument/2006/relationships/image" Target="../media/image41.png"/><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image" Target="../media/image42.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4.xml"/><Relationship Id="rId2" Type="http://schemas.openxmlformats.org/officeDocument/2006/relationships/image" Target="../media/image44.jpeg"/><Relationship Id="rId1"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7.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4.xml"/><Relationship Id="rId2" Type="http://schemas.openxmlformats.org/officeDocument/2006/relationships/image" Target="../media/image35.jpeg"/><Relationship Id="rId1" Type="http://schemas.openxmlformats.org/officeDocument/2006/relationships/image" Target="../media/image45.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4.xml"/><Relationship Id="rId2" Type="http://schemas.openxmlformats.org/officeDocument/2006/relationships/image" Target="../media/image46.png"/><Relationship Id="rId1" Type="http://schemas.openxmlformats.org/officeDocument/2006/relationships/image" Target="../media/image44.jpeg"/></Relationships>
</file>

<file path=ppt/slides/_rels/slide22.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image" Target="../media/image14.png"/><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2" Type="http://schemas.openxmlformats.org/officeDocument/2006/relationships/notesSlide" Target="../notesSlides/notesSlide22.xml"/><Relationship Id="rId11" Type="http://schemas.openxmlformats.org/officeDocument/2006/relationships/slideLayout" Target="../slideLayouts/slideLayout2.xml"/><Relationship Id="rId10" Type="http://schemas.openxmlformats.org/officeDocument/2006/relationships/image" Target="../media/image16.png"/><Relationship Id="rId1" Type="http://schemas.openxmlformats.org/officeDocument/2006/relationships/image" Target="../media/image7.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8.xml"/><Relationship Id="rId2" Type="http://schemas.openxmlformats.org/officeDocument/2006/relationships/hyperlink" Target="https://www.pptying.com" TargetMode="External"/><Relationship Id="rId1" Type="http://schemas.openxmlformats.org/officeDocument/2006/relationships/image" Target="../media/image47.png"/></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3.xml"/><Relationship Id="rId7" Type="http://schemas.openxmlformats.org/officeDocument/2006/relationships/image" Target="../media/image20.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image" Target="../media/image21.jpeg"/></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3.xml"/><Relationship Id="rId7" Type="http://schemas.openxmlformats.org/officeDocument/2006/relationships/image" Target="../media/image20.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image" Target="../media/image22.tiff"/></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4.xml"/><Relationship Id="rId2" Type="http://schemas.openxmlformats.org/officeDocument/2006/relationships/image" Target="../media/image24.tiff"/><Relationship Id="rId1" Type="http://schemas.openxmlformats.org/officeDocument/2006/relationships/image" Target="../media/image23.tiff"/></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3.xml"/><Relationship Id="rId7" Type="http://schemas.openxmlformats.org/officeDocument/2006/relationships/image" Target="../media/image20.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4.xml"/><Relationship Id="rId2" Type="http://schemas.openxmlformats.org/officeDocument/2006/relationships/image" Target="../media/image26.emf"/><Relationship Id="rId1" Type="http://schemas.openxmlformats.org/officeDocument/2006/relationships/image" Target="../media/image2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0" y="1606550"/>
            <a:ext cx="12192000" cy="5251450"/>
          </a:xfrm>
          <a:prstGeom prst="rect">
            <a:avLst/>
          </a:prstGeom>
        </p:spPr>
      </p:pic>
      <p:pic>
        <p:nvPicPr>
          <p:cNvPr id="7" name="图片 6"/>
          <p:cNvPicPr>
            <a:picLocks noChangeAspect="1"/>
          </p:cNvPicPr>
          <p:nvPr/>
        </p:nvPicPr>
        <p:blipFill>
          <a:blip r:embed="rId2"/>
          <a:stretch>
            <a:fillRect/>
          </a:stretch>
        </p:blipFill>
        <p:spPr>
          <a:xfrm>
            <a:off x="0" y="0"/>
            <a:ext cx="12192000" cy="4098471"/>
          </a:xfrm>
          <a:prstGeom prst="rect">
            <a:avLst/>
          </a:prstGeom>
        </p:spPr>
      </p:pic>
      <p:pic>
        <p:nvPicPr>
          <p:cNvPr id="3" name="图片 2"/>
          <p:cNvPicPr>
            <a:picLocks noChangeAspect="1"/>
          </p:cNvPicPr>
          <p:nvPr/>
        </p:nvPicPr>
        <p:blipFill rotWithShape="1">
          <a:blip r:embed="rId3"/>
          <a:srcRect/>
          <a:stretch>
            <a:fillRect/>
          </a:stretch>
        </p:blipFill>
        <p:spPr>
          <a:xfrm>
            <a:off x="0" y="0"/>
            <a:ext cx="5349240" cy="1905000"/>
          </a:xfrm>
          <a:prstGeom prst="rect">
            <a:avLst/>
          </a:prstGeom>
        </p:spPr>
      </p:pic>
      <p:pic>
        <p:nvPicPr>
          <p:cNvPr id="10" name="图片 9"/>
          <p:cNvPicPr>
            <a:picLocks noChangeAspect="1"/>
          </p:cNvPicPr>
          <p:nvPr/>
        </p:nvPicPr>
        <p:blipFill rotWithShape="1">
          <a:blip r:embed="rId4"/>
          <a:srcRect/>
          <a:stretch>
            <a:fillRect/>
          </a:stretch>
        </p:blipFill>
        <p:spPr>
          <a:xfrm>
            <a:off x="7635240" y="152400"/>
            <a:ext cx="4709160" cy="3429000"/>
          </a:xfrm>
          <a:prstGeom prst="rect">
            <a:avLst/>
          </a:prstGeom>
        </p:spPr>
      </p:pic>
      <p:pic>
        <p:nvPicPr>
          <p:cNvPr id="11" name="图片 10"/>
          <p:cNvPicPr>
            <a:picLocks noChangeAspect="1"/>
          </p:cNvPicPr>
          <p:nvPr/>
        </p:nvPicPr>
        <p:blipFill rotWithShape="1">
          <a:blip r:embed="rId5"/>
          <a:srcRect/>
          <a:stretch>
            <a:fillRect/>
          </a:stretch>
        </p:blipFill>
        <p:spPr>
          <a:xfrm rot="940005" flipH="1">
            <a:off x="8206929" y="1920956"/>
            <a:ext cx="1495757" cy="2332366"/>
          </a:xfrm>
          <a:prstGeom prst="rect">
            <a:avLst/>
          </a:prstGeom>
        </p:spPr>
      </p:pic>
      <p:pic>
        <p:nvPicPr>
          <p:cNvPr id="12" name="图片 11"/>
          <p:cNvPicPr>
            <a:picLocks noChangeAspect="1"/>
          </p:cNvPicPr>
          <p:nvPr/>
        </p:nvPicPr>
        <p:blipFill rotWithShape="1">
          <a:blip r:embed="rId6"/>
          <a:srcRect/>
          <a:stretch>
            <a:fillRect/>
          </a:stretch>
        </p:blipFill>
        <p:spPr>
          <a:xfrm>
            <a:off x="10454640" y="0"/>
            <a:ext cx="1737360" cy="1089479"/>
          </a:xfrm>
          <a:prstGeom prst="rect">
            <a:avLst/>
          </a:prstGeom>
        </p:spPr>
      </p:pic>
      <p:pic>
        <p:nvPicPr>
          <p:cNvPr id="13" name="图片 12"/>
          <p:cNvPicPr>
            <a:picLocks noChangeAspect="1"/>
          </p:cNvPicPr>
          <p:nvPr/>
        </p:nvPicPr>
        <p:blipFill rotWithShape="1">
          <a:blip r:embed="rId7"/>
          <a:srcRect/>
          <a:stretch>
            <a:fillRect/>
          </a:stretch>
        </p:blipFill>
        <p:spPr>
          <a:xfrm>
            <a:off x="0" y="0"/>
            <a:ext cx="1691640" cy="2530929"/>
          </a:xfrm>
          <a:prstGeom prst="rect">
            <a:avLst/>
          </a:prstGeom>
        </p:spPr>
      </p:pic>
      <p:pic>
        <p:nvPicPr>
          <p:cNvPr id="6" name="图片 5"/>
          <p:cNvPicPr>
            <a:picLocks noChangeAspect="1"/>
          </p:cNvPicPr>
          <p:nvPr/>
        </p:nvPicPr>
        <p:blipFill>
          <a:blip r:embed="rId8"/>
          <a:stretch>
            <a:fillRect/>
          </a:stretch>
        </p:blipFill>
        <p:spPr>
          <a:xfrm>
            <a:off x="0" y="3048000"/>
            <a:ext cx="12192000" cy="3810000"/>
          </a:xfrm>
          <a:prstGeom prst="rect">
            <a:avLst/>
          </a:prstGeom>
        </p:spPr>
      </p:pic>
      <p:pic>
        <p:nvPicPr>
          <p:cNvPr id="9" name="图片 8"/>
          <p:cNvPicPr>
            <a:picLocks noChangeAspect="1"/>
          </p:cNvPicPr>
          <p:nvPr/>
        </p:nvPicPr>
        <p:blipFill rotWithShape="1">
          <a:blip r:embed="rId9"/>
          <a:srcRect/>
          <a:stretch>
            <a:fillRect/>
          </a:stretch>
        </p:blipFill>
        <p:spPr>
          <a:xfrm rot="20840942">
            <a:off x="2799332" y="1823105"/>
            <a:ext cx="933141" cy="1455067"/>
          </a:xfrm>
          <a:prstGeom prst="rect">
            <a:avLst/>
          </a:prstGeom>
        </p:spPr>
      </p:pic>
      <p:pic>
        <p:nvPicPr>
          <p:cNvPr id="4" name="图片 3"/>
          <p:cNvPicPr>
            <a:picLocks noChangeAspect="1"/>
          </p:cNvPicPr>
          <p:nvPr/>
        </p:nvPicPr>
        <p:blipFill rotWithShape="1">
          <a:blip r:embed="rId10"/>
          <a:srcRect/>
          <a:stretch>
            <a:fillRect/>
          </a:stretch>
        </p:blipFill>
        <p:spPr>
          <a:xfrm>
            <a:off x="4707473" y="4232275"/>
            <a:ext cx="2333407" cy="2618597"/>
          </a:xfrm>
          <a:prstGeom prst="rect">
            <a:avLst/>
          </a:prstGeom>
        </p:spPr>
      </p:pic>
      <p:pic>
        <p:nvPicPr>
          <p:cNvPr id="14" name="图片 13"/>
          <p:cNvPicPr>
            <a:picLocks noChangeAspect="1"/>
          </p:cNvPicPr>
          <p:nvPr/>
        </p:nvPicPr>
        <p:blipFill rotWithShape="1">
          <a:blip r:embed="rId11"/>
          <a:srcRect/>
          <a:stretch>
            <a:fillRect/>
          </a:stretch>
        </p:blipFill>
        <p:spPr>
          <a:xfrm>
            <a:off x="3594820" y="443399"/>
            <a:ext cx="2559973" cy="2614152"/>
          </a:xfrm>
          <a:prstGeom prst="rect">
            <a:avLst/>
          </a:prstGeom>
        </p:spPr>
      </p:pic>
      <p:grpSp>
        <p:nvGrpSpPr>
          <p:cNvPr id="21" name="组 20"/>
          <p:cNvGrpSpPr/>
          <p:nvPr/>
        </p:nvGrpSpPr>
        <p:grpSpPr>
          <a:xfrm>
            <a:off x="5149600" y="1252570"/>
            <a:ext cx="3295253" cy="1364139"/>
            <a:chOff x="5130329" y="1391702"/>
            <a:chExt cx="3295253" cy="1364139"/>
          </a:xfrm>
        </p:grpSpPr>
        <p:sp>
          <p:nvSpPr>
            <p:cNvPr id="19" name="文本框 18"/>
            <p:cNvSpPr txBox="1"/>
            <p:nvPr/>
          </p:nvSpPr>
          <p:spPr>
            <a:xfrm>
              <a:off x="5130329" y="1432402"/>
              <a:ext cx="3262432" cy="1323439"/>
            </a:xfrm>
            <a:prstGeom prst="rect">
              <a:avLst/>
            </a:prstGeom>
            <a:noFill/>
          </p:spPr>
          <p:txBody>
            <a:bodyPr wrap="none" rtlCol="0">
              <a:spAutoFit/>
            </a:bodyPr>
            <a:lstStyle/>
            <a:p>
              <a:r>
                <a:rPr kumimoji="1" lang="zh-CN" altLang="en-US" sz="8000" b="1" dirty="0">
                  <a:solidFill>
                    <a:srgbClr val="FF3B62"/>
                  </a:solidFill>
                  <a:latin typeface="BigYoungBoldGB2.0" panose="02010604000000000000" charset="-122"/>
                  <a:ea typeface="BigYoungBoldGB2.0" panose="02010604000000000000" charset="-122"/>
                  <a:cs typeface="BigYoungBoldGB2.0" panose="02010604000000000000" charset="-122"/>
                </a:rPr>
                <a:t>女生节</a:t>
              </a:r>
              <a:endParaRPr kumimoji="1" lang="zh-CN" altLang="en-US" sz="8000" b="1" dirty="0">
                <a:solidFill>
                  <a:srgbClr val="FF3B62"/>
                </a:solidFill>
                <a:latin typeface="BigYoungBoldGB2.0" panose="02010604000000000000" charset="-122"/>
                <a:ea typeface="BigYoungBoldGB2.0" panose="02010604000000000000" charset="-122"/>
                <a:cs typeface="BigYoungBoldGB2.0" panose="02010604000000000000" charset="-122"/>
              </a:endParaRPr>
            </a:p>
          </p:txBody>
        </p:sp>
        <p:sp>
          <p:nvSpPr>
            <p:cNvPr id="20" name="文本框 19"/>
            <p:cNvSpPr txBox="1"/>
            <p:nvPr/>
          </p:nvSpPr>
          <p:spPr>
            <a:xfrm>
              <a:off x="5163150" y="1391702"/>
              <a:ext cx="3262432" cy="1323439"/>
            </a:xfrm>
            <a:prstGeom prst="rect">
              <a:avLst/>
            </a:prstGeom>
            <a:noFill/>
          </p:spPr>
          <p:txBody>
            <a:bodyPr wrap="none" rtlCol="0">
              <a:spAutoFit/>
            </a:bodyPr>
            <a:lstStyle/>
            <a:p>
              <a:r>
                <a:rPr kumimoji="1" lang="zh-CN" altLang="en-US" sz="8000" b="1" dirty="0">
                  <a:ln w="31750">
                    <a:solidFill>
                      <a:schemeClr val="bg1"/>
                    </a:solidFill>
                  </a:ln>
                  <a:solidFill>
                    <a:srgbClr val="FF3B62"/>
                  </a:solidFill>
                  <a:latin typeface="BigYoungBoldGB2.0" panose="02010604000000000000" charset="-122"/>
                  <a:ea typeface="BigYoungBoldGB2.0" panose="02010604000000000000" charset="-122"/>
                  <a:cs typeface="BigYoungBoldGB2.0" panose="02010604000000000000" charset="-122"/>
                </a:rPr>
                <a:t>女生节</a:t>
              </a:r>
              <a:endParaRPr kumimoji="1" lang="zh-CN" altLang="en-US" sz="8000" b="1" dirty="0">
                <a:ln w="31750">
                  <a:solidFill>
                    <a:schemeClr val="bg1"/>
                  </a:solidFill>
                </a:ln>
                <a:solidFill>
                  <a:srgbClr val="FF3B62"/>
                </a:solidFill>
                <a:latin typeface="BigYoungBoldGB2.0" panose="02010604000000000000" charset="-122"/>
                <a:ea typeface="BigYoungBoldGB2.0" panose="02010604000000000000" charset="-122"/>
                <a:cs typeface="BigYoungBoldGB2.0" panose="02010604000000000000" charset="-122"/>
              </a:endParaRPr>
            </a:p>
          </p:txBody>
        </p:sp>
      </p:grpSp>
      <p:sp>
        <p:nvSpPr>
          <p:cNvPr id="22" name="文本框 21"/>
          <p:cNvSpPr txBox="1"/>
          <p:nvPr/>
        </p:nvSpPr>
        <p:spPr>
          <a:xfrm>
            <a:off x="3008055" y="2832523"/>
            <a:ext cx="6050280" cy="1107996"/>
          </a:xfrm>
          <a:prstGeom prst="rect">
            <a:avLst/>
          </a:prstGeom>
          <a:noFill/>
        </p:spPr>
        <p:txBody>
          <a:bodyPr wrap="square" rtlCol="0">
            <a:spAutoFit/>
          </a:bodyPr>
          <a:lstStyle/>
          <a:p>
            <a:pPr algn="dist"/>
            <a:r>
              <a:rPr kumimoji="1" lang="zh-CN" altLang="en-US" sz="6600" dirty="0">
                <a:solidFill>
                  <a:srgbClr val="FF3B62"/>
                </a:solidFill>
                <a:latin typeface="造字工房尚雅准宋 G0v1 常规体" pitchFamily="50" charset="-122"/>
                <a:ea typeface="造字工房尚雅准宋 G0v1 常规体" pitchFamily="50" charset="-122"/>
                <a:cs typeface="RTWS ShangYaZhunSung G0v1" charset="-122"/>
              </a:rPr>
              <a:t>活动策划方案</a:t>
            </a:r>
            <a:endParaRPr kumimoji="1" lang="zh-CN" altLang="en-US" sz="6600" dirty="0">
              <a:solidFill>
                <a:srgbClr val="FF3B62"/>
              </a:solidFill>
              <a:latin typeface="造字工房尚雅准宋 G0v1 常规体" pitchFamily="50" charset="-122"/>
              <a:ea typeface="造字工房尚雅准宋 G0v1 常规体" pitchFamily="50" charset="-122"/>
              <a:cs typeface="RTWS ShangYaZhunSung G0v1" charset="-122"/>
            </a:endParaRPr>
          </a:p>
        </p:txBody>
      </p:sp>
      <p:sp>
        <p:nvSpPr>
          <p:cNvPr id="23" name="文本框 22"/>
          <p:cNvSpPr txBox="1"/>
          <p:nvPr/>
        </p:nvSpPr>
        <p:spPr>
          <a:xfrm>
            <a:off x="5231303" y="2358184"/>
            <a:ext cx="3064211" cy="461665"/>
          </a:xfrm>
          <a:prstGeom prst="rect">
            <a:avLst/>
          </a:prstGeom>
          <a:noFill/>
        </p:spPr>
        <p:txBody>
          <a:bodyPr wrap="square" rtlCol="0">
            <a:spAutoFit/>
          </a:bodyPr>
          <a:lstStyle/>
          <a:p>
            <a:pPr algn="dist"/>
            <a:r>
              <a:rPr kumimoji="1" lang="en-US" altLang="zh-CN" sz="2400" dirty="0">
                <a:solidFill>
                  <a:srgbClr val="FF3B62"/>
                </a:solidFill>
                <a:latin typeface="Microsoft Himalaya" panose="01010100010101010101" charset="-122"/>
                <a:ea typeface="Microsoft Himalaya" panose="01010100010101010101" charset="-122"/>
                <a:cs typeface="Microsoft Himalaya" panose="01010100010101010101" charset="-122"/>
              </a:rPr>
              <a:t>Happy</a:t>
            </a:r>
            <a:r>
              <a:rPr kumimoji="1" lang="zh-CN" altLang="en-US" sz="2400" dirty="0">
                <a:solidFill>
                  <a:srgbClr val="FF3B62"/>
                </a:solidFill>
                <a:latin typeface="Microsoft Himalaya" panose="01010100010101010101" charset="-122"/>
                <a:ea typeface="Microsoft Himalaya" panose="01010100010101010101" charset="-122"/>
                <a:cs typeface="Microsoft Himalaya" panose="01010100010101010101" charset="-122"/>
              </a:rPr>
              <a:t> </a:t>
            </a:r>
            <a:r>
              <a:rPr kumimoji="1" lang="en-US" altLang="zh-CN" sz="2400" dirty="0" err="1">
                <a:solidFill>
                  <a:srgbClr val="FF3B62"/>
                </a:solidFill>
                <a:latin typeface="Microsoft Himalaya" panose="01010100010101010101" charset="-122"/>
                <a:ea typeface="Microsoft Himalaya" panose="01010100010101010101" charset="-122"/>
                <a:cs typeface="Microsoft Himalaya" panose="01010100010101010101" charset="-122"/>
              </a:rPr>
              <a:t>gril’s</a:t>
            </a:r>
            <a:r>
              <a:rPr kumimoji="1" lang="en-US" altLang="zh-CN" sz="2400" dirty="0">
                <a:solidFill>
                  <a:srgbClr val="FF3B62"/>
                </a:solidFill>
                <a:latin typeface="Microsoft Himalaya" panose="01010100010101010101" charset="-122"/>
                <a:ea typeface="Microsoft Himalaya" panose="01010100010101010101" charset="-122"/>
                <a:cs typeface="Microsoft Himalaya" panose="01010100010101010101" charset="-122"/>
              </a:rPr>
              <a:t> day</a:t>
            </a:r>
            <a:endParaRPr kumimoji="1" lang="zh-CN" altLang="en-US" sz="2400" dirty="0">
              <a:solidFill>
                <a:srgbClr val="FF3B62"/>
              </a:solidFill>
              <a:latin typeface="Microsoft Himalaya" panose="01010100010101010101" charset="-122"/>
              <a:ea typeface="Microsoft Himalaya" panose="01010100010101010101" charset="-122"/>
              <a:cs typeface="Microsoft Himalaya" panose="01010100010101010101" charset="-122"/>
            </a:endParaRPr>
          </a:p>
        </p:txBody>
      </p:sp>
      <p:sp>
        <p:nvSpPr>
          <p:cNvPr id="2" name="任意形状 1"/>
          <p:cNvSpPr/>
          <p:nvPr/>
        </p:nvSpPr>
        <p:spPr>
          <a:xfrm>
            <a:off x="2279142" y="2255520"/>
            <a:ext cx="7527036" cy="1828800"/>
          </a:xfrm>
          <a:custGeom>
            <a:avLst/>
            <a:gdLst>
              <a:gd name="connsiteX0" fmla="*/ 624840 w 6842760"/>
              <a:gd name="connsiteY0" fmla="*/ 0 h 1828800"/>
              <a:gd name="connsiteX1" fmla="*/ 0 w 6842760"/>
              <a:gd name="connsiteY1" fmla="*/ 0 h 1828800"/>
              <a:gd name="connsiteX2" fmla="*/ 0 w 6842760"/>
              <a:gd name="connsiteY2" fmla="*/ 1828800 h 1828800"/>
              <a:gd name="connsiteX3" fmla="*/ 6842760 w 6842760"/>
              <a:gd name="connsiteY3" fmla="*/ 1828800 h 1828800"/>
              <a:gd name="connsiteX4" fmla="*/ 6842760 w 6842760"/>
              <a:gd name="connsiteY4" fmla="*/ 45720 h 1828800"/>
              <a:gd name="connsiteX5" fmla="*/ 6278880 w 6842760"/>
              <a:gd name="connsiteY5" fmla="*/ 4572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42760" h="1828800">
                <a:moveTo>
                  <a:pt x="624840" y="0"/>
                </a:moveTo>
                <a:lnTo>
                  <a:pt x="0" y="0"/>
                </a:lnTo>
                <a:lnTo>
                  <a:pt x="0" y="1828800"/>
                </a:lnTo>
                <a:lnTo>
                  <a:pt x="6842760" y="1828800"/>
                </a:lnTo>
                <a:lnTo>
                  <a:pt x="6842760" y="45720"/>
                </a:lnTo>
                <a:lnTo>
                  <a:pt x="6278880" y="45720"/>
                </a:lnTo>
              </a:path>
            </a:pathLst>
          </a:custGeom>
          <a:noFill/>
          <a:ln w="41275">
            <a:solidFill>
              <a:srgbClr val="FF718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3400" advTm="5000">
        <p14:reveal/>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1500"/>
                                        <p:tgtEl>
                                          <p:spTgt spid="10"/>
                                        </p:tgtEl>
                                      </p:cBhvr>
                                    </p:animEffect>
                                  </p:childTnLst>
                                </p:cTn>
                              </p:par>
                              <p:par>
                                <p:cTn id="11" presetID="22" presetClass="entr" presetSubtype="8" fill="hold"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1000"/>
                                        <p:tgtEl>
                                          <p:spTgt spid="13"/>
                                        </p:tgtEl>
                                      </p:cBhvr>
                                    </p:animEffect>
                                  </p:childTnLst>
                                </p:cTn>
                              </p:par>
                              <p:par>
                                <p:cTn id="14" presetID="22" presetClass="entr" presetSubtype="1" fill="hold" nodeType="withEffect">
                                  <p:stCondLst>
                                    <p:cond delay="50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1000"/>
                                        <p:tgtEl>
                                          <p:spTgt spid="12"/>
                                        </p:tgtEl>
                                      </p:cBhvr>
                                    </p:animEffect>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2500"/>
                                        <p:tgtEl>
                                          <p:spTgt spid="21"/>
                                        </p:tgtEl>
                                      </p:cBhvr>
                                    </p:animEffect>
                                  </p:childTnLst>
                                </p:cTn>
                              </p:par>
                              <p:par>
                                <p:cTn id="25" presetID="63" presetClass="path" presetSubtype="0" accel="50000" decel="50000" fill="hold" nodeType="withEffect">
                                  <p:stCondLst>
                                    <p:cond delay="0"/>
                                  </p:stCondLst>
                                  <p:childTnLst>
                                    <p:animMotion origin="layout" path="M -2.08333E-6 -4.44444E-6 L -0.21588 0.00116 " pathEditMode="relative" rAng="0" ptsTypes="AA">
                                      <p:cBhvr>
                                        <p:cTn id="26" dur="2000" spd="-100000" fill="hold"/>
                                        <p:tgtEl>
                                          <p:spTgt spid="21"/>
                                        </p:tgtEl>
                                        <p:attrNameLst>
                                          <p:attrName>ppt_x</p:attrName>
                                          <p:attrName>ppt_y</p:attrName>
                                        </p:attrNameLst>
                                      </p:cBhvr>
                                      <p:rCtr x="-10794" y="46"/>
                                    </p:animMotion>
                                  </p:childTnLst>
                                </p:cTn>
                              </p:par>
                            </p:childTnLst>
                          </p:cTn>
                        </p:par>
                        <p:par>
                          <p:cTn id="27" fill="hold">
                            <p:stCondLst>
                              <p:cond delay="4500"/>
                            </p:stCondLst>
                            <p:childTnLst>
                              <p:par>
                                <p:cTn id="28" presetID="12" presetClass="entr" presetSubtype="4"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p:tgtEl>
                                          <p:spTgt spid="23"/>
                                        </p:tgtEl>
                                        <p:attrNameLst>
                                          <p:attrName>ppt_y</p:attrName>
                                        </p:attrNameLst>
                                      </p:cBhvr>
                                      <p:tavLst>
                                        <p:tav tm="0">
                                          <p:val>
                                            <p:strVal val="#ppt_y+#ppt_h*1.125000"/>
                                          </p:val>
                                        </p:tav>
                                        <p:tav tm="100000">
                                          <p:val>
                                            <p:strVal val="#ppt_y"/>
                                          </p:val>
                                        </p:tav>
                                      </p:tavLst>
                                    </p:anim>
                                    <p:animEffect transition="in" filter="wipe(up)">
                                      <p:cBhvr>
                                        <p:cTn id="31" dur="500"/>
                                        <p:tgtEl>
                                          <p:spTgt spid="23"/>
                                        </p:tgtEl>
                                      </p:cBhvr>
                                    </p:animEffect>
                                  </p:childTnLst>
                                </p:cTn>
                              </p:par>
                            </p:childTnLst>
                          </p:cTn>
                        </p:par>
                        <p:par>
                          <p:cTn id="32" fill="hold">
                            <p:stCondLst>
                              <p:cond delay="5000"/>
                            </p:stCondLst>
                            <p:childTnLst>
                              <p:par>
                                <p:cTn id="33" presetID="55"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1000" fill="hold"/>
                                        <p:tgtEl>
                                          <p:spTgt spid="22"/>
                                        </p:tgtEl>
                                        <p:attrNameLst>
                                          <p:attrName>ppt_w</p:attrName>
                                        </p:attrNameLst>
                                      </p:cBhvr>
                                      <p:tavLst>
                                        <p:tav tm="0">
                                          <p:val>
                                            <p:strVal val="#ppt_w*0.70"/>
                                          </p:val>
                                        </p:tav>
                                        <p:tav tm="100000">
                                          <p:val>
                                            <p:strVal val="#ppt_w"/>
                                          </p:val>
                                        </p:tav>
                                      </p:tavLst>
                                    </p:anim>
                                    <p:anim calcmode="lin" valueType="num">
                                      <p:cBhvr>
                                        <p:cTn id="36" dur="1000" fill="hold"/>
                                        <p:tgtEl>
                                          <p:spTgt spid="22"/>
                                        </p:tgtEl>
                                        <p:attrNameLst>
                                          <p:attrName>ppt_h</p:attrName>
                                        </p:attrNameLst>
                                      </p:cBhvr>
                                      <p:tavLst>
                                        <p:tav tm="0">
                                          <p:val>
                                            <p:strVal val="#ppt_h"/>
                                          </p:val>
                                        </p:tav>
                                        <p:tav tm="100000">
                                          <p:val>
                                            <p:strVal val="#ppt_h"/>
                                          </p:val>
                                        </p:tav>
                                      </p:tavLst>
                                    </p:anim>
                                    <p:animEffect transition="in" filter="fade">
                                      <p:cBhvr>
                                        <p:cTn id="37" dur="1000"/>
                                        <p:tgtEl>
                                          <p:spTgt spid="22"/>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250"/>
                                        <p:tgtEl>
                                          <p:spTgt spid="2"/>
                                        </p:tgtEl>
                                      </p:cBhvr>
                                    </p:animEffect>
                                  </p:childTnLst>
                                </p:cTn>
                              </p:par>
                            </p:childTnLst>
                          </p:cTn>
                        </p:par>
                        <p:par>
                          <p:cTn id="41" fill="hold">
                            <p:stCondLst>
                              <p:cond delay="6000"/>
                            </p:stCondLst>
                            <p:childTnLst>
                              <p:par>
                                <p:cTn id="42" presetID="14" presetClass="entr" presetSubtype="10" fill="hold" nodeType="afterEffect">
                                  <p:stCondLst>
                                    <p:cond delay="500"/>
                                  </p:stCondLst>
                                  <p:childTnLst>
                                    <p:set>
                                      <p:cBhvr>
                                        <p:cTn id="43" dur="1" fill="hold">
                                          <p:stCondLst>
                                            <p:cond delay="0"/>
                                          </p:stCondLst>
                                        </p:cTn>
                                        <p:tgtEl>
                                          <p:spTgt spid="4"/>
                                        </p:tgtEl>
                                        <p:attrNameLst>
                                          <p:attrName>style.visibility</p:attrName>
                                        </p:attrNameLst>
                                      </p:cBhvr>
                                      <p:to>
                                        <p:strVal val="visible"/>
                                      </p:to>
                                    </p:set>
                                    <p:animEffect transition="in" filter="randombar(horizontal)">
                                      <p:cBhvr>
                                        <p:cTn id="44" dur="1000"/>
                                        <p:tgtEl>
                                          <p:spTgt spid="4"/>
                                        </p:tgtEl>
                                      </p:cBhvr>
                                    </p:animEffect>
                                  </p:childTnLst>
                                </p:cTn>
                              </p:par>
                              <p:par>
                                <p:cTn id="45" presetID="3" presetClass="entr" presetSubtype="1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par>
                                <p:cTn id="48" presetID="3" presetClass="entr" presetSubtype="10"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linds(horizontal)">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4699" y="146485"/>
            <a:ext cx="2339102" cy="523220"/>
          </a:xfrm>
          <a:prstGeom prst="rect">
            <a:avLst/>
          </a:prstGeom>
        </p:spPr>
        <p:txBody>
          <a:bodyPr wrap="none">
            <a:spAutoFit/>
          </a:bodyPr>
          <a:lstStyle/>
          <a:p>
            <a:r>
              <a:rPr lang="zh-CN" altLang="en-US" sz="2800" dirty="0">
                <a:solidFill>
                  <a:schemeClr val="tx1">
                    <a:lumMod val="75000"/>
                    <a:lumOff val="25000"/>
                  </a:schemeClr>
                </a:solidFill>
                <a:latin typeface="Source Han Sans CN Normal" charset="-122"/>
                <a:ea typeface="Source Han Sans CN Normal" charset="-122"/>
                <a:cs typeface="Source Han Sans CN Normal" charset="-122"/>
              </a:rPr>
              <a:t>活动形式内容</a:t>
            </a:r>
            <a:endParaRPr lang="zh-CN" altLang="en-US" sz="2800" dirty="0">
              <a:solidFill>
                <a:schemeClr val="tx1">
                  <a:lumMod val="75000"/>
                  <a:lumOff val="25000"/>
                </a:schemeClr>
              </a:solidFill>
              <a:latin typeface="Source Han Sans CN Normal" charset="-122"/>
              <a:ea typeface="Source Han Sans CN Normal" charset="-122"/>
              <a:cs typeface="Source Han Sans CN Normal" charset="-122"/>
            </a:endParaRPr>
          </a:p>
        </p:txBody>
      </p:sp>
      <p:sp>
        <p:nvSpPr>
          <p:cNvPr id="3" name="文本框 2"/>
          <p:cNvSpPr txBox="1"/>
          <p:nvPr/>
        </p:nvSpPr>
        <p:spPr>
          <a:xfrm>
            <a:off x="584699" y="597135"/>
            <a:ext cx="2411056" cy="307777"/>
          </a:xfrm>
          <a:prstGeom prst="rect">
            <a:avLst/>
          </a:prstGeom>
          <a:noFill/>
        </p:spPr>
        <p:txBody>
          <a:bodyPr wrap="square" rtlCol="0">
            <a:spAutoFit/>
          </a:bodyPr>
          <a:lstStyle/>
          <a:p>
            <a:pPr algn="dist"/>
            <a:r>
              <a:rPr kumimoji="1" lang="en-US" altLang="zh-CN" sz="1400" dirty="0">
                <a:solidFill>
                  <a:schemeClr val="tx1">
                    <a:lumMod val="65000"/>
                    <a:lumOff val="35000"/>
                  </a:schemeClr>
                </a:solidFill>
                <a:latin typeface="Avenir Next" charset="0"/>
                <a:ea typeface="Avenir Next" charset="0"/>
                <a:cs typeface="Avenir Next" charset="0"/>
              </a:rPr>
              <a:t>Happy</a:t>
            </a:r>
            <a:r>
              <a:rPr kumimoji="1" lang="zh-CN" altLang="en-US" sz="1400" dirty="0">
                <a:solidFill>
                  <a:schemeClr val="tx1">
                    <a:lumMod val="65000"/>
                    <a:lumOff val="35000"/>
                  </a:schemeClr>
                </a:solidFill>
                <a:latin typeface="Avenir Next" charset="0"/>
                <a:ea typeface="Avenir Next" charset="0"/>
                <a:cs typeface="Avenir Next" charset="0"/>
              </a:rPr>
              <a:t> </a:t>
            </a:r>
            <a:r>
              <a:rPr kumimoji="1" lang="en-US" altLang="zh-CN" sz="1400" dirty="0" err="1">
                <a:solidFill>
                  <a:schemeClr val="tx1">
                    <a:lumMod val="65000"/>
                    <a:lumOff val="35000"/>
                  </a:schemeClr>
                </a:solidFill>
                <a:latin typeface="Avenir Next" charset="0"/>
                <a:ea typeface="Avenir Next" charset="0"/>
                <a:cs typeface="Avenir Next" charset="0"/>
              </a:rPr>
              <a:t>gril’s</a:t>
            </a:r>
            <a:r>
              <a:rPr kumimoji="1" lang="en-US" altLang="zh-CN" sz="1400" dirty="0">
                <a:solidFill>
                  <a:schemeClr val="tx1">
                    <a:lumMod val="65000"/>
                    <a:lumOff val="35000"/>
                  </a:schemeClr>
                </a:solidFill>
                <a:latin typeface="Avenir Next" charset="0"/>
                <a:ea typeface="Avenir Next" charset="0"/>
                <a:cs typeface="Avenir Next" charset="0"/>
              </a:rPr>
              <a:t> day</a:t>
            </a:r>
            <a:endParaRPr kumimoji="1" lang="zh-CN" altLang="en-US" sz="1400" dirty="0">
              <a:solidFill>
                <a:schemeClr val="tx1">
                  <a:lumMod val="65000"/>
                  <a:lumOff val="35000"/>
                </a:schemeClr>
              </a:solidFill>
              <a:latin typeface="Avenir Next" charset="0"/>
              <a:ea typeface="Avenir Next" charset="0"/>
              <a:cs typeface="Avenir Next" charset="0"/>
            </a:endParaRPr>
          </a:p>
        </p:txBody>
      </p:sp>
      <p:grpSp>
        <p:nvGrpSpPr>
          <p:cNvPr id="10" name="组 9"/>
          <p:cNvGrpSpPr/>
          <p:nvPr/>
        </p:nvGrpSpPr>
        <p:grpSpPr>
          <a:xfrm>
            <a:off x="5219700" y="1639875"/>
            <a:ext cx="2671537" cy="400110"/>
            <a:chOff x="3569607" y="1570264"/>
            <a:chExt cx="2671537" cy="400110"/>
          </a:xfrm>
        </p:grpSpPr>
        <p:sp>
          <p:nvSpPr>
            <p:cNvPr id="8" name="圆角矩形 7"/>
            <p:cNvSpPr/>
            <p:nvPr/>
          </p:nvSpPr>
          <p:spPr>
            <a:xfrm>
              <a:off x="3569607" y="1570264"/>
              <a:ext cx="2671536" cy="40011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文本框 3"/>
            <p:cNvSpPr txBox="1">
              <a:spLocks noChangeArrowheads="1"/>
            </p:cNvSpPr>
            <p:nvPr/>
          </p:nvSpPr>
          <p:spPr bwMode="auto">
            <a:xfrm>
              <a:off x="3569608" y="1570264"/>
              <a:ext cx="26715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2000">
                  <a:solidFill>
                    <a:schemeClr val="bg1"/>
                  </a:solidFill>
                  <a:latin typeface="Source Han Sans CN Normal" charset="-122"/>
                  <a:ea typeface="Source Han Sans CN Normal" charset="-122"/>
                  <a:cs typeface="Source Han Sans CN Normal" charset="-122"/>
                </a:defRPr>
              </a:lvl1pPr>
              <a:lvl2pPr>
                <a:defRPr>
                  <a:latin typeface="Arial" panose="020B0604020202020204" pitchFamily="34" charset="0"/>
                  <a:ea typeface="宋体" panose="02010600030101010101" pitchFamily="2" charset="-122"/>
                </a:defRPr>
              </a:lvl2pPr>
              <a:lvl3pPr>
                <a:defRPr>
                  <a:latin typeface="Arial" panose="020B0604020202020204" pitchFamily="34" charset="0"/>
                  <a:ea typeface="宋体" panose="02010600030101010101" pitchFamily="2" charset="-122"/>
                </a:defRPr>
              </a:lvl3pPr>
              <a:lvl4pPr>
                <a:defRPr>
                  <a:latin typeface="Arial" panose="020B0604020202020204" pitchFamily="34" charset="0"/>
                  <a:ea typeface="宋体" panose="02010600030101010101" pitchFamily="2" charset="-122"/>
                </a:defRPr>
              </a:lvl4pPr>
              <a:lvl5pPr>
                <a:defRPr>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9pPr>
            </a:lstStyle>
            <a:p>
              <a:r>
                <a:rPr lang="zh-CN" altLang="en-US" dirty="0">
                  <a:sym typeface="宋体" panose="02010600030101010101" pitchFamily="2" charset="-122"/>
                </a:rPr>
                <a:t>3、“围巾情节”比赛</a:t>
              </a:r>
              <a:endParaRPr lang="zh-CN" altLang="en-US" dirty="0">
                <a:sym typeface="宋体" panose="02010600030101010101" pitchFamily="2" charset="-122"/>
              </a:endParaRPr>
            </a:p>
          </p:txBody>
        </p:sp>
      </p:grpSp>
      <p:sp>
        <p:nvSpPr>
          <p:cNvPr id="5" name="矩形 4"/>
          <p:cNvSpPr/>
          <p:nvPr/>
        </p:nvSpPr>
        <p:spPr>
          <a:xfrm>
            <a:off x="5115169" y="2157979"/>
            <a:ext cx="6096000" cy="584775"/>
          </a:xfrm>
          <a:prstGeom prst="rect">
            <a:avLst/>
          </a:prstGeom>
        </p:spPr>
        <p:txBody>
          <a:bodyPr>
            <a:spAutoFit/>
          </a:bodyPr>
          <a:lstStyle/>
          <a:p>
            <a:r>
              <a:rPr lang="zh-CN" altLang="en-US" sz="1600" dirty="0">
                <a:solidFill>
                  <a:schemeClr val="tx1">
                    <a:lumMod val="75000"/>
                    <a:lumOff val="25000"/>
                  </a:schemeClr>
                </a:solidFill>
                <a:latin typeface="Source Han Sans CN Normal" charset="-122"/>
                <a:ea typeface="Source Han Sans CN Normal" charset="-122"/>
                <a:cs typeface="Source Han Sans CN Normal" charset="-122"/>
                <a:sym typeface="宋体" panose="02010600030101010101" pitchFamily="2" charset="-122"/>
              </a:rPr>
              <a:t>比赛环节时参赛人员上台在一分钟内对自己的作品的色彩搭配，样式构想及织围巾时的想法做简单的介绍。</a:t>
            </a:r>
            <a:endParaRPr lang="zh-CN" altLang="en-US" sz="1600" dirty="0">
              <a:solidFill>
                <a:schemeClr val="tx1">
                  <a:lumMod val="75000"/>
                  <a:lumOff val="25000"/>
                </a:schemeClr>
              </a:solidFill>
              <a:latin typeface="Source Han Sans CN Normal" charset="-122"/>
              <a:ea typeface="Source Han Sans CN Normal" charset="-122"/>
              <a:cs typeface="Source Han Sans CN Normal" charset="-122"/>
              <a:sym typeface="宋体" panose="02010600030101010101" pitchFamily="2" charset="-122"/>
            </a:endParaRPr>
          </a:p>
        </p:txBody>
      </p:sp>
      <p:grpSp>
        <p:nvGrpSpPr>
          <p:cNvPr id="11" name="组 10"/>
          <p:cNvGrpSpPr/>
          <p:nvPr/>
        </p:nvGrpSpPr>
        <p:grpSpPr>
          <a:xfrm>
            <a:off x="5329918" y="3899183"/>
            <a:ext cx="1828800" cy="400110"/>
            <a:chOff x="3161620" y="3359751"/>
            <a:chExt cx="1828800" cy="400110"/>
          </a:xfrm>
        </p:grpSpPr>
        <p:sp>
          <p:nvSpPr>
            <p:cNvPr id="9" name="圆角矩形 8"/>
            <p:cNvSpPr/>
            <p:nvPr/>
          </p:nvSpPr>
          <p:spPr>
            <a:xfrm>
              <a:off x="3161620" y="3359751"/>
              <a:ext cx="1715180" cy="40011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p:cNvSpPr/>
            <p:nvPr/>
          </p:nvSpPr>
          <p:spPr>
            <a:xfrm>
              <a:off x="3161620" y="3359751"/>
              <a:ext cx="1828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solidFill>
                    <a:schemeClr val="bg1"/>
                  </a:solidFill>
                  <a:latin typeface="Source Han Sans CN Normal" charset="-122"/>
                  <a:ea typeface="Source Han Sans CN Normal" charset="-122"/>
                  <a:cs typeface="Source Han Sans CN Normal" charset="-122"/>
                  <a:sym typeface="宋体" panose="02010600030101010101" pitchFamily="2" charset="-122"/>
                </a:rPr>
                <a:t>4、作品评定</a:t>
              </a:r>
              <a:endParaRPr lang="zh-CN" altLang="en-US" sz="2000" dirty="0">
                <a:solidFill>
                  <a:schemeClr val="bg1"/>
                </a:solidFill>
                <a:latin typeface="Source Han Sans CN Normal" charset="-122"/>
                <a:ea typeface="Source Han Sans CN Normal" charset="-122"/>
                <a:cs typeface="Source Han Sans CN Normal" charset="-122"/>
                <a:sym typeface="宋体" panose="02010600030101010101" pitchFamily="2" charset="-122"/>
              </a:endParaRPr>
            </a:p>
          </p:txBody>
        </p:sp>
      </p:grpSp>
      <p:sp>
        <p:nvSpPr>
          <p:cNvPr id="7" name="矩形 6"/>
          <p:cNvSpPr/>
          <p:nvPr/>
        </p:nvSpPr>
        <p:spPr>
          <a:xfrm>
            <a:off x="5219700" y="4401942"/>
            <a:ext cx="6284686" cy="369332"/>
          </a:xfrm>
          <a:prstGeom prst="rect">
            <a:avLst/>
          </a:prstGeom>
        </p:spPr>
        <p:txBody>
          <a:bodyPr wrap="square">
            <a:spAutoFit/>
          </a:bodyPr>
          <a:lstStyle/>
          <a:p>
            <a:r>
              <a:rPr lang="zh-CN" altLang="en-US" dirty="0">
                <a:solidFill>
                  <a:schemeClr val="tx1">
                    <a:lumMod val="75000"/>
                    <a:lumOff val="25000"/>
                  </a:schemeClr>
                </a:solidFill>
                <a:latin typeface="Source Han Sans CN Normal" charset="-122"/>
                <a:ea typeface="Source Han Sans CN Normal" charset="-122"/>
                <a:cs typeface="Source Han Sans CN Normal" charset="-122"/>
                <a:sym typeface="宋体" panose="02010600030101010101" pitchFamily="2" charset="-122"/>
              </a:rPr>
              <a:t> </a:t>
            </a:r>
            <a:r>
              <a:rPr lang="zh-CN" altLang="en-US" sz="1600" dirty="0">
                <a:solidFill>
                  <a:schemeClr val="tx1">
                    <a:lumMod val="75000"/>
                    <a:lumOff val="25000"/>
                  </a:schemeClr>
                </a:solidFill>
                <a:latin typeface="Source Han Sans CN Normal" charset="-122"/>
                <a:ea typeface="Source Han Sans CN Normal" charset="-122"/>
                <a:cs typeface="Source Han Sans CN Normal" charset="-122"/>
                <a:sym typeface="宋体" panose="02010600030101010101" pitchFamily="2" charset="-122"/>
              </a:rPr>
              <a:t>观众对各位参赛选手的作品进行评分、投票并收集进行统计</a:t>
            </a:r>
            <a:endParaRPr lang="zh-CN" altLang="en-US" sz="1600" dirty="0">
              <a:solidFill>
                <a:schemeClr val="tx1">
                  <a:lumMod val="75000"/>
                  <a:lumOff val="25000"/>
                </a:schemeClr>
              </a:solidFill>
              <a:latin typeface="Source Han Sans CN Normal" charset="-122"/>
              <a:ea typeface="Source Han Sans CN Normal" charset="-122"/>
              <a:cs typeface="Source Han Sans CN Normal" charset="-122"/>
            </a:endParaRPr>
          </a:p>
        </p:txBody>
      </p:sp>
      <p:sp>
        <p:nvSpPr>
          <p:cNvPr id="12" name="平行四边形 11"/>
          <p:cNvSpPr/>
          <p:nvPr/>
        </p:nvSpPr>
        <p:spPr>
          <a:xfrm>
            <a:off x="1053403" y="1590927"/>
            <a:ext cx="3679172" cy="1649916"/>
          </a:xfrm>
          <a:prstGeom prst="parallelogram">
            <a:avLst/>
          </a:prstGeom>
          <a:blipFill>
            <a:blip r:embed="rId1"/>
            <a:stretch>
              <a:fillRect/>
            </a:stretch>
          </a:blipFill>
          <a:ln>
            <a:noFill/>
          </a:ln>
          <a:effectLst>
            <a:outerShdw blurRad="2540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平行四边形 12"/>
          <p:cNvSpPr/>
          <p:nvPr/>
        </p:nvSpPr>
        <p:spPr>
          <a:xfrm>
            <a:off x="850202" y="3849584"/>
            <a:ext cx="3675271" cy="1648167"/>
          </a:xfrm>
          <a:prstGeom prst="parallelogram">
            <a:avLst/>
          </a:prstGeom>
          <a:blipFill>
            <a:blip r:embed="rId2"/>
            <a:stretch>
              <a:fillRect/>
            </a:stretch>
          </a:blipFill>
          <a:ln>
            <a:noFill/>
          </a:ln>
          <a:effectLst>
            <a:outerShdw blurRad="2540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文本框 13"/>
          <p:cNvSpPr txBox="1"/>
          <p:nvPr/>
        </p:nvSpPr>
        <p:spPr>
          <a:xfrm>
            <a:off x="5115169" y="2815359"/>
            <a:ext cx="5916246" cy="400110"/>
          </a:xfrm>
          <a:prstGeom prst="rect">
            <a:avLst/>
          </a:prstGeom>
          <a:noFill/>
        </p:spPr>
        <p:txBody>
          <a:bodyPr wrap="square" rtlCol="0">
            <a:spAutoFit/>
          </a:bodyPr>
          <a:lstStyle/>
          <a:p>
            <a:r>
              <a:rPr kumimoji="1" lang="zh-CN" altLang="en-US" sz="1000" dirty="0">
                <a:solidFill>
                  <a:schemeClr val="tx1">
                    <a:lumMod val="65000"/>
                    <a:lumOff val="35000"/>
                  </a:schemeClr>
                </a:solidFill>
              </a:rPr>
              <a:t>单击这里输入详细补充说明文本，建议使用微软雅黑，思源黑体，单击这里输入详细补充说明文本，建议使用微软雅黑，思源黑体，单击这里输入详细补充说明文本，建议使用微软雅黑，思源黑体</a:t>
            </a:r>
            <a:endParaRPr kumimoji="1" lang="zh-CN" altLang="en-US" sz="1000" dirty="0">
              <a:solidFill>
                <a:schemeClr val="tx1">
                  <a:lumMod val="65000"/>
                  <a:lumOff val="35000"/>
                </a:schemeClr>
              </a:solidFill>
            </a:endParaRPr>
          </a:p>
        </p:txBody>
      </p:sp>
      <p:sp>
        <p:nvSpPr>
          <p:cNvPr id="15" name="文本框 14"/>
          <p:cNvSpPr txBox="1"/>
          <p:nvPr/>
        </p:nvSpPr>
        <p:spPr>
          <a:xfrm>
            <a:off x="5294923" y="4873923"/>
            <a:ext cx="5916246" cy="400110"/>
          </a:xfrm>
          <a:prstGeom prst="rect">
            <a:avLst/>
          </a:prstGeom>
          <a:noFill/>
        </p:spPr>
        <p:txBody>
          <a:bodyPr wrap="square" rtlCol="0">
            <a:spAutoFit/>
          </a:bodyPr>
          <a:lstStyle/>
          <a:p>
            <a:r>
              <a:rPr kumimoji="1" lang="zh-CN" altLang="en-US" sz="1000" dirty="0">
                <a:solidFill>
                  <a:schemeClr val="tx1">
                    <a:lumMod val="65000"/>
                    <a:lumOff val="35000"/>
                  </a:schemeClr>
                </a:solidFill>
              </a:rPr>
              <a:t>单击这里输入详细补充说明文本，建议使用微软雅黑，思源黑体，单击这里输入详细补充说明文本，建议使用微软雅黑，思源黑体，单击这里输入详细补充说明文本，建议使用微软雅黑，思源黑体</a:t>
            </a:r>
            <a:endParaRPr kumimoji="1" lang="zh-CN" altLang="en-US" sz="1000" dirty="0">
              <a:solidFill>
                <a:schemeClr val="tx1">
                  <a:lumMod val="65000"/>
                  <a:lumOff val="35000"/>
                </a:schemeClr>
              </a:solidFill>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par>
                          <p:cTn id="15" fill="hold">
                            <p:stCondLst>
                              <p:cond delay="1000"/>
                            </p:stCondLst>
                            <p:childTnLst>
                              <p:par>
                                <p:cTn id="16" presetID="12" presetClass="entr" presetSubtype="4"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p:tgtEl>
                                          <p:spTgt spid="10"/>
                                        </p:tgtEl>
                                        <p:attrNameLst>
                                          <p:attrName>ppt_y</p:attrName>
                                        </p:attrNameLst>
                                      </p:cBhvr>
                                      <p:tavLst>
                                        <p:tav tm="0">
                                          <p:val>
                                            <p:strVal val="#ppt_y+#ppt_h*1.125000"/>
                                          </p:val>
                                        </p:tav>
                                        <p:tav tm="100000">
                                          <p:val>
                                            <p:strVal val="#ppt_y"/>
                                          </p:val>
                                        </p:tav>
                                      </p:tavLst>
                                    </p:anim>
                                    <p:animEffect transition="in" filter="wipe(up)">
                                      <p:cBhvr>
                                        <p:cTn id="19" dur="500"/>
                                        <p:tgtEl>
                                          <p:spTgt spid="10"/>
                                        </p:tgtEl>
                                      </p:cBhvr>
                                    </p:animEffect>
                                  </p:childTnLst>
                                </p:cTn>
                              </p:par>
                            </p:childTnLst>
                          </p:cTn>
                        </p:par>
                        <p:par>
                          <p:cTn id="20" fill="hold">
                            <p:stCondLst>
                              <p:cond delay="1500"/>
                            </p:stCondLst>
                            <p:childTnLst>
                              <p:par>
                                <p:cTn id="21" presetID="22" presetClass="entr" presetSubtype="8" fill="hold" grpId="0" nodeType="afterEffect">
                                  <p:stCondLst>
                                    <p:cond delay="0"/>
                                  </p:stCondLst>
                                  <p:iterate type="wd">
                                    <p:tmPct val="10000"/>
                                  </p:iterate>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43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4800"/>
                            </p:stCondLst>
                            <p:childTnLst>
                              <p:par>
                                <p:cTn id="29" presetID="25"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4" dur="1000" fill="hold"/>
                                        <p:tgtEl>
                                          <p:spTgt spid="13"/>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3"/>
                                        </p:tgtEl>
                                      </p:cBhvr>
                                    </p:animEffect>
                                  </p:childTnLst>
                                </p:cTn>
                              </p:par>
                            </p:childTnLst>
                          </p:cTn>
                        </p:par>
                        <p:par>
                          <p:cTn id="39" fill="hold">
                            <p:stCondLst>
                              <p:cond delay="5800"/>
                            </p:stCondLst>
                            <p:childTnLst>
                              <p:par>
                                <p:cTn id="40" presetID="12" presetClass="entr" presetSubtype="4"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p:tgtEl>
                                          <p:spTgt spid="11"/>
                                        </p:tgtEl>
                                        <p:attrNameLst>
                                          <p:attrName>ppt_y</p:attrName>
                                        </p:attrNameLst>
                                      </p:cBhvr>
                                      <p:tavLst>
                                        <p:tav tm="0">
                                          <p:val>
                                            <p:strVal val="#ppt_y+#ppt_h*1.125000"/>
                                          </p:val>
                                        </p:tav>
                                        <p:tav tm="100000">
                                          <p:val>
                                            <p:strVal val="#ppt_y"/>
                                          </p:val>
                                        </p:tav>
                                      </p:tavLst>
                                    </p:anim>
                                    <p:animEffect transition="in" filter="wipe(up)">
                                      <p:cBhvr>
                                        <p:cTn id="43" dur="500"/>
                                        <p:tgtEl>
                                          <p:spTgt spid="11"/>
                                        </p:tgtEl>
                                      </p:cBhvr>
                                    </p:animEffect>
                                  </p:childTnLst>
                                </p:cTn>
                              </p:par>
                            </p:childTnLst>
                          </p:cTn>
                        </p:par>
                        <p:par>
                          <p:cTn id="44" fill="hold">
                            <p:stCondLst>
                              <p:cond delay="6300"/>
                            </p:stCondLst>
                            <p:childTnLst>
                              <p:par>
                                <p:cTn id="45" presetID="22" presetClass="entr" presetSubtype="8" fill="hold" grpId="0" nodeType="afterEffect">
                                  <p:stCondLst>
                                    <p:cond delay="0"/>
                                  </p:stCondLst>
                                  <p:iterate type="wd">
                                    <p:tmPct val="10000"/>
                                  </p:iterate>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childTnLst>
                          </p:cTn>
                        </p:par>
                        <p:par>
                          <p:cTn id="48" fill="hold">
                            <p:stCondLst>
                              <p:cond delay="8100"/>
                            </p:stCondLst>
                            <p:childTnLst>
                              <p:par>
                                <p:cTn id="49" presetID="22" presetClass="entr" presetSubtype="8"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2" grpId="0" bldLvl="0" animBg="1"/>
      <p:bldP spid="13" grpId="0" bldLvl="0" animBg="1"/>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4699" y="146485"/>
            <a:ext cx="2339102" cy="523220"/>
          </a:xfrm>
          <a:prstGeom prst="rect">
            <a:avLst/>
          </a:prstGeom>
        </p:spPr>
        <p:txBody>
          <a:bodyPr wrap="none">
            <a:spAutoFit/>
          </a:bodyPr>
          <a:lstStyle/>
          <a:p>
            <a:r>
              <a:rPr lang="zh-CN" altLang="en-US" sz="2800" dirty="0">
                <a:solidFill>
                  <a:schemeClr val="tx1">
                    <a:lumMod val="75000"/>
                    <a:lumOff val="25000"/>
                  </a:schemeClr>
                </a:solidFill>
                <a:latin typeface="Source Han Sans CN Normal" charset="-122"/>
                <a:ea typeface="Source Han Sans CN Normal" charset="-122"/>
                <a:cs typeface="Source Han Sans CN Normal" charset="-122"/>
              </a:rPr>
              <a:t>活动形式内容</a:t>
            </a:r>
            <a:endParaRPr lang="zh-CN" altLang="en-US" sz="2800" dirty="0">
              <a:solidFill>
                <a:schemeClr val="tx1">
                  <a:lumMod val="75000"/>
                  <a:lumOff val="25000"/>
                </a:schemeClr>
              </a:solidFill>
              <a:latin typeface="Source Han Sans CN Normal" charset="-122"/>
              <a:ea typeface="Source Han Sans CN Normal" charset="-122"/>
              <a:cs typeface="Source Han Sans CN Normal" charset="-122"/>
            </a:endParaRPr>
          </a:p>
        </p:txBody>
      </p:sp>
      <p:sp>
        <p:nvSpPr>
          <p:cNvPr id="3" name="文本框 2"/>
          <p:cNvSpPr txBox="1"/>
          <p:nvPr/>
        </p:nvSpPr>
        <p:spPr>
          <a:xfrm>
            <a:off x="584699" y="597135"/>
            <a:ext cx="2411056" cy="307777"/>
          </a:xfrm>
          <a:prstGeom prst="rect">
            <a:avLst/>
          </a:prstGeom>
          <a:noFill/>
        </p:spPr>
        <p:txBody>
          <a:bodyPr wrap="square" rtlCol="0">
            <a:spAutoFit/>
          </a:bodyPr>
          <a:lstStyle/>
          <a:p>
            <a:pPr algn="dist"/>
            <a:r>
              <a:rPr kumimoji="1" lang="en-US" altLang="zh-CN" sz="1400" dirty="0">
                <a:solidFill>
                  <a:schemeClr val="tx1">
                    <a:lumMod val="65000"/>
                    <a:lumOff val="35000"/>
                  </a:schemeClr>
                </a:solidFill>
                <a:latin typeface="Avenir Next" charset="0"/>
                <a:ea typeface="Avenir Next" charset="0"/>
                <a:cs typeface="Avenir Next" charset="0"/>
              </a:rPr>
              <a:t>Happy</a:t>
            </a:r>
            <a:r>
              <a:rPr kumimoji="1" lang="zh-CN" altLang="en-US" sz="1400" dirty="0">
                <a:solidFill>
                  <a:schemeClr val="tx1">
                    <a:lumMod val="65000"/>
                    <a:lumOff val="35000"/>
                  </a:schemeClr>
                </a:solidFill>
                <a:latin typeface="Avenir Next" charset="0"/>
                <a:ea typeface="Avenir Next" charset="0"/>
                <a:cs typeface="Avenir Next" charset="0"/>
              </a:rPr>
              <a:t> </a:t>
            </a:r>
            <a:r>
              <a:rPr kumimoji="1" lang="en-US" altLang="zh-CN" sz="1400" dirty="0" err="1">
                <a:solidFill>
                  <a:schemeClr val="tx1">
                    <a:lumMod val="65000"/>
                    <a:lumOff val="35000"/>
                  </a:schemeClr>
                </a:solidFill>
                <a:latin typeface="Avenir Next" charset="0"/>
                <a:ea typeface="Avenir Next" charset="0"/>
                <a:cs typeface="Avenir Next" charset="0"/>
              </a:rPr>
              <a:t>gril’s</a:t>
            </a:r>
            <a:r>
              <a:rPr kumimoji="1" lang="en-US" altLang="zh-CN" sz="1400" dirty="0">
                <a:solidFill>
                  <a:schemeClr val="tx1">
                    <a:lumMod val="65000"/>
                    <a:lumOff val="35000"/>
                  </a:schemeClr>
                </a:solidFill>
                <a:latin typeface="Avenir Next" charset="0"/>
                <a:ea typeface="Avenir Next" charset="0"/>
                <a:cs typeface="Avenir Next" charset="0"/>
              </a:rPr>
              <a:t> day</a:t>
            </a:r>
            <a:endParaRPr kumimoji="1" lang="zh-CN" altLang="en-US" sz="1400" dirty="0">
              <a:solidFill>
                <a:schemeClr val="tx1">
                  <a:lumMod val="65000"/>
                  <a:lumOff val="35000"/>
                </a:schemeClr>
              </a:solidFill>
              <a:latin typeface="Avenir Next" charset="0"/>
              <a:ea typeface="Avenir Next" charset="0"/>
              <a:cs typeface="Avenir Next" charset="0"/>
            </a:endParaRPr>
          </a:p>
        </p:txBody>
      </p:sp>
      <p:grpSp>
        <p:nvGrpSpPr>
          <p:cNvPr id="10" name="组 9"/>
          <p:cNvGrpSpPr/>
          <p:nvPr/>
        </p:nvGrpSpPr>
        <p:grpSpPr>
          <a:xfrm>
            <a:off x="5227516" y="1587210"/>
            <a:ext cx="3131230" cy="400110"/>
            <a:chOff x="5591856" y="1756476"/>
            <a:chExt cx="3131230" cy="400110"/>
          </a:xfrm>
        </p:grpSpPr>
        <p:sp>
          <p:nvSpPr>
            <p:cNvPr id="9" name="圆角矩形 8"/>
            <p:cNvSpPr/>
            <p:nvPr/>
          </p:nvSpPr>
          <p:spPr>
            <a:xfrm>
              <a:off x="5591856" y="1756476"/>
              <a:ext cx="3131230" cy="40011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文本框 3"/>
            <p:cNvSpPr txBox="1">
              <a:spLocks noChangeArrowheads="1"/>
            </p:cNvSpPr>
            <p:nvPr/>
          </p:nvSpPr>
          <p:spPr bwMode="auto">
            <a:xfrm>
              <a:off x="5606371" y="1756476"/>
              <a:ext cx="30822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2000">
                  <a:solidFill>
                    <a:schemeClr val="bg1"/>
                  </a:solidFill>
                  <a:latin typeface="Source Han Sans CN Normal" charset="-122"/>
                  <a:ea typeface="Source Han Sans CN Normal" charset="-122"/>
                  <a:cs typeface="Source Han Sans CN Normal" charset="-122"/>
                </a:defRPr>
              </a:lvl1pPr>
              <a:lvl2pPr>
                <a:defRPr>
                  <a:latin typeface="Arial" panose="020B0604020202020204" pitchFamily="34" charset="0"/>
                  <a:ea typeface="宋体" panose="02010600030101010101" pitchFamily="2" charset="-122"/>
                </a:defRPr>
              </a:lvl2pPr>
              <a:lvl3pPr>
                <a:defRPr>
                  <a:latin typeface="Arial" panose="020B0604020202020204" pitchFamily="34" charset="0"/>
                  <a:ea typeface="宋体" panose="02010600030101010101" pitchFamily="2" charset="-122"/>
                </a:defRPr>
              </a:lvl3pPr>
              <a:lvl4pPr>
                <a:defRPr>
                  <a:latin typeface="Arial" panose="020B0604020202020204" pitchFamily="34" charset="0"/>
                  <a:ea typeface="宋体" panose="02010600030101010101" pitchFamily="2" charset="-122"/>
                </a:defRPr>
              </a:lvl4pPr>
              <a:lvl5pPr>
                <a:defRPr>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9pPr>
            </a:lstStyle>
            <a:p>
              <a:r>
                <a:rPr lang="zh-CN" altLang="en-US" dirty="0">
                  <a:sym typeface="宋体" panose="02010600030101010101" pitchFamily="2" charset="-122"/>
                </a:rPr>
                <a:t>5、爱心祝福--“心灵</a:t>
              </a:r>
              <a:r>
                <a:rPr lang="zh-CN" altLang="en-US">
                  <a:sym typeface="宋体" panose="02010600030101010101" pitchFamily="2" charset="-122"/>
                </a:rPr>
                <a:t>传递”</a:t>
              </a:r>
              <a:endParaRPr lang="zh-CN" altLang="en-US" dirty="0">
                <a:sym typeface="宋体" panose="02010600030101010101" pitchFamily="2" charset="-122"/>
              </a:endParaRPr>
            </a:p>
          </p:txBody>
        </p:sp>
      </p:grpSp>
      <p:sp>
        <p:nvSpPr>
          <p:cNvPr id="6" name="矩形 5"/>
          <p:cNvSpPr/>
          <p:nvPr/>
        </p:nvSpPr>
        <p:spPr>
          <a:xfrm>
            <a:off x="5116845" y="2078389"/>
            <a:ext cx="6096000" cy="830997"/>
          </a:xfrm>
          <a:prstGeom prst="rect">
            <a:avLst/>
          </a:prstGeom>
        </p:spPr>
        <p:txBody>
          <a:bodyPr>
            <a:spAutoFit/>
          </a:bodyPr>
          <a:lstStyle/>
          <a:p>
            <a:r>
              <a:rPr lang="zh-CN" altLang="en-US" sz="1600" dirty="0">
                <a:solidFill>
                  <a:schemeClr val="tx1">
                    <a:lumMod val="75000"/>
                    <a:lumOff val="25000"/>
                  </a:schemeClr>
                </a:solidFill>
                <a:latin typeface="Source Han Sans CN Normal" charset="-122"/>
                <a:ea typeface="Source Han Sans CN Normal" charset="-122"/>
                <a:cs typeface="Source Han Sans CN Normal" charset="-122"/>
                <a:sym typeface="宋体" panose="02010600030101010101" pitchFamily="2" charset="-122"/>
              </a:rPr>
              <a:t>设置“爱心箱”，把自己对女生节的祝福写在上边，并写上自己的名字，在统分时,随机从中抽取一些念给大家听,抽中者可以获得女生节的幸运奖。让大家共同感受一下节日的祝福。  </a:t>
            </a:r>
            <a:endParaRPr lang="zh-CN" altLang="en-US" sz="1600" dirty="0">
              <a:solidFill>
                <a:schemeClr val="tx1">
                  <a:lumMod val="75000"/>
                  <a:lumOff val="25000"/>
                </a:schemeClr>
              </a:solidFill>
              <a:latin typeface="Source Han Sans CN Normal" charset="-122"/>
              <a:ea typeface="Source Han Sans CN Normal" charset="-122"/>
              <a:cs typeface="Source Han Sans CN Normal" charset="-122"/>
              <a:sym typeface="宋体" panose="02010600030101010101" pitchFamily="2" charset="-122"/>
            </a:endParaRPr>
          </a:p>
        </p:txBody>
      </p:sp>
      <p:grpSp>
        <p:nvGrpSpPr>
          <p:cNvPr id="12" name="组 11"/>
          <p:cNvGrpSpPr/>
          <p:nvPr/>
        </p:nvGrpSpPr>
        <p:grpSpPr>
          <a:xfrm>
            <a:off x="5338187" y="3855748"/>
            <a:ext cx="1694315" cy="415499"/>
            <a:chOff x="5591856" y="3587022"/>
            <a:chExt cx="1694315" cy="415499"/>
          </a:xfrm>
        </p:grpSpPr>
        <p:sp>
          <p:nvSpPr>
            <p:cNvPr id="11" name="圆角矩形 10"/>
            <p:cNvSpPr/>
            <p:nvPr/>
          </p:nvSpPr>
          <p:spPr>
            <a:xfrm>
              <a:off x="5591856" y="3587022"/>
              <a:ext cx="1694315" cy="40011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p:cNvSpPr/>
            <p:nvPr/>
          </p:nvSpPr>
          <p:spPr>
            <a:xfrm>
              <a:off x="5591856" y="3602411"/>
              <a:ext cx="16943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solidFill>
                    <a:schemeClr val="bg1"/>
                  </a:solidFill>
                  <a:latin typeface="Source Han Sans CN Normal" charset="-122"/>
                  <a:ea typeface="Source Han Sans CN Normal" charset="-122"/>
                  <a:cs typeface="Source Han Sans CN Normal" charset="-122"/>
                  <a:sym typeface="宋体" panose="02010600030101010101" pitchFamily="2" charset="-122"/>
                </a:rPr>
                <a:t>6、颁奖仪式</a:t>
              </a:r>
              <a:endParaRPr lang="zh-CN" altLang="en-US" sz="2000" dirty="0">
                <a:solidFill>
                  <a:schemeClr val="bg1"/>
                </a:solidFill>
                <a:latin typeface="Source Han Sans CN Normal" charset="-122"/>
                <a:ea typeface="Source Han Sans CN Normal" charset="-122"/>
                <a:cs typeface="Source Han Sans CN Normal" charset="-122"/>
                <a:sym typeface="宋体" panose="02010600030101010101" pitchFamily="2" charset="-122"/>
              </a:endParaRPr>
            </a:p>
          </p:txBody>
        </p:sp>
      </p:grpSp>
      <p:sp>
        <p:nvSpPr>
          <p:cNvPr id="8" name="矩形 7"/>
          <p:cNvSpPr/>
          <p:nvPr/>
        </p:nvSpPr>
        <p:spPr>
          <a:xfrm>
            <a:off x="5227516" y="4409063"/>
            <a:ext cx="6096000" cy="584775"/>
          </a:xfrm>
          <a:prstGeom prst="rect">
            <a:avLst/>
          </a:prstGeom>
        </p:spPr>
        <p:txBody>
          <a:bodyPr>
            <a:spAutoFit/>
          </a:bodyPr>
          <a:lstStyle/>
          <a:p>
            <a:r>
              <a:rPr lang="zh-CN" altLang="en-US" sz="1600" dirty="0">
                <a:solidFill>
                  <a:schemeClr val="tx1">
                    <a:lumMod val="75000"/>
                    <a:lumOff val="25000"/>
                  </a:schemeClr>
                </a:solidFill>
                <a:latin typeface="Source Han Sans CN Normal" charset="-122"/>
                <a:ea typeface="Source Han Sans CN Normal" charset="-122"/>
                <a:cs typeface="Source Han Sans CN Normal" charset="-122"/>
                <a:sym typeface="宋体" panose="02010600030101010101" pitchFamily="2" charset="-122"/>
              </a:rPr>
              <a:t>根据统计结果评出“十佳围巾”，送上精美礼品并且每位再送上精美的信纸和信封</a:t>
            </a:r>
            <a:endParaRPr lang="zh-CN" altLang="en-US" sz="1600" dirty="0">
              <a:solidFill>
                <a:schemeClr val="tx1">
                  <a:lumMod val="75000"/>
                  <a:lumOff val="25000"/>
                </a:schemeClr>
              </a:solidFill>
              <a:latin typeface="Source Han Sans CN Normal" charset="-122"/>
              <a:ea typeface="Source Han Sans CN Normal" charset="-122"/>
              <a:cs typeface="Source Han Sans CN Normal" charset="-122"/>
              <a:sym typeface="宋体" panose="02010600030101010101" pitchFamily="2" charset="-122"/>
            </a:endParaRPr>
          </a:p>
        </p:txBody>
      </p:sp>
      <p:sp>
        <p:nvSpPr>
          <p:cNvPr id="13" name="平行四边形 12"/>
          <p:cNvSpPr/>
          <p:nvPr/>
        </p:nvSpPr>
        <p:spPr>
          <a:xfrm>
            <a:off x="1019175" y="1587209"/>
            <a:ext cx="3692210" cy="1655763"/>
          </a:xfrm>
          <a:prstGeom prst="parallelogram">
            <a:avLst/>
          </a:prstGeom>
          <a:blipFill>
            <a:blip r:embed="rId1"/>
            <a:stretch>
              <a:fillRect/>
            </a:stretch>
          </a:blipFill>
          <a:ln>
            <a:noFill/>
          </a:ln>
          <a:effectLst>
            <a:outerShdw blurRad="2540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平行四边形 13"/>
          <p:cNvSpPr/>
          <p:nvPr/>
        </p:nvSpPr>
        <p:spPr>
          <a:xfrm>
            <a:off x="1145072" y="3879664"/>
            <a:ext cx="3557458" cy="1595334"/>
          </a:xfrm>
          <a:prstGeom prst="parallelogram">
            <a:avLst/>
          </a:prstGeom>
          <a:blipFill>
            <a:blip r:embed="rId2"/>
            <a:stretch>
              <a:fillRect/>
            </a:stretch>
          </a:blipFill>
          <a:ln>
            <a:noFill/>
          </a:ln>
          <a:effectLst>
            <a:outerShdw blurRad="2540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文本框 14"/>
          <p:cNvSpPr txBox="1"/>
          <p:nvPr/>
        </p:nvSpPr>
        <p:spPr>
          <a:xfrm>
            <a:off x="5116845" y="2917798"/>
            <a:ext cx="5916246" cy="400110"/>
          </a:xfrm>
          <a:prstGeom prst="rect">
            <a:avLst/>
          </a:prstGeom>
          <a:noFill/>
        </p:spPr>
        <p:txBody>
          <a:bodyPr wrap="square" rtlCol="0">
            <a:spAutoFit/>
          </a:bodyPr>
          <a:lstStyle/>
          <a:p>
            <a:r>
              <a:rPr kumimoji="1" lang="zh-CN" altLang="en-US" sz="1000" dirty="0">
                <a:solidFill>
                  <a:schemeClr val="tx1">
                    <a:lumMod val="65000"/>
                    <a:lumOff val="35000"/>
                  </a:schemeClr>
                </a:solidFill>
              </a:rPr>
              <a:t>单击这里输入详细补充说明文本，建议使用微软雅黑，思源黑体，单击这里输入详细补充说明文本，建议使用微软雅黑，思源黑体，单击这里输入详细补充说明文本，建议使用微软雅黑，思源黑体</a:t>
            </a:r>
            <a:endParaRPr kumimoji="1" lang="zh-CN" altLang="en-US" sz="1000" dirty="0">
              <a:solidFill>
                <a:schemeClr val="tx1">
                  <a:lumMod val="65000"/>
                  <a:lumOff val="35000"/>
                </a:schemeClr>
              </a:solidFill>
            </a:endParaRPr>
          </a:p>
        </p:txBody>
      </p:sp>
      <p:sp>
        <p:nvSpPr>
          <p:cNvPr id="16" name="文本框 15"/>
          <p:cNvSpPr txBox="1"/>
          <p:nvPr/>
        </p:nvSpPr>
        <p:spPr>
          <a:xfrm>
            <a:off x="5204211" y="5068511"/>
            <a:ext cx="5916246" cy="400110"/>
          </a:xfrm>
          <a:prstGeom prst="rect">
            <a:avLst/>
          </a:prstGeom>
          <a:noFill/>
        </p:spPr>
        <p:txBody>
          <a:bodyPr wrap="square" rtlCol="0">
            <a:spAutoFit/>
          </a:bodyPr>
          <a:lstStyle/>
          <a:p>
            <a:r>
              <a:rPr kumimoji="1" lang="zh-CN" altLang="en-US" sz="1000" dirty="0">
                <a:solidFill>
                  <a:schemeClr val="tx1">
                    <a:lumMod val="65000"/>
                    <a:lumOff val="35000"/>
                  </a:schemeClr>
                </a:solidFill>
              </a:rPr>
              <a:t>单击这里输入详细补充说明文本，建议使用微软雅黑，思源黑体，单击这里输入详细补充说明文本，建议使用微软雅黑，思源黑体，单击这里输入详细补充说明文本，建议使用微软雅黑，思源黑体</a:t>
            </a:r>
            <a:endParaRPr kumimoji="1" lang="zh-CN" altLang="en-US" sz="1000" dirty="0">
              <a:solidFill>
                <a:schemeClr val="tx1">
                  <a:lumMod val="65000"/>
                  <a:lumOff val="35000"/>
                </a:schemeClr>
              </a:solidFill>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childTnLst>
                          </p:cTn>
                        </p:par>
                        <p:par>
                          <p:cTn id="15" fill="hold">
                            <p:stCondLst>
                              <p:cond delay="1000"/>
                            </p:stCondLst>
                            <p:childTnLst>
                              <p:par>
                                <p:cTn id="16" presetID="12" presetClass="entr" presetSubtype="4"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p:tgtEl>
                                          <p:spTgt spid="10"/>
                                        </p:tgtEl>
                                        <p:attrNameLst>
                                          <p:attrName>ppt_y</p:attrName>
                                        </p:attrNameLst>
                                      </p:cBhvr>
                                      <p:tavLst>
                                        <p:tav tm="0">
                                          <p:val>
                                            <p:strVal val="#ppt_y+#ppt_h*1.125000"/>
                                          </p:val>
                                        </p:tav>
                                        <p:tav tm="100000">
                                          <p:val>
                                            <p:strVal val="#ppt_y"/>
                                          </p:val>
                                        </p:tav>
                                      </p:tavLst>
                                    </p:anim>
                                    <p:animEffect transition="in" filter="wipe(up)">
                                      <p:cBhvr>
                                        <p:cTn id="19" dur="500"/>
                                        <p:tgtEl>
                                          <p:spTgt spid="10"/>
                                        </p:tgtEl>
                                      </p:cBhvr>
                                    </p:animEffect>
                                  </p:childTnLst>
                                </p:cTn>
                              </p:par>
                            </p:childTnLst>
                          </p:cTn>
                        </p:par>
                        <p:par>
                          <p:cTn id="20" fill="hold">
                            <p:stCondLst>
                              <p:cond delay="1500"/>
                            </p:stCondLst>
                            <p:childTnLst>
                              <p:par>
                                <p:cTn id="21" presetID="22" presetClass="entr" presetSubtype="8" fill="hold" grpId="0" nodeType="afterEffect">
                                  <p:stCondLst>
                                    <p:cond delay="0"/>
                                  </p:stCondLst>
                                  <p:iterate type="wd">
                                    <p:tmPct val="10000"/>
                                  </p:iterate>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6099"/>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6599"/>
                            </p:stCondLst>
                            <p:childTnLst>
                              <p:par>
                                <p:cTn id="29" presetID="25"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4" dur="1000" fill="hold"/>
                                        <p:tgtEl>
                                          <p:spTgt spid="14"/>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4"/>
                                        </p:tgtEl>
                                      </p:cBhvr>
                                    </p:animEffect>
                                  </p:childTnLst>
                                </p:cTn>
                              </p:par>
                            </p:childTnLst>
                          </p:cTn>
                        </p:par>
                        <p:par>
                          <p:cTn id="39" fill="hold">
                            <p:stCondLst>
                              <p:cond delay="7599"/>
                            </p:stCondLst>
                            <p:childTnLst>
                              <p:par>
                                <p:cTn id="40" presetID="12" presetClass="entr" presetSubtype="4"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p:tgtEl>
                                          <p:spTgt spid="12"/>
                                        </p:tgtEl>
                                        <p:attrNameLst>
                                          <p:attrName>ppt_y</p:attrName>
                                        </p:attrNameLst>
                                      </p:cBhvr>
                                      <p:tavLst>
                                        <p:tav tm="0">
                                          <p:val>
                                            <p:strVal val="#ppt_y+#ppt_h*1.125000"/>
                                          </p:val>
                                        </p:tav>
                                        <p:tav tm="100000">
                                          <p:val>
                                            <p:strVal val="#ppt_y"/>
                                          </p:val>
                                        </p:tav>
                                      </p:tavLst>
                                    </p:anim>
                                    <p:animEffect transition="in" filter="wipe(up)">
                                      <p:cBhvr>
                                        <p:cTn id="43" dur="500"/>
                                        <p:tgtEl>
                                          <p:spTgt spid="12"/>
                                        </p:tgtEl>
                                      </p:cBhvr>
                                    </p:animEffect>
                                  </p:childTnLst>
                                </p:cTn>
                              </p:par>
                            </p:childTnLst>
                          </p:cTn>
                        </p:par>
                        <p:par>
                          <p:cTn id="44" fill="hold">
                            <p:stCondLst>
                              <p:cond delay="8099"/>
                            </p:stCondLst>
                            <p:childTnLst>
                              <p:par>
                                <p:cTn id="45" presetID="22" presetClass="entr" presetSubtype="8" fill="hold" grpId="0" nodeType="afterEffect">
                                  <p:stCondLst>
                                    <p:cond delay="0"/>
                                  </p:stCondLst>
                                  <p:iterate type="wd">
                                    <p:tmPct val="10000"/>
                                  </p:iterate>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par>
                          <p:cTn id="48" fill="hold">
                            <p:stCondLst>
                              <p:cond delay="10350"/>
                            </p:stCondLst>
                            <p:childTnLst>
                              <p:par>
                                <p:cTn id="49" presetID="22" presetClass="entr" presetSubtype="8"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 grpId="0" bldLvl="0" animBg="1"/>
      <p:bldP spid="14" grpId="0" bldLvl="0" animBg="1"/>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rotWithShape="1">
          <a:blip r:embed="rId1"/>
          <a:srcRect b="7218"/>
          <a:stretch>
            <a:fillRect/>
          </a:stretch>
        </p:blipFill>
        <p:spPr>
          <a:xfrm>
            <a:off x="-60960" y="1989817"/>
            <a:ext cx="12192000" cy="4872371"/>
          </a:xfrm>
          <a:prstGeom prst="rect">
            <a:avLst/>
          </a:prstGeom>
        </p:spPr>
      </p:pic>
      <p:pic>
        <p:nvPicPr>
          <p:cNvPr id="4" name="图片 3"/>
          <p:cNvPicPr>
            <a:picLocks noChangeAspect="1"/>
          </p:cNvPicPr>
          <p:nvPr/>
        </p:nvPicPr>
        <p:blipFill rotWithShape="1">
          <a:blip r:embed="rId2"/>
          <a:srcRect/>
          <a:stretch>
            <a:fillRect/>
          </a:stretch>
        </p:blipFill>
        <p:spPr>
          <a:xfrm>
            <a:off x="0" y="0"/>
            <a:ext cx="4434840" cy="1579359"/>
          </a:xfrm>
          <a:prstGeom prst="rect">
            <a:avLst/>
          </a:prstGeom>
        </p:spPr>
      </p:pic>
      <p:pic>
        <p:nvPicPr>
          <p:cNvPr id="5" name="图片 4"/>
          <p:cNvPicPr>
            <a:picLocks noChangeAspect="1"/>
          </p:cNvPicPr>
          <p:nvPr/>
        </p:nvPicPr>
        <p:blipFill rotWithShape="1">
          <a:blip r:embed="rId3"/>
          <a:srcRect/>
          <a:stretch>
            <a:fillRect/>
          </a:stretch>
        </p:blipFill>
        <p:spPr>
          <a:xfrm>
            <a:off x="8092440" y="152400"/>
            <a:ext cx="4251960" cy="3096087"/>
          </a:xfrm>
          <a:prstGeom prst="rect">
            <a:avLst/>
          </a:prstGeom>
        </p:spPr>
      </p:pic>
      <p:pic>
        <p:nvPicPr>
          <p:cNvPr id="7" name="图片 6"/>
          <p:cNvPicPr>
            <a:picLocks noChangeAspect="1"/>
          </p:cNvPicPr>
          <p:nvPr/>
        </p:nvPicPr>
        <p:blipFill rotWithShape="1">
          <a:blip r:embed="rId4"/>
          <a:srcRect/>
          <a:stretch>
            <a:fillRect/>
          </a:stretch>
        </p:blipFill>
        <p:spPr>
          <a:xfrm>
            <a:off x="10523371" y="0"/>
            <a:ext cx="1737360" cy="1089479"/>
          </a:xfrm>
          <a:prstGeom prst="rect">
            <a:avLst/>
          </a:prstGeom>
        </p:spPr>
      </p:pic>
      <p:pic>
        <p:nvPicPr>
          <p:cNvPr id="8" name="图片 7"/>
          <p:cNvPicPr>
            <a:picLocks noChangeAspect="1"/>
          </p:cNvPicPr>
          <p:nvPr/>
        </p:nvPicPr>
        <p:blipFill rotWithShape="1">
          <a:blip r:embed="rId5"/>
          <a:srcRect/>
          <a:stretch>
            <a:fillRect/>
          </a:stretch>
        </p:blipFill>
        <p:spPr>
          <a:xfrm>
            <a:off x="0" y="0"/>
            <a:ext cx="1691640" cy="2530929"/>
          </a:xfrm>
          <a:prstGeom prst="rect">
            <a:avLst/>
          </a:prstGeom>
        </p:spPr>
      </p:pic>
      <p:pic>
        <p:nvPicPr>
          <p:cNvPr id="9" name="图片 8"/>
          <p:cNvPicPr>
            <a:picLocks noChangeAspect="1"/>
          </p:cNvPicPr>
          <p:nvPr/>
        </p:nvPicPr>
        <p:blipFill>
          <a:blip r:embed="rId6"/>
          <a:stretch>
            <a:fillRect/>
          </a:stretch>
        </p:blipFill>
        <p:spPr>
          <a:xfrm>
            <a:off x="-15240" y="3052188"/>
            <a:ext cx="12192000" cy="3810000"/>
          </a:xfrm>
          <a:prstGeom prst="rect">
            <a:avLst/>
          </a:prstGeom>
        </p:spPr>
      </p:pic>
      <p:sp>
        <p:nvSpPr>
          <p:cNvPr id="21" name="六边形 20"/>
          <p:cNvSpPr/>
          <p:nvPr/>
        </p:nvSpPr>
        <p:spPr>
          <a:xfrm rot="16200000">
            <a:off x="5187813" y="1494775"/>
            <a:ext cx="1816376" cy="1565842"/>
          </a:xfrm>
          <a:prstGeom prst="hexagon">
            <a:avLst/>
          </a:prstGeom>
          <a:noFill/>
          <a:ln>
            <a:solidFill>
              <a:srgbClr val="FF3B62"/>
            </a:solidFill>
          </a:ln>
          <a:effectLst>
            <a:outerShdw blurRad="1143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p:cNvSpPr txBox="1"/>
          <p:nvPr/>
        </p:nvSpPr>
        <p:spPr>
          <a:xfrm>
            <a:off x="5628083" y="1612344"/>
            <a:ext cx="944490" cy="923329"/>
          </a:xfrm>
          <a:prstGeom prst="rect">
            <a:avLst/>
          </a:prstGeom>
          <a:noFill/>
          <a:ln>
            <a:noFill/>
          </a:ln>
        </p:spPr>
        <p:txBody>
          <a:bodyPr wrap="none" rtlCol="0">
            <a:spAutoFit/>
          </a:bodyPr>
          <a:lstStyle/>
          <a:p>
            <a:pPr algn="ctr"/>
            <a:r>
              <a:rPr kumimoji="1" lang="en-US" altLang="zh-CN" sz="5400">
                <a:solidFill>
                  <a:srgbClr val="FF3B62"/>
                </a:solidFill>
                <a:latin typeface="Source Han Sans CN" charset="-122"/>
                <a:ea typeface="Source Han Sans CN" charset="-122"/>
                <a:cs typeface="Source Han Sans CN" charset="-122"/>
              </a:rPr>
              <a:t>04</a:t>
            </a:r>
            <a:endParaRPr kumimoji="1" lang="zh-CN" altLang="en-US" sz="5400" dirty="0">
              <a:solidFill>
                <a:srgbClr val="FF3B62"/>
              </a:solidFill>
              <a:latin typeface="Source Han Sans CN" charset="-122"/>
              <a:ea typeface="Source Han Sans CN" charset="-122"/>
              <a:cs typeface="Source Han Sans CN" charset="-122"/>
            </a:endParaRPr>
          </a:p>
        </p:txBody>
      </p:sp>
      <p:sp>
        <p:nvSpPr>
          <p:cNvPr id="24" name="矩形 23"/>
          <p:cNvSpPr/>
          <p:nvPr/>
        </p:nvSpPr>
        <p:spPr>
          <a:xfrm>
            <a:off x="4464784" y="3346885"/>
            <a:ext cx="3262432" cy="707886"/>
          </a:xfrm>
          <a:prstGeom prst="rect">
            <a:avLst/>
          </a:prstGeom>
        </p:spPr>
        <p:txBody>
          <a:bodyPr wrap="none">
            <a:spAutoFit/>
          </a:bodyPr>
          <a:lstStyle/>
          <a:p>
            <a:r>
              <a:rPr lang="zh-CN" altLang="en-US" sz="4000" dirty="0">
                <a:solidFill>
                  <a:schemeClr val="tx1">
                    <a:lumMod val="75000"/>
                    <a:lumOff val="25000"/>
                  </a:schemeClr>
                </a:solidFill>
                <a:latin typeface="Source Han Sans CN Normal" charset="-122"/>
                <a:ea typeface="Source Han Sans CN Normal" charset="-122"/>
                <a:cs typeface="Source Han Sans CN Normal" charset="-122"/>
              </a:rPr>
              <a:t>女生节小游戏</a:t>
            </a:r>
            <a:endParaRPr lang="zh-CN" altLang="en-US" sz="4000" dirty="0">
              <a:solidFill>
                <a:schemeClr val="tx1">
                  <a:lumMod val="75000"/>
                  <a:lumOff val="25000"/>
                </a:schemeClr>
              </a:solidFill>
              <a:latin typeface="Source Han Sans CN Normal" charset="-122"/>
              <a:ea typeface="Source Han Sans CN Normal" charset="-122"/>
              <a:cs typeface="Source Han Sans CN Normal" charset="-122"/>
            </a:endParaRPr>
          </a:p>
        </p:txBody>
      </p:sp>
      <p:sp>
        <p:nvSpPr>
          <p:cNvPr id="43" name="文本框 42"/>
          <p:cNvSpPr txBox="1"/>
          <p:nvPr/>
        </p:nvSpPr>
        <p:spPr>
          <a:xfrm>
            <a:off x="2796526" y="4107449"/>
            <a:ext cx="6598948" cy="430887"/>
          </a:xfrm>
          <a:prstGeom prst="rect">
            <a:avLst/>
          </a:prstGeom>
          <a:noFill/>
        </p:spPr>
        <p:txBody>
          <a:bodyPr wrap="square" rtlCol="0">
            <a:spAutoFit/>
          </a:bodyPr>
          <a:lstStyle/>
          <a:p>
            <a:pPr algn="ctr"/>
            <a:r>
              <a:rPr lang="en-US" altLang="zh-CN" sz="1100" dirty="0">
                <a:solidFill>
                  <a:schemeClr val="tx1">
                    <a:lumMod val="50000"/>
                    <a:lumOff val="50000"/>
                  </a:schemeClr>
                </a:solidFill>
                <a:latin typeface="+mn-ea"/>
                <a:cs typeface="FZKaTong-M19S" charset="-122"/>
              </a:rPr>
              <a:t>Lorem ipsum dolor sit amet, consectetuer adipiscing elit. Maecenas porttitor congue massa. Fusce posuere, magna </a:t>
            </a:r>
            <a:r>
              <a:rPr lang="en-US" altLang="zh-CN" sz="1100" dirty="0" err="1">
                <a:solidFill>
                  <a:schemeClr val="tx1">
                    <a:lumMod val="50000"/>
                    <a:lumOff val="50000"/>
                  </a:schemeClr>
                </a:solidFill>
                <a:latin typeface="+mn-ea"/>
                <a:cs typeface="FZKaTong-M19S" charset="-122"/>
              </a:rPr>
              <a:t>sed</a:t>
            </a:r>
            <a:r>
              <a:rPr lang="zh-CN" altLang="en-US" sz="1100" dirty="0">
                <a:solidFill>
                  <a:schemeClr val="tx1">
                    <a:lumMod val="50000"/>
                    <a:lumOff val="50000"/>
                  </a:schemeClr>
                </a:solidFill>
                <a:latin typeface="+mn-ea"/>
                <a:cs typeface="FZKaTong-M19S" charset="-122"/>
              </a:rPr>
              <a:t> </a:t>
            </a:r>
            <a:r>
              <a:rPr lang="en-US" altLang="zh-CN" sz="1100" dirty="0">
                <a:solidFill>
                  <a:schemeClr val="tx1">
                    <a:lumMod val="50000"/>
                    <a:lumOff val="50000"/>
                  </a:schemeClr>
                </a:solidFill>
                <a:latin typeface="+mn-ea"/>
                <a:cs typeface="FZKaTong-M19S" charset="-122"/>
              </a:rPr>
              <a:t>Lorem ipsum dolor sit </a:t>
            </a:r>
            <a:r>
              <a:rPr lang="en-US" altLang="zh-CN" sz="1100" dirty="0" err="1">
                <a:solidFill>
                  <a:schemeClr val="tx1">
                    <a:lumMod val="50000"/>
                    <a:lumOff val="50000"/>
                  </a:schemeClr>
                </a:solidFill>
                <a:latin typeface="+mn-ea"/>
                <a:cs typeface="FZKaTong-M19S" charset="-122"/>
              </a:rPr>
              <a:t>amet</a:t>
            </a:r>
            <a:r>
              <a:rPr lang="en-US" altLang="zh-CN" sz="1100" dirty="0">
                <a:solidFill>
                  <a:schemeClr val="tx1">
                    <a:lumMod val="50000"/>
                    <a:lumOff val="50000"/>
                  </a:schemeClr>
                </a:solidFill>
                <a:latin typeface="+mn-ea"/>
                <a:cs typeface="FZKaTong-M19S" charset="-122"/>
              </a:rPr>
              <a:t>, </a:t>
            </a:r>
            <a:r>
              <a:rPr lang="en-US" altLang="zh-CN" sz="1100" dirty="0" err="1">
                <a:solidFill>
                  <a:schemeClr val="tx1">
                    <a:lumMod val="50000"/>
                    <a:lumOff val="50000"/>
                  </a:schemeClr>
                </a:solidFill>
                <a:latin typeface="+mn-ea"/>
                <a:cs typeface="FZKaTong-M19S" charset="-122"/>
              </a:rPr>
              <a:t>consectetuer</a:t>
            </a:r>
            <a:r>
              <a:rPr lang="en-US" altLang="zh-CN" sz="1100" dirty="0">
                <a:solidFill>
                  <a:schemeClr val="tx1">
                    <a:lumMod val="50000"/>
                    <a:lumOff val="50000"/>
                  </a:schemeClr>
                </a:solidFill>
                <a:latin typeface="+mn-ea"/>
                <a:cs typeface="FZKaTong-M19S" charset="-122"/>
              </a:rPr>
              <a:t> </a:t>
            </a:r>
            <a:r>
              <a:rPr lang="en-US" altLang="zh-CN" sz="1100" dirty="0" err="1">
                <a:solidFill>
                  <a:schemeClr val="tx1">
                    <a:lumMod val="50000"/>
                    <a:lumOff val="50000"/>
                  </a:schemeClr>
                </a:solidFill>
                <a:latin typeface="+mn-ea"/>
                <a:cs typeface="FZKaTong-M19S" charset="-122"/>
              </a:rPr>
              <a:t>adipiscing</a:t>
            </a:r>
            <a:r>
              <a:rPr lang="en-US" altLang="zh-CN" sz="1100" dirty="0">
                <a:solidFill>
                  <a:schemeClr val="tx1">
                    <a:lumMod val="50000"/>
                    <a:lumOff val="50000"/>
                  </a:schemeClr>
                </a:solidFill>
                <a:latin typeface="+mn-ea"/>
                <a:cs typeface="FZKaTong-M19S" charset="-122"/>
              </a:rPr>
              <a:t> </a:t>
            </a:r>
            <a:r>
              <a:rPr lang="en-US" altLang="zh-CN" sz="1100" dirty="0" err="1">
                <a:solidFill>
                  <a:schemeClr val="tx1">
                    <a:lumMod val="50000"/>
                    <a:lumOff val="50000"/>
                  </a:schemeClr>
                </a:solidFill>
                <a:latin typeface="+mn-ea"/>
                <a:cs typeface="FZKaTong-M19S" charset="-122"/>
              </a:rPr>
              <a:t>elit</a:t>
            </a:r>
            <a:r>
              <a:rPr lang="en-US" altLang="zh-CN" sz="1100" dirty="0">
                <a:solidFill>
                  <a:schemeClr val="tx1">
                    <a:lumMod val="50000"/>
                    <a:lumOff val="50000"/>
                  </a:schemeClr>
                </a:solidFill>
                <a:latin typeface="+mn-ea"/>
                <a:cs typeface="FZKaTong-M19S" charset="-122"/>
              </a:rPr>
              <a:t>. Maecenas</a:t>
            </a:r>
            <a:endParaRPr lang="en-US" altLang="zh-CN" sz="1100" dirty="0">
              <a:solidFill>
                <a:schemeClr val="tx1">
                  <a:lumMod val="50000"/>
                  <a:lumOff val="50000"/>
                </a:schemeClr>
              </a:solidFill>
              <a:latin typeface="+mn-ea"/>
              <a:cs typeface="FZKaTong-M19S" charset="-122"/>
            </a:endParaRPr>
          </a:p>
        </p:txBody>
      </p:sp>
      <p:sp>
        <p:nvSpPr>
          <p:cNvPr id="2" name="矩形 1"/>
          <p:cNvSpPr/>
          <p:nvPr/>
        </p:nvSpPr>
        <p:spPr>
          <a:xfrm rot="17810973">
            <a:off x="6400800" y="1308417"/>
            <a:ext cx="88165" cy="489880"/>
          </a:xfrm>
          <a:prstGeom prst="rect">
            <a:avLst/>
          </a:prstGeom>
          <a:solidFill>
            <a:srgbClr val="FF3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文本框 2"/>
          <p:cNvSpPr txBox="1"/>
          <p:nvPr/>
        </p:nvSpPr>
        <p:spPr>
          <a:xfrm>
            <a:off x="5690914" y="2493462"/>
            <a:ext cx="810171" cy="276999"/>
          </a:xfrm>
          <a:prstGeom prst="rect">
            <a:avLst/>
          </a:prstGeom>
          <a:noFill/>
        </p:spPr>
        <p:txBody>
          <a:bodyPr wrap="square" rtlCol="0">
            <a:spAutoFit/>
          </a:bodyPr>
          <a:lstStyle/>
          <a:p>
            <a:pPr algn="dist"/>
            <a:r>
              <a:rPr kumimoji="1" lang="en-US" altLang="zh-CN" sz="1200" dirty="0">
                <a:solidFill>
                  <a:schemeClr val="tx1">
                    <a:lumMod val="65000"/>
                    <a:lumOff val="35000"/>
                  </a:schemeClr>
                </a:solidFill>
              </a:rPr>
              <a:t>PART</a:t>
            </a:r>
            <a:endParaRPr kumimoji="1" lang="zh-CN" altLang="en-US" sz="1200" dirty="0">
              <a:solidFill>
                <a:schemeClr val="tx1">
                  <a:lumMod val="65000"/>
                  <a:lumOff val="35000"/>
                </a:schemeClr>
              </a:solidFill>
            </a:endParaRPr>
          </a:p>
        </p:txBody>
      </p:sp>
      <p:pic>
        <p:nvPicPr>
          <p:cNvPr id="14" name="图片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89223" y="2406282"/>
            <a:ext cx="2870200" cy="4673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Tm="5000">
        <p14:ripple/>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1500"/>
                                        <p:tgtEl>
                                          <p:spTgt spid="5"/>
                                        </p:tgtEl>
                                      </p:cBhvr>
                                    </p:animEffect>
                                  </p:childTnLst>
                                </p:cTn>
                              </p:par>
                              <p:par>
                                <p:cTn id="11" presetID="22" presetClass="entr" presetSubtype="8" fill="hold"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1000"/>
                                        <p:tgtEl>
                                          <p:spTgt spid="8"/>
                                        </p:tgtEl>
                                      </p:cBhvr>
                                    </p:animEffect>
                                  </p:childTnLst>
                                </p:cTn>
                              </p:par>
                              <p:par>
                                <p:cTn id="14" presetID="22" presetClass="entr" presetSubtype="1" fill="hold" nodeType="with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par>
                                <p:cTn id="17" presetID="14" presetClass="entr" presetSubtype="10" fill="hold" nodeType="with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42" presetClass="entr" presetSubtype="0" fill="hold" nodeType="withEffect">
                                  <p:stCondLst>
                                    <p:cond delay="3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21" presetClass="entr" presetSubtype="1"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heel(1)">
                                      <p:cBhvr>
                                        <p:cTn id="28" dur="2000"/>
                                        <p:tgtEl>
                                          <p:spTgt spid="21"/>
                                        </p:tgtEl>
                                      </p:cBhvr>
                                    </p:animEffect>
                                  </p:childTnLst>
                                </p:cTn>
                              </p:par>
                              <p:par>
                                <p:cTn id="29" presetID="22" presetClass="entr" presetSubtype="8" fill="hold" grpId="0" nodeType="withEffect">
                                  <p:stCondLst>
                                    <p:cond delay="50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1000"/>
                                        <p:tgtEl>
                                          <p:spTgt spid="2"/>
                                        </p:tgtEl>
                                      </p:cBhvr>
                                    </p:animEffect>
                                  </p:childTnLst>
                                </p:cTn>
                              </p:par>
                              <p:par>
                                <p:cTn id="32" presetID="53" presetClass="entr" presetSubtype="16" fill="hold" grpId="0" nodeType="withEffect">
                                  <p:stCondLst>
                                    <p:cond delay="25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par>
                                <p:cTn id="37" presetID="10" presetClass="entr" presetSubtype="0" fill="hold" grpId="0" nodeType="withEffect">
                                  <p:stCondLst>
                                    <p:cond delay="25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par>
                          <p:cTn id="40" fill="hold">
                            <p:stCondLst>
                              <p:cond delay="3500"/>
                            </p:stCondLst>
                            <p:childTnLst>
                              <p:par>
                                <p:cTn id="41" presetID="55"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1000" fill="hold"/>
                                        <p:tgtEl>
                                          <p:spTgt spid="24"/>
                                        </p:tgtEl>
                                        <p:attrNameLst>
                                          <p:attrName>ppt_w</p:attrName>
                                        </p:attrNameLst>
                                      </p:cBhvr>
                                      <p:tavLst>
                                        <p:tav tm="0">
                                          <p:val>
                                            <p:strVal val="#ppt_w*0.70"/>
                                          </p:val>
                                        </p:tav>
                                        <p:tav tm="100000">
                                          <p:val>
                                            <p:strVal val="#ppt_w"/>
                                          </p:val>
                                        </p:tav>
                                      </p:tavLst>
                                    </p:anim>
                                    <p:anim calcmode="lin" valueType="num">
                                      <p:cBhvr>
                                        <p:cTn id="44" dur="1000" fill="hold"/>
                                        <p:tgtEl>
                                          <p:spTgt spid="24"/>
                                        </p:tgtEl>
                                        <p:attrNameLst>
                                          <p:attrName>ppt_h</p:attrName>
                                        </p:attrNameLst>
                                      </p:cBhvr>
                                      <p:tavLst>
                                        <p:tav tm="0">
                                          <p:val>
                                            <p:strVal val="#ppt_h"/>
                                          </p:val>
                                        </p:tav>
                                        <p:tav tm="100000">
                                          <p:val>
                                            <p:strVal val="#ppt_h"/>
                                          </p:val>
                                        </p:tav>
                                      </p:tavLst>
                                    </p:anim>
                                    <p:animEffect transition="in" filter="fade">
                                      <p:cBhvr>
                                        <p:cTn id="45" dur="1000"/>
                                        <p:tgtEl>
                                          <p:spTgt spid="24"/>
                                        </p:tgtEl>
                                      </p:cBhvr>
                                    </p:animEffect>
                                  </p:childTnLst>
                                </p:cTn>
                              </p:par>
                            </p:childTnLst>
                          </p:cTn>
                        </p:par>
                        <p:par>
                          <p:cTn id="46" fill="hold">
                            <p:stCondLst>
                              <p:cond delay="4500"/>
                            </p:stCondLst>
                            <p:childTnLst>
                              <p:par>
                                <p:cTn id="47" presetID="16" presetClass="entr" presetSubtype="21"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barn(inVertical)">
                                      <p:cBhvr>
                                        <p:cTn id="4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p:bldP spid="24" grpId="0"/>
      <p:bldP spid="43" grpId="0"/>
      <p:bldP spid="2"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4699" y="146485"/>
            <a:ext cx="2339102" cy="523220"/>
          </a:xfrm>
          <a:prstGeom prst="rect">
            <a:avLst/>
          </a:prstGeom>
        </p:spPr>
        <p:txBody>
          <a:bodyPr wrap="none">
            <a:spAutoFit/>
          </a:bodyPr>
          <a:lstStyle/>
          <a:p>
            <a:r>
              <a:rPr lang="zh-CN" altLang="en-US" sz="2800" dirty="0">
                <a:solidFill>
                  <a:schemeClr val="tx1">
                    <a:lumMod val="75000"/>
                    <a:lumOff val="25000"/>
                  </a:schemeClr>
                </a:solidFill>
                <a:latin typeface="Source Han Sans CN Normal" charset="-122"/>
                <a:ea typeface="Source Han Sans CN Normal" charset="-122"/>
                <a:cs typeface="Source Han Sans CN Normal" charset="-122"/>
              </a:rPr>
              <a:t>女生节小游戏</a:t>
            </a:r>
            <a:endParaRPr lang="zh-CN" altLang="en-US" sz="2800" dirty="0">
              <a:solidFill>
                <a:schemeClr val="tx1">
                  <a:lumMod val="75000"/>
                  <a:lumOff val="25000"/>
                </a:schemeClr>
              </a:solidFill>
              <a:latin typeface="Source Han Sans CN Normal" charset="-122"/>
              <a:ea typeface="Source Han Sans CN Normal" charset="-122"/>
              <a:cs typeface="Source Han Sans CN Normal" charset="-122"/>
            </a:endParaRPr>
          </a:p>
        </p:txBody>
      </p:sp>
      <p:sp>
        <p:nvSpPr>
          <p:cNvPr id="3" name="文本框 2"/>
          <p:cNvSpPr txBox="1"/>
          <p:nvPr/>
        </p:nvSpPr>
        <p:spPr>
          <a:xfrm>
            <a:off x="584699" y="597135"/>
            <a:ext cx="2411056" cy="307777"/>
          </a:xfrm>
          <a:prstGeom prst="rect">
            <a:avLst/>
          </a:prstGeom>
          <a:noFill/>
        </p:spPr>
        <p:txBody>
          <a:bodyPr wrap="square" rtlCol="0">
            <a:spAutoFit/>
          </a:bodyPr>
          <a:lstStyle/>
          <a:p>
            <a:pPr algn="dist"/>
            <a:r>
              <a:rPr kumimoji="1" lang="en-US" altLang="zh-CN" sz="1400" dirty="0">
                <a:solidFill>
                  <a:schemeClr val="tx1">
                    <a:lumMod val="65000"/>
                    <a:lumOff val="35000"/>
                  </a:schemeClr>
                </a:solidFill>
                <a:latin typeface="Avenir Next" charset="0"/>
                <a:ea typeface="Avenir Next" charset="0"/>
                <a:cs typeface="Avenir Next" charset="0"/>
              </a:rPr>
              <a:t>Happy</a:t>
            </a:r>
            <a:r>
              <a:rPr kumimoji="1" lang="zh-CN" altLang="en-US" sz="1400" dirty="0">
                <a:solidFill>
                  <a:schemeClr val="tx1">
                    <a:lumMod val="65000"/>
                    <a:lumOff val="35000"/>
                  </a:schemeClr>
                </a:solidFill>
                <a:latin typeface="Avenir Next" charset="0"/>
                <a:ea typeface="Avenir Next" charset="0"/>
                <a:cs typeface="Avenir Next" charset="0"/>
              </a:rPr>
              <a:t> </a:t>
            </a:r>
            <a:r>
              <a:rPr kumimoji="1" lang="en-US" altLang="zh-CN" sz="1400" dirty="0" err="1">
                <a:solidFill>
                  <a:schemeClr val="tx1">
                    <a:lumMod val="65000"/>
                    <a:lumOff val="35000"/>
                  </a:schemeClr>
                </a:solidFill>
                <a:latin typeface="Avenir Next" charset="0"/>
                <a:ea typeface="Avenir Next" charset="0"/>
                <a:cs typeface="Avenir Next" charset="0"/>
              </a:rPr>
              <a:t>gril’s</a:t>
            </a:r>
            <a:r>
              <a:rPr kumimoji="1" lang="en-US" altLang="zh-CN" sz="1400" dirty="0">
                <a:solidFill>
                  <a:schemeClr val="tx1">
                    <a:lumMod val="65000"/>
                    <a:lumOff val="35000"/>
                  </a:schemeClr>
                </a:solidFill>
                <a:latin typeface="Avenir Next" charset="0"/>
                <a:ea typeface="Avenir Next" charset="0"/>
                <a:cs typeface="Avenir Next" charset="0"/>
              </a:rPr>
              <a:t> day</a:t>
            </a:r>
            <a:endParaRPr kumimoji="1" lang="zh-CN" altLang="en-US" sz="1400" dirty="0">
              <a:solidFill>
                <a:schemeClr val="tx1">
                  <a:lumMod val="65000"/>
                  <a:lumOff val="35000"/>
                </a:schemeClr>
              </a:solidFill>
              <a:latin typeface="Avenir Next" charset="0"/>
              <a:ea typeface="Avenir Next" charset="0"/>
              <a:cs typeface="Avenir Next" charset="0"/>
            </a:endParaRPr>
          </a:p>
        </p:txBody>
      </p:sp>
      <p:sp>
        <p:nvSpPr>
          <p:cNvPr id="33" name="文本框 32"/>
          <p:cNvSpPr txBox="1">
            <a:spLocks noChangeArrowheads="1"/>
          </p:cNvSpPr>
          <p:nvPr/>
        </p:nvSpPr>
        <p:spPr bwMode="auto">
          <a:xfrm>
            <a:off x="1547285" y="1633538"/>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还你在心口难开</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nvSpPr>
        <p:spPr>
          <a:xfrm>
            <a:off x="1533976" y="2370664"/>
            <a:ext cx="1521570" cy="400110"/>
          </a:xfrm>
          <a:prstGeom prst="rect">
            <a:avLst/>
          </a:prstGeom>
          <a:noFill/>
        </p:spPr>
        <p:txBody>
          <a:bodyPr wrap="none" rtlCol="0">
            <a:spAutoFit/>
          </a:bodyPr>
          <a:lstStyle/>
          <a:p>
            <a:r>
              <a:rPr kumimoji="1" lang="en-US" altLang="zh-CN" sz="2000" b="1" dirty="0">
                <a:solidFill>
                  <a:srgbClr val="FF3B62"/>
                </a:solidFill>
              </a:rPr>
              <a:t>[</a:t>
            </a:r>
            <a:r>
              <a:rPr kumimoji="1" lang="zh-CN" altLang="en-US" sz="2000" b="1" dirty="0">
                <a:solidFill>
                  <a:srgbClr val="FF3B62"/>
                </a:solidFill>
              </a:rPr>
              <a:t> 游戏道具 </a:t>
            </a:r>
            <a:r>
              <a:rPr kumimoji="1" lang="en-US" altLang="zh-CN" sz="2000" b="1" dirty="0">
                <a:solidFill>
                  <a:srgbClr val="FF3B62"/>
                </a:solidFill>
              </a:rPr>
              <a:t>]</a:t>
            </a:r>
            <a:endParaRPr kumimoji="1" lang="zh-CN" altLang="en-US" sz="2000" b="1" dirty="0">
              <a:solidFill>
                <a:srgbClr val="FF3B62"/>
              </a:solidFill>
            </a:endParaRPr>
          </a:p>
        </p:txBody>
      </p:sp>
      <p:sp>
        <p:nvSpPr>
          <p:cNvPr id="34" name="矩形 33"/>
          <p:cNvSpPr/>
          <p:nvPr/>
        </p:nvSpPr>
        <p:spPr>
          <a:xfrm>
            <a:off x="1533976" y="2798370"/>
            <a:ext cx="5340958" cy="812530"/>
          </a:xfrm>
          <a:prstGeom prst="rect">
            <a:avLst/>
          </a:prstGeom>
        </p:spPr>
        <p:txBody>
          <a:bodyPr wrap="square">
            <a:spAutoFit/>
          </a:bodyPr>
          <a:lstStyle/>
          <a:p>
            <a:pPr>
              <a:lnSpc>
                <a:spcPct val="130000"/>
              </a:lnSpc>
            </a:pPr>
            <a:r>
              <a:rPr lang="zh-CN" altLang="en-US" dirty="0">
                <a:solidFill>
                  <a:schemeClr val="tx1">
                    <a:lumMod val="75000"/>
                    <a:lumOff val="25000"/>
                  </a:schemeClr>
                </a:solidFill>
                <a:latin typeface="Source Han Sans CN Normal" charset="-122"/>
                <a:ea typeface="Source Han Sans CN Normal" charset="-122"/>
                <a:cs typeface="Source Han Sans CN Normal" charset="-122"/>
                <a:sym typeface="宋体" panose="02010600030101010101" pitchFamily="2" charset="-122"/>
              </a:rPr>
              <a:t>写有词语的卡片，贴在额头上，别人能看见，自己看不见。</a:t>
            </a:r>
            <a:endParaRPr lang="zh-CN" altLang="en-US" dirty="0">
              <a:solidFill>
                <a:schemeClr val="tx1">
                  <a:lumMod val="75000"/>
                  <a:lumOff val="25000"/>
                </a:schemeClr>
              </a:solidFill>
              <a:latin typeface="Source Han Sans CN Normal" charset="-122"/>
              <a:ea typeface="Source Han Sans CN Normal" charset="-122"/>
              <a:cs typeface="Source Han Sans CN Normal" charset="-122"/>
              <a:sym typeface="宋体" panose="02010600030101010101" pitchFamily="2" charset="-122"/>
            </a:endParaRPr>
          </a:p>
        </p:txBody>
      </p:sp>
      <p:sp>
        <p:nvSpPr>
          <p:cNvPr id="35" name="文本框 34"/>
          <p:cNvSpPr txBox="1"/>
          <p:nvPr/>
        </p:nvSpPr>
        <p:spPr>
          <a:xfrm>
            <a:off x="1571719" y="3814957"/>
            <a:ext cx="1568058" cy="400110"/>
          </a:xfrm>
          <a:prstGeom prst="rect">
            <a:avLst/>
          </a:prstGeom>
          <a:noFill/>
        </p:spPr>
        <p:txBody>
          <a:bodyPr wrap="none" rtlCol="0">
            <a:spAutoFit/>
          </a:bodyPr>
          <a:lstStyle/>
          <a:p>
            <a:r>
              <a:rPr kumimoji="1" lang="en-US" altLang="zh-CN" sz="2000" b="1" dirty="0">
                <a:solidFill>
                  <a:srgbClr val="FF3B62"/>
                </a:solidFill>
              </a:rPr>
              <a:t>[</a:t>
            </a:r>
            <a:r>
              <a:rPr kumimoji="1" lang="zh-CN" altLang="en-US" sz="2000" b="1" dirty="0">
                <a:solidFill>
                  <a:srgbClr val="FF3B62"/>
                </a:solidFill>
              </a:rPr>
              <a:t> 游戏规则 </a:t>
            </a:r>
            <a:r>
              <a:rPr kumimoji="1" lang="en-US" altLang="zh-CN" sz="2000" b="1" dirty="0">
                <a:solidFill>
                  <a:srgbClr val="FF3B62"/>
                </a:solidFill>
              </a:rPr>
              <a:t>]</a:t>
            </a:r>
            <a:endParaRPr kumimoji="1" lang="zh-CN" altLang="en-US" sz="2000" b="1" dirty="0">
              <a:solidFill>
                <a:srgbClr val="FF3B62"/>
              </a:solidFill>
            </a:endParaRPr>
          </a:p>
        </p:txBody>
      </p:sp>
      <p:sp>
        <p:nvSpPr>
          <p:cNvPr id="36" name="矩形 35"/>
          <p:cNvSpPr/>
          <p:nvPr/>
        </p:nvSpPr>
        <p:spPr>
          <a:xfrm>
            <a:off x="1547285" y="4271683"/>
            <a:ext cx="6096000" cy="1172629"/>
          </a:xfrm>
          <a:prstGeom prst="rect">
            <a:avLst/>
          </a:prstGeom>
        </p:spPr>
        <p:txBody>
          <a:bodyPr wrap="square">
            <a:spAutoFit/>
          </a:bodyPr>
          <a:lstStyle/>
          <a:p>
            <a:pPr>
              <a:lnSpc>
                <a:spcPct val="130000"/>
              </a:lnSpc>
            </a:pPr>
            <a:r>
              <a:rPr lang="en-US" altLang="zh-CN" dirty="0">
                <a:solidFill>
                  <a:schemeClr val="tx1">
                    <a:lumMod val="75000"/>
                    <a:lumOff val="25000"/>
                  </a:schemeClr>
                </a:solidFill>
                <a:latin typeface="Source Han Sans CN Normal" charset="-122"/>
                <a:ea typeface="Source Han Sans CN Normal" charset="-122"/>
                <a:cs typeface="Source Han Sans CN Normal" charset="-122"/>
              </a:rPr>
              <a:t>1</a:t>
            </a:r>
            <a:r>
              <a:rPr lang="zh-CN" altLang="en-US" dirty="0">
                <a:solidFill>
                  <a:schemeClr val="tx1">
                    <a:lumMod val="75000"/>
                    <a:lumOff val="25000"/>
                  </a:schemeClr>
                </a:solidFill>
                <a:latin typeface="Source Han Sans CN Normal" charset="-122"/>
                <a:ea typeface="Source Han Sans CN Normal" charset="-122"/>
                <a:cs typeface="Source Han Sans CN Normal" charset="-122"/>
              </a:rPr>
              <a:t>、分</a:t>
            </a:r>
            <a:r>
              <a:rPr lang="en-US" altLang="zh-CN" dirty="0">
                <a:solidFill>
                  <a:schemeClr val="tx1">
                    <a:lumMod val="75000"/>
                    <a:lumOff val="25000"/>
                  </a:schemeClr>
                </a:solidFill>
                <a:latin typeface="Source Han Sans CN Normal" charset="-122"/>
                <a:ea typeface="Source Han Sans CN Normal" charset="-122"/>
                <a:cs typeface="Source Han Sans CN Normal" charset="-122"/>
              </a:rPr>
              <a:t>2</a:t>
            </a:r>
            <a:r>
              <a:rPr lang="zh-CN" altLang="en-US" dirty="0">
                <a:solidFill>
                  <a:schemeClr val="tx1">
                    <a:lumMod val="75000"/>
                    <a:lumOff val="25000"/>
                  </a:schemeClr>
                </a:solidFill>
                <a:latin typeface="Source Han Sans CN Normal" charset="-122"/>
                <a:ea typeface="Source Han Sans CN Normal" charset="-122"/>
                <a:cs typeface="Source Han Sans CN Normal" charset="-122"/>
              </a:rPr>
              <a:t>队进行</a:t>
            </a:r>
            <a:r>
              <a:rPr lang="en-US" altLang="zh-CN" dirty="0">
                <a:solidFill>
                  <a:schemeClr val="tx1">
                    <a:lumMod val="75000"/>
                    <a:lumOff val="25000"/>
                  </a:schemeClr>
                </a:solidFill>
                <a:latin typeface="Source Han Sans CN Normal" charset="-122"/>
                <a:ea typeface="Source Han Sans CN Normal" charset="-122"/>
                <a:cs typeface="Source Han Sans CN Normal" charset="-122"/>
              </a:rPr>
              <a:t>PK</a:t>
            </a:r>
            <a:r>
              <a:rPr lang="zh-CN" altLang="en-US" dirty="0">
                <a:solidFill>
                  <a:schemeClr val="tx1">
                    <a:lumMod val="75000"/>
                    <a:lumOff val="25000"/>
                  </a:schemeClr>
                </a:solidFill>
                <a:latin typeface="Source Han Sans CN Normal" charset="-122"/>
                <a:ea typeface="Source Han Sans CN Normal" charset="-122"/>
                <a:cs typeface="Source Han Sans CN Normal" charset="-122"/>
              </a:rPr>
              <a:t>，每队</a:t>
            </a:r>
            <a:r>
              <a:rPr lang="en-US" altLang="zh-CN" dirty="0">
                <a:solidFill>
                  <a:schemeClr val="tx1">
                    <a:lumMod val="75000"/>
                    <a:lumOff val="25000"/>
                  </a:schemeClr>
                </a:solidFill>
                <a:latin typeface="Source Han Sans CN Normal" charset="-122"/>
                <a:ea typeface="Source Han Sans CN Normal" charset="-122"/>
                <a:cs typeface="Source Han Sans CN Normal" charset="-122"/>
              </a:rPr>
              <a:t>3</a:t>
            </a:r>
            <a:r>
              <a:rPr lang="zh-CN" altLang="en-US" dirty="0">
                <a:solidFill>
                  <a:schemeClr val="tx1">
                    <a:lumMod val="75000"/>
                    <a:lumOff val="25000"/>
                  </a:schemeClr>
                </a:solidFill>
                <a:latin typeface="Source Han Sans CN Normal" charset="-122"/>
                <a:ea typeface="Source Han Sans CN Normal" charset="-122"/>
                <a:cs typeface="Source Han Sans CN Normal" charset="-122"/>
              </a:rPr>
              <a:t>人参赛；所有人均不能向参加游</a:t>
            </a:r>
            <a:endParaRPr lang="zh-CN" altLang="en-US" dirty="0">
              <a:solidFill>
                <a:schemeClr val="tx1">
                  <a:lumMod val="75000"/>
                  <a:lumOff val="25000"/>
                </a:schemeClr>
              </a:solidFill>
              <a:latin typeface="Source Han Sans CN Normal" charset="-122"/>
              <a:ea typeface="Source Han Sans CN Normal" charset="-122"/>
              <a:cs typeface="Source Han Sans CN Normal" charset="-122"/>
            </a:endParaRPr>
          </a:p>
          <a:p>
            <a:pPr>
              <a:lnSpc>
                <a:spcPct val="130000"/>
              </a:lnSpc>
            </a:pPr>
            <a:r>
              <a:rPr lang="zh-CN" altLang="en-US" dirty="0">
                <a:solidFill>
                  <a:schemeClr val="tx1">
                    <a:lumMod val="75000"/>
                    <a:lumOff val="25000"/>
                  </a:schemeClr>
                </a:solidFill>
                <a:latin typeface="Source Han Sans CN Normal" charset="-122"/>
                <a:ea typeface="Source Han Sans CN Normal" charset="-122"/>
                <a:cs typeface="Source Han Sans CN Normal" charset="-122"/>
              </a:rPr>
              <a:t>戏的其他人明确讲出他人卡片的内容。故意透漏他人卡片确实内容的人淘汰。</a:t>
            </a:r>
            <a:endParaRPr lang="zh-CN" altLang="en-US" dirty="0">
              <a:solidFill>
                <a:schemeClr val="tx1">
                  <a:lumMod val="75000"/>
                  <a:lumOff val="25000"/>
                </a:schemeClr>
              </a:solidFill>
              <a:latin typeface="Source Han Sans CN Normal" charset="-122"/>
              <a:ea typeface="Source Han Sans CN Normal" charset="-122"/>
              <a:cs typeface="Source Han Sans CN Normal" charset="-122"/>
            </a:endParaRPr>
          </a:p>
        </p:txBody>
      </p:sp>
      <p:pic>
        <p:nvPicPr>
          <p:cNvPr id="37" name="图片 36"/>
          <p:cNvPicPr>
            <a:picLocks noChangeAspect="1"/>
          </p:cNvPicPr>
          <p:nvPr/>
        </p:nvPicPr>
        <p:blipFill rotWithShape="1">
          <a:blip r:embed="rId1"/>
          <a:srcRect/>
          <a:stretch>
            <a:fillRect/>
          </a:stretch>
        </p:blipFill>
        <p:spPr>
          <a:xfrm>
            <a:off x="7450666" y="2061956"/>
            <a:ext cx="4094195" cy="218141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advTm="5000">
        <p14:warp dir="in"/>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3">
                                            <p:txEl>
                                              <p:pRg st="0" end="0"/>
                                            </p:txEl>
                                          </p:spTgt>
                                        </p:tgtEl>
                                        <p:attrNameLst>
                                          <p:attrName>style.visibility</p:attrName>
                                        </p:attrNameLst>
                                      </p:cBhvr>
                                      <p:to>
                                        <p:strVal val="visible"/>
                                      </p:to>
                                    </p:set>
                                    <p:anim calcmode="lin" valueType="num">
                                      <p:cBhvr>
                                        <p:cTn id="7" dur="500" fill="hold"/>
                                        <p:tgtEl>
                                          <p:spTgt spid="3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3">
                                            <p:txEl>
                                              <p:pRg st="0" end="0"/>
                                            </p:txEl>
                                          </p:spTgt>
                                        </p:tgtEl>
                                      </p:cBhvr>
                                    </p:animEffect>
                                  </p:childTnLst>
                                </p:cTn>
                              </p:par>
                            </p:childTnLst>
                          </p:cTn>
                        </p:par>
                        <p:par>
                          <p:cTn id="12" fill="hold">
                            <p:stCondLst>
                              <p:cond delay="800"/>
                            </p:stCondLst>
                            <p:childTnLst>
                              <p:par>
                                <p:cTn id="13" presetID="2" presetClass="entr" presetSubtype="8" decel="5000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0-#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par>
                                <p:cTn id="17" presetID="42" presetClass="entr" presetSubtype="0" fill="hold" grpId="0" nodeType="withEffect">
                                  <p:stCondLst>
                                    <p:cond delay="50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1000"/>
                                        <p:tgtEl>
                                          <p:spTgt spid="34"/>
                                        </p:tgtEl>
                                      </p:cBhvr>
                                    </p:animEffect>
                                    <p:anim calcmode="lin" valueType="num">
                                      <p:cBhvr>
                                        <p:cTn id="20" dur="1000" fill="hold"/>
                                        <p:tgtEl>
                                          <p:spTgt spid="34"/>
                                        </p:tgtEl>
                                        <p:attrNameLst>
                                          <p:attrName>ppt_x</p:attrName>
                                        </p:attrNameLst>
                                      </p:cBhvr>
                                      <p:tavLst>
                                        <p:tav tm="0">
                                          <p:val>
                                            <p:strVal val="#ppt_x"/>
                                          </p:val>
                                        </p:tav>
                                        <p:tav tm="100000">
                                          <p:val>
                                            <p:strVal val="#ppt_x"/>
                                          </p:val>
                                        </p:tav>
                                      </p:tavLst>
                                    </p:anim>
                                    <p:anim calcmode="lin" valueType="num">
                                      <p:cBhvr>
                                        <p:cTn id="21" dur="1000" fill="hold"/>
                                        <p:tgtEl>
                                          <p:spTgt spid="34"/>
                                        </p:tgtEl>
                                        <p:attrNameLst>
                                          <p:attrName>ppt_y</p:attrName>
                                        </p:attrNameLst>
                                      </p:cBhvr>
                                      <p:tavLst>
                                        <p:tav tm="0">
                                          <p:val>
                                            <p:strVal val="#ppt_y+.1"/>
                                          </p:val>
                                        </p:tav>
                                        <p:tav tm="100000">
                                          <p:val>
                                            <p:strVal val="#ppt_y"/>
                                          </p:val>
                                        </p:tav>
                                      </p:tavLst>
                                    </p:anim>
                                  </p:childTnLst>
                                </p:cTn>
                              </p:par>
                            </p:childTnLst>
                          </p:cTn>
                        </p:par>
                        <p:par>
                          <p:cTn id="22" fill="hold">
                            <p:stCondLst>
                              <p:cond delay="1800"/>
                            </p:stCondLst>
                            <p:childTnLst>
                              <p:par>
                                <p:cTn id="23" presetID="2" presetClass="entr" presetSubtype="8" decel="50000"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1000" fill="hold"/>
                                        <p:tgtEl>
                                          <p:spTgt spid="35"/>
                                        </p:tgtEl>
                                        <p:attrNameLst>
                                          <p:attrName>ppt_x</p:attrName>
                                        </p:attrNameLst>
                                      </p:cBhvr>
                                      <p:tavLst>
                                        <p:tav tm="0">
                                          <p:val>
                                            <p:strVal val="0-#ppt_w/2"/>
                                          </p:val>
                                        </p:tav>
                                        <p:tav tm="100000">
                                          <p:val>
                                            <p:strVal val="#ppt_x"/>
                                          </p:val>
                                        </p:tav>
                                      </p:tavLst>
                                    </p:anim>
                                    <p:anim calcmode="lin" valueType="num">
                                      <p:cBhvr additive="base">
                                        <p:cTn id="26" dur="1000" fill="hold"/>
                                        <p:tgtEl>
                                          <p:spTgt spid="35"/>
                                        </p:tgtEl>
                                        <p:attrNameLst>
                                          <p:attrName>ppt_y</p:attrName>
                                        </p:attrNameLst>
                                      </p:cBhvr>
                                      <p:tavLst>
                                        <p:tav tm="0">
                                          <p:val>
                                            <p:strVal val="#ppt_y"/>
                                          </p:val>
                                        </p:tav>
                                        <p:tav tm="100000">
                                          <p:val>
                                            <p:strVal val="#ppt_y"/>
                                          </p:val>
                                        </p:tav>
                                      </p:tavLst>
                                    </p:anim>
                                  </p:childTnLst>
                                </p:cTn>
                              </p:par>
                              <p:par>
                                <p:cTn id="27" presetID="42" presetClass="entr" presetSubtype="0" fill="hold" grpId="0" nodeType="withEffect">
                                  <p:stCondLst>
                                    <p:cond delay="50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2800"/>
                            </p:stCondLst>
                            <p:childTnLst>
                              <p:par>
                                <p:cTn id="33" presetID="42" presetClass="entr" presetSubtype="0"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1000"/>
                                        <p:tgtEl>
                                          <p:spTgt spid="37"/>
                                        </p:tgtEl>
                                      </p:cBhvr>
                                    </p:animEffect>
                                    <p:anim calcmode="lin" valueType="num">
                                      <p:cBhvr>
                                        <p:cTn id="36" dur="1000" fill="hold"/>
                                        <p:tgtEl>
                                          <p:spTgt spid="37"/>
                                        </p:tgtEl>
                                        <p:attrNameLst>
                                          <p:attrName>ppt_x</p:attrName>
                                        </p:attrNameLst>
                                      </p:cBhvr>
                                      <p:tavLst>
                                        <p:tav tm="0">
                                          <p:val>
                                            <p:strVal val="#ppt_x"/>
                                          </p:val>
                                        </p:tav>
                                        <p:tav tm="100000">
                                          <p:val>
                                            <p:strVal val="#ppt_x"/>
                                          </p:val>
                                        </p:tav>
                                      </p:tavLst>
                                    </p:anim>
                                    <p:anim calcmode="lin" valueType="num">
                                      <p:cBhvr>
                                        <p:cTn id="3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bldP spid="5"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4699" y="146485"/>
            <a:ext cx="2339102" cy="523220"/>
          </a:xfrm>
          <a:prstGeom prst="rect">
            <a:avLst/>
          </a:prstGeom>
        </p:spPr>
        <p:txBody>
          <a:bodyPr wrap="none">
            <a:spAutoFit/>
          </a:bodyPr>
          <a:lstStyle/>
          <a:p>
            <a:r>
              <a:rPr lang="zh-CN" altLang="en-US" sz="2800" dirty="0">
                <a:solidFill>
                  <a:schemeClr val="tx1">
                    <a:lumMod val="75000"/>
                    <a:lumOff val="25000"/>
                  </a:schemeClr>
                </a:solidFill>
                <a:latin typeface="Source Han Sans CN Normal" charset="-122"/>
                <a:ea typeface="Source Han Sans CN Normal" charset="-122"/>
                <a:cs typeface="Source Han Sans CN Normal" charset="-122"/>
              </a:rPr>
              <a:t>女生节小游戏</a:t>
            </a:r>
            <a:endParaRPr lang="zh-CN" altLang="en-US" sz="2800" dirty="0">
              <a:solidFill>
                <a:schemeClr val="tx1">
                  <a:lumMod val="75000"/>
                  <a:lumOff val="25000"/>
                </a:schemeClr>
              </a:solidFill>
              <a:latin typeface="Source Han Sans CN Normal" charset="-122"/>
              <a:ea typeface="Source Han Sans CN Normal" charset="-122"/>
              <a:cs typeface="Source Han Sans CN Normal" charset="-122"/>
            </a:endParaRPr>
          </a:p>
        </p:txBody>
      </p:sp>
      <p:sp>
        <p:nvSpPr>
          <p:cNvPr id="3" name="文本框 2"/>
          <p:cNvSpPr txBox="1"/>
          <p:nvPr/>
        </p:nvSpPr>
        <p:spPr>
          <a:xfrm>
            <a:off x="584699" y="597135"/>
            <a:ext cx="2411056" cy="307777"/>
          </a:xfrm>
          <a:prstGeom prst="rect">
            <a:avLst/>
          </a:prstGeom>
          <a:noFill/>
        </p:spPr>
        <p:txBody>
          <a:bodyPr wrap="square" rtlCol="0">
            <a:spAutoFit/>
          </a:bodyPr>
          <a:lstStyle/>
          <a:p>
            <a:pPr algn="dist"/>
            <a:r>
              <a:rPr kumimoji="1" lang="en-US" altLang="zh-CN" sz="1400" dirty="0">
                <a:solidFill>
                  <a:schemeClr val="tx1">
                    <a:lumMod val="65000"/>
                    <a:lumOff val="35000"/>
                  </a:schemeClr>
                </a:solidFill>
                <a:latin typeface="Avenir Next" charset="0"/>
                <a:ea typeface="Avenir Next" charset="0"/>
                <a:cs typeface="Avenir Next" charset="0"/>
              </a:rPr>
              <a:t>Happy</a:t>
            </a:r>
            <a:r>
              <a:rPr kumimoji="1" lang="zh-CN" altLang="en-US" sz="1400" dirty="0">
                <a:solidFill>
                  <a:schemeClr val="tx1">
                    <a:lumMod val="65000"/>
                    <a:lumOff val="35000"/>
                  </a:schemeClr>
                </a:solidFill>
                <a:latin typeface="Avenir Next" charset="0"/>
                <a:ea typeface="Avenir Next" charset="0"/>
                <a:cs typeface="Avenir Next" charset="0"/>
              </a:rPr>
              <a:t> </a:t>
            </a:r>
            <a:r>
              <a:rPr kumimoji="1" lang="en-US" altLang="zh-CN" sz="1400" dirty="0" err="1">
                <a:solidFill>
                  <a:schemeClr val="tx1">
                    <a:lumMod val="65000"/>
                    <a:lumOff val="35000"/>
                  </a:schemeClr>
                </a:solidFill>
                <a:latin typeface="Avenir Next" charset="0"/>
                <a:ea typeface="Avenir Next" charset="0"/>
                <a:cs typeface="Avenir Next" charset="0"/>
              </a:rPr>
              <a:t>gril’s</a:t>
            </a:r>
            <a:r>
              <a:rPr kumimoji="1" lang="en-US" altLang="zh-CN" sz="1400" dirty="0">
                <a:solidFill>
                  <a:schemeClr val="tx1">
                    <a:lumMod val="65000"/>
                    <a:lumOff val="35000"/>
                  </a:schemeClr>
                </a:solidFill>
                <a:latin typeface="Avenir Next" charset="0"/>
                <a:ea typeface="Avenir Next" charset="0"/>
                <a:cs typeface="Avenir Next" charset="0"/>
              </a:rPr>
              <a:t> day</a:t>
            </a:r>
            <a:endParaRPr kumimoji="1" lang="zh-CN" altLang="en-US" sz="1400" dirty="0">
              <a:solidFill>
                <a:schemeClr val="tx1">
                  <a:lumMod val="65000"/>
                  <a:lumOff val="35000"/>
                </a:schemeClr>
              </a:solidFill>
              <a:latin typeface="Avenir Next" charset="0"/>
              <a:ea typeface="Avenir Next" charset="0"/>
              <a:cs typeface="Avenir Next" charset="0"/>
            </a:endParaRPr>
          </a:p>
        </p:txBody>
      </p:sp>
      <p:sp>
        <p:nvSpPr>
          <p:cNvPr id="35" name="文本框 34"/>
          <p:cNvSpPr txBox="1"/>
          <p:nvPr/>
        </p:nvSpPr>
        <p:spPr>
          <a:xfrm>
            <a:off x="1233052" y="1879798"/>
            <a:ext cx="1568058" cy="400110"/>
          </a:xfrm>
          <a:prstGeom prst="rect">
            <a:avLst/>
          </a:prstGeom>
          <a:noFill/>
        </p:spPr>
        <p:txBody>
          <a:bodyPr wrap="none" rtlCol="0">
            <a:spAutoFit/>
          </a:bodyPr>
          <a:lstStyle/>
          <a:p>
            <a:r>
              <a:rPr kumimoji="1" lang="en-US" altLang="zh-CN" sz="2000" b="1" dirty="0">
                <a:solidFill>
                  <a:srgbClr val="FF3B62"/>
                </a:solidFill>
              </a:rPr>
              <a:t>[</a:t>
            </a:r>
            <a:r>
              <a:rPr kumimoji="1" lang="zh-CN" altLang="en-US" sz="2000" b="1" dirty="0">
                <a:solidFill>
                  <a:srgbClr val="FF3B62"/>
                </a:solidFill>
              </a:rPr>
              <a:t> 游戏规则 </a:t>
            </a:r>
            <a:r>
              <a:rPr kumimoji="1" lang="en-US" altLang="zh-CN" sz="2000" b="1" dirty="0">
                <a:solidFill>
                  <a:srgbClr val="FF3B62"/>
                </a:solidFill>
              </a:rPr>
              <a:t>]</a:t>
            </a:r>
            <a:endParaRPr kumimoji="1" lang="zh-CN" altLang="en-US" sz="2000" b="1" dirty="0">
              <a:solidFill>
                <a:srgbClr val="FF3B62"/>
              </a:solidFill>
            </a:endParaRPr>
          </a:p>
        </p:txBody>
      </p:sp>
      <p:sp>
        <p:nvSpPr>
          <p:cNvPr id="4" name="矩形 3"/>
          <p:cNvSpPr/>
          <p:nvPr/>
        </p:nvSpPr>
        <p:spPr>
          <a:xfrm>
            <a:off x="1218133" y="2586924"/>
            <a:ext cx="6096000" cy="1172629"/>
          </a:xfrm>
          <a:prstGeom prst="rect">
            <a:avLst/>
          </a:prstGeom>
        </p:spPr>
        <p:txBody>
          <a:bodyPr wrap="square">
            <a:spAutoFit/>
          </a:bodyPr>
          <a:lstStyle/>
          <a:p>
            <a:pPr>
              <a:lnSpc>
                <a:spcPct val="130000"/>
              </a:lnSpc>
            </a:pPr>
            <a:r>
              <a:rPr lang="en-US" altLang="zh-CN" dirty="0">
                <a:solidFill>
                  <a:schemeClr val="tx1">
                    <a:lumMod val="75000"/>
                    <a:lumOff val="25000"/>
                  </a:schemeClr>
                </a:solidFill>
                <a:latin typeface="Source Han Sans CN Normal" charset="-122"/>
                <a:ea typeface="Source Han Sans CN Normal" charset="-122"/>
                <a:cs typeface="Source Han Sans CN Normal" charset="-122"/>
              </a:rPr>
              <a:t>2</a:t>
            </a:r>
            <a:r>
              <a:rPr lang="zh-CN" altLang="en-US" dirty="0">
                <a:solidFill>
                  <a:schemeClr val="tx1">
                    <a:lumMod val="75000"/>
                    <a:lumOff val="25000"/>
                  </a:schemeClr>
                </a:solidFill>
                <a:latin typeface="Source Han Sans CN Normal" charset="-122"/>
                <a:ea typeface="Source Han Sans CN Normal" charset="-122"/>
                <a:cs typeface="Source Han Sans CN Normal" charset="-122"/>
              </a:rPr>
              <a:t>、两队队员自由选择使用何种方式诱使对方队员说出对方头上的词语或作出动作，注：必须正面回答问题，</a:t>
            </a:r>
            <a:endParaRPr lang="zh-CN" altLang="en-US" dirty="0">
              <a:solidFill>
                <a:schemeClr val="tx1">
                  <a:lumMod val="75000"/>
                  <a:lumOff val="25000"/>
                </a:schemeClr>
              </a:solidFill>
              <a:latin typeface="Source Han Sans CN Normal" charset="-122"/>
              <a:ea typeface="Source Han Sans CN Normal" charset="-122"/>
              <a:cs typeface="Source Han Sans CN Normal" charset="-122"/>
            </a:endParaRPr>
          </a:p>
          <a:p>
            <a:pPr>
              <a:lnSpc>
                <a:spcPct val="130000"/>
              </a:lnSpc>
            </a:pPr>
            <a:r>
              <a:rPr lang="zh-CN" altLang="en-US" dirty="0">
                <a:solidFill>
                  <a:schemeClr val="tx1">
                    <a:lumMod val="75000"/>
                    <a:lumOff val="25000"/>
                  </a:schemeClr>
                </a:solidFill>
                <a:latin typeface="Source Han Sans CN Normal" charset="-122"/>
                <a:ea typeface="Source Han Sans CN Normal" charset="-122"/>
                <a:cs typeface="Source Han Sans CN Normal" charset="-122"/>
              </a:rPr>
              <a:t>不能故意回避；</a:t>
            </a:r>
            <a:endParaRPr lang="zh-CN" altLang="en-US" dirty="0">
              <a:solidFill>
                <a:schemeClr val="tx1">
                  <a:lumMod val="75000"/>
                  <a:lumOff val="25000"/>
                </a:schemeClr>
              </a:solidFill>
              <a:latin typeface="Source Han Sans CN Normal" charset="-122"/>
              <a:ea typeface="Source Han Sans CN Normal" charset="-122"/>
              <a:cs typeface="Source Han Sans CN Normal" charset="-122"/>
            </a:endParaRPr>
          </a:p>
        </p:txBody>
      </p:sp>
      <p:sp>
        <p:nvSpPr>
          <p:cNvPr id="6" name="矩形 5"/>
          <p:cNvSpPr/>
          <p:nvPr/>
        </p:nvSpPr>
        <p:spPr>
          <a:xfrm>
            <a:off x="1218133" y="3916676"/>
            <a:ext cx="6096000" cy="1172629"/>
          </a:xfrm>
          <a:prstGeom prst="rect">
            <a:avLst/>
          </a:prstGeom>
        </p:spPr>
        <p:txBody>
          <a:bodyPr wrap="square">
            <a:spAutoFit/>
          </a:bodyPr>
          <a:lstStyle/>
          <a:p>
            <a:pPr>
              <a:lnSpc>
                <a:spcPct val="130000"/>
              </a:lnSpc>
            </a:pPr>
            <a:r>
              <a:rPr lang="en-US" altLang="zh-CN" dirty="0">
                <a:solidFill>
                  <a:schemeClr val="tx1">
                    <a:lumMod val="75000"/>
                    <a:lumOff val="25000"/>
                  </a:schemeClr>
                </a:solidFill>
                <a:latin typeface="Source Han Sans CN Normal" charset="-122"/>
                <a:ea typeface="Source Han Sans CN Normal" charset="-122"/>
                <a:cs typeface="Source Han Sans CN Normal" charset="-122"/>
              </a:rPr>
              <a:t>3</a:t>
            </a:r>
            <a:r>
              <a:rPr lang="zh-CN" altLang="en-US" dirty="0">
                <a:solidFill>
                  <a:schemeClr val="tx1">
                    <a:lumMod val="75000"/>
                    <a:lumOff val="25000"/>
                  </a:schemeClr>
                </a:solidFill>
                <a:latin typeface="Source Han Sans CN Normal" charset="-122"/>
                <a:ea typeface="Source Han Sans CN Normal" charset="-122"/>
                <a:cs typeface="Source Han Sans CN Normal" charset="-122"/>
              </a:rPr>
              <a:t>、说出自己头上原词或作出星号标记的动作的人淘汰。注：必须说出头上的原词，同义词不算，有星号标记</a:t>
            </a:r>
            <a:endParaRPr lang="zh-CN" altLang="en-US" dirty="0">
              <a:solidFill>
                <a:schemeClr val="tx1">
                  <a:lumMod val="75000"/>
                  <a:lumOff val="25000"/>
                </a:schemeClr>
              </a:solidFill>
              <a:latin typeface="Source Han Sans CN Normal" charset="-122"/>
              <a:ea typeface="Source Han Sans CN Normal" charset="-122"/>
              <a:cs typeface="Source Han Sans CN Normal" charset="-122"/>
            </a:endParaRPr>
          </a:p>
          <a:p>
            <a:pPr>
              <a:lnSpc>
                <a:spcPct val="130000"/>
              </a:lnSpc>
            </a:pPr>
            <a:r>
              <a:rPr lang="zh-CN" altLang="en-US" dirty="0">
                <a:solidFill>
                  <a:schemeClr val="tx1">
                    <a:lumMod val="75000"/>
                    <a:lumOff val="25000"/>
                  </a:schemeClr>
                </a:solidFill>
                <a:latin typeface="Source Han Sans CN Normal" charset="-122"/>
                <a:ea typeface="Source Han Sans CN Normal" charset="-122"/>
                <a:cs typeface="Source Han Sans CN Normal" charset="-122"/>
              </a:rPr>
              <a:t>的词是动作词，做出标示动作； </a:t>
            </a:r>
            <a:endParaRPr lang="zh-CN" altLang="en-US" dirty="0">
              <a:solidFill>
                <a:schemeClr val="tx1">
                  <a:lumMod val="75000"/>
                  <a:lumOff val="25000"/>
                </a:schemeClr>
              </a:solidFill>
              <a:latin typeface="Source Han Sans CN Normal" charset="-122"/>
              <a:ea typeface="Source Han Sans CN Normal" charset="-122"/>
              <a:cs typeface="Source Han Sans CN Normal" charset="-122"/>
            </a:endParaRPr>
          </a:p>
        </p:txBody>
      </p:sp>
      <p:pic>
        <p:nvPicPr>
          <p:cNvPr id="7" name="图片 6"/>
          <p:cNvPicPr>
            <a:picLocks noChangeAspect="1"/>
          </p:cNvPicPr>
          <p:nvPr/>
        </p:nvPicPr>
        <p:blipFill rotWithShape="1">
          <a:blip r:embed="rId1"/>
          <a:srcRect/>
          <a:stretch>
            <a:fillRect/>
          </a:stretch>
        </p:blipFill>
        <p:spPr>
          <a:xfrm>
            <a:off x="7645648" y="1718205"/>
            <a:ext cx="3513419" cy="351341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advTm="5000">
        <p14:warp dir="in"/>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4" decel="50000" fill="hold" grpId="0" nodeType="with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decel="50000" fill="hold" grpId="0" nodeType="withEffect">
                                  <p:stCondLst>
                                    <p:cond delay="10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ppt_x"/>
                                          </p:val>
                                        </p:tav>
                                        <p:tav tm="100000">
                                          <p:val>
                                            <p:strVal val="#ppt_x"/>
                                          </p:val>
                                        </p:tav>
                                      </p:tavLst>
                                    </p:anim>
                                    <p:anim calcmode="lin" valueType="num">
                                      <p:cBhvr additive="base">
                                        <p:cTn id="16" dur="100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5"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4699" y="146485"/>
            <a:ext cx="2339102" cy="523220"/>
          </a:xfrm>
          <a:prstGeom prst="rect">
            <a:avLst/>
          </a:prstGeom>
        </p:spPr>
        <p:txBody>
          <a:bodyPr wrap="none">
            <a:spAutoFit/>
          </a:bodyPr>
          <a:lstStyle/>
          <a:p>
            <a:r>
              <a:rPr lang="zh-CN" altLang="en-US" sz="2800" dirty="0">
                <a:solidFill>
                  <a:schemeClr val="tx1">
                    <a:lumMod val="75000"/>
                    <a:lumOff val="25000"/>
                  </a:schemeClr>
                </a:solidFill>
                <a:latin typeface="Source Han Sans CN Normal" charset="-122"/>
                <a:ea typeface="Source Han Sans CN Normal" charset="-122"/>
                <a:cs typeface="Source Han Sans CN Normal" charset="-122"/>
              </a:rPr>
              <a:t>女生节小游戏</a:t>
            </a:r>
            <a:endParaRPr lang="zh-CN" altLang="en-US" sz="2800" dirty="0">
              <a:solidFill>
                <a:schemeClr val="tx1">
                  <a:lumMod val="75000"/>
                  <a:lumOff val="25000"/>
                </a:schemeClr>
              </a:solidFill>
              <a:latin typeface="Source Han Sans CN Normal" charset="-122"/>
              <a:ea typeface="Source Han Sans CN Normal" charset="-122"/>
              <a:cs typeface="Source Han Sans CN Normal" charset="-122"/>
            </a:endParaRPr>
          </a:p>
        </p:txBody>
      </p:sp>
      <p:sp>
        <p:nvSpPr>
          <p:cNvPr id="3" name="文本框 2"/>
          <p:cNvSpPr txBox="1"/>
          <p:nvPr/>
        </p:nvSpPr>
        <p:spPr>
          <a:xfrm>
            <a:off x="584699" y="597135"/>
            <a:ext cx="2411056" cy="307777"/>
          </a:xfrm>
          <a:prstGeom prst="rect">
            <a:avLst/>
          </a:prstGeom>
          <a:noFill/>
        </p:spPr>
        <p:txBody>
          <a:bodyPr wrap="square" rtlCol="0">
            <a:spAutoFit/>
          </a:bodyPr>
          <a:lstStyle/>
          <a:p>
            <a:pPr algn="dist"/>
            <a:r>
              <a:rPr kumimoji="1" lang="en-US" altLang="zh-CN" sz="1400" dirty="0">
                <a:solidFill>
                  <a:schemeClr val="tx1">
                    <a:lumMod val="65000"/>
                    <a:lumOff val="35000"/>
                  </a:schemeClr>
                </a:solidFill>
                <a:latin typeface="Avenir Next" charset="0"/>
                <a:ea typeface="Avenir Next" charset="0"/>
                <a:cs typeface="Avenir Next" charset="0"/>
              </a:rPr>
              <a:t>Happy</a:t>
            </a:r>
            <a:r>
              <a:rPr kumimoji="1" lang="zh-CN" altLang="en-US" sz="1400" dirty="0">
                <a:solidFill>
                  <a:schemeClr val="tx1">
                    <a:lumMod val="65000"/>
                    <a:lumOff val="35000"/>
                  </a:schemeClr>
                </a:solidFill>
                <a:latin typeface="Avenir Next" charset="0"/>
                <a:ea typeface="Avenir Next" charset="0"/>
                <a:cs typeface="Avenir Next" charset="0"/>
              </a:rPr>
              <a:t> </a:t>
            </a:r>
            <a:r>
              <a:rPr kumimoji="1" lang="en-US" altLang="zh-CN" sz="1400" dirty="0" err="1">
                <a:solidFill>
                  <a:schemeClr val="tx1">
                    <a:lumMod val="65000"/>
                    <a:lumOff val="35000"/>
                  </a:schemeClr>
                </a:solidFill>
                <a:latin typeface="Avenir Next" charset="0"/>
                <a:ea typeface="Avenir Next" charset="0"/>
                <a:cs typeface="Avenir Next" charset="0"/>
              </a:rPr>
              <a:t>gril’s</a:t>
            </a:r>
            <a:r>
              <a:rPr kumimoji="1" lang="en-US" altLang="zh-CN" sz="1400" dirty="0">
                <a:solidFill>
                  <a:schemeClr val="tx1">
                    <a:lumMod val="65000"/>
                    <a:lumOff val="35000"/>
                  </a:schemeClr>
                </a:solidFill>
                <a:latin typeface="Avenir Next" charset="0"/>
                <a:ea typeface="Avenir Next" charset="0"/>
                <a:cs typeface="Avenir Next" charset="0"/>
              </a:rPr>
              <a:t> day</a:t>
            </a:r>
            <a:endParaRPr kumimoji="1" lang="zh-CN" altLang="en-US" sz="1400" dirty="0">
              <a:solidFill>
                <a:schemeClr val="tx1">
                  <a:lumMod val="65000"/>
                  <a:lumOff val="35000"/>
                </a:schemeClr>
              </a:solidFill>
              <a:latin typeface="Avenir Next" charset="0"/>
              <a:ea typeface="Avenir Next" charset="0"/>
              <a:cs typeface="Avenir Next" charset="0"/>
            </a:endParaRPr>
          </a:p>
        </p:txBody>
      </p:sp>
      <p:sp>
        <p:nvSpPr>
          <p:cNvPr id="35" name="文本框 34"/>
          <p:cNvSpPr txBox="1"/>
          <p:nvPr/>
        </p:nvSpPr>
        <p:spPr>
          <a:xfrm>
            <a:off x="1218329" y="1749095"/>
            <a:ext cx="1568058" cy="400110"/>
          </a:xfrm>
          <a:prstGeom prst="rect">
            <a:avLst/>
          </a:prstGeom>
          <a:noFill/>
        </p:spPr>
        <p:txBody>
          <a:bodyPr wrap="none" rtlCol="0">
            <a:spAutoFit/>
          </a:bodyPr>
          <a:lstStyle/>
          <a:p>
            <a:r>
              <a:rPr kumimoji="1" lang="en-US" altLang="zh-CN" sz="2000" b="1" dirty="0">
                <a:solidFill>
                  <a:srgbClr val="FF3B62"/>
                </a:solidFill>
              </a:rPr>
              <a:t>[</a:t>
            </a:r>
            <a:r>
              <a:rPr kumimoji="1" lang="zh-CN" altLang="en-US" sz="2000" b="1" dirty="0">
                <a:solidFill>
                  <a:srgbClr val="FF3B62"/>
                </a:solidFill>
              </a:rPr>
              <a:t> 游戏规则 </a:t>
            </a:r>
            <a:r>
              <a:rPr kumimoji="1" lang="en-US" altLang="zh-CN" sz="2000" b="1" dirty="0">
                <a:solidFill>
                  <a:srgbClr val="FF3B62"/>
                </a:solidFill>
              </a:rPr>
              <a:t>]</a:t>
            </a:r>
            <a:endParaRPr kumimoji="1" lang="zh-CN" altLang="en-US" sz="2000" b="1" dirty="0">
              <a:solidFill>
                <a:srgbClr val="FF3B62"/>
              </a:solidFill>
            </a:endParaRPr>
          </a:p>
        </p:txBody>
      </p:sp>
      <p:sp>
        <p:nvSpPr>
          <p:cNvPr id="5" name="矩形 4"/>
          <p:cNvSpPr/>
          <p:nvPr/>
        </p:nvSpPr>
        <p:spPr>
          <a:xfrm>
            <a:off x="1218329" y="2308757"/>
            <a:ext cx="6096000" cy="812530"/>
          </a:xfrm>
          <a:prstGeom prst="rect">
            <a:avLst/>
          </a:prstGeom>
        </p:spPr>
        <p:txBody>
          <a:bodyPr wrap="square">
            <a:spAutoFit/>
          </a:bodyPr>
          <a:lstStyle/>
          <a:p>
            <a:pPr>
              <a:lnSpc>
                <a:spcPct val="130000"/>
              </a:lnSpc>
            </a:pPr>
            <a:r>
              <a:rPr lang="en-US" altLang="zh-CN" dirty="0">
                <a:solidFill>
                  <a:schemeClr val="tx1">
                    <a:lumMod val="75000"/>
                    <a:lumOff val="25000"/>
                  </a:schemeClr>
                </a:solidFill>
                <a:latin typeface="Source Han Sans CN Normal" charset="-122"/>
                <a:ea typeface="Source Han Sans CN Normal" charset="-122"/>
                <a:cs typeface="Source Han Sans CN Normal" charset="-122"/>
                <a:sym typeface="宋体" panose="02010600030101010101" pitchFamily="2" charset="-122"/>
              </a:rPr>
              <a:t>4.</a:t>
            </a:r>
            <a:r>
              <a:rPr lang="zh-CN" altLang="en-US" dirty="0">
                <a:solidFill>
                  <a:schemeClr val="tx1">
                    <a:lumMod val="75000"/>
                    <a:lumOff val="25000"/>
                  </a:schemeClr>
                </a:solidFill>
                <a:latin typeface="Source Han Sans CN Normal" charset="-122"/>
                <a:ea typeface="Source Han Sans CN Normal" charset="-122"/>
                <a:cs typeface="Source Han Sans CN Normal" charset="-122"/>
                <a:sym typeface="宋体" panose="02010600030101010101" pitchFamily="2" charset="-122"/>
              </a:rPr>
              <a:t> 被淘汰者出局，不能再参与游戏；</a:t>
            </a:r>
            <a:endParaRPr lang="zh-CN" altLang="en-US" dirty="0">
              <a:solidFill>
                <a:schemeClr val="tx1">
                  <a:lumMod val="75000"/>
                  <a:lumOff val="25000"/>
                </a:schemeClr>
              </a:solidFill>
              <a:latin typeface="Source Han Sans CN Normal" charset="-122"/>
              <a:ea typeface="Source Han Sans CN Normal" charset="-122"/>
              <a:cs typeface="Source Han Sans CN Normal" charset="-122"/>
              <a:sym typeface="宋体" panose="02010600030101010101" pitchFamily="2" charset="-122"/>
            </a:endParaRPr>
          </a:p>
          <a:p>
            <a:pPr>
              <a:lnSpc>
                <a:spcPct val="130000"/>
              </a:lnSpc>
            </a:pPr>
            <a:r>
              <a:rPr lang="en-US" altLang="zh-CN" dirty="0">
                <a:solidFill>
                  <a:schemeClr val="tx1">
                    <a:lumMod val="75000"/>
                    <a:lumOff val="25000"/>
                  </a:schemeClr>
                </a:solidFill>
                <a:latin typeface="Source Han Sans CN Normal" charset="-122"/>
                <a:ea typeface="Source Han Sans CN Normal" charset="-122"/>
                <a:cs typeface="Source Han Sans CN Normal" charset="-122"/>
                <a:sym typeface="宋体" panose="02010600030101010101" pitchFamily="2" charset="-122"/>
              </a:rPr>
              <a:t>5.</a:t>
            </a:r>
            <a:r>
              <a:rPr lang="zh-CN" altLang="en-US" dirty="0">
                <a:solidFill>
                  <a:schemeClr val="tx1">
                    <a:lumMod val="75000"/>
                    <a:lumOff val="25000"/>
                  </a:schemeClr>
                </a:solidFill>
                <a:latin typeface="Source Han Sans CN Normal" charset="-122"/>
                <a:ea typeface="Source Han Sans CN Normal" charset="-122"/>
                <a:cs typeface="Source Han Sans CN Normal" charset="-122"/>
                <a:sym typeface="宋体" panose="02010600030101010101" pitchFamily="2" charset="-122"/>
              </a:rPr>
              <a:t> 有一方全军覆没，则游戏结束。</a:t>
            </a:r>
            <a:endParaRPr lang="zh-CN" altLang="en-US" dirty="0">
              <a:solidFill>
                <a:schemeClr val="tx1">
                  <a:lumMod val="75000"/>
                  <a:lumOff val="25000"/>
                </a:schemeClr>
              </a:solidFill>
              <a:latin typeface="Source Han Sans CN Normal" charset="-122"/>
              <a:ea typeface="Source Han Sans CN Normal" charset="-122"/>
              <a:cs typeface="Source Han Sans CN Normal" charset="-122"/>
              <a:sym typeface="宋体" panose="02010600030101010101" pitchFamily="2" charset="-122"/>
            </a:endParaRPr>
          </a:p>
        </p:txBody>
      </p:sp>
      <p:sp>
        <p:nvSpPr>
          <p:cNvPr id="7" name="矩形 6"/>
          <p:cNvSpPr/>
          <p:nvPr/>
        </p:nvSpPr>
        <p:spPr>
          <a:xfrm>
            <a:off x="1218329" y="3484037"/>
            <a:ext cx="6096000" cy="460960"/>
          </a:xfrm>
          <a:prstGeom prst="rect">
            <a:avLst/>
          </a:prstGeom>
        </p:spPr>
        <p:txBody>
          <a:bodyPr>
            <a:spAutoFit/>
          </a:bodyPr>
          <a:lstStyle/>
          <a:p>
            <a:pPr>
              <a:lnSpc>
                <a:spcPct val="130000"/>
              </a:lnSpc>
            </a:pPr>
            <a:r>
              <a:rPr lang="en-US" altLang="zh-CN" sz="2000" b="1" dirty="0">
                <a:solidFill>
                  <a:srgbClr val="FF3B62"/>
                </a:solidFill>
                <a:latin typeface="+mn-ea"/>
                <a:cs typeface="Source Han Sans CN Normal" charset="-122"/>
                <a:sym typeface="宋体" panose="02010600030101010101" pitchFamily="2" charset="-122"/>
              </a:rPr>
              <a:t>[</a:t>
            </a:r>
            <a:r>
              <a:rPr lang="zh-CN" altLang="en-US" sz="2000" b="1" dirty="0">
                <a:solidFill>
                  <a:srgbClr val="FF3B62"/>
                </a:solidFill>
                <a:latin typeface="+mn-ea"/>
                <a:cs typeface="Source Han Sans CN Normal" charset="-122"/>
                <a:sym typeface="宋体" panose="02010600030101010101" pitchFamily="2" charset="-122"/>
              </a:rPr>
              <a:t> 特别规则  </a:t>
            </a:r>
            <a:r>
              <a:rPr lang="en-US" altLang="zh-CN" sz="2000" b="1" dirty="0">
                <a:solidFill>
                  <a:srgbClr val="FF3B62"/>
                </a:solidFill>
                <a:latin typeface="+mn-ea"/>
                <a:cs typeface="Source Han Sans CN Normal" charset="-122"/>
                <a:sym typeface="宋体" panose="02010600030101010101" pitchFamily="2" charset="-122"/>
              </a:rPr>
              <a:t>]</a:t>
            </a:r>
            <a:endParaRPr lang="zh-CN" altLang="en-US" sz="2000" b="1" dirty="0">
              <a:solidFill>
                <a:srgbClr val="FF3B62"/>
              </a:solidFill>
              <a:latin typeface="+mn-ea"/>
              <a:cs typeface="Source Han Sans CN Normal" charset="-122"/>
              <a:sym typeface="宋体" panose="02010600030101010101" pitchFamily="2" charset="-122"/>
            </a:endParaRPr>
          </a:p>
        </p:txBody>
      </p:sp>
      <p:sp>
        <p:nvSpPr>
          <p:cNvPr id="8" name="矩形 7"/>
          <p:cNvSpPr/>
          <p:nvPr/>
        </p:nvSpPr>
        <p:spPr>
          <a:xfrm>
            <a:off x="1218329" y="4095738"/>
            <a:ext cx="5675748" cy="1532727"/>
          </a:xfrm>
          <a:prstGeom prst="rect">
            <a:avLst/>
          </a:prstGeom>
        </p:spPr>
        <p:txBody>
          <a:bodyPr wrap="square">
            <a:spAutoFit/>
          </a:bodyPr>
          <a:lstStyle/>
          <a:p>
            <a:pPr>
              <a:lnSpc>
                <a:spcPct val="130000"/>
              </a:lnSpc>
            </a:pPr>
            <a:r>
              <a:rPr lang="zh-CN" altLang="en-US" b="1" dirty="0">
                <a:solidFill>
                  <a:schemeClr val="tx1">
                    <a:lumMod val="65000"/>
                    <a:lumOff val="35000"/>
                  </a:schemeClr>
                </a:solidFill>
                <a:latin typeface="Source Han Sans CN Normal" charset="-122"/>
                <a:ea typeface="Source Han Sans CN Normal" charset="-122"/>
                <a:cs typeface="Source Han Sans CN Normal" charset="-122"/>
                <a:sym typeface="宋体" panose="02010600030101010101" pitchFamily="2" charset="-122"/>
              </a:rPr>
              <a:t>*</a:t>
            </a:r>
            <a:r>
              <a:rPr lang="en-US" altLang="zh-CN" b="1" dirty="0">
                <a:solidFill>
                  <a:schemeClr val="tx1">
                    <a:lumMod val="65000"/>
                    <a:lumOff val="35000"/>
                  </a:schemeClr>
                </a:solidFill>
                <a:latin typeface="Source Han Sans CN Normal" charset="-122"/>
                <a:ea typeface="Source Han Sans CN Normal" charset="-122"/>
                <a:cs typeface="Source Han Sans CN Normal" charset="-122"/>
                <a:sym typeface="宋体" panose="02010600030101010101" pitchFamily="2" charset="-122"/>
              </a:rPr>
              <a:t>5</a:t>
            </a:r>
            <a:r>
              <a:rPr lang="zh-CN" altLang="en-US" b="1" dirty="0">
                <a:solidFill>
                  <a:schemeClr val="tx1">
                    <a:lumMod val="65000"/>
                    <a:lumOff val="35000"/>
                  </a:schemeClr>
                </a:solidFill>
                <a:latin typeface="Source Han Sans CN Normal" charset="-122"/>
                <a:ea typeface="Source Han Sans CN Normal" charset="-122"/>
                <a:cs typeface="Source Han Sans CN Normal" charset="-122"/>
                <a:sym typeface="宋体" panose="02010600030101010101" pitchFamily="2" charset="-122"/>
              </a:rPr>
              <a:t>、若猜出自己头上的词语，可示意裁判，说出答案。猜对</a:t>
            </a:r>
            <a:endParaRPr lang="zh-CN" altLang="en-US" b="1" dirty="0">
              <a:solidFill>
                <a:schemeClr val="tx1">
                  <a:lumMod val="65000"/>
                  <a:lumOff val="35000"/>
                </a:schemeClr>
              </a:solidFill>
              <a:latin typeface="Source Han Sans CN Normal" charset="-122"/>
              <a:ea typeface="Source Han Sans CN Normal" charset="-122"/>
              <a:cs typeface="Source Han Sans CN Normal" charset="-122"/>
              <a:sym typeface="宋体" panose="02010600030101010101" pitchFamily="2" charset="-122"/>
            </a:endParaRPr>
          </a:p>
          <a:p>
            <a:pPr>
              <a:lnSpc>
                <a:spcPct val="130000"/>
              </a:lnSpc>
            </a:pPr>
            <a:r>
              <a:rPr lang="zh-CN" altLang="en-US" b="1" dirty="0">
                <a:solidFill>
                  <a:schemeClr val="tx1">
                    <a:lumMod val="65000"/>
                    <a:lumOff val="35000"/>
                  </a:schemeClr>
                </a:solidFill>
                <a:latin typeface="Source Han Sans CN Normal" charset="-122"/>
                <a:ea typeface="Source Han Sans CN Normal" charset="-122"/>
                <a:cs typeface="Source Han Sans CN Normal" charset="-122"/>
                <a:sym typeface="宋体" panose="02010600030101010101" pitchFamily="2" charset="-122"/>
              </a:rPr>
              <a:t>可以任意淘汰对方一名队员，猜错则被淘汰；</a:t>
            </a:r>
            <a:endParaRPr lang="zh-CN" altLang="en-US" b="1" dirty="0">
              <a:solidFill>
                <a:schemeClr val="tx1">
                  <a:lumMod val="65000"/>
                  <a:lumOff val="35000"/>
                </a:schemeClr>
              </a:solidFill>
              <a:latin typeface="Source Han Sans CN Normal" charset="-122"/>
              <a:ea typeface="Source Han Sans CN Normal" charset="-122"/>
              <a:cs typeface="Source Han Sans CN Normal" charset="-122"/>
              <a:sym typeface="宋体" panose="02010600030101010101" pitchFamily="2" charset="-122"/>
            </a:endParaRPr>
          </a:p>
          <a:p>
            <a:pPr>
              <a:lnSpc>
                <a:spcPct val="130000"/>
              </a:lnSpc>
            </a:pPr>
            <a:r>
              <a:rPr lang="zh-CN" altLang="en-US" b="1" dirty="0">
                <a:solidFill>
                  <a:schemeClr val="tx1">
                    <a:lumMod val="65000"/>
                    <a:lumOff val="35000"/>
                  </a:schemeClr>
                </a:solidFill>
                <a:latin typeface="Source Han Sans CN Normal" charset="-122"/>
                <a:ea typeface="Source Han Sans CN Normal" charset="-122"/>
                <a:cs typeface="Source Han Sans CN Normal" charset="-122"/>
                <a:sym typeface="宋体" panose="02010600030101010101" pitchFamily="2" charset="-122"/>
              </a:rPr>
              <a:t>*</a:t>
            </a:r>
            <a:r>
              <a:rPr lang="en-US" altLang="zh-CN" b="1" dirty="0">
                <a:solidFill>
                  <a:schemeClr val="tx1">
                    <a:lumMod val="65000"/>
                    <a:lumOff val="35000"/>
                  </a:schemeClr>
                </a:solidFill>
                <a:latin typeface="Source Han Sans CN Normal" charset="-122"/>
                <a:ea typeface="Source Han Sans CN Normal" charset="-122"/>
                <a:cs typeface="Source Han Sans CN Normal" charset="-122"/>
                <a:sym typeface="宋体" panose="02010600030101010101" pitchFamily="2" charset="-122"/>
              </a:rPr>
              <a:t>6</a:t>
            </a:r>
            <a:r>
              <a:rPr lang="zh-CN" altLang="en-US" b="1" dirty="0">
                <a:solidFill>
                  <a:schemeClr val="tx1">
                    <a:lumMod val="65000"/>
                    <a:lumOff val="35000"/>
                  </a:schemeClr>
                </a:solidFill>
                <a:latin typeface="Source Han Sans CN Normal" charset="-122"/>
                <a:ea typeface="Source Han Sans CN Normal" charset="-122"/>
                <a:cs typeface="Source Han Sans CN Normal" charset="-122"/>
                <a:sym typeface="宋体" panose="02010600030101010101" pitchFamily="2" charset="-122"/>
              </a:rPr>
              <a:t>、失败的一方要接受惩罚。</a:t>
            </a:r>
            <a:endParaRPr lang="zh-CN" altLang="en-US" b="1" dirty="0">
              <a:solidFill>
                <a:schemeClr val="tx1">
                  <a:lumMod val="65000"/>
                  <a:lumOff val="35000"/>
                </a:schemeClr>
              </a:solidFill>
              <a:latin typeface="Source Han Sans CN Normal" charset="-122"/>
              <a:ea typeface="Source Han Sans CN Normal" charset="-122"/>
              <a:cs typeface="Source Han Sans CN Normal" charset="-122"/>
              <a:sym typeface="宋体" panose="02010600030101010101" pitchFamily="2" charset="-122"/>
            </a:endParaRPr>
          </a:p>
        </p:txBody>
      </p:sp>
      <p:pic>
        <p:nvPicPr>
          <p:cNvPr id="10" name="图片 9"/>
          <p:cNvPicPr>
            <a:picLocks noChangeAspect="1"/>
          </p:cNvPicPr>
          <p:nvPr/>
        </p:nvPicPr>
        <p:blipFill rotWithShape="1">
          <a:blip r:embed="rId1"/>
          <a:srcRect/>
          <a:stretch>
            <a:fillRect/>
          </a:stretch>
        </p:blipFill>
        <p:spPr>
          <a:xfrm>
            <a:off x="7036033" y="1832504"/>
            <a:ext cx="3649134" cy="364913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advTm="5000">
        <p14:warp dir="in"/>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0-#ppt_w/2"/>
                                          </p:val>
                                        </p:tav>
                                        <p:tav tm="100000">
                                          <p:val>
                                            <p:strVal val="#ppt_x"/>
                                          </p:val>
                                        </p:tav>
                                      </p:tavLst>
                                    </p:anim>
                                    <p:anim calcmode="lin" valueType="num">
                                      <p:cBhvr additive="base">
                                        <p:cTn id="8" dur="10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2" presetClass="entr" presetSubtype="8" decel="5000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0-#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5" presetClass="entr" presetSubtype="1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heckerboard(across)">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5"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4699" y="146485"/>
            <a:ext cx="2339102" cy="523220"/>
          </a:xfrm>
          <a:prstGeom prst="rect">
            <a:avLst/>
          </a:prstGeom>
        </p:spPr>
        <p:txBody>
          <a:bodyPr wrap="none">
            <a:spAutoFit/>
          </a:bodyPr>
          <a:lstStyle/>
          <a:p>
            <a:r>
              <a:rPr lang="zh-CN" altLang="en-US" sz="2800" dirty="0">
                <a:solidFill>
                  <a:schemeClr val="tx1">
                    <a:lumMod val="75000"/>
                    <a:lumOff val="25000"/>
                  </a:schemeClr>
                </a:solidFill>
                <a:latin typeface="Source Han Sans CN Normal" charset="-122"/>
                <a:ea typeface="Source Han Sans CN Normal" charset="-122"/>
                <a:cs typeface="Source Han Sans CN Normal" charset="-122"/>
              </a:rPr>
              <a:t>女生节小游戏</a:t>
            </a:r>
            <a:endParaRPr lang="zh-CN" altLang="en-US" sz="2800" dirty="0">
              <a:solidFill>
                <a:schemeClr val="tx1">
                  <a:lumMod val="75000"/>
                  <a:lumOff val="25000"/>
                </a:schemeClr>
              </a:solidFill>
              <a:latin typeface="Source Han Sans CN Normal" charset="-122"/>
              <a:ea typeface="Source Han Sans CN Normal" charset="-122"/>
              <a:cs typeface="Source Han Sans CN Normal" charset="-122"/>
            </a:endParaRPr>
          </a:p>
        </p:txBody>
      </p:sp>
      <p:sp>
        <p:nvSpPr>
          <p:cNvPr id="3" name="文本框 2"/>
          <p:cNvSpPr txBox="1"/>
          <p:nvPr/>
        </p:nvSpPr>
        <p:spPr>
          <a:xfrm>
            <a:off x="584699" y="597135"/>
            <a:ext cx="2411056" cy="307777"/>
          </a:xfrm>
          <a:prstGeom prst="rect">
            <a:avLst/>
          </a:prstGeom>
          <a:noFill/>
        </p:spPr>
        <p:txBody>
          <a:bodyPr wrap="square" rtlCol="0">
            <a:spAutoFit/>
          </a:bodyPr>
          <a:lstStyle/>
          <a:p>
            <a:pPr algn="dist"/>
            <a:r>
              <a:rPr kumimoji="1" lang="en-US" altLang="zh-CN" sz="1400" dirty="0">
                <a:solidFill>
                  <a:schemeClr val="tx1">
                    <a:lumMod val="65000"/>
                    <a:lumOff val="35000"/>
                  </a:schemeClr>
                </a:solidFill>
                <a:latin typeface="Avenir Next" charset="0"/>
                <a:ea typeface="Avenir Next" charset="0"/>
                <a:cs typeface="Avenir Next" charset="0"/>
              </a:rPr>
              <a:t>Happy</a:t>
            </a:r>
            <a:r>
              <a:rPr kumimoji="1" lang="zh-CN" altLang="en-US" sz="1400" dirty="0">
                <a:solidFill>
                  <a:schemeClr val="tx1">
                    <a:lumMod val="65000"/>
                    <a:lumOff val="35000"/>
                  </a:schemeClr>
                </a:solidFill>
                <a:latin typeface="Avenir Next" charset="0"/>
                <a:ea typeface="Avenir Next" charset="0"/>
                <a:cs typeface="Avenir Next" charset="0"/>
              </a:rPr>
              <a:t> </a:t>
            </a:r>
            <a:r>
              <a:rPr kumimoji="1" lang="en-US" altLang="zh-CN" sz="1400" dirty="0" err="1">
                <a:solidFill>
                  <a:schemeClr val="tx1">
                    <a:lumMod val="65000"/>
                    <a:lumOff val="35000"/>
                  </a:schemeClr>
                </a:solidFill>
                <a:latin typeface="Avenir Next" charset="0"/>
                <a:ea typeface="Avenir Next" charset="0"/>
                <a:cs typeface="Avenir Next" charset="0"/>
              </a:rPr>
              <a:t>gril’s</a:t>
            </a:r>
            <a:r>
              <a:rPr kumimoji="1" lang="en-US" altLang="zh-CN" sz="1400" dirty="0">
                <a:solidFill>
                  <a:schemeClr val="tx1">
                    <a:lumMod val="65000"/>
                    <a:lumOff val="35000"/>
                  </a:schemeClr>
                </a:solidFill>
                <a:latin typeface="Avenir Next" charset="0"/>
                <a:ea typeface="Avenir Next" charset="0"/>
                <a:cs typeface="Avenir Next" charset="0"/>
              </a:rPr>
              <a:t> day</a:t>
            </a:r>
            <a:endParaRPr kumimoji="1" lang="zh-CN" altLang="en-US" sz="1400" dirty="0">
              <a:solidFill>
                <a:schemeClr val="tx1">
                  <a:lumMod val="65000"/>
                  <a:lumOff val="35000"/>
                </a:schemeClr>
              </a:solidFill>
              <a:latin typeface="Avenir Next" charset="0"/>
              <a:ea typeface="Avenir Next" charset="0"/>
              <a:cs typeface="Avenir Next" charset="0"/>
            </a:endParaRPr>
          </a:p>
        </p:txBody>
      </p:sp>
      <p:pic>
        <p:nvPicPr>
          <p:cNvPr id="15" name="图片 258"/>
          <p:cNvPicPr>
            <a:picLocks noChangeAspect="1" noChangeArrowheads="1"/>
          </p:cNvPicPr>
          <p:nvPr/>
        </p:nvPicPr>
        <p:blipFill>
          <a:blip r:embed="rId1"/>
          <a:srcRect/>
          <a:stretch>
            <a:fillRect/>
          </a:stretch>
        </p:blipFill>
        <p:spPr bwMode="auto">
          <a:xfrm rot="20726502">
            <a:off x="1934341" y="1717469"/>
            <a:ext cx="947738"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组合 257"/>
          <p:cNvGrpSpPr/>
          <p:nvPr/>
        </p:nvGrpSpPr>
        <p:grpSpPr bwMode="auto">
          <a:xfrm>
            <a:off x="2317893" y="1614819"/>
            <a:ext cx="5174644" cy="4102926"/>
            <a:chOff x="-430617" y="-2"/>
            <a:chExt cx="4068257" cy="3226327"/>
          </a:xfrm>
        </p:grpSpPr>
        <p:grpSp>
          <p:nvGrpSpPr>
            <p:cNvPr id="17" name="组合 244"/>
            <p:cNvGrpSpPr/>
            <p:nvPr/>
          </p:nvGrpSpPr>
          <p:grpSpPr bwMode="auto">
            <a:xfrm>
              <a:off x="100075" y="-2"/>
              <a:ext cx="1760098" cy="1996985"/>
              <a:chOff x="21487" y="-2"/>
              <a:chExt cx="1760098" cy="1996985"/>
            </a:xfrm>
          </p:grpSpPr>
          <p:grpSp>
            <p:nvGrpSpPr>
              <p:cNvPr id="20" name="组合 179"/>
              <p:cNvGrpSpPr/>
              <p:nvPr/>
            </p:nvGrpSpPr>
            <p:grpSpPr bwMode="auto">
              <a:xfrm>
                <a:off x="21487" y="-2"/>
                <a:ext cx="1760098" cy="1761932"/>
                <a:chOff x="37776" y="-2"/>
                <a:chExt cx="3094443" cy="3097672"/>
              </a:xfrm>
            </p:grpSpPr>
            <p:sp>
              <p:nvSpPr>
                <p:cNvPr id="22" name="椭圆 181"/>
                <p:cNvSpPr>
                  <a:spLocks noChangeArrowheads="1"/>
                </p:cNvSpPr>
                <p:nvPr/>
              </p:nvSpPr>
              <p:spPr bwMode="auto">
                <a:xfrm>
                  <a:off x="171712" y="133953"/>
                  <a:ext cx="2826574" cy="2829765"/>
                </a:xfrm>
                <a:prstGeom prst="ellipse">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en-US" sz="100">
                    <a:solidFill>
                      <a:srgbClr val="FDFBE9"/>
                    </a:solidFill>
                  </a:endParaRPr>
                </a:p>
              </p:txBody>
            </p:sp>
            <p:sp>
              <p:nvSpPr>
                <p:cNvPr id="23" name="椭圆 182"/>
                <p:cNvSpPr>
                  <a:spLocks noChangeArrowheads="1"/>
                </p:cNvSpPr>
                <p:nvPr/>
              </p:nvSpPr>
              <p:spPr bwMode="auto">
                <a:xfrm>
                  <a:off x="37776" y="-2"/>
                  <a:ext cx="3094443" cy="3097672"/>
                </a:xfrm>
                <a:prstGeom prst="ellipse">
                  <a:avLst/>
                </a:prstGeom>
                <a:noFill/>
                <a:ln w="12700">
                  <a:solidFill>
                    <a:srgbClr val="F3694F"/>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en-US" sz="100">
                    <a:solidFill>
                      <a:srgbClr val="FDFBE9"/>
                    </a:solidFill>
                  </a:endParaRPr>
                </a:p>
              </p:txBody>
            </p:sp>
          </p:grpSp>
          <p:pic>
            <p:nvPicPr>
              <p:cNvPr id="21" name="组合 16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142" y="1686121"/>
                <a:ext cx="1151856" cy="31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矩形 245"/>
            <p:cNvSpPr>
              <a:spLocks noChangeArrowheads="1"/>
            </p:cNvSpPr>
            <p:nvPr/>
          </p:nvSpPr>
          <p:spPr bwMode="auto">
            <a:xfrm>
              <a:off x="-430617" y="2413909"/>
              <a:ext cx="4068257" cy="81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20000"/>
                </a:lnSpc>
              </a:pPr>
              <a:r>
                <a:rPr lang="en-US" altLang="zh-CN" sz="1400" dirty="0">
                  <a:latin typeface="微软雅黑" panose="020B0503020204020204" pitchFamily="34" charset="-122"/>
                  <a:ea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rPr>
                <a:t>、每人将乒乓球吹到最后一个水杯，   </a:t>
              </a:r>
              <a:endParaRPr lang="zh-CN" altLang="en-US" sz="1400" dirty="0">
                <a:latin typeface="微软雅黑" panose="020B0503020204020204" pitchFamily="34" charset="-122"/>
                <a:ea typeface="微软雅黑" panose="020B0503020204020204" pitchFamily="34" charset="-122"/>
              </a:endParaRPr>
            </a:p>
            <a:p>
              <a:pPr algn="just">
                <a:lnSpc>
                  <a:spcPct val="120000"/>
                </a:lnSpc>
              </a:pPr>
              <a:r>
                <a:rPr lang="en-US" altLang="zh-CN" sz="1400" dirty="0">
                  <a:latin typeface="微软雅黑" panose="020B0503020204020204" pitchFamily="34" charset="-122"/>
                  <a:ea typeface="微软雅黑" panose="020B0503020204020204" pitchFamily="34" charset="-122"/>
                </a:rPr>
                <a:t>2</a:t>
              </a:r>
              <a:r>
                <a:rPr lang="zh-CN" altLang="en-US" sz="1400" dirty="0">
                  <a:latin typeface="微软雅黑" panose="020B0503020204020204" pitchFamily="34" charset="-122"/>
                  <a:ea typeface="微软雅黑" panose="020B0503020204020204" pitchFamily="34" charset="-122"/>
                </a:rPr>
                <a:t>、挑战成功即可获得奖章一枚。</a:t>
              </a:r>
              <a:endParaRPr lang="zh-CN" altLang="en-US" sz="1400" dirty="0">
                <a:latin typeface="微软雅黑" panose="020B0503020204020204" pitchFamily="34" charset="-122"/>
                <a:ea typeface="微软雅黑" panose="020B0503020204020204" pitchFamily="34" charset="-122"/>
              </a:endParaRPr>
            </a:p>
          </p:txBody>
        </p:sp>
        <p:sp>
          <p:nvSpPr>
            <p:cNvPr id="19" name="文本框 248"/>
            <p:cNvSpPr txBox="1">
              <a:spLocks noChangeArrowheads="1"/>
            </p:cNvSpPr>
            <p:nvPr/>
          </p:nvSpPr>
          <p:spPr bwMode="auto">
            <a:xfrm>
              <a:off x="194155" y="2019079"/>
              <a:ext cx="1571946" cy="402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000" b="1" dirty="0">
                  <a:solidFill>
                    <a:schemeClr val="accent3"/>
                  </a:solidFill>
                  <a:latin typeface="微软雅黑" panose="020B0503020204020204" pitchFamily="34" charset="-122"/>
                  <a:ea typeface="微软雅黑" panose="020B0503020204020204" pitchFamily="34" charset="-122"/>
                </a:rPr>
                <a:t>{ </a:t>
              </a:r>
              <a:r>
                <a:rPr lang="zh-CN" altLang="en-US" sz="2000" b="1" dirty="0">
                  <a:solidFill>
                    <a:schemeClr val="accent3"/>
                  </a:solidFill>
                  <a:latin typeface="微软雅黑" panose="020B0503020204020204" pitchFamily="34" charset="-122"/>
                  <a:ea typeface="微软雅黑" panose="020B0503020204020204" pitchFamily="34" charset="-122"/>
                </a:rPr>
                <a:t>小球过河 </a:t>
              </a:r>
              <a:r>
                <a:rPr lang="en-US" altLang="zh-CN" sz="2000" b="1" dirty="0">
                  <a:solidFill>
                    <a:schemeClr val="accent3"/>
                  </a:solidFill>
                  <a:latin typeface="微软雅黑" panose="020B0503020204020204" pitchFamily="34" charset="-122"/>
                  <a:ea typeface="微软雅黑" panose="020B0503020204020204" pitchFamily="34" charset="-122"/>
                </a:rPr>
                <a:t>}</a:t>
              </a:r>
              <a:endParaRPr lang="zh-CN" altLang="en-US" sz="2000" b="1" dirty="0">
                <a:solidFill>
                  <a:schemeClr val="accent3"/>
                </a:solidFill>
                <a:latin typeface="微软雅黑" panose="020B0503020204020204" pitchFamily="34" charset="-122"/>
                <a:ea typeface="微软雅黑" panose="020B0503020204020204" pitchFamily="34" charset="-122"/>
              </a:endParaRPr>
            </a:p>
          </p:txBody>
        </p:sp>
      </p:grpSp>
      <p:grpSp>
        <p:nvGrpSpPr>
          <p:cNvPr id="24" name="组合 1"/>
          <p:cNvGrpSpPr/>
          <p:nvPr/>
        </p:nvGrpSpPr>
        <p:grpSpPr bwMode="auto">
          <a:xfrm>
            <a:off x="6341835" y="1614818"/>
            <a:ext cx="7010907" cy="4131765"/>
            <a:chOff x="6762955" y="1822413"/>
            <a:chExt cx="5505197" cy="3244551"/>
          </a:xfrm>
        </p:grpSpPr>
        <p:grpSp>
          <p:nvGrpSpPr>
            <p:cNvPr id="25" name="组合 243"/>
            <p:cNvGrpSpPr/>
            <p:nvPr/>
          </p:nvGrpSpPr>
          <p:grpSpPr bwMode="auto">
            <a:xfrm>
              <a:off x="7397802" y="1822413"/>
              <a:ext cx="1760539" cy="2073514"/>
              <a:chOff x="-651" y="-76192"/>
              <a:chExt cx="1760146" cy="2073223"/>
            </a:xfrm>
          </p:grpSpPr>
          <p:grpSp>
            <p:nvGrpSpPr>
              <p:cNvPr id="28" name="组合 12"/>
              <p:cNvGrpSpPr/>
              <p:nvPr/>
            </p:nvGrpSpPr>
            <p:grpSpPr bwMode="auto">
              <a:xfrm>
                <a:off x="-651" y="-76192"/>
                <a:ext cx="1760146" cy="1761878"/>
                <a:chOff x="-1144" y="-133954"/>
                <a:chExt cx="3094527" cy="3097577"/>
              </a:xfrm>
            </p:grpSpPr>
            <p:sp>
              <p:nvSpPr>
                <p:cNvPr id="31" name="椭圆 15"/>
                <p:cNvSpPr>
                  <a:spLocks noChangeArrowheads="1"/>
                </p:cNvSpPr>
                <p:nvPr/>
              </p:nvSpPr>
              <p:spPr bwMode="auto">
                <a:xfrm>
                  <a:off x="-1144" y="-133954"/>
                  <a:ext cx="3094527" cy="3097577"/>
                </a:xfrm>
                <a:prstGeom prst="ellipse">
                  <a:avLst/>
                </a:prstGeom>
                <a:noFill/>
                <a:ln w="12700">
                  <a:solidFill>
                    <a:srgbClr val="F3694F"/>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en-US" sz="100">
                    <a:solidFill>
                      <a:srgbClr val="FDFBE9"/>
                    </a:solidFill>
                  </a:endParaRPr>
                </a:p>
              </p:txBody>
            </p:sp>
            <p:sp>
              <p:nvSpPr>
                <p:cNvPr id="30" name="椭圆 14"/>
                <p:cNvSpPr>
                  <a:spLocks noChangeArrowheads="1"/>
                </p:cNvSpPr>
                <p:nvPr/>
              </p:nvSpPr>
              <p:spPr bwMode="auto">
                <a:xfrm>
                  <a:off x="159748" y="-7"/>
                  <a:ext cx="2826649" cy="2829678"/>
                </a:xfrm>
                <a:prstGeom prst="ellipse">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en-US" sz="100">
                    <a:solidFill>
                      <a:srgbClr val="FDFBE9"/>
                    </a:solidFill>
                  </a:endParaRPr>
                </a:p>
              </p:txBody>
            </p:sp>
          </p:grpSp>
          <p:pic>
            <p:nvPicPr>
              <p:cNvPr id="29" name="组合 18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479" y="1686179"/>
                <a:ext cx="1151887" cy="31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矩形 247"/>
            <p:cNvSpPr>
              <a:spLocks noChangeArrowheads="1"/>
            </p:cNvSpPr>
            <p:nvPr/>
          </p:nvSpPr>
          <p:spPr bwMode="auto">
            <a:xfrm>
              <a:off x="6762955" y="4254433"/>
              <a:ext cx="5505197" cy="812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20000"/>
                </a:lnSpc>
              </a:pPr>
              <a:r>
                <a:rPr lang="en-US" altLang="zh-CN" sz="1400" dirty="0">
                  <a:latin typeface="微软雅黑" panose="020B0503020204020204" pitchFamily="34" charset="-122"/>
                  <a:ea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rPr>
                <a:t>、每人利用吸管将乒乓球吹过荧光棒铺设的迷宫，   </a:t>
              </a:r>
              <a:endParaRPr lang="zh-CN" altLang="en-US" sz="1400" dirty="0">
                <a:latin typeface="微软雅黑" panose="020B0503020204020204" pitchFamily="34" charset="-122"/>
                <a:ea typeface="微软雅黑" panose="020B0503020204020204" pitchFamily="34" charset="-122"/>
              </a:endParaRPr>
            </a:p>
            <a:p>
              <a:pPr algn="just">
                <a:lnSpc>
                  <a:spcPct val="120000"/>
                </a:lnSpc>
              </a:pPr>
              <a:r>
                <a:rPr lang="en-US" altLang="zh-CN" sz="1400" dirty="0">
                  <a:latin typeface="微软雅黑" panose="020B0503020204020204" pitchFamily="34" charset="-122"/>
                  <a:ea typeface="微软雅黑" panose="020B0503020204020204" pitchFamily="34" charset="-122"/>
                </a:rPr>
                <a:t>2</a:t>
              </a:r>
              <a:r>
                <a:rPr lang="zh-CN" altLang="en-US" sz="1400" dirty="0">
                  <a:latin typeface="微软雅黑" panose="020B0503020204020204" pitchFamily="34" charset="-122"/>
                  <a:ea typeface="微软雅黑" panose="020B0503020204020204" pitchFamily="34" charset="-122"/>
                </a:rPr>
                <a:t>、挑战成功即可获得奖章一枚。</a:t>
              </a:r>
              <a:endParaRPr lang="zh-CN" altLang="en-US" sz="1400" dirty="0">
                <a:latin typeface="微软雅黑" panose="020B0503020204020204" pitchFamily="34" charset="-122"/>
                <a:ea typeface="微软雅黑" panose="020B0503020204020204" pitchFamily="34" charset="-122"/>
              </a:endParaRPr>
            </a:p>
          </p:txBody>
        </p:sp>
        <p:sp>
          <p:nvSpPr>
            <p:cNvPr id="27" name="文本框 249"/>
            <p:cNvSpPr txBox="1">
              <a:spLocks noChangeArrowheads="1"/>
            </p:cNvSpPr>
            <p:nvPr/>
          </p:nvSpPr>
          <p:spPr bwMode="auto">
            <a:xfrm>
              <a:off x="7474481" y="3821264"/>
              <a:ext cx="1609587" cy="41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000" b="1" dirty="0">
                  <a:solidFill>
                    <a:schemeClr val="accent3"/>
                  </a:solidFill>
                  <a:latin typeface="微软雅黑" panose="020B0503020204020204" pitchFamily="34" charset="-122"/>
                  <a:ea typeface="微软雅黑" panose="020B0503020204020204" pitchFamily="34" charset="-122"/>
                </a:rPr>
                <a:t>{ </a:t>
              </a:r>
              <a:r>
                <a:rPr lang="zh-CN" altLang="en-US" sz="2000" b="1" dirty="0">
                  <a:solidFill>
                    <a:schemeClr val="accent3"/>
                  </a:solidFill>
                  <a:latin typeface="微软雅黑" panose="020B0503020204020204" pitchFamily="34" charset="-122"/>
                  <a:ea typeface="微软雅黑" panose="020B0503020204020204" pitchFamily="34" charset="-122"/>
                </a:rPr>
                <a:t>一气呵成 </a:t>
              </a:r>
              <a:r>
                <a:rPr lang="en-US" altLang="zh-CN" sz="2000" b="1" dirty="0">
                  <a:solidFill>
                    <a:schemeClr val="accent3"/>
                  </a:solidFill>
                  <a:latin typeface="微软雅黑" panose="020B0503020204020204" pitchFamily="34" charset="-122"/>
                  <a:ea typeface="微软雅黑" panose="020B0503020204020204" pitchFamily="34" charset="-122"/>
                </a:rPr>
                <a:t>}</a:t>
              </a:r>
              <a:endParaRPr lang="zh-CN" altLang="en-US" sz="2000" b="1" dirty="0">
                <a:solidFill>
                  <a:schemeClr val="accent3"/>
                </a:solidFill>
                <a:latin typeface="微软雅黑" panose="020B0503020204020204" pitchFamily="34" charset="-122"/>
                <a:ea typeface="微软雅黑" panose="020B0503020204020204" pitchFamily="34" charset="-122"/>
              </a:endParaRPr>
            </a:p>
          </p:txBody>
        </p:sp>
      </p:grpSp>
      <p:pic>
        <p:nvPicPr>
          <p:cNvPr id="32" name="图片 258"/>
          <p:cNvPicPr>
            <a:picLocks noChangeAspect="1" noChangeArrowheads="1"/>
          </p:cNvPicPr>
          <p:nvPr/>
        </p:nvPicPr>
        <p:blipFill>
          <a:blip r:embed="rId1"/>
          <a:srcRect/>
          <a:stretch>
            <a:fillRect/>
          </a:stretch>
        </p:blipFill>
        <p:spPr bwMode="auto">
          <a:xfrm rot="873498" flipH="1">
            <a:off x="9207448" y="1423162"/>
            <a:ext cx="949325"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a:blip r:embed="rId5"/>
          <a:stretch>
            <a:fillRect/>
          </a:stretch>
        </p:blipFill>
        <p:spPr>
          <a:xfrm>
            <a:off x="8648" y="3540868"/>
            <a:ext cx="2162999" cy="33048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advTm="5000">
        <p14:warp dir="in"/>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ppt_x</p:attrName>
                                        </p:attrNameLst>
                                      </p:cBhvr>
                                      <p:tavLst>
                                        <p:tav tm="0">
                                          <p:val>
                                            <p:strVal val="0-#ppt_w/2"/>
                                          </p:val>
                                        </p:tav>
                                        <p:tav tm="100000">
                                          <p:val>
                                            <p:strVal val="#ppt_x"/>
                                          </p:val>
                                        </p:tav>
                                      </p:tavLst>
                                    </p:anim>
                                    <p:anim calcmode="lin" valueType="num">
                                      <p:cBhvr>
                                        <p:cTn id="12" dur="500" fill="hold"/>
                                        <p:tgtEl>
                                          <p:spTgt spid="1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par>
                          <p:cTn id="19" fill="hold">
                            <p:stCondLst>
                              <p:cond delay="1500"/>
                            </p:stCondLst>
                            <p:childTnLst>
                              <p:par>
                                <p:cTn id="20" presetID="2" presetClass="entr" presetSubtype="3"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ppt_x</p:attrName>
                                        </p:attrNameLst>
                                      </p:cBhvr>
                                      <p:tavLst>
                                        <p:tav tm="0">
                                          <p:val>
                                            <p:strVal val="1+#ppt_w/2"/>
                                          </p:val>
                                        </p:tav>
                                        <p:tav tm="100000">
                                          <p:val>
                                            <p:strVal val="#ppt_x"/>
                                          </p:val>
                                        </p:tav>
                                      </p:tavLst>
                                    </p:anim>
                                    <p:anim calcmode="lin" valueType="num">
                                      <p:cBhvr>
                                        <p:cTn id="23" dur="500" fill="hold"/>
                                        <p:tgtEl>
                                          <p:spTgt spid="32"/>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形状 13"/>
          <p:cNvSpPr/>
          <p:nvPr/>
        </p:nvSpPr>
        <p:spPr>
          <a:xfrm>
            <a:off x="4893709" y="2122761"/>
            <a:ext cx="2060620" cy="503238"/>
          </a:xfrm>
          <a:custGeom>
            <a:avLst/>
            <a:gdLst>
              <a:gd name="connsiteX0" fmla="*/ 0 w 2060620"/>
              <a:gd name="connsiteY0" fmla="*/ 0 h 503238"/>
              <a:gd name="connsiteX1" fmla="*/ 1809001 w 2060620"/>
              <a:gd name="connsiteY1" fmla="*/ 0 h 503238"/>
              <a:gd name="connsiteX2" fmla="*/ 2060620 w 2060620"/>
              <a:gd name="connsiteY2" fmla="*/ 251619 h 503238"/>
              <a:gd name="connsiteX3" fmla="*/ 1809001 w 2060620"/>
              <a:gd name="connsiteY3" fmla="*/ 503238 h 503238"/>
              <a:gd name="connsiteX4" fmla="*/ 0 w 2060620"/>
              <a:gd name="connsiteY4" fmla="*/ 503238 h 50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0620" h="503238">
                <a:moveTo>
                  <a:pt x="0" y="0"/>
                </a:moveTo>
                <a:lnTo>
                  <a:pt x="1809001" y="0"/>
                </a:lnTo>
                <a:cubicBezTo>
                  <a:pt x="1947966" y="0"/>
                  <a:pt x="2060620" y="112654"/>
                  <a:pt x="2060620" y="251619"/>
                </a:cubicBezTo>
                <a:cubicBezTo>
                  <a:pt x="2060620" y="390584"/>
                  <a:pt x="1947966" y="503238"/>
                  <a:pt x="1809001" y="503238"/>
                </a:cubicBezTo>
                <a:lnTo>
                  <a:pt x="0" y="50323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矩形 10"/>
          <p:cNvSpPr/>
          <p:nvPr/>
        </p:nvSpPr>
        <p:spPr>
          <a:xfrm>
            <a:off x="4893709" y="1807353"/>
            <a:ext cx="6525516" cy="2786811"/>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矩形 1"/>
          <p:cNvSpPr/>
          <p:nvPr/>
        </p:nvSpPr>
        <p:spPr>
          <a:xfrm>
            <a:off x="584699" y="146485"/>
            <a:ext cx="2339102" cy="523220"/>
          </a:xfrm>
          <a:prstGeom prst="rect">
            <a:avLst/>
          </a:prstGeom>
        </p:spPr>
        <p:txBody>
          <a:bodyPr wrap="none">
            <a:spAutoFit/>
          </a:bodyPr>
          <a:lstStyle/>
          <a:p>
            <a:r>
              <a:rPr lang="zh-CN" altLang="en-US" sz="2800" dirty="0">
                <a:solidFill>
                  <a:schemeClr val="tx1">
                    <a:lumMod val="75000"/>
                    <a:lumOff val="25000"/>
                  </a:schemeClr>
                </a:solidFill>
                <a:latin typeface="Source Han Sans CN Normal" charset="-122"/>
                <a:ea typeface="Source Han Sans CN Normal" charset="-122"/>
                <a:cs typeface="Source Han Sans CN Normal" charset="-122"/>
              </a:rPr>
              <a:t>女生节小游戏</a:t>
            </a:r>
            <a:endParaRPr lang="zh-CN" altLang="en-US" sz="2800" dirty="0">
              <a:solidFill>
                <a:schemeClr val="tx1">
                  <a:lumMod val="75000"/>
                  <a:lumOff val="25000"/>
                </a:schemeClr>
              </a:solidFill>
              <a:latin typeface="Source Han Sans CN Normal" charset="-122"/>
              <a:ea typeface="Source Han Sans CN Normal" charset="-122"/>
              <a:cs typeface="Source Han Sans CN Normal" charset="-122"/>
            </a:endParaRPr>
          </a:p>
        </p:txBody>
      </p:sp>
      <p:sp>
        <p:nvSpPr>
          <p:cNvPr id="3" name="文本框 2"/>
          <p:cNvSpPr txBox="1"/>
          <p:nvPr/>
        </p:nvSpPr>
        <p:spPr>
          <a:xfrm>
            <a:off x="584699" y="597135"/>
            <a:ext cx="2411056" cy="307777"/>
          </a:xfrm>
          <a:prstGeom prst="rect">
            <a:avLst/>
          </a:prstGeom>
          <a:noFill/>
        </p:spPr>
        <p:txBody>
          <a:bodyPr wrap="square" rtlCol="0">
            <a:spAutoFit/>
          </a:bodyPr>
          <a:lstStyle/>
          <a:p>
            <a:pPr algn="dist"/>
            <a:r>
              <a:rPr kumimoji="1" lang="en-US" altLang="zh-CN" sz="1400" dirty="0">
                <a:solidFill>
                  <a:schemeClr val="tx1">
                    <a:lumMod val="65000"/>
                    <a:lumOff val="35000"/>
                  </a:schemeClr>
                </a:solidFill>
                <a:latin typeface="Avenir Next" charset="0"/>
                <a:ea typeface="Avenir Next" charset="0"/>
                <a:cs typeface="Avenir Next" charset="0"/>
              </a:rPr>
              <a:t>Happy</a:t>
            </a:r>
            <a:r>
              <a:rPr kumimoji="1" lang="zh-CN" altLang="en-US" sz="1400" dirty="0">
                <a:solidFill>
                  <a:schemeClr val="tx1">
                    <a:lumMod val="65000"/>
                    <a:lumOff val="35000"/>
                  </a:schemeClr>
                </a:solidFill>
                <a:latin typeface="Avenir Next" charset="0"/>
                <a:ea typeface="Avenir Next" charset="0"/>
                <a:cs typeface="Avenir Next" charset="0"/>
              </a:rPr>
              <a:t> </a:t>
            </a:r>
            <a:r>
              <a:rPr kumimoji="1" lang="en-US" altLang="zh-CN" sz="1400" dirty="0" err="1">
                <a:solidFill>
                  <a:schemeClr val="tx1">
                    <a:lumMod val="65000"/>
                    <a:lumOff val="35000"/>
                  </a:schemeClr>
                </a:solidFill>
                <a:latin typeface="Avenir Next" charset="0"/>
                <a:ea typeface="Avenir Next" charset="0"/>
                <a:cs typeface="Avenir Next" charset="0"/>
              </a:rPr>
              <a:t>gril’s</a:t>
            </a:r>
            <a:r>
              <a:rPr kumimoji="1" lang="en-US" altLang="zh-CN" sz="1400" dirty="0">
                <a:solidFill>
                  <a:schemeClr val="tx1">
                    <a:lumMod val="65000"/>
                    <a:lumOff val="35000"/>
                  </a:schemeClr>
                </a:solidFill>
                <a:latin typeface="Avenir Next" charset="0"/>
                <a:ea typeface="Avenir Next" charset="0"/>
                <a:cs typeface="Avenir Next" charset="0"/>
              </a:rPr>
              <a:t> day</a:t>
            </a:r>
            <a:endParaRPr kumimoji="1" lang="zh-CN" altLang="en-US" sz="1400" dirty="0">
              <a:solidFill>
                <a:schemeClr val="tx1">
                  <a:lumMod val="65000"/>
                  <a:lumOff val="35000"/>
                </a:schemeClr>
              </a:solidFill>
              <a:latin typeface="Avenir Next" charset="0"/>
              <a:ea typeface="Avenir Next" charset="0"/>
              <a:cs typeface="Avenir Next" charset="0"/>
            </a:endParaRPr>
          </a:p>
        </p:txBody>
      </p:sp>
      <p:pic>
        <p:nvPicPr>
          <p:cNvPr id="33" name="图片 -2147482610" descr="D:\办公资源网录入\PPT录入素材\2.jpg2"/>
          <p:cNvPicPr>
            <a:picLocks noChangeAspect="1" noChangeArrowheads="1"/>
          </p:cNvPicPr>
          <p:nvPr/>
        </p:nvPicPr>
        <p:blipFill>
          <a:blip r:embed="rId1"/>
          <a:srcRect/>
          <a:stretch>
            <a:fillRect/>
          </a:stretch>
        </p:blipFill>
        <p:spPr bwMode="auto">
          <a:xfrm>
            <a:off x="1086629" y="1807353"/>
            <a:ext cx="2249805" cy="2812928"/>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4" name="文本框 33"/>
          <p:cNvSpPr txBox="1">
            <a:spLocks noChangeArrowheads="1"/>
          </p:cNvSpPr>
          <p:nvPr/>
        </p:nvSpPr>
        <p:spPr bwMode="auto">
          <a:xfrm>
            <a:off x="5081925" y="2130954"/>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趣味高尔夫</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 name="文本框 99"/>
          <p:cNvSpPr txBox="1">
            <a:spLocks noChangeArrowheads="1"/>
          </p:cNvSpPr>
          <p:nvPr/>
        </p:nvSpPr>
        <p:spPr bwMode="auto">
          <a:xfrm>
            <a:off x="5081925" y="3022600"/>
            <a:ext cx="63373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285750" indent="-285750">
              <a:lnSpc>
                <a:spcPct val="150000"/>
              </a:lnSpc>
              <a:buClr>
                <a:schemeClr val="accent4"/>
              </a:buClr>
              <a:buFont typeface="Wingdings" panose="05000000000000000000" pitchFamily="2" charset="2"/>
              <a:buChar char="p"/>
            </a:pPr>
            <a:r>
              <a:rPr lang="zh-CN" altLang="en-US" sz="1600" dirty="0">
                <a:solidFill>
                  <a:srgbClr val="000000"/>
                </a:solidFill>
                <a:latin typeface="微软雅黑" panose="020B0503020204020204" pitchFamily="34" charset="-122"/>
                <a:ea typeface="微软雅黑" panose="020B0503020204020204" pitchFamily="34" charset="-122"/>
              </a:rPr>
              <a:t>每名队员在距球门</a:t>
            </a:r>
            <a:r>
              <a:rPr lang="en-US" altLang="zh-CN" sz="1600" dirty="0">
                <a:solidFill>
                  <a:srgbClr val="000000"/>
                </a:solidFill>
                <a:latin typeface="微软雅黑" panose="020B0503020204020204" pitchFamily="34" charset="-122"/>
                <a:ea typeface="微软雅黑" panose="020B0503020204020204" pitchFamily="34" charset="-122"/>
              </a:rPr>
              <a:t>2</a:t>
            </a:r>
            <a:r>
              <a:rPr lang="zh-CN" altLang="en-US" sz="1600" dirty="0">
                <a:solidFill>
                  <a:srgbClr val="000000"/>
                </a:solidFill>
                <a:latin typeface="微软雅黑" panose="020B0503020204020204" pitchFamily="34" charset="-122"/>
                <a:ea typeface="微软雅黑" panose="020B0503020204020204" pitchFamily="34" charset="-122"/>
              </a:rPr>
              <a:t>米的击球点处，用高尔夫球杆将球击进球洞；</a:t>
            </a:r>
            <a:endParaRPr lang="zh-CN" altLang="en-US" sz="1600" dirty="0">
              <a:solidFill>
                <a:srgbClr val="000000"/>
              </a:solidFill>
              <a:latin typeface="微软雅黑" panose="020B0503020204020204" pitchFamily="34" charset="-122"/>
              <a:ea typeface="微软雅黑" panose="020B0503020204020204" pitchFamily="34" charset="-122"/>
            </a:endParaRPr>
          </a:p>
          <a:p>
            <a:pPr marL="285750" indent="-285750">
              <a:lnSpc>
                <a:spcPct val="150000"/>
              </a:lnSpc>
              <a:buClr>
                <a:schemeClr val="accent4"/>
              </a:buClr>
              <a:buFont typeface="Wingdings" panose="05000000000000000000" pitchFamily="2" charset="2"/>
              <a:buChar char="p"/>
            </a:pPr>
            <a:r>
              <a:rPr lang="zh-CN" altLang="en-US" sz="1600" dirty="0">
                <a:solidFill>
                  <a:srgbClr val="000000"/>
                </a:solidFill>
                <a:latin typeface="微软雅黑" panose="020B0503020204020204" pitchFamily="34" charset="-122"/>
                <a:ea typeface="微软雅黑" panose="020B0503020204020204" pitchFamily="34" charset="-122"/>
              </a:rPr>
              <a:t>每人</a:t>
            </a:r>
            <a:r>
              <a:rPr lang="en-US" altLang="zh-CN" sz="1600" dirty="0">
                <a:solidFill>
                  <a:srgbClr val="000000"/>
                </a:solidFill>
                <a:latin typeface="微软雅黑" panose="020B0503020204020204" pitchFamily="34" charset="-122"/>
                <a:ea typeface="微软雅黑" panose="020B0503020204020204" pitchFamily="34" charset="-122"/>
              </a:rPr>
              <a:t>5</a:t>
            </a:r>
            <a:r>
              <a:rPr lang="zh-CN" altLang="en-US" sz="1600" dirty="0">
                <a:solidFill>
                  <a:srgbClr val="000000"/>
                </a:solidFill>
                <a:latin typeface="微软雅黑" panose="020B0503020204020204" pitchFamily="34" charset="-122"/>
                <a:ea typeface="微软雅黑" panose="020B0503020204020204" pitchFamily="34" charset="-122"/>
              </a:rPr>
              <a:t>次击球机会，大洞</a:t>
            </a:r>
            <a:r>
              <a:rPr lang="en-US" altLang="zh-CN" sz="1600" dirty="0">
                <a:solidFill>
                  <a:srgbClr val="000000"/>
                </a:solidFill>
                <a:latin typeface="微软雅黑" panose="020B0503020204020204" pitchFamily="34" charset="-122"/>
                <a:ea typeface="微软雅黑" panose="020B0503020204020204" pitchFamily="34" charset="-122"/>
              </a:rPr>
              <a:t>3</a:t>
            </a:r>
            <a:r>
              <a:rPr lang="zh-CN" altLang="en-US" sz="1600" dirty="0">
                <a:solidFill>
                  <a:srgbClr val="000000"/>
                </a:solidFill>
                <a:latin typeface="微软雅黑" panose="020B0503020204020204" pitchFamily="34" charset="-122"/>
                <a:ea typeface="微软雅黑" panose="020B0503020204020204" pitchFamily="34" charset="-122"/>
              </a:rPr>
              <a:t>分小洞</a:t>
            </a:r>
            <a:r>
              <a:rPr lang="en-US" altLang="zh-CN" sz="1600" dirty="0">
                <a:solidFill>
                  <a:srgbClr val="000000"/>
                </a:solidFill>
                <a:latin typeface="微软雅黑" panose="020B0503020204020204" pitchFamily="34" charset="-122"/>
                <a:ea typeface="微软雅黑" panose="020B0503020204020204" pitchFamily="34" charset="-122"/>
              </a:rPr>
              <a:t>5</a:t>
            </a:r>
            <a:r>
              <a:rPr lang="zh-CN" altLang="en-US" sz="1600" dirty="0">
                <a:solidFill>
                  <a:srgbClr val="000000"/>
                </a:solidFill>
                <a:latin typeface="微软雅黑" panose="020B0503020204020204" pitchFamily="34" charset="-122"/>
                <a:ea typeface="微软雅黑" panose="020B0503020204020204" pitchFamily="34" charset="-122"/>
              </a:rPr>
              <a:t>分；</a:t>
            </a:r>
            <a:endParaRPr lang="zh-CN" altLang="en-US" sz="1600" dirty="0">
              <a:solidFill>
                <a:srgbClr val="000000"/>
              </a:solidFill>
              <a:latin typeface="微软雅黑" panose="020B0503020204020204" pitchFamily="34" charset="-122"/>
              <a:ea typeface="微软雅黑" panose="020B0503020204020204" pitchFamily="34" charset="-122"/>
            </a:endParaRPr>
          </a:p>
          <a:p>
            <a:pPr marL="285750" indent="-285750">
              <a:lnSpc>
                <a:spcPct val="150000"/>
              </a:lnSpc>
              <a:buClr>
                <a:schemeClr val="accent4"/>
              </a:buClr>
              <a:buFont typeface="Wingdings" panose="05000000000000000000" pitchFamily="2" charset="2"/>
              <a:buChar char="p"/>
            </a:pPr>
            <a:r>
              <a:rPr lang="zh-CN" altLang="en-US" sz="1600" dirty="0">
                <a:solidFill>
                  <a:srgbClr val="000000"/>
                </a:solidFill>
                <a:latin typeface="微软雅黑" panose="020B0503020204020204" pitchFamily="34" charset="-122"/>
                <a:ea typeface="微软雅黑" panose="020B0503020204020204" pitchFamily="34" charset="-122"/>
              </a:rPr>
              <a:t>总分达到</a:t>
            </a:r>
            <a:r>
              <a:rPr lang="en-US" altLang="zh-CN" sz="1600" dirty="0">
                <a:solidFill>
                  <a:srgbClr val="000000"/>
                </a:solidFill>
                <a:latin typeface="微软雅黑" panose="020B0503020204020204" pitchFamily="34" charset="-122"/>
                <a:ea typeface="微软雅黑" panose="020B0503020204020204" pitchFamily="34" charset="-122"/>
              </a:rPr>
              <a:t>9</a:t>
            </a:r>
            <a:r>
              <a:rPr lang="zh-CN" altLang="en-US" sz="1600" dirty="0">
                <a:solidFill>
                  <a:srgbClr val="000000"/>
                </a:solidFill>
                <a:latin typeface="微软雅黑" panose="020B0503020204020204" pitchFamily="34" charset="-122"/>
                <a:ea typeface="微软雅黑" panose="020B0503020204020204" pitchFamily="34" charset="-122"/>
              </a:rPr>
              <a:t>分即可获得奖章一枚。</a:t>
            </a:r>
            <a:endParaRPr lang="zh-CN" altLang="en-US" sz="1600" dirty="0">
              <a:solidFill>
                <a:srgbClr val="000000"/>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a:stretch>
            <a:fillRect/>
          </a:stretch>
        </p:blipFill>
        <p:spPr>
          <a:xfrm>
            <a:off x="9348216" y="3553160"/>
            <a:ext cx="2162999" cy="3304840"/>
          </a:xfrm>
          <a:prstGeom prst="rect">
            <a:avLst/>
          </a:prstGeom>
        </p:spPr>
      </p:pic>
      <p:pic>
        <p:nvPicPr>
          <p:cNvPr id="16" name="图片 15"/>
          <p:cNvPicPr>
            <a:picLocks noChangeAspect="1"/>
          </p:cNvPicPr>
          <p:nvPr/>
        </p:nvPicPr>
        <p:blipFill>
          <a:blip r:embed="rId3"/>
          <a:srcRect/>
          <a:stretch>
            <a:fillRect/>
          </a:stretch>
        </p:blipFill>
        <p:spPr>
          <a:xfrm rot="4937763" flipH="1">
            <a:off x="519857" y="2614700"/>
            <a:ext cx="2540738" cy="2283365"/>
          </a:xfrm>
          <a:custGeom>
            <a:avLst/>
            <a:gdLst>
              <a:gd name="connsiteX0" fmla="*/ 2916532 w 3503403"/>
              <a:gd name="connsiteY0" fmla="*/ 0 h 3148513"/>
              <a:gd name="connsiteX1" fmla="*/ 3503403 w 3503403"/>
              <a:gd name="connsiteY1" fmla="*/ 0 h 3148513"/>
              <a:gd name="connsiteX2" fmla="*/ 3503403 w 3503403"/>
              <a:gd name="connsiteY2" fmla="*/ 362778 h 3148513"/>
              <a:gd name="connsiteX3" fmla="*/ 0 w 3503403"/>
              <a:gd name="connsiteY3" fmla="*/ 0 h 3148513"/>
              <a:gd name="connsiteX4" fmla="*/ 408626 w 3503403"/>
              <a:gd name="connsiteY4" fmla="*/ 0 h 3148513"/>
              <a:gd name="connsiteX5" fmla="*/ 43866 w 3503403"/>
              <a:gd name="connsiteY5" fmla="*/ 590078 h 3148513"/>
              <a:gd name="connsiteX6" fmla="*/ 3110444 w 3503403"/>
              <a:gd name="connsiteY6" fmla="*/ 2485702 h 3148513"/>
              <a:gd name="connsiteX7" fmla="*/ 3503403 w 3503403"/>
              <a:gd name="connsiteY7" fmla="*/ 1850006 h 3148513"/>
              <a:gd name="connsiteX8" fmla="*/ 3503403 w 3503403"/>
              <a:gd name="connsiteY8" fmla="*/ 3148513 h 3148513"/>
              <a:gd name="connsiteX9" fmla="*/ 0 w 3503403"/>
              <a:gd name="connsiteY9" fmla="*/ 3148513 h 314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03403" h="3148513">
                <a:moveTo>
                  <a:pt x="2916532" y="0"/>
                </a:moveTo>
                <a:lnTo>
                  <a:pt x="3503403" y="0"/>
                </a:lnTo>
                <a:lnTo>
                  <a:pt x="3503403" y="362778"/>
                </a:lnTo>
                <a:close/>
                <a:moveTo>
                  <a:pt x="0" y="0"/>
                </a:moveTo>
                <a:lnTo>
                  <a:pt x="408626" y="0"/>
                </a:lnTo>
                <a:lnTo>
                  <a:pt x="43866" y="590078"/>
                </a:lnTo>
                <a:lnTo>
                  <a:pt x="3110444" y="2485702"/>
                </a:lnTo>
                <a:lnTo>
                  <a:pt x="3503403" y="1850006"/>
                </a:lnTo>
                <a:lnTo>
                  <a:pt x="3503403" y="3148513"/>
                </a:lnTo>
                <a:lnTo>
                  <a:pt x="0" y="3148513"/>
                </a:lnTo>
                <a:close/>
              </a:path>
            </a:pathLst>
          </a:custGeom>
        </p:spPr>
      </p:pic>
      <p:pic>
        <p:nvPicPr>
          <p:cNvPr id="19" name="图片 18"/>
          <p:cNvPicPr>
            <a:picLocks noChangeAspect="1"/>
          </p:cNvPicPr>
          <p:nvPr/>
        </p:nvPicPr>
        <p:blipFill>
          <a:blip r:embed="rId4"/>
          <a:srcRect/>
          <a:stretch>
            <a:fillRect/>
          </a:stretch>
        </p:blipFill>
        <p:spPr>
          <a:xfrm rot="16036580" flipH="1">
            <a:off x="1946591" y="1918055"/>
            <a:ext cx="2317858" cy="1155029"/>
          </a:xfrm>
          <a:custGeom>
            <a:avLst/>
            <a:gdLst>
              <a:gd name="connsiteX0" fmla="*/ 0 w 3503403"/>
              <a:gd name="connsiteY0" fmla="*/ 0 h 1745807"/>
              <a:gd name="connsiteX1" fmla="*/ 1358466 w 3503403"/>
              <a:gd name="connsiteY1" fmla="*/ 0 h 1745807"/>
              <a:gd name="connsiteX2" fmla="*/ 3110444 w 3503403"/>
              <a:gd name="connsiteY2" fmla="*/ 1082996 h 1745807"/>
              <a:gd name="connsiteX3" fmla="*/ 3503403 w 3503403"/>
              <a:gd name="connsiteY3" fmla="*/ 447300 h 1745807"/>
              <a:gd name="connsiteX4" fmla="*/ 3503403 w 3503403"/>
              <a:gd name="connsiteY4" fmla="*/ 1745807 h 1745807"/>
              <a:gd name="connsiteX5" fmla="*/ 0 w 3503403"/>
              <a:gd name="connsiteY5" fmla="*/ 1745807 h 174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403" h="1745807">
                <a:moveTo>
                  <a:pt x="0" y="0"/>
                </a:moveTo>
                <a:lnTo>
                  <a:pt x="1358466" y="0"/>
                </a:lnTo>
                <a:lnTo>
                  <a:pt x="3110444" y="1082996"/>
                </a:lnTo>
                <a:lnTo>
                  <a:pt x="3503403" y="447300"/>
                </a:lnTo>
                <a:lnTo>
                  <a:pt x="3503403" y="1745807"/>
                </a:lnTo>
                <a:lnTo>
                  <a:pt x="0" y="1745807"/>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900" advTm="5000">
        <p14:warp dir="in"/>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6" presetClass="entr" presetSubtype="16" fill="hold" nodeType="withEffect">
                                  <p:stCondLst>
                                    <p:cond delay="100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par>
                                <p:cTn id="11" presetID="6" presetClass="entr" presetSubtype="16" fill="hold" nodeType="withEffect">
                                  <p:stCondLst>
                                    <p:cond delay="1000"/>
                                  </p:stCondLst>
                                  <p:childTnLst>
                                    <p:set>
                                      <p:cBhvr>
                                        <p:cTn id="12" dur="1" fill="hold">
                                          <p:stCondLst>
                                            <p:cond delay="0"/>
                                          </p:stCondLst>
                                        </p:cTn>
                                        <p:tgtEl>
                                          <p:spTgt spid="19"/>
                                        </p:tgtEl>
                                        <p:attrNameLst>
                                          <p:attrName>style.visibility</p:attrName>
                                        </p:attrNameLst>
                                      </p:cBhvr>
                                      <p:to>
                                        <p:strVal val="visible"/>
                                      </p:to>
                                    </p:set>
                                    <p:animEffect transition="in" filter="circle(in)">
                                      <p:cBhvr>
                                        <p:cTn id="13" dur="2000"/>
                                        <p:tgtEl>
                                          <p:spTgt spid="19"/>
                                        </p:tgtEl>
                                      </p:cBhvr>
                                    </p:animEffect>
                                  </p:childTnLst>
                                </p:cTn>
                              </p:par>
                              <p:par>
                                <p:cTn id="14" presetID="10" presetClass="entr" presetSubtype="0" fill="hold" nodeType="withEffect">
                                  <p:stCondLst>
                                    <p:cond delay="150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par>
                          <p:cTn id="17" fill="hold">
                            <p:stCondLst>
                              <p:cond delay="500"/>
                            </p:stCondLst>
                            <p:childTnLst>
                              <p:par>
                                <p:cTn id="18" presetID="16" presetClass="entr" presetSubtype="21" fill="hold" grpId="1"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par>
                          <p:cTn id="25" fill="hold">
                            <p:stCondLst>
                              <p:cond delay="15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34">
                                            <p:txEl>
                                              <p:pRg st="0" end="0"/>
                                            </p:txEl>
                                          </p:spTgt>
                                        </p:tgtEl>
                                        <p:attrNameLst>
                                          <p:attrName>style.visibility</p:attrName>
                                        </p:attrNameLst>
                                      </p:cBhvr>
                                      <p:to>
                                        <p:strVal val="visible"/>
                                      </p:to>
                                    </p:set>
                                    <p:anim calcmode="lin" valueType="num">
                                      <p:cBhvr>
                                        <p:cTn id="28" dur="500" fill="hold"/>
                                        <p:tgtEl>
                                          <p:spTgt spid="3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34">
                                            <p:txEl>
                                              <p:pRg st="0" end="0"/>
                                            </p:txEl>
                                          </p:spTgt>
                                        </p:tgtEl>
                                        <p:attrNameLst>
                                          <p:attrName>ppt_y</p:attrName>
                                        </p:attrNameLst>
                                      </p:cBhvr>
                                      <p:tavLst>
                                        <p:tav tm="0">
                                          <p:val>
                                            <p:strVal val="#ppt_y"/>
                                          </p:val>
                                        </p:tav>
                                        <p:tav tm="100000">
                                          <p:val>
                                            <p:strVal val="#ppt_y"/>
                                          </p:val>
                                        </p:tav>
                                      </p:tavLst>
                                    </p:anim>
                                    <p:anim calcmode="lin" valueType="num">
                                      <p:cBhvr>
                                        <p:cTn id="30" dur="500" fill="hold"/>
                                        <p:tgtEl>
                                          <p:spTgt spid="3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3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34">
                                            <p:txEl>
                                              <p:pRg st="0" end="0"/>
                                            </p:txEl>
                                          </p:spTgt>
                                        </p:tgtEl>
                                      </p:cBhvr>
                                    </p:animEffect>
                                  </p:childTnLst>
                                </p:cTn>
                              </p:par>
                            </p:childTnLst>
                          </p:cTn>
                        </p:par>
                        <p:par>
                          <p:cTn id="33" fill="hold">
                            <p:stCondLst>
                              <p:cond delay="170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1" animBg="1"/>
      <p:bldP spid="34" grpId="0" build="p"/>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形状 10"/>
          <p:cNvSpPr/>
          <p:nvPr/>
        </p:nvSpPr>
        <p:spPr>
          <a:xfrm>
            <a:off x="1141463" y="2109315"/>
            <a:ext cx="1854292" cy="452849"/>
          </a:xfrm>
          <a:custGeom>
            <a:avLst/>
            <a:gdLst>
              <a:gd name="connsiteX0" fmla="*/ 0 w 2060620"/>
              <a:gd name="connsiteY0" fmla="*/ 0 h 503238"/>
              <a:gd name="connsiteX1" fmla="*/ 1809001 w 2060620"/>
              <a:gd name="connsiteY1" fmla="*/ 0 h 503238"/>
              <a:gd name="connsiteX2" fmla="*/ 2060620 w 2060620"/>
              <a:gd name="connsiteY2" fmla="*/ 251619 h 503238"/>
              <a:gd name="connsiteX3" fmla="*/ 1809001 w 2060620"/>
              <a:gd name="connsiteY3" fmla="*/ 503238 h 503238"/>
              <a:gd name="connsiteX4" fmla="*/ 0 w 2060620"/>
              <a:gd name="connsiteY4" fmla="*/ 503238 h 50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0620" h="503238">
                <a:moveTo>
                  <a:pt x="0" y="0"/>
                </a:moveTo>
                <a:lnTo>
                  <a:pt x="1809001" y="0"/>
                </a:lnTo>
                <a:cubicBezTo>
                  <a:pt x="1947966" y="0"/>
                  <a:pt x="2060620" y="112654"/>
                  <a:pt x="2060620" y="251619"/>
                </a:cubicBezTo>
                <a:cubicBezTo>
                  <a:pt x="2060620" y="390584"/>
                  <a:pt x="1947966" y="503238"/>
                  <a:pt x="1809001" y="503238"/>
                </a:cubicBezTo>
                <a:lnTo>
                  <a:pt x="0" y="50323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p:nvSpPr>
        <p:spPr>
          <a:xfrm>
            <a:off x="1141463" y="1856207"/>
            <a:ext cx="4642724" cy="2786811"/>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矩形 1"/>
          <p:cNvSpPr/>
          <p:nvPr/>
        </p:nvSpPr>
        <p:spPr>
          <a:xfrm>
            <a:off x="584699" y="146485"/>
            <a:ext cx="2339102" cy="523220"/>
          </a:xfrm>
          <a:prstGeom prst="rect">
            <a:avLst/>
          </a:prstGeom>
        </p:spPr>
        <p:txBody>
          <a:bodyPr wrap="none">
            <a:spAutoFit/>
          </a:bodyPr>
          <a:lstStyle/>
          <a:p>
            <a:r>
              <a:rPr lang="zh-CN" altLang="en-US" sz="2800" dirty="0">
                <a:solidFill>
                  <a:schemeClr val="tx1">
                    <a:lumMod val="75000"/>
                    <a:lumOff val="25000"/>
                  </a:schemeClr>
                </a:solidFill>
                <a:latin typeface="Source Han Sans CN Normal" charset="-122"/>
                <a:ea typeface="Source Han Sans CN Normal" charset="-122"/>
                <a:cs typeface="Source Han Sans CN Normal" charset="-122"/>
              </a:rPr>
              <a:t>女生节小游戏</a:t>
            </a:r>
            <a:endParaRPr lang="zh-CN" altLang="en-US" sz="2800" dirty="0">
              <a:solidFill>
                <a:schemeClr val="tx1">
                  <a:lumMod val="75000"/>
                  <a:lumOff val="25000"/>
                </a:schemeClr>
              </a:solidFill>
              <a:latin typeface="Source Han Sans CN Normal" charset="-122"/>
              <a:ea typeface="Source Han Sans CN Normal" charset="-122"/>
              <a:cs typeface="Source Han Sans CN Normal" charset="-122"/>
            </a:endParaRPr>
          </a:p>
        </p:txBody>
      </p:sp>
      <p:sp>
        <p:nvSpPr>
          <p:cNvPr id="3" name="文本框 2"/>
          <p:cNvSpPr txBox="1"/>
          <p:nvPr/>
        </p:nvSpPr>
        <p:spPr>
          <a:xfrm>
            <a:off x="584699" y="597135"/>
            <a:ext cx="2411056" cy="307777"/>
          </a:xfrm>
          <a:prstGeom prst="rect">
            <a:avLst/>
          </a:prstGeom>
          <a:noFill/>
        </p:spPr>
        <p:txBody>
          <a:bodyPr wrap="square" rtlCol="0">
            <a:spAutoFit/>
          </a:bodyPr>
          <a:lstStyle/>
          <a:p>
            <a:pPr algn="dist"/>
            <a:r>
              <a:rPr kumimoji="1" lang="en-US" altLang="zh-CN" sz="1400" dirty="0">
                <a:solidFill>
                  <a:schemeClr val="tx1">
                    <a:lumMod val="65000"/>
                    <a:lumOff val="35000"/>
                  </a:schemeClr>
                </a:solidFill>
                <a:latin typeface="Avenir Next" charset="0"/>
                <a:ea typeface="Avenir Next" charset="0"/>
                <a:cs typeface="Avenir Next" charset="0"/>
              </a:rPr>
              <a:t>Happy</a:t>
            </a:r>
            <a:r>
              <a:rPr kumimoji="1" lang="zh-CN" altLang="en-US" sz="1400" dirty="0">
                <a:solidFill>
                  <a:schemeClr val="tx1">
                    <a:lumMod val="65000"/>
                    <a:lumOff val="35000"/>
                  </a:schemeClr>
                </a:solidFill>
                <a:latin typeface="Avenir Next" charset="0"/>
                <a:ea typeface="Avenir Next" charset="0"/>
                <a:cs typeface="Avenir Next" charset="0"/>
              </a:rPr>
              <a:t> </a:t>
            </a:r>
            <a:r>
              <a:rPr kumimoji="1" lang="en-US" altLang="zh-CN" sz="1400" dirty="0" err="1">
                <a:solidFill>
                  <a:schemeClr val="tx1">
                    <a:lumMod val="65000"/>
                    <a:lumOff val="35000"/>
                  </a:schemeClr>
                </a:solidFill>
                <a:latin typeface="Avenir Next" charset="0"/>
                <a:ea typeface="Avenir Next" charset="0"/>
                <a:cs typeface="Avenir Next" charset="0"/>
              </a:rPr>
              <a:t>gril’s</a:t>
            </a:r>
            <a:r>
              <a:rPr kumimoji="1" lang="en-US" altLang="zh-CN" sz="1400" dirty="0">
                <a:solidFill>
                  <a:schemeClr val="tx1">
                    <a:lumMod val="65000"/>
                    <a:lumOff val="35000"/>
                  </a:schemeClr>
                </a:solidFill>
                <a:latin typeface="Avenir Next" charset="0"/>
                <a:ea typeface="Avenir Next" charset="0"/>
                <a:cs typeface="Avenir Next" charset="0"/>
              </a:rPr>
              <a:t> day</a:t>
            </a:r>
            <a:endParaRPr kumimoji="1" lang="zh-CN" altLang="en-US" sz="1400" dirty="0">
              <a:solidFill>
                <a:schemeClr val="tx1">
                  <a:lumMod val="65000"/>
                  <a:lumOff val="35000"/>
                </a:schemeClr>
              </a:solidFill>
              <a:latin typeface="Avenir Next" charset="0"/>
              <a:ea typeface="Avenir Next" charset="0"/>
              <a:cs typeface="Avenir Next" charset="0"/>
            </a:endParaRPr>
          </a:p>
        </p:txBody>
      </p:sp>
      <p:pic>
        <p:nvPicPr>
          <p:cNvPr id="7" name="Picture 1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522226" y="1740316"/>
            <a:ext cx="4263318" cy="2668464"/>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文本框 99"/>
          <p:cNvSpPr txBox="1">
            <a:spLocks noChangeArrowheads="1"/>
          </p:cNvSpPr>
          <p:nvPr/>
        </p:nvSpPr>
        <p:spPr bwMode="auto">
          <a:xfrm>
            <a:off x="1382756" y="2768330"/>
            <a:ext cx="44497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600" dirty="0">
                <a:ea typeface="微软雅黑" panose="020B0503020204020204" pitchFamily="34" charset="-122"/>
                <a:sym typeface="Arial" panose="020B0604020202020204" pitchFamily="34" charset="0"/>
              </a:rPr>
              <a:t>参赛选手需要用到弯管来投掷球，通过调整弯管的方向，使小球沿管道滚动后，击倒一定距离外的目标，限时一分钟，共计</a:t>
            </a:r>
            <a:r>
              <a:rPr lang="en-US" altLang="zh-CN" sz="1600" dirty="0">
                <a:ea typeface="微软雅黑" panose="020B0503020204020204" pitchFamily="34" charset="-122"/>
                <a:sym typeface="Arial" panose="020B0604020202020204" pitchFamily="34" charset="0"/>
              </a:rPr>
              <a:t>5</a:t>
            </a:r>
            <a:r>
              <a:rPr lang="zh-CN" altLang="en-US" sz="1600" dirty="0">
                <a:ea typeface="微软雅黑" panose="020B0503020204020204" pitchFamily="34" charset="-122"/>
                <a:sym typeface="Arial" panose="020B0604020202020204" pitchFamily="34" charset="0"/>
              </a:rPr>
              <a:t>个目标。按照击倒目标的数量来获得相应的积分。</a:t>
            </a:r>
            <a:endParaRPr lang="zh-CN" altLang="en-US" sz="1600" dirty="0">
              <a:latin typeface="微软雅黑" panose="020B0503020204020204" pitchFamily="34" charset="-122"/>
              <a:ea typeface="微软雅黑" panose="020B0503020204020204" pitchFamily="34" charset="-122"/>
            </a:endParaRPr>
          </a:p>
        </p:txBody>
      </p:sp>
      <p:sp>
        <p:nvSpPr>
          <p:cNvPr id="9" name="文本框 8"/>
          <p:cNvSpPr txBox="1">
            <a:spLocks noChangeArrowheads="1"/>
          </p:cNvSpPr>
          <p:nvPr/>
        </p:nvSpPr>
        <p:spPr bwMode="auto">
          <a:xfrm>
            <a:off x="1382756" y="2085972"/>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精准射击</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0" name="图片 9"/>
          <p:cNvPicPr>
            <a:picLocks noChangeAspect="1"/>
          </p:cNvPicPr>
          <p:nvPr/>
        </p:nvPicPr>
        <p:blipFill>
          <a:blip r:embed="rId2"/>
          <a:stretch>
            <a:fillRect/>
          </a:stretch>
        </p:blipFill>
        <p:spPr>
          <a:xfrm>
            <a:off x="8653885" y="3553160"/>
            <a:ext cx="2162999" cy="3304840"/>
          </a:xfrm>
          <a:prstGeom prst="rect">
            <a:avLst/>
          </a:prstGeom>
        </p:spPr>
      </p:pic>
      <p:pic>
        <p:nvPicPr>
          <p:cNvPr id="12" name="图片 11"/>
          <p:cNvPicPr>
            <a:picLocks noChangeAspect="1"/>
          </p:cNvPicPr>
          <p:nvPr/>
        </p:nvPicPr>
        <p:blipFill>
          <a:blip r:embed="rId3"/>
          <a:srcRect/>
          <a:stretch>
            <a:fillRect/>
          </a:stretch>
        </p:blipFill>
        <p:spPr>
          <a:xfrm rot="4937763" flipH="1">
            <a:off x="5994796" y="2560247"/>
            <a:ext cx="2540738" cy="2283365"/>
          </a:xfrm>
          <a:custGeom>
            <a:avLst/>
            <a:gdLst>
              <a:gd name="connsiteX0" fmla="*/ 2916532 w 3503403"/>
              <a:gd name="connsiteY0" fmla="*/ 0 h 3148513"/>
              <a:gd name="connsiteX1" fmla="*/ 3503403 w 3503403"/>
              <a:gd name="connsiteY1" fmla="*/ 0 h 3148513"/>
              <a:gd name="connsiteX2" fmla="*/ 3503403 w 3503403"/>
              <a:gd name="connsiteY2" fmla="*/ 362778 h 3148513"/>
              <a:gd name="connsiteX3" fmla="*/ 0 w 3503403"/>
              <a:gd name="connsiteY3" fmla="*/ 0 h 3148513"/>
              <a:gd name="connsiteX4" fmla="*/ 408626 w 3503403"/>
              <a:gd name="connsiteY4" fmla="*/ 0 h 3148513"/>
              <a:gd name="connsiteX5" fmla="*/ 43866 w 3503403"/>
              <a:gd name="connsiteY5" fmla="*/ 590078 h 3148513"/>
              <a:gd name="connsiteX6" fmla="*/ 3110444 w 3503403"/>
              <a:gd name="connsiteY6" fmla="*/ 2485702 h 3148513"/>
              <a:gd name="connsiteX7" fmla="*/ 3503403 w 3503403"/>
              <a:gd name="connsiteY7" fmla="*/ 1850006 h 3148513"/>
              <a:gd name="connsiteX8" fmla="*/ 3503403 w 3503403"/>
              <a:gd name="connsiteY8" fmla="*/ 3148513 h 3148513"/>
              <a:gd name="connsiteX9" fmla="*/ 0 w 3503403"/>
              <a:gd name="connsiteY9" fmla="*/ 3148513 h 314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03403" h="3148513">
                <a:moveTo>
                  <a:pt x="2916532" y="0"/>
                </a:moveTo>
                <a:lnTo>
                  <a:pt x="3503403" y="0"/>
                </a:lnTo>
                <a:lnTo>
                  <a:pt x="3503403" y="362778"/>
                </a:lnTo>
                <a:close/>
                <a:moveTo>
                  <a:pt x="0" y="0"/>
                </a:moveTo>
                <a:lnTo>
                  <a:pt x="408626" y="0"/>
                </a:lnTo>
                <a:lnTo>
                  <a:pt x="43866" y="590078"/>
                </a:lnTo>
                <a:lnTo>
                  <a:pt x="3110444" y="2485702"/>
                </a:lnTo>
                <a:lnTo>
                  <a:pt x="3503403" y="1850006"/>
                </a:lnTo>
                <a:lnTo>
                  <a:pt x="3503403" y="3148513"/>
                </a:lnTo>
                <a:lnTo>
                  <a:pt x="0" y="3148513"/>
                </a:lnTo>
                <a:close/>
              </a:path>
            </a:pathLst>
          </a:custGeom>
        </p:spPr>
      </p:pic>
      <p:pic>
        <p:nvPicPr>
          <p:cNvPr id="13" name="图片 12"/>
          <p:cNvPicPr>
            <a:picLocks noChangeAspect="1"/>
          </p:cNvPicPr>
          <p:nvPr/>
        </p:nvPicPr>
        <p:blipFill>
          <a:blip r:embed="rId4"/>
          <a:srcRect/>
          <a:stretch>
            <a:fillRect/>
          </a:stretch>
        </p:blipFill>
        <p:spPr>
          <a:xfrm rot="15240998" flipH="1">
            <a:off x="9311043" y="1702495"/>
            <a:ext cx="2317858" cy="1155029"/>
          </a:xfrm>
          <a:custGeom>
            <a:avLst/>
            <a:gdLst>
              <a:gd name="connsiteX0" fmla="*/ 0 w 3503403"/>
              <a:gd name="connsiteY0" fmla="*/ 0 h 1745807"/>
              <a:gd name="connsiteX1" fmla="*/ 1358466 w 3503403"/>
              <a:gd name="connsiteY1" fmla="*/ 0 h 1745807"/>
              <a:gd name="connsiteX2" fmla="*/ 3110444 w 3503403"/>
              <a:gd name="connsiteY2" fmla="*/ 1082996 h 1745807"/>
              <a:gd name="connsiteX3" fmla="*/ 3503403 w 3503403"/>
              <a:gd name="connsiteY3" fmla="*/ 447300 h 1745807"/>
              <a:gd name="connsiteX4" fmla="*/ 3503403 w 3503403"/>
              <a:gd name="connsiteY4" fmla="*/ 1745807 h 1745807"/>
              <a:gd name="connsiteX5" fmla="*/ 0 w 3503403"/>
              <a:gd name="connsiteY5" fmla="*/ 1745807 h 174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403" h="1745807">
                <a:moveTo>
                  <a:pt x="0" y="0"/>
                </a:moveTo>
                <a:lnTo>
                  <a:pt x="1358466" y="0"/>
                </a:lnTo>
                <a:lnTo>
                  <a:pt x="3110444" y="1082996"/>
                </a:lnTo>
                <a:lnTo>
                  <a:pt x="3503403" y="447300"/>
                </a:lnTo>
                <a:lnTo>
                  <a:pt x="3503403" y="1745807"/>
                </a:lnTo>
                <a:lnTo>
                  <a:pt x="0" y="1745807"/>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900" advTm="5000">
        <p14:warp dir="in"/>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6" presetClass="entr" presetSubtype="16" fill="hold" nodeType="with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par>
                                <p:cTn id="11" presetID="6" presetClass="entr" presetSubtype="16" fill="hold" nodeType="withEffect">
                                  <p:stCondLst>
                                    <p:cond delay="100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2000"/>
                                        <p:tgtEl>
                                          <p:spTgt spid="1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1000"/>
                            </p:stCondLst>
                            <p:childTnLst>
                              <p:par>
                                <p:cTn id="19" presetID="9"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20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9">
                                            <p:txEl>
                                              <p:pRg st="0" end="0"/>
                                            </p:txEl>
                                          </p:spTgt>
                                        </p:tgtEl>
                                        <p:attrNameLst>
                                          <p:attrName>style.visibility</p:attrName>
                                        </p:attrNameLst>
                                      </p:cBhvr>
                                      <p:to>
                                        <p:strVal val="visible"/>
                                      </p:to>
                                    </p:set>
                                    <p:anim calcmode="lin" valueType="num">
                                      <p:cBhvr>
                                        <p:cTn id="29" dur="5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31" dur="5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9">
                                            <p:txEl>
                                              <p:pRg st="0" end="0"/>
                                            </p:txEl>
                                          </p:spTgt>
                                        </p:tgtEl>
                                      </p:cBhvr>
                                    </p:animEffect>
                                  </p:childTnLst>
                                </p:cTn>
                              </p:par>
                            </p:childTnLst>
                          </p:cTn>
                        </p:par>
                        <p:par>
                          <p:cTn id="34" fill="hold">
                            <p:stCondLst>
                              <p:cond delay="2150"/>
                            </p:stCondLst>
                            <p:childTnLst>
                              <p:par>
                                <p:cTn id="35" presetID="53" presetClass="entr" presetSubtype="16"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8" grpId="0"/>
      <p:bldP spid="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4699" y="146485"/>
            <a:ext cx="2339102" cy="523220"/>
          </a:xfrm>
          <a:prstGeom prst="rect">
            <a:avLst/>
          </a:prstGeom>
        </p:spPr>
        <p:txBody>
          <a:bodyPr wrap="none">
            <a:spAutoFit/>
          </a:bodyPr>
          <a:lstStyle/>
          <a:p>
            <a:r>
              <a:rPr lang="zh-CN" altLang="en-US" sz="2800" dirty="0">
                <a:solidFill>
                  <a:schemeClr val="tx1">
                    <a:lumMod val="75000"/>
                    <a:lumOff val="25000"/>
                  </a:schemeClr>
                </a:solidFill>
                <a:latin typeface="Source Han Sans CN Normal" charset="-122"/>
                <a:ea typeface="Source Han Sans CN Normal" charset="-122"/>
                <a:cs typeface="Source Han Sans CN Normal" charset="-122"/>
              </a:rPr>
              <a:t>女生节小游戏</a:t>
            </a:r>
            <a:endParaRPr lang="zh-CN" altLang="en-US" sz="2800" dirty="0">
              <a:solidFill>
                <a:schemeClr val="tx1">
                  <a:lumMod val="75000"/>
                  <a:lumOff val="25000"/>
                </a:schemeClr>
              </a:solidFill>
              <a:latin typeface="Source Han Sans CN Normal" charset="-122"/>
              <a:ea typeface="Source Han Sans CN Normal" charset="-122"/>
              <a:cs typeface="Source Han Sans CN Normal" charset="-122"/>
            </a:endParaRPr>
          </a:p>
        </p:txBody>
      </p:sp>
      <p:sp>
        <p:nvSpPr>
          <p:cNvPr id="3" name="文本框 2"/>
          <p:cNvSpPr txBox="1"/>
          <p:nvPr/>
        </p:nvSpPr>
        <p:spPr>
          <a:xfrm>
            <a:off x="584699" y="597135"/>
            <a:ext cx="2411056" cy="307777"/>
          </a:xfrm>
          <a:prstGeom prst="rect">
            <a:avLst/>
          </a:prstGeom>
          <a:noFill/>
        </p:spPr>
        <p:txBody>
          <a:bodyPr wrap="square" rtlCol="0">
            <a:spAutoFit/>
          </a:bodyPr>
          <a:lstStyle/>
          <a:p>
            <a:pPr algn="dist"/>
            <a:r>
              <a:rPr kumimoji="1" lang="en-US" altLang="zh-CN" sz="1400" dirty="0">
                <a:solidFill>
                  <a:schemeClr val="tx1">
                    <a:lumMod val="65000"/>
                    <a:lumOff val="35000"/>
                  </a:schemeClr>
                </a:solidFill>
                <a:latin typeface="Avenir Next" charset="0"/>
                <a:ea typeface="Avenir Next" charset="0"/>
                <a:cs typeface="Avenir Next" charset="0"/>
              </a:rPr>
              <a:t>Happy</a:t>
            </a:r>
            <a:r>
              <a:rPr kumimoji="1" lang="zh-CN" altLang="en-US" sz="1400" dirty="0">
                <a:solidFill>
                  <a:schemeClr val="tx1">
                    <a:lumMod val="65000"/>
                    <a:lumOff val="35000"/>
                  </a:schemeClr>
                </a:solidFill>
                <a:latin typeface="Avenir Next" charset="0"/>
                <a:ea typeface="Avenir Next" charset="0"/>
                <a:cs typeface="Avenir Next" charset="0"/>
              </a:rPr>
              <a:t> </a:t>
            </a:r>
            <a:r>
              <a:rPr kumimoji="1" lang="en-US" altLang="zh-CN" sz="1400" dirty="0" err="1">
                <a:solidFill>
                  <a:schemeClr val="tx1">
                    <a:lumMod val="65000"/>
                    <a:lumOff val="35000"/>
                  </a:schemeClr>
                </a:solidFill>
                <a:latin typeface="Avenir Next" charset="0"/>
                <a:ea typeface="Avenir Next" charset="0"/>
                <a:cs typeface="Avenir Next" charset="0"/>
              </a:rPr>
              <a:t>gril’s</a:t>
            </a:r>
            <a:r>
              <a:rPr kumimoji="1" lang="en-US" altLang="zh-CN" sz="1400" dirty="0">
                <a:solidFill>
                  <a:schemeClr val="tx1">
                    <a:lumMod val="65000"/>
                    <a:lumOff val="35000"/>
                  </a:schemeClr>
                </a:solidFill>
                <a:latin typeface="Avenir Next" charset="0"/>
                <a:ea typeface="Avenir Next" charset="0"/>
                <a:cs typeface="Avenir Next" charset="0"/>
              </a:rPr>
              <a:t> day</a:t>
            </a:r>
            <a:endParaRPr kumimoji="1" lang="zh-CN" altLang="en-US" sz="1400" dirty="0">
              <a:solidFill>
                <a:schemeClr val="tx1">
                  <a:lumMod val="65000"/>
                  <a:lumOff val="35000"/>
                </a:schemeClr>
              </a:solidFill>
              <a:latin typeface="Avenir Next" charset="0"/>
              <a:ea typeface="Avenir Next" charset="0"/>
              <a:cs typeface="Avenir Next" charset="0"/>
            </a:endParaRPr>
          </a:p>
        </p:txBody>
      </p:sp>
      <p:pic>
        <p:nvPicPr>
          <p:cNvPr id="4" name="图片 3"/>
          <p:cNvPicPr/>
          <p:nvPr/>
        </p:nvPicPr>
        <p:blipFill>
          <a:blip r:embed="rId1"/>
          <a:stretch>
            <a:fillRect/>
          </a:stretch>
        </p:blipFill>
        <p:spPr>
          <a:xfrm>
            <a:off x="1604297" y="1837346"/>
            <a:ext cx="2862021" cy="2865355"/>
          </a:xfrm>
          <a:custGeom>
            <a:avLst/>
            <a:gdLst>
              <a:gd name="connsiteX0" fmla="*/ 539477 w 1078953"/>
              <a:gd name="connsiteY0" fmla="*/ 0 h 1078954"/>
              <a:gd name="connsiteX1" fmla="*/ 1067994 w 1078953"/>
              <a:gd name="connsiteY1" fmla="*/ 430754 h 1078954"/>
              <a:gd name="connsiteX2" fmla="*/ 1078953 w 1078953"/>
              <a:gd name="connsiteY2" fmla="*/ 539467 h 1078954"/>
              <a:gd name="connsiteX3" fmla="*/ 1078953 w 1078953"/>
              <a:gd name="connsiteY3" fmla="*/ 539487 h 1078954"/>
              <a:gd name="connsiteX4" fmla="*/ 1067994 w 1078953"/>
              <a:gd name="connsiteY4" fmla="*/ 648201 h 1078954"/>
              <a:gd name="connsiteX5" fmla="*/ 539477 w 1078953"/>
              <a:gd name="connsiteY5" fmla="*/ 1078954 h 1078954"/>
              <a:gd name="connsiteX6" fmla="*/ 0 w 1078953"/>
              <a:gd name="connsiteY6" fmla="*/ 539477 h 1078954"/>
              <a:gd name="connsiteX7" fmla="*/ 539477 w 1078953"/>
              <a:gd name="connsiteY7" fmla="*/ 0 h 107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953" h="1078954">
                <a:moveTo>
                  <a:pt x="539477" y="0"/>
                </a:moveTo>
                <a:cubicBezTo>
                  <a:pt x="800179" y="0"/>
                  <a:pt x="1017690" y="184923"/>
                  <a:pt x="1067994" y="430754"/>
                </a:cubicBezTo>
                <a:lnTo>
                  <a:pt x="1078953" y="539467"/>
                </a:lnTo>
                <a:lnTo>
                  <a:pt x="1078953" y="539487"/>
                </a:lnTo>
                <a:lnTo>
                  <a:pt x="1067994" y="648201"/>
                </a:lnTo>
                <a:cubicBezTo>
                  <a:pt x="1017690" y="894031"/>
                  <a:pt x="800179" y="1078954"/>
                  <a:pt x="539477" y="1078954"/>
                </a:cubicBezTo>
                <a:cubicBezTo>
                  <a:pt x="241532" y="1078954"/>
                  <a:pt x="0" y="837422"/>
                  <a:pt x="0" y="539477"/>
                </a:cubicBezTo>
                <a:cubicBezTo>
                  <a:pt x="0" y="241532"/>
                  <a:pt x="241532" y="0"/>
                  <a:pt x="539477" y="0"/>
                </a:cubicBezTo>
                <a:close/>
              </a:path>
            </a:pathLst>
          </a:custGeom>
          <a:ln w="76200">
            <a:solidFill>
              <a:schemeClr val="bg1"/>
            </a:solidFill>
          </a:ln>
          <a:effectLst/>
        </p:spPr>
      </p:pic>
      <p:grpSp>
        <p:nvGrpSpPr>
          <p:cNvPr id="5" name="组合 2"/>
          <p:cNvGrpSpPr/>
          <p:nvPr/>
        </p:nvGrpSpPr>
        <p:grpSpPr bwMode="auto">
          <a:xfrm flipH="1">
            <a:off x="5408194" y="2003342"/>
            <a:ext cx="5499629" cy="2533362"/>
            <a:chOff x="533956" y="667186"/>
            <a:chExt cx="5435607" cy="2503797"/>
          </a:xfrm>
        </p:grpSpPr>
        <p:sp>
          <p:nvSpPr>
            <p:cNvPr id="6" name="Rounded Rectangle 72"/>
            <p:cNvSpPr>
              <a:spLocks noChangeArrowheads="1"/>
            </p:cNvSpPr>
            <p:nvPr/>
          </p:nvSpPr>
          <p:spPr bwMode="auto">
            <a:xfrm>
              <a:off x="3877387" y="667186"/>
              <a:ext cx="2092176" cy="296863"/>
            </a:xfrm>
            <a:prstGeom prst="roundRect">
              <a:avLst>
                <a:gd name="adj" fmla="val 21111"/>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400" b="1" dirty="0">
                  <a:solidFill>
                    <a:schemeClr val="accent3"/>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企鹅漫步</a:t>
              </a:r>
              <a:endParaRPr lang="zh-CN" altLang="en-US" sz="2400" b="1" dirty="0">
                <a:solidFill>
                  <a:schemeClr val="accent3"/>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7" name="文本框 8"/>
            <p:cNvSpPr txBox="1">
              <a:spLocks noChangeArrowheads="1"/>
            </p:cNvSpPr>
            <p:nvPr/>
          </p:nvSpPr>
          <p:spPr bwMode="auto">
            <a:xfrm>
              <a:off x="533956" y="1254617"/>
              <a:ext cx="5435607" cy="191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285750" indent="-285750">
                <a:lnSpc>
                  <a:spcPct val="150000"/>
                </a:lnSpc>
                <a:buClr>
                  <a:schemeClr val="accent5"/>
                </a:buClr>
                <a:buFont typeface="Wingdings" panose="05000000000000000000" pitchFamily="2" charset="2"/>
                <a:buChar char="p"/>
              </a:pPr>
              <a:r>
                <a:rPr lang="zh-CN" altLang="en-US" sz="16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参赛人数为</a:t>
              </a:r>
              <a:r>
                <a:rPr lang="en-US" altLang="zh-CN" sz="16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2</a:t>
              </a:r>
              <a:r>
                <a:rPr lang="zh-CN" altLang="en-US" sz="16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个人；</a:t>
              </a:r>
              <a:endParaRPr lang="zh-CN" altLang="en-US" sz="16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nSpc>
                  <a:spcPct val="150000"/>
                </a:lnSpc>
                <a:buClr>
                  <a:schemeClr val="accent5"/>
                </a:buClr>
                <a:buFont typeface="Wingdings" panose="05000000000000000000" pitchFamily="2" charset="2"/>
                <a:buChar char="p"/>
              </a:pPr>
              <a:r>
                <a:rPr lang="zh-CN" altLang="en-US" sz="16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起点和终点各站</a:t>
              </a:r>
              <a:r>
                <a:rPr lang="en-US" altLang="zh-CN" sz="16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1</a:t>
              </a:r>
              <a:r>
                <a:rPr lang="zh-CN" altLang="en-US" sz="16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名队友，起点第一名队友用手抱球和腿夹球的方式将</a:t>
              </a:r>
              <a:r>
                <a:rPr lang="en-US" altLang="zh-CN" sz="16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3</a:t>
              </a:r>
              <a:r>
                <a:rPr lang="zh-CN" altLang="en-US" sz="16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个球夹住，呈企鹅状走路，运送到终点与下一名参赛者完成接力，比赛全程</a:t>
              </a:r>
              <a:r>
                <a:rPr lang="en-US" altLang="zh-CN" sz="16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10</a:t>
              </a:r>
              <a:r>
                <a:rPr lang="zh-CN" altLang="en-US" sz="16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米；</a:t>
              </a:r>
              <a:endParaRPr lang="zh-CN" altLang="en-US" sz="16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nSpc>
                  <a:spcPct val="150000"/>
                </a:lnSpc>
                <a:buClr>
                  <a:schemeClr val="accent5"/>
                </a:buClr>
                <a:buFont typeface="Wingdings" panose="05000000000000000000" pitchFamily="2" charset="2"/>
                <a:buChar char="p"/>
              </a:pPr>
              <a:r>
                <a:rPr lang="zh-CN" altLang="en-US" sz="16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比赛中球没有掉落即可获得奖章一枚。</a:t>
              </a:r>
              <a:endParaRPr lang="zh-CN" altLang="en-US" sz="16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0" name="圆角矩形 9"/>
          <p:cNvSpPr/>
          <p:nvPr/>
        </p:nvSpPr>
        <p:spPr>
          <a:xfrm>
            <a:off x="1528771" y="1757071"/>
            <a:ext cx="9528161" cy="3025904"/>
          </a:xfrm>
          <a:prstGeom prst="roundRect">
            <a:avLst>
              <a:gd name="adj" fmla="val 50000"/>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8" name="图片 7" descr="D:\办公资源网录入\PPT录入素材\1.jpg1"/>
          <p:cNvPicPr>
            <a:picLocks noChangeAspect="1"/>
          </p:cNvPicPr>
          <p:nvPr/>
        </p:nvPicPr>
        <p:blipFill>
          <a:blip r:embed="rId2"/>
          <a:srcRect/>
          <a:stretch>
            <a:fillRect/>
          </a:stretch>
        </p:blipFill>
        <p:spPr>
          <a:xfrm>
            <a:off x="943593" y="1720396"/>
            <a:ext cx="4389075" cy="29254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advTm="5000">
        <p14:warp dir="in"/>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53" presetClass="entr" presetSubtype="16" fill="hold" nodeType="withEffect">
                                  <p:stCondLst>
                                    <p:cond delay="100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childTnLst>
                          </p:cTn>
                        </p:par>
                        <p:par>
                          <p:cTn id="13" fill="hold">
                            <p:stCondLst>
                              <p:cond delay="2000"/>
                            </p:stCondLst>
                            <p:childTnLst>
                              <p:par>
                                <p:cTn id="14" presetID="16" presetClass="entr" presetSubtype="21" fill="hold" grpId="1"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par>
                          <p:cTn id="17" fill="hold">
                            <p:stCondLst>
                              <p:cond delay="2500"/>
                            </p:stCondLst>
                            <p:childTnLst>
                              <p:par>
                                <p:cTn id="18" presetID="42"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anim calcmode="lin" valueType="num">
                                      <p:cBhvr>
                                        <p:cTn id="21" dur="500" fill="hold"/>
                                        <p:tgtEl>
                                          <p:spTgt spid="5"/>
                                        </p:tgtEl>
                                        <p:attrNameLst>
                                          <p:attrName>ppt_x</p:attrName>
                                        </p:attrNameLst>
                                      </p:cBhvr>
                                      <p:tavLst>
                                        <p:tav tm="0">
                                          <p:val>
                                            <p:strVal val="#ppt_x"/>
                                          </p:val>
                                        </p:tav>
                                        <p:tav tm="100000">
                                          <p:val>
                                            <p:strVal val="#ppt_x"/>
                                          </p:val>
                                        </p:tav>
                                      </p:tavLst>
                                    </p:anim>
                                    <p:anim calcmode="lin" valueType="num">
                                      <p:cBhvr>
                                        <p:cTn id="22"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rotWithShape="1">
          <a:blip r:embed="rId1"/>
          <a:srcRect b="7218"/>
          <a:stretch>
            <a:fillRect/>
          </a:stretch>
        </p:blipFill>
        <p:spPr>
          <a:xfrm>
            <a:off x="-60960" y="1989817"/>
            <a:ext cx="12192000" cy="4872371"/>
          </a:xfrm>
          <a:prstGeom prst="rect">
            <a:avLst/>
          </a:prstGeom>
        </p:spPr>
      </p:pic>
      <p:pic>
        <p:nvPicPr>
          <p:cNvPr id="4" name="图片 3"/>
          <p:cNvPicPr>
            <a:picLocks noChangeAspect="1"/>
          </p:cNvPicPr>
          <p:nvPr/>
        </p:nvPicPr>
        <p:blipFill rotWithShape="1">
          <a:blip r:embed="rId2"/>
          <a:srcRect/>
          <a:stretch>
            <a:fillRect/>
          </a:stretch>
        </p:blipFill>
        <p:spPr>
          <a:xfrm>
            <a:off x="0" y="0"/>
            <a:ext cx="4434840" cy="1579359"/>
          </a:xfrm>
          <a:prstGeom prst="rect">
            <a:avLst/>
          </a:prstGeom>
        </p:spPr>
      </p:pic>
      <p:pic>
        <p:nvPicPr>
          <p:cNvPr id="5" name="图片 4"/>
          <p:cNvPicPr>
            <a:picLocks noChangeAspect="1"/>
          </p:cNvPicPr>
          <p:nvPr/>
        </p:nvPicPr>
        <p:blipFill rotWithShape="1">
          <a:blip r:embed="rId3"/>
          <a:srcRect/>
          <a:stretch>
            <a:fillRect/>
          </a:stretch>
        </p:blipFill>
        <p:spPr>
          <a:xfrm>
            <a:off x="8092440" y="152400"/>
            <a:ext cx="4251960" cy="3096087"/>
          </a:xfrm>
          <a:prstGeom prst="rect">
            <a:avLst/>
          </a:prstGeom>
        </p:spPr>
      </p:pic>
      <p:pic>
        <p:nvPicPr>
          <p:cNvPr id="7" name="图片 6"/>
          <p:cNvPicPr>
            <a:picLocks noChangeAspect="1"/>
          </p:cNvPicPr>
          <p:nvPr/>
        </p:nvPicPr>
        <p:blipFill rotWithShape="1">
          <a:blip r:embed="rId4"/>
          <a:srcRect/>
          <a:stretch>
            <a:fillRect/>
          </a:stretch>
        </p:blipFill>
        <p:spPr>
          <a:xfrm>
            <a:off x="10523371" y="0"/>
            <a:ext cx="1737360" cy="1089479"/>
          </a:xfrm>
          <a:prstGeom prst="rect">
            <a:avLst/>
          </a:prstGeom>
        </p:spPr>
      </p:pic>
      <p:pic>
        <p:nvPicPr>
          <p:cNvPr id="8" name="图片 7"/>
          <p:cNvPicPr>
            <a:picLocks noChangeAspect="1"/>
          </p:cNvPicPr>
          <p:nvPr/>
        </p:nvPicPr>
        <p:blipFill rotWithShape="1">
          <a:blip r:embed="rId5"/>
          <a:srcRect/>
          <a:stretch>
            <a:fillRect/>
          </a:stretch>
        </p:blipFill>
        <p:spPr>
          <a:xfrm>
            <a:off x="0" y="0"/>
            <a:ext cx="1691640" cy="2530929"/>
          </a:xfrm>
          <a:prstGeom prst="rect">
            <a:avLst/>
          </a:prstGeom>
        </p:spPr>
      </p:pic>
      <p:pic>
        <p:nvPicPr>
          <p:cNvPr id="9" name="图片 8"/>
          <p:cNvPicPr>
            <a:picLocks noChangeAspect="1"/>
          </p:cNvPicPr>
          <p:nvPr/>
        </p:nvPicPr>
        <p:blipFill>
          <a:blip r:embed="rId6"/>
          <a:stretch>
            <a:fillRect/>
          </a:stretch>
        </p:blipFill>
        <p:spPr>
          <a:xfrm>
            <a:off x="-15240" y="3052188"/>
            <a:ext cx="12192000" cy="3810000"/>
          </a:xfrm>
          <a:prstGeom prst="rect">
            <a:avLst/>
          </a:prstGeom>
        </p:spPr>
      </p:pic>
      <p:sp>
        <p:nvSpPr>
          <p:cNvPr id="19" name="文本框 18"/>
          <p:cNvSpPr txBox="1"/>
          <p:nvPr/>
        </p:nvSpPr>
        <p:spPr>
          <a:xfrm>
            <a:off x="4376867" y="323112"/>
            <a:ext cx="1415772" cy="830997"/>
          </a:xfrm>
          <a:prstGeom prst="rect">
            <a:avLst/>
          </a:prstGeom>
          <a:noFill/>
        </p:spPr>
        <p:txBody>
          <a:bodyPr wrap="none" rtlCol="0">
            <a:spAutoFit/>
          </a:bodyPr>
          <a:lstStyle/>
          <a:p>
            <a:r>
              <a:rPr kumimoji="1" lang="zh-CN" altLang="en-US" sz="4800" dirty="0">
                <a:solidFill>
                  <a:srgbClr val="FF3B62"/>
                </a:solidFill>
                <a:latin typeface="造字工房尚雅准宋 G0v1 常规体" pitchFamily="50" charset="-122"/>
                <a:ea typeface="造字工房尚雅准宋 G0v1 常规体" pitchFamily="50" charset="-122"/>
                <a:cs typeface="RTWS ShangYaZhunSung G0v1" charset="-122"/>
              </a:rPr>
              <a:t>目录</a:t>
            </a:r>
            <a:endParaRPr kumimoji="1" lang="zh-CN" altLang="en-US" sz="4800" dirty="0">
              <a:solidFill>
                <a:srgbClr val="FF3B62"/>
              </a:solidFill>
              <a:latin typeface="造字工房尚雅准宋 G0v1 常规体" pitchFamily="50" charset="-122"/>
              <a:ea typeface="造字工房尚雅准宋 G0v1 常规体" pitchFamily="50" charset="-122"/>
              <a:cs typeface="RTWS ShangYaZhunSung G0v1" charset="-122"/>
            </a:endParaRPr>
          </a:p>
        </p:txBody>
      </p:sp>
      <p:sp>
        <p:nvSpPr>
          <p:cNvPr id="20" name="文本框 19"/>
          <p:cNvSpPr txBox="1"/>
          <p:nvPr/>
        </p:nvSpPr>
        <p:spPr>
          <a:xfrm>
            <a:off x="5708720" y="443148"/>
            <a:ext cx="2441694" cy="646331"/>
          </a:xfrm>
          <a:prstGeom prst="rect">
            <a:avLst/>
          </a:prstGeom>
          <a:noFill/>
        </p:spPr>
        <p:txBody>
          <a:bodyPr wrap="none" rtlCol="0">
            <a:spAutoFit/>
          </a:bodyPr>
          <a:lstStyle/>
          <a:p>
            <a:r>
              <a:rPr kumimoji="1" lang="en-US" altLang="zh-CN" sz="3600" dirty="0">
                <a:solidFill>
                  <a:srgbClr val="FF3B62"/>
                </a:solidFill>
              </a:rPr>
              <a:t>CO</a:t>
            </a:r>
            <a:r>
              <a:rPr kumimoji="1" lang="en-US" altLang="zh-CN" sz="3600" dirty="0">
                <a:solidFill>
                  <a:srgbClr val="FF718D"/>
                </a:solidFill>
              </a:rPr>
              <a:t>N</a:t>
            </a:r>
            <a:r>
              <a:rPr kumimoji="1" lang="en-US" altLang="zh-CN" sz="3600" dirty="0">
                <a:solidFill>
                  <a:srgbClr val="FF3B62"/>
                </a:solidFill>
              </a:rPr>
              <a:t>TE</a:t>
            </a:r>
            <a:r>
              <a:rPr kumimoji="1" lang="en-US" altLang="zh-CN" sz="3600" dirty="0">
                <a:solidFill>
                  <a:srgbClr val="FF718D"/>
                </a:solidFill>
              </a:rPr>
              <a:t>NT</a:t>
            </a:r>
            <a:r>
              <a:rPr kumimoji="1" lang="en-US" altLang="zh-CN" sz="3600" dirty="0">
                <a:solidFill>
                  <a:srgbClr val="FF3B62"/>
                </a:solidFill>
              </a:rPr>
              <a:t>S</a:t>
            </a:r>
            <a:endParaRPr kumimoji="1" lang="zh-CN" altLang="en-US" sz="3600" dirty="0">
              <a:solidFill>
                <a:srgbClr val="FF3B62"/>
              </a:solidFill>
            </a:endParaRPr>
          </a:p>
        </p:txBody>
      </p:sp>
      <p:grpSp>
        <p:nvGrpSpPr>
          <p:cNvPr id="26" name="组 25"/>
          <p:cNvGrpSpPr/>
          <p:nvPr/>
        </p:nvGrpSpPr>
        <p:grpSpPr>
          <a:xfrm>
            <a:off x="1781370" y="2343515"/>
            <a:ext cx="834259" cy="967740"/>
            <a:chOff x="1811850" y="2241550"/>
            <a:chExt cx="834259" cy="967740"/>
          </a:xfrm>
        </p:grpSpPr>
        <p:sp>
          <p:nvSpPr>
            <p:cNvPr id="21" name="六边形 20"/>
            <p:cNvSpPr/>
            <p:nvPr/>
          </p:nvSpPr>
          <p:spPr>
            <a:xfrm rot="16200000">
              <a:off x="1745110" y="2308290"/>
              <a:ext cx="967740" cy="834259"/>
            </a:xfrm>
            <a:prstGeom prst="hexagon">
              <a:avLst/>
            </a:prstGeom>
            <a:solidFill>
              <a:srgbClr val="FF718D"/>
            </a:solidFill>
            <a:ln>
              <a:solidFill>
                <a:schemeClr val="bg1"/>
              </a:solidFill>
            </a:ln>
            <a:effectLst>
              <a:outerShdw blurRad="1143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p:cNvSpPr txBox="1"/>
            <p:nvPr/>
          </p:nvSpPr>
          <p:spPr>
            <a:xfrm>
              <a:off x="1910624" y="2419579"/>
              <a:ext cx="636713" cy="584775"/>
            </a:xfrm>
            <a:prstGeom prst="rect">
              <a:avLst/>
            </a:prstGeom>
            <a:noFill/>
          </p:spPr>
          <p:txBody>
            <a:bodyPr wrap="none" rtlCol="0">
              <a:spAutoFit/>
            </a:bodyPr>
            <a:lstStyle/>
            <a:p>
              <a:pPr algn="ctr"/>
              <a:r>
                <a:rPr kumimoji="1" lang="en-US" altLang="zh-CN" sz="3200" dirty="0">
                  <a:solidFill>
                    <a:schemeClr val="bg1"/>
                  </a:solidFill>
                  <a:latin typeface="Source Han Sans CN" charset="-122"/>
                  <a:ea typeface="Source Han Sans CN" charset="-122"/>
                  <a:cs typeface="Source Han Sans CN" charset="-122"/>
                </a:rPr>
                <a:t>01</a:t>
              </a:r>
              <a:endParaRPr kumimoji="1" lang="zh-CN" altLang="en-US" sz="3200" dirty="0">
                <a:solidFill>
                  <a:schemeClr val="bg1"/>
                </a:solidFill>
                <a:latin typeface="Source Han Sans CN" charset="-122"/>
                <a:ea typeface="Source Han Sans CN" charset="-122"/>
                <a:cs typeface="Source Han Sans CN" charset="-122"/>
              </a:endParaRPr>
            </a:p>
          </p:txBody>
        </p:sp>
      </p:grpSp>
      <p:sp>
        <p:nvSpPr>
          <p:cNvPr id="24" name="矩形 23"/>
          <p:cNvSpPr/>
          <p:nvPr/>
        </p:nvSpPr>
        <p:spPr>
          <a:xfrm>
            <a:off x="1336725" y="3713994"/>
            <a:ext cx="1723549" cy="461665"/>
          </a:xfrm>
          <a:prstGeom prst="rect">
            <a:avLst/>
          </a:prstGeom>
        </p:spPr>
        <p:txBody>
          <a:bodyPr wrap="none">
            <a:spAutoFit/>
          </a:bodyPr>
          <a:lstStyle/>
          <a:p>
            <a:r>
              <a:rPr lang="zh-CN" altLang="en-US" sz="2400" dirty="0">
                <a:solidFill>
                  <a:schemeClr val="tx1">
                    <a:lumMod val="75000"/>
                    <a:lumOff val="25000"/>
                  </a:schemeClr>
                </a:solidFill>
                <a:latin typeface="Source Han Sans CN Normal" charset="-122"/>
                <a:ea typeface="Source Han Sans CN Normal" charset="-122"/>
                <a:cs typeface="Source Han Sans CN Normal" charset="-122"/>
              </a:rPr>
              <a:t>女生节背景</a:t>
            </a:r>
            <a:endParaRPr lang="zh-CN" altLang="en-US" sz="2400" dirty="0">
              <a:solidFill>
                <a:schemeClr val="tx1">
                  <a:lumMod val="75000"/>
                  <a:lumOff val="25000"/>
                </a:schemeClr>
              </a:solidFill>
              <a:latin typeface="Source Han Sans CN Normal" charset="-122"/>
              <a:ea typeface="Source Han Sans CN Normal" charset="-122"/>
              <a:cs typeface="Source Han Sans CN Normal" charset="-122"/>
            </a:endParaRPr>
          </a:p>
        </p:txBody>
      </p:sp>
      <p:sp>
        <p:nvSpPr>
          <p:cNvPr id="25" name="文本框 24"/>
          <p:cNvSpPr txBox="1"/>
          <p:nvPr/>
        </p:nvSpPr>
        <p:spPr>
          <a:xfrm>
            <a:off x="1181696" y="4146367"/>
            <a:ext cx="2010487" cy="338554"/>
          </a:xfrm>
          <a:prstGeom prst="rect">
            <a:avLst/>
          </a:prstGeom>
          <a:noFill/>
        </p:spPr>
        <p:txBody>
          <a:bodyPr wrap="none" rtlCol="0">
            <a:spAutoFit/>
          </a:bodyPr>
          <a:lstStyle/>
          <a:p>
            <a:r>
              <a:rPr kumimoji="1" lang="en-US" altLang="zh-CN" sz="1600" dirty="0">
                <a:solidFill>
                  <a:schemeClr val="tx1">
                    <a:lumMod val="65000"/>
                    <a:lumOff val="35000"/>
                  </a:schemeClr>
                </a:solidFill>
              </a:rPr>
              <a:t>Enter</a:t>
            </a:r>
            <a:r>
              <a:rPr kumimoji="1" lang="zh-CN" altLang="en-US" sz="1600" dirty="0">
                <a:solidFill>
                  <a:schemeClr val="tx1">
                    <a:lumMod val="65000"/>
                    <a:lumOff val="35000"/>
                  </a:schemeClr>
                </a:solidFill>
              </a:rPr>
              <a:t> </a:t>
            </a:r>
            <a:r>
              <a:rPr kumimoji="1" lang="en-US" altLang="zh-CN" sz="1600" dirty="0">
                <a:solidFill>
                  <a:schemeClr val="tx1">
                    <a:lumMod val="65000"/>
                    <a:lumOff val="35000"/>
                  </a:schemeClr>
                </a:solidFill>
              </a:rPr>
              <a:t>Your</a:t>
            </a:r>
            <a:r>
              <a:rPr kumimoji="1" lang="zh-CN" altLang="en-US" sz="1600" dirty="0">
                <a:solidFill>
                  <a:schemeClr val="tx1">
                    <a:lumMod val="65000"/>
                    <a:lumOff val="35000"/>
                  </a:schemeClr>
                </a:solidFill>
              </a:rPr>
              <a:t> </a:t>
            </a:r>
            <a:r>
              <a:rPr kumimoji="1" lang="en-US" altLang="zh-CN" sz="1600" dirty="0">
                <a:solidFill>
                  <a:schemeClr val="tx1">
                    <a:lumMod val="65000"/>
                    <a:lumOff val="35000"/>
                  </a:schemeClr>
                </a:solidFill>
              </a:rPr>
              <a:t>Text</a:t>
            </a:r>
            <a:r>
              <a:rPr kumimoji="1" lang="zh-CN" altLang="en-US" sz="1600" dirty="0">
                <a:solidFill>
                  <a:schemeClr val="tx1">
                    <a:lumMod val="65000"/>
                    <a:lumOff val="35000"/>
                  </a:schemeClr>
                </a:solidFill>
              </a:rPr>
              <a:t> </a:t>
            </a:r>
            <a:r>
              <a:rPr kumimoji="1" lang="en-US" altLang="zh-CN" sz="1600" dirty="0">
                <a:solidFill>
                  <a:schemeClr val="tx1">
                    <a:lumMod val="65000"/>
                    <a:lumOff val="35000"/>
                  </a:schemeClr>
                </a:solidFill>
              </a:rPr>
              <a:t>Here</a:t>
            </a:r>
            <a:endParaRPr kumimoji="1" lang="zh-CN" altLang="en-US" sz="1600" dirty="0">
              <a:solidFill>
                <a:schemeClr val="tx1">
                  <a:lumMod val="65000"/>
                  <a:lumOff val="35000"/>
                </a:schemeClr>
              </a:solidFill>
            </a:endParaRPr>
          </a:p>
        </p:txBody>
      </p:sp>
      <p:grpSp>
        <p:nvGrpSpPr>
          <p:cNvPr id="27" name="组 26"/>
          <p:cNvGrpSpPr/>
          <p:nvPr/>
        </p:nvGrpSpPr>
        <p:grpSpPr>
          <a:xfrm>
            <a:off x="4455990" y="2343515"/>
            <a:ext cx="834259" cy="967740"/>
            <a:chOff x="1811850" y="2241550"/>
            <a:chExt cx="834259" cy="967740"/>
          </a:xfrm>
        </p:grpSpPr>
        <p:sp>
          <p:nvSpPr>
            <p:cNvPr id="28" name="六边形 27"/>
            <p:cNvSpPr/>
            <p:nvPr/>
          </p:nvSpPr>
          <p:spPr>
            <a:xfrm rot="16200000">
              <a:off x="1745110" y="2308290"/>
              <a:ext cx="967740" cy="834259"/>
            </a:xfrm>
            <a:prstGeom prst="hexagon">
              <a:avLst/>
            </a:prstGeom>
            <a:solidFill>
              <a:srgbClr val="FF718D"/>
            </a:solidFill>
            <a:ln>
              <a:solidFill>
                <a:schemeClr val="bg1"/>
              </a:solidFill>
            </a:ln>
            <a:effectLst>
              <a:outerShdw blurRad="1143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文本框 28"/>
            <p:cNvSpPr txBox="1"/>
            <p:nvPr/>
          </p:nvSpPr>
          <p:spPr>
            <a:xfrm>
              <a:off x="1884285" y="2419579"/>
              <a:ext cx="636713" cy="584775"/>
            </a:xfrm>
            <a:prstGeom prst="rect">
              <a:avLst/>
            </a:prstGeom>
            <a:noFill/>
          </p:spPr>
          <p:txBody>
            <a:bodyPr wrap="none" rtlCol="0">
              <a:spAutoFit/>
            </a:bodyPr>
            <a:lstStyle/>
            <a:p>
              <a:pPr algn="ctr"/>
              <a:r>
                <a:rPr kumimoji="1" lang="en-US" altLang="zh-CN" sz="3200">
                  <a:solidFill>
                    <a:schemeClr val="bg1"/>
                  </a:solidFill>
                  <a:latin typeface="Source Han Sans CN" charset="-122"/>
                  <a:ea typeface="Source Han Sans CN" charset="-122"/>
                  <a:cs typeface="Source Han Sans CN" charset="-122"/>
                </a:rPr>
                <a:t>02</a:t>
              </a:r>
              <a:endParaRPr kumimoji="1" lang="zh-CN" altLang="en-US" sz="3200" dirty="0">
                <a:solidFill>
                  <a:schemeClr val="bg1"/>
                </a:solidFill>
                <a:latin typeface="Source Han Sans CN" charset="-122"/>
                <a:ea typeface="Source Han Sans CN" charset="-122"/>
                <a:cs typeface="Source Han Sans CN" charset="-122"/>
              </a:endParaRPr>
            </a:p>
          </p:txBody>
        </p:sp>
      </p:grpSp>
      <p:sp>
        <p:nvSpPr>
          <p:cNvPr id="30" name="矩形 29"/>
          <p:cNvSpPr/>
          <p:nvPr/>
        </p:nvSpPr>
        <p:spPr>
          <a:xfrm>
            <a:off x="3879436" y="3714799"/>
            <a:ext cx="2031325" cy="461665"/>
          </a:xfrm>
          <a:prstGeom prst="rect">
            <a:avLst/>
          </a:prstGeom>
        </p:spPr>
        <p:txBody>
          <a:bodyPr wrap="none">
            <a:spAutoFit/>
          </a:bodyPr>
          <a:lstStyle/>
          <a:p>
            <a:r>
              <a:rPr lang="zh-CN" altLang="en-US" sz="2400" dirty="0">
                <a:solidFill>
                  <a:schemeClr val="tx1">
                    <a:lumMod val="75000"/>
                    <a:lumOff val="25000"/>
                  </a:schemeClr>
                </a:solidFill>
                <a:latin typeface="Source Han Sans CN Normal" charset="-122"/>
                <a:ea typeface="Source Han Sans CN Normal" charset="-122"/>
                <a:cs typeface="Source Han Sans CN Normal" charset="-122"/>
              </a:rPr>
              <a:t>活动目的意义</a:t>
            </a:r>
            <a:endParaRPr lang="zh-CN" altLang="en-US" sz="2400" dirty="0">
              <a:solidFill>
                <a:schemeClr val="tx1">
                  <a:lumMod val="75000"/>
                  <a:lumOff val="25000"/>
                </a:schemeClr>
              </a:solidFill>
              <a:latin typeface="Source Han Sans CN Normal" charset="-122"/>
              <a:ea typeface="Source Han Sans CN Normal" charset="-122"/>
              <a:cs typeface="Source Han Sans CN Normal" charset="-122"/>
            </a:endParaRPr>
          </a:p>
        </p:txBody>
      </p:sp>
      <p:sp>
        <p:nvSpPr>
          <p:cNvPr id="31" name="文本框 30"/>
          <p:cNvSpPr txBox="1"/>
          <p:nvPr/>
        </p:nvSpPr>
        <p:spPr>
          <a:xfrm>
            <a:off x="3856316" y="4146367"/>
            <a:ext cx="2010487" cy="338554"/>
          </a:xfrm>
          <a:prstGeom prst="rect">
            <a:avLst/>
          </a:prstGeom>
          <a:noFill/>
        </p:spPr>
        <p:txBody>
          <a:bodyPr wrap="none" rtlCol="0">
            <a:spAutoFit/>
          </a:bodyPr>
          <a:lstStyle/>
          <a:p>
            <a:r>
              <a:rPr kumimoji="1" lang="en-US" altLang="zh-CN" sz="1600" dirty="0">
                <a:solidFill>
                  <a:schemeClr val="tx1">
                    <a:lumMod val="65000"/>
                    <a:lumOff val="35000"/>
                  </a:schemeClr>
                </a:solidFill>
              </a:rPr>
              <a:t>Enter</a:t>
            </a:r>
            <a:r>
              <a:rPr kumimoji="1" lang="zh-CN" altLang="en-US" sz="1600" dirty="0">
                <a:solidFill>
                  <a:schemeClr val="tx1">
                    <a:lumMod val="65000"/>
                    <a:lumOff val="35000"/>
                  </a:schemeClr>
                </a:solidFill>
              </a:rPr>
              <a:t> </a:t>
            </a:r>
            <a:r>
              <a:rPr kumimoji="1" lang="en-US" altLang="zh-CN" sz="1600" dirty="0">
                <a:solidFill>
                  <a:schemeClr val="tx1">
                    <a:lumMod val="65000"/>
                    <a:lumOff val="35000"/>
                  </a:schemeClr>
                </a:solidFill>
              </a:rPr>
              <a:t>Your</a:t>
            </a:r>
            <a:r>
              <a:rPr kumimoji="1" lang="zh-CN" altLang="en-US" sz="1600" dirty="0">
                <a:solidFill>
                  <a:schemeClr val="tx1">
                    <a:lumMod val="65000"/>
                    <a:lumOff val="35000"/>
                  </a:schemeClr>
                </a:solidFill>
              </a:rPr>
              <a:t> </a:t>
            </a:r>
            <a:r>
              <a:rPr kumimoji="1" lang="en-US" altLang="zh-CN" sz="1600" dirty="0">
                <a:solidFill>
                  <a:schemeClr val="tx1">
                    <a:lumMod val="65000"/>
                    <a:lumOff val="35000"/>
                  </a:schemeClr>
                </a:solidFill>
              </a:rPr>
              <a:t>Text</a:t>
            </a:r>
            <a:r>
              <a:rPr kumimoji="1" lang="zh-CN" altLang="en-US" sz="1600" dirty="0">
                <a:solidFill>
                  <a:schemeClr val="tx1">
                    <a:lumMod val="65000"/>
                    <a:lumOff val="35000"/>
                  </a:schemeClr>
                </a:solidFill>
              </a:rPr>
              <a:t> </a:t>
            </a:r>
            <a:r>
              <a:rPr kumimoji="1" lang="en-US" altLang="zh-CN" sz="1600" dirty="0">
                <a:solidFill>
                  <a:schemeClr val="tx1">
                    <a:lumMod val="65000"/>
                    <a:lumOff val="35000"/>
                  </a:schemeClr>
                </a:solidFill>
              </a:rPr>
              <a:t>Here</a:t>
            </a:r>
            <a:endParaRPr kumimoji="1" lang="zh-CN" altLang="en-US" sz="1600" dirty="0">
              <a:solidFill>
                <a:schemeClr val="tx1">
                  <a:lumMod val="65000"/>
                  <a:lumOff val="35000"/>
                </a:schemeClr>
              </a:solidFill>
            </a:endParaRPr>
          </a:p>
        </p:txBody>
      </p:sp>
      <p:grpSp>
        <p:nvGrpSpPr>
          <p:cNvPr id="32" name="组 31"/>
          <p:cNvGrpSpPr/>
          <p:nvPr/>
        </p:nvGrpSpPr>
        <p:grpSpPr>
          <a:xfrm>
            <a:off x="7130610" y="2343515"/>
            <a:ext cx="834259" cy="967740"/>
            <a:chOff x="1811850" y="2241550"/>
            <a:chExt cx="834259" cy="967740"/>
          </a:xfrm>
        </p:grpSpPr>
        <p:sp>
          <p:nvSpPr>
            <p:cNvPr id="33" name="六边形 32"/>
            <p:cNvSpPr/>
            <p:nvPr/>
          </p:nvSpPr>
          <p:spPr>
            <a:xfrm rot="16200000">
              <a:off x="1745110" y="2308290"/>
              <a:ext cx="967740" cy="834259"/>
            </a:xfrm>
            <a:prstGeom prst="hexagon">
              <a:avLst/>
            </a:prstGeom>
            <a:solidFill>
              <a:srgbClr val="FF718D"/>
            </a:solidFill>
            <a:ln>
              <a:solidFill>
                <a:schemeClr val="bg1"/>
              </a:solidFill>
            </a:ln>
            <a:effectLst>
              <a:outerShdw blurRad="1143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4" name="文本框 33"/>
            <p:cNvSpPr txBox="1"/>
            <p:nvPr/>
          </p:nvSpPr>
          <p:spPr>
            <a:xfrm>
              <a:off x="1895871" y="2419579"/>
              <a:ext cx="636713" cy="584775"/>
            </a:xfrm>
            <a:prstGeom prst="rect">
              <a:avLst/>
            </a:prstGeom>
            <a:noFill/>
          </p:spPr>
          <p:txBody>
            <a:bodyPr wrap="none" rtlCol="0">
              <a:spAutoFit/>
            </a:bodyPr>
            <a:lstStyle/>
            <a:p>
              <a:pPr algn="ctr"/>
              <a:r>
                <a:rPr kumimoji="1" lang="en-US" altLang="zh-CN" sz="3200">
                  <a:solidFill>
                    <a:schemeClr val="bg1"/>
                  </a:solidFill>
                  <a:latin typeface="Source Han Sans CN" charset="-122"/>
                  <a:ea typeface="Source Han Sans CN" charset="-122"/>
                  <a:cs typeface="Source Han Sans CN" charset="-122"/>
                </a:rPr>
                <a:t>03</a:t>
              </a:r>
              <a:endParaRPr kumimoji="1" lang="zh-CN" altLang="en-US" sz="3200" dirty="0">
                <a:solidFill>
                  <a:schemeClr val="bg1"/>
                </a:solidFill>
                <a:latin typeface="Source Han Sans CN" charset="-122"/>
                <a:ea typeface="Source Han Sans CN" charset="-122"/>
                <a:cs typeface="Source Han Sans CN" charset="-122"/>
              </a:endParaRPr>
            </a:p>
          </p:txBody>
        </p:sp>
      </p:grpSp>
      <p:sp>
        <p:nvSpPr>
          <p:cNvPr id="35" name="矩形 34"/>
          <p:cNvSpPr/>
          <p:nvPr/>
        </p:nvSpPr>
        <p:spPr>
          <a:xfrm>
            <a:off x="6517121" y="3713994"/>
            <a:ext cx="2039341" cy="461665"/>
          </a:xfrm>
          <a:prstGeom prst="rect">
            <a:avLst/>
          </a:prstGeom>
        </p:spPr>
        <p:txBody>
          <a:bodyPr wrap="none">
            <a:spAutoFit/>
          </a:bodyPr>
          <a:lstStyle/>
          <a:p>
            <a:r>
              <a:rPr lang="zh-CN" altLang="en-US" sz="2400" dirty="0">
                <a:solidFill>
                  <a:schemeClr val="tx1">
                    <a:lumMod val="75000"/>
                    <a:lumOff val="25000"/>
                  </a:schemeClr>
                </a:solidFill>
                <a:latin typeface="Source Han Sans CN Normal" charset="-122"/>
                <a:ea typeface="Source Han Sans CN Normal" charset="-122"/>
                <a:cs typeface="Source Han Sans CN Normal" charset="-122"/>
              </a:rPr>
              <a:t>活动形式内容</a:t>
            </a:r>
            <a:endParaRPr lang="zh-CN" altLang="en-US" sz="2400" dirty="0">
              <a:solidFill>
                <a:schemeClr val="tx1">
                  <a:lumMod val="75000"/>
                  <a:lumOff val="25000"/>
                </a:schemeClr>
              </a:solidFill>
              <a:latin typeface="Source Han Sans CN Normal" charset="-122"/>
              <a:ea typeface="Source Han Sans CN Normal" charset="-122"/>
              <a:cs typeface="Source Han Sans CN Normal" charset="-122"/>
            </a:endParaRPr>
          </a:p>
        </p:txBody>
      </p:sp>
      <p:sp>
        <p:nvSpPr>
          <p:cNvPr id="36" name="文本框 35"/>
          <p:cNvSpPr txBox="1"/>
          <p:nvPr/>
        </p:nvSpPr>
        <p:spPr>
          <a:xfrm>
            <a:off x="6530936" y="4146367"/>
            <a:ext cx="2010487" cy="338554"/>
          </a:xfrm>
          <a:prstGeom prst="rect">
            <a:avLst/>
          </a:prstGeom>
          <a:noFill/>
        </p:spPr>
        <p:txBody>
          <a:bodyPr wrap="none" rtlCol="0">
            <a:spAutoFit/>
          </a:bodyPr>
          <a:lstStyle/>
          <a:p>
            <a:r>
              <a:rPr kumimoji="1" lang="en-US" altLang="zh-CN" sz="1600" dirty="0">
                <a:solidFill>
                  <a:schemeClr val="tx1">
                    <a:lumMod val="65000"/>
                    <a:lumOff val="35000"/>
                  </a:schemeClr>
                </a:solidFill>
              </a:rPr>
              <a:t>Enter</a:t>
            </a:r>
            <a:r>
              <a:rPr kumimoji="1" lang="zh-CN" altLang="en-US" sz="1600" dirty="0">
                <a:solidFill>
                  <a:schemeClr val="tx1">
                    <a:lumMod val="65000"/>
                    <a:lumOff val="35000"/>
                  </a:schemeClr>
                </a:solidFill>
              </a:rPr>
              <a:t> </a:t>
            </a:r>
            <a:r>
              <a:rPr kumimoji="1" lang="en-US" altLang="zh-CN" sz="1600" dirty="0">
                <a:solidFill>
                  <a:schemeClr val="tx1">
                    <a:lumMod val="65000"/>
                    <a:lumOff val="35000"/>
                  </a:schemeClr>
                </a:solidFill>
              </a:rPr>
              <a:t>Your</a:t>
            </a:r>
            <a:r>
              <a:rPr kumimoji="1" lang="zh-CN" altLang="en-US" sz="1600" dirty="0">
                <a:solidFill>
                  <a:schemeClr val="tx1">
                    <a:lumMod val="65000"/>
                    <a:lumOff val="35000"/>
                  </a:schemeClr>
                </a:solidFill>
              </a:rPr>
              <a:t> </a:t>
            </a:r>
            <a:r>
              <a:rPr kumimoji="1" lang="en-US" altLang="zh-CN" sz="1600" dirty="0">
                <a:solidFill>
                  <a:schemeClr val="tx1">
                    <a:lumMod val="65000"/>
                    <a:lumOff val="35000"/>
                  </a:schemeClr>
                </a:solidFill>
              </a:rPr>
              <a:t>Text</a:t>
            </a:r>
            <a:r>
              <a:rPr kumimoji="1" lang="zh-CN" altLang="en-US" sz="1600" dirty="0">
                <a:solidFill>
                  <a:schemeClr val="tx1">
                    <a:lumMod val="65000"/>
                    <a:lumOff val="35000"/>
                  </a:schemeClr>
                </a:solidFill>
              </a:rPr>
              <a:t> </a:t>
            </a:r>
            <a:r>
              <a:rPr kumimoji="1" lang="en-US" altLang="zh-CN" sz="1600" dirty="0">
                <a:solidFill>
                  <a:schemeClr val="tx1">
                    <a:lumMod val="65000"/>
                    <a:lumOff val="35000"/>
                  </a:schemeClr>
                </a:solidFill>
              </a:rPr>
              <a:t>Here</a:t>
            </a:r>
            <a:endParaRPr kumimoji="1" lang="zh-CN" altLang="en-US" sz="1600" dirty="0">
              <a:solidFill>
                <a:schemeClr val="tx1">
                  <a:lumMod val="65000"/>
                  <a:lumOff val="35000"/>
                </a:schemeClr>
              </a:solidFill>
            </a:endParaRPr>
          </a:p>
        </p:txBody>
      </p:sp>
      <p:grpSp>
        <p:nvGrpSpPr>
          <p:cNvPr id="37" name="组 36"/>
          <p:cNvGrpSpPr/>
          <p:nvPr/>
        </p:nvGrpSpPr>
        <p:grpSpPr>
          <a:xfrm>
            <a:off x="9805230" y="2343515"/>
            <a:ext cx="834259" cy="967740"/>
            <a:chOff x="1811850" y="2241550"/>
            <a:chExt cx="834259" cy="967740"/>
          </a:xfrm>
        </p:grpSpPr>
        <p:sp>
          <p:nvSpPr>
            <p:cNvPr id="38" name="六边形 37"/>
            <p:cNvSpPr/>
            <p:nvPr/>
          </p:nvSpPr>
          <p:spPr>
            <a:xfrm rot="16200000">
              <a:off x="1745110" y="2308290"/>
              <a:ext cx="967740" cy="834259"/>
            </a:xfrm>
            <a:prstGeom prst="hexagon">
              <a:avLst/>
            </a:prstGeom>
            <a:solidFill>
              <a:srgbClr val="FF718D"/>
            </a:solidFill>
            <a:ln>
              <a:solidFill>
                <a:schemeClr val="bg1"/>
              </a:solidFill>
            </a:ln>
            <a:effectLst>
              <a:outerShdw blurRad="1143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9" name="文本框 38"/>
            <p:cNvSpPr txBox="1"/>
            <p:nvPr/>
          </p:nvSpPr>
          <p:spPr>
            <a:xfrm>
              <a:off x="1893278" y="2433031"/>
              <a:ext cx="636713" cy="584775"/>
            </a:xfrm>
            <a:prstGeom prst="rect">
              <a:avLst/>
            </a:prstGeom>
            <a:noFill/>
          </p:spPr>
          <p:txBody>
            <a:bodyPr wrap="none" rtlCol="0">
              <a:spAutoFit/>
            </a:bodyPr>
            <a:lstStyle/>
            <a:p>
              <a:pPr algn="ctr"/>
              <a:r>
                <a:rPr kumimoji="1" lang="en-US" altLang="zh-CN" sz="3200">
                  <a:solidFill>
                    <a:schemeClr val="bg1"/>
                  </a:solidFill>
                  <a:latin typeface="Source Han Sans CN" charset="-122"/>
                  <a:ea typeface="Source Han Sans CN" charset="-122"/>
                  <a:cs typeface="Source Han Sans CN" charset="-122"/>
                </a:rPr>
                <a:t>04</a:t>
              </a:r>
              <a:endParaRPr kumimoji="1" lang="zh-CN" altLang="en-US" sz="3200" dirty="0">
                <a:solidFill>
                  <a:schemeClr val="bg1"/>
                </a:solidFill>
                <a:latin typeface="Source Han Sans CN" charset="-122"/>
                <a:ea typeface="Source Han Sans CN" charset="-122"/>
                <a:cs typeface="Source Han Sans CN" charset="-122"/>
              </a:endParaRPr>
            </a:p>
          </p:txBody>
        </p:sp>
      </p:grpSp>
      <p:sp>
        <p:nvSpPr>
          <p:cNvPr id="40" name="矩形 39"/>
          <p:cNvSpPr/>
          <p:nvPr/>
        </p:nvSpPr>
        <p:spPr>
          <a:xfrm>
            <a:off x="9193406" y="3713994"/>
            <a:ext cx="2031325" cy="461665"/>
          </a:xfrm>
          <a:prstGeom prst="rect">
            <a:avLst/>
          </a:prstGeom>
        </p:spPr>
        <p:txBody>
          <a:bodyPr wrap="none">
            <a:spAutoFit/>
          </a:bodyPr>
          <a:lstStyle/>
          <a:p>
            <a:r>
              <a:rPr lang="zh-CN" altLang="en-US" sz="2400" dirty="0">
                <a:solidFill>
                  <a:schemeClr val="tx1">
                    <a:lumMod val="75000"/>
                    <a:lumOff val="25000"/>
                  </a:schemeClr>
                </a:solidFill>
                <a:latin typeface="Source Han Sans CN Normal" charset="-122"/>
                <a:ea typeface="Source Han Sans CN Normal" charset="-122"/>
                <a:cs typeface="Source Han Sans CN Normal" charset="-122"/>
              </a:rPr>
              <a:t>女生节小游戏</a:t>
            </a:r>
            <a:endParaRPr lang="zh-CN" altLang="en-US" sz="2400" dirty="0">
              <a:solidFill>
                <a:schemeClr val="tx1">
                  <a:lumMod val="75000"/>
                  <a:lumOff val="25000"/>
                </a:schemeClr>
              </a:solidFill>
              <a:latin typeface="Source Han Sans CN Normal" charset="-122"/>
              <a:ea typeface="Source Han Sans CN Normal" charset="-122"/>
              <a:cs typeface="Source Han Sans CN Normal" charset="-122"/>
            </a:endParaRPr>
          </a:p>
        </p:txBody>
      </p:sp>
      <p:sp>
        <p:nvSpPr>
          <p:cNvPr id="41" name="文本框 40"/>
          <p:cNvSpPr txBox="1"/>
          <p:nvPr/>
        </p:nvSpPr>
        <p:spPr>
          <a:xfrm>
            <a:off x="9205556" y="4146367"/>
            <a:ext cx="2010487" cy="338554"/>
          </a:xfrm>
          <a:prstGeom prst="rect">
            <a:avLst/>
          </a:prstGeom>
          <a:noFill/>
        </p:spPr>
        <p:txBody>
          <a:bodyPr wrap="none" rtlCol="0">
            <a:spAutoFit/>
          </a:bodyPr>
          <a:lstStyle/>
          <a:p>
            <a:r>
              <a:rPr kumimoji="1" lang="en-US" altLang="zh-CN" sz="1600" dirty="0">
                <a:solidFill>
                  <a:schemeClr val="tx1">
                    <a:lumMod val="65000"/>
                    <a:lumOff val="35000"/>
                  </a:schemeClr>
                </a:solidFill>
              </a:rPr>
              <a:t>Enter</a:t>
            </a:r>
            <a:r>
              <a:rPr kumimoji="1" lang="zh-CN" altLang="en-US" sz="1600" dirty="0">
                <a:solidFill>
                  <a:schemeClr val="tx1">
                    <a:lumMod val="65000"/>
                    <a:lumOff val="35000"/>
                  </a:schemeClr>
                </a:solidFill>
              </a:rPr>
              <a:t> </a:t>
            </a:r>
            <a:r>
              <a:rPr kumimoji="1" lang="en-US" altLang="zh-CN" sz="1600" dirty="0">
                <a:solidFill>
                  <a:schemeClr val="tx1">
                    <a:lumMod val="65000"/>
                    <a:lumOff val="35000"/>
                  </a:schemeClr>
                </a:solidFill>
              </a:rPr>
              <a:t>Your</a:t>
            </a:r>
            <a:r>
              <a:rPr kumimoji="1" lang="zh-CN" altLang="en-US" sz="1600" dirty="0">
                <a:solidFill>
                  <a:schemeClr val="tx1">
                    <a:lumMod val="65000"/>
                    <a:lumOff val="35000"/>
                  </a:schemeClr>
                </a:solidFill>
              </a:rPr>
              <a:t> </a:t>
            </a:r>
            <a:r>
              <a:rPr kumimoji="1" lang="en-US" altLang="zh-CN" sz="1600" dirty="0">
                <a:solidFill>
                  <a:schemeClr val="tx1">
                    <a:lumMod val="65000"/>
                    <a:lumOff val="35000"/>
                  </a:schemeClr>
                </a:solidFill>
              </a:rPr>
              <a:t>Text</a:t>
            </a:r>
            <a:r>
              <a:rPr kumimoji="1" lang="zh-CN" altLang="en-US" sz="1600" dirty="0">
                <a:solidFill>
                  <a:schemeClr val="tx1">
                    <a:lumMod val="65000"/>
                    <a:lumOff val="35000"/>
                  </a:schemeClr>
                </a:solidFill>
              </a:rPr>
              <a:t> </a:t>
            </a:r>
            <a:r>
              <a:rPr kumimoji="1" lang="en-US" altLang="zh-CN" sz="1600" dirty="0">
                <a:solidFill>
                  <a:schemeClr val="tx1">
                    <a:lumMod val="65000"/>
                    <a:lumOff val="35000"/>
                  </a:schemeClr>
                </a:solidFill>
              </a:rPr>
              <a:t>Here</a:t>
            </a:r>
            <a:endParaRPr kumimoji="1" lang="zh-CN" altLang="en-US" sz="1600" dirty="0">
              <a:solidFill>
                <a:schemeClr val="tx1">
                  <a:lumMod val="65000"/>
                  <a:lumOff val="35000"/>
                </a:schemeClr>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5000">
        <p15:prstTrans prst="prestige"/>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1500"/>
                                        <p:tgtEl>
                                          <p:spTgt spid="5"/>
                                        </p:tgtEl>
                                      </p:cBhvr>
                                    </p:animEffect>
                                  </p:childTnLst>
                                </p:cTn>
                              </p:par>
                              <p:par>
                                <p:cTn id="11" presetID="22" presetClass="entr" presetSubtype="8" fill="hold"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1000"/>
                                        <p:tgtEl>
                                          <p:spTgt spid="8"/>
                                        </p:tgtEl>
                                      </p:cBhvr>
                                    </p:animEffect>
                                  </p:childTnLst>
                                </p:cTn>
                              </p:par>
                              <p:par>
                                <p:cTn id="14" presetID="22" presetClass="entr" presetSubtype="1" fill="hold" nodeType="with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par>
                                <p:cTn id="17" presetID="14" presetClass="entr" presetSubtype="10" fill="hold" nodeType="with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50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3000"/>
                            </p:stCondLst>
                            <p:childTnLst>
                              <p:par>
                                <p:cTn id="38" presetID="55" presetClass="entr" presetSubtype="0"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strVal val="#ppt_w*0.70"/>
                                          </p:val>
                                        </p:tav>
                                        <p:tav tm="100000">
                                          <p:val>
                                            <p:strVal val="#ppt_w"/>
                                          </p:val>
                                        </p:tav>
                                      </p:tavLst>
                                    </p:anim>
                                    <p:anim calcmode="lin" valueType="num">
                                      <p:cBhvr>
                                        <p:cTn id="41" dur="1000" fill="hold"/>
                                        <p:tgtEl>
                                          <p:spTgt spid="24"/>
                                        </p:tgtEl>
                                        <p:attrNameLst>
                                          <p:attrName>ppt_h</p:attrName>
                                        </p:attrNameLst>
                                      </p:cBhvr>
                                      <p:tavLst>
                                        <p:tav tm="0">
                                          <p:val>
                                            <p:strVal val="#ppt_h"/>
                                          </p:val>
                                        </p:tav>
                                        <p:tav tm="100000">
                                          <p:val>
                                            <p:strVal val="#ppt_h"/>
                                          </p:val>
                                        </p:tav>
                                      </p:tavLst>
                                    </p:anim>
                                    <p:animEffect transition="in" filter="fade">
                                      <p:cBhvr>
                                        <p:cTn id="42" dur="1000"/>
                                        <p:tgtEl>
                                          <p:spTgt spid="24"/>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Effect transition="in" filter="fade">
                                      <p:cBhvr>
                                        <p:cTn id="51" dur="500"/>
                                        <p:tgtEl>
                                          <p:spTgt spid="27"/>
                                        </p:tgtEl>
                                      </p:cBhvr>
                                    </p:animEffect>
                                  </p:childTnLst>
                                </p:cTn>
                              </p:par>
                            </p:childTnLst>
                          </p:cTn>
                        </p:par>
                        <p:par>
                          <p:cTn id="52" fill="hold">
                            <p:stCondLst>
                              <p:cond delay="4500"/>
                            </p:stCondLst>
                            <p:childTnLst>
                              <p:par>
                                <p:cTn id="53" presetID="55"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p:cTn id="55" dur="1000" fill="hold"/>
                                        <p:tgtEl>
                                          <p:spTgt spid="30"/>
                                        </p:tgtEl>
                                        <p:attrNameLst>
                                          <p:attrName>ppt_w</p:attrName>
                                        </p:attrNameLst>
                                      </p:cBhvr>
                                      <p:tavLst>
                                        <p:tav tm="0">
                                          <p:val>
                                            <p:strVal val="#ppt_w*0.70"/>
                                          </p:val>
                                        </p:tav>
                                        <p:tav tm="100000">
                                          <p:val>
                                            <p:strVal val="#ppt_w"/>
                                          </p:val>
                                        </p:tav>
                                      </p:tavLst>
                                    </p:anim>
                                    <p:anim calcmode="lin" valueType="num">
                                      <p:cBhvr>
                                        <p:cTn id="56" dur="1000" fill="hold"/>
                                        <p:tgtEl>
                                          <p:spTgt spid="30"/>
                                        </p:tgtEl>
                                        <p:attrNameLst>
                                          <p:attrName>ppt_h</p:attrName>
                                        </p:attrNameLst>
                                      </p:cBhvr>
                                      <p:tavLst>
                                        <p:tav tm="0">
                                          <p:val>
                                            <p:strVal val="#ppt_h"/>
                                          </p:val>
                                        </p:tav>
                                        <p:tav tm="100000">
                                          <p:val>
                                            <p:strVal val="#ppt_h"/>
                                          </p:val>
                                        </p:tav>
                                      </p:tavLst>
                                    </p:anim>
                                    <p:animEffect transition="in" filter="fade">
                                      <p:cBhvr>
                                        <p:cTn id="57" dur="1000"/>
                                        <p:tgtEl>
                                          <p:spTgt spid="30"/>
                                        </p:tgtEl>
                                      </p:cBhvr>
                                    </p:animEffect>
                                  </p:childTnLst>
                                </p:cTn>
                              </p:par>
                              <p:par>
                                <p:cTn id="58" presetID="10" presetClass="entr" presetSubtype="0" fill="hold" grpId="0" nodeType="withEffect">
                                  <p:stCondLst>
                                    <p:cond delay="50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1000"/>
                                        <p:tgtEl>
                                          <p:spTgt spid="31"/>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6000"/>
                            </p:stCondLst>
                            <p:childTnLst>
                              <p:par>
                                <p:cTn id="68" presetID="55" presetClass="entr" presetSubtype="0"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p:cTn id="70" dur="1000" fill="hold"/>
                                        <p:tgtEl>
                                          <p:spTgt spid="35"/>
                                        </p:tgtEl>
                                        <p:attrNameLst>
                                          <p:attrName>ppt_w</p:attrName>
                                        </p:attrNameLst>
                                      </p:cBhvr>
                                      <p:tavLst>
                                        <p:tav tm="0">
                                          <p:val>
                                            <p:strVal val="#ppt_w*0.70"/>
                                          </p:val>
                                        </p:tav>
                                        <p:tav tm="100000">
                                          <p:val>
                                            <p:strVal val="#ppt_w"/>
                                          </p:val>
                                        </p:tav>
                                      </p:tavLst>
                                    </p:anim>
                                    <p:anim calcmode="lin" valueType="num">
                                      <p:cBhvr>
                                        <p:cTn id="71" dur="1000" fill="hold"/>
                                        <p:tgtEl>
                                          <p:spTgt spid="35"/>
                                        </p:tgtEl>
                                        <p:attrNameLst>
                                          <p:attrName>ppt_h</p:attrName>
                                        </p:attrNameLst>
                                      </p:cBhvr>
                                      <p:tavLst>
                                        <p:tav tm="0">
                                          <p:val>
                                            <p:strVal val="#ppt_h"/>
                                          </p:val>
                                        </p:tav>
                                        <p:tav tm="100000">
                                          <p:val>
                                            <p:strVal val="#ppt_h"/>
                                          </p:val>
                                        </p:tav>
                                      </p:tavLst>
                                    </p:anim>
                                    <p:animEffect transition="in" filter="fade">
                                      <p:cBhvr>
                                        <p:cTn id="72" dur="1000"/>
                                        <p:tgtEl>
                                          <p:spTgt spid="35"/>
                                        </p:tgtEl>
                                      </p:cBhvr>
                                    </p:animEffect>
                                  </p:childTnLst>
                                </p:cTn>
                              </p:par>
                              <p:par>
                                <p:cTn id="73" presetID="10" presetClass="entr" presetSubtype="0" fill="hold" grpId="0" nodeType="withEffect">
                                  <p:stCondLst>
                                    <p:cond delay="500"/>
                                  </p:stCondLst>
                                  <p:childTnLst>
                                    <p:set>
                                      <p:cBhvr>
                                        <p:cTn id="74" dur="1" fill="hold">
                                          <p:stCondLst>
                                            <p:cond delay="0"/>
                                          </p:stCondLst>
                                        </p:cTn>
                                        <p:tgtEl>
                                          <p:spTgt spid="36"/>
                                        </p:tgtEl>
                                        <p:attrNameLst>
                                          <p:attrName>style.visibility</p:attrName>
                                        </p:attrNameLst>
                                      </p:cBhvr>
                                      <p:to>
                                        <p:strVal val="visible"/>
                                      </p:to>
                                    </p:set>
                                    <p:animEffect transition="in" filter="fade">
                                      <p:cBhvr>
                                        <p:cTn id="75" dur="1000"/>
                                        <p:tgtEl>
                                          <p:spTgt spid="36"/>
                                        </p:tgtEl>
                                      </p:cBhvr>
                                    </p:animEffect>
                                  </p:childTnLst>
                                </p:cTn>
                              </p:par>
                            </p:childTnLst>
                          </p:cTn>
                        </p:par>
                        <p:par>
                          <p:cTn id="76" fill="hold">
                            <p:stCondLst>
                              <p:cond delay="7000"/>
                            </p:stCondLst>
                            <p:childTnLst>
                              <p:par>
                                <p:cTn id="77" presetID="53" presetClass="entr" presetSubtype="16" fill="hold" nodeType="afterEffect">
                                  <p:stCondLst>
                                    <p:cond delay="0"/>
                                  </p:stCondLst>
                                  <p:childTnLst>
                                    <p:set>
                                      <p:cBhvr>
                                        <p:cTn id="78" dur="1" fill="hold">
                                          <p:stCondLst>
                                            <p:cond delay="0"/>
                                          </p:stCondLst>
                                        </p:cTn>
                                        <p:tgtEl>
                                          <p:spTgt spid="37"/>
                                        </p:tgtEl>
                                        <p:attrNameLst>
                                          <p:attrName>style.visibility</p:attrName>
                                        </p:attrNameLst>
                                      </p:cBhvr>
                                      <p:to>
                                        <p:strVal val="visible"/>
                                      </p:to>
                                    </p:set>
                                    <p:anim calcmode="lin" valueType="num">
                                      <p:cBhvr>
                                        <p:cTn id="79" dur="500" fill="hold"/>
                                        <p:tgtEl>
                                          <p:spTgt spid="37"/>
                                        </p:tgtEl>
                                        <p:attrNameLst>
                                          <p:attrName>ppt_w</p:attrName>
                                        </p:attrNameLst>
                                      </p:cBhvr>
                                      <p:tavLst>
                                        <p:tav tm="0">
                                          <p:val>
                                            <p:fltVal val="0"/>
                                          </p:val>
                                        </p:tav>
                                        <p:tav tm="100000">
                                          <p:val>
                                            <p:strVal val="#ppt_w"/>
                                          </p:val>
                                        </p:tav>
                                      </p:tavLst>
                                    </p:anim>
                                    <p:anim calcmode="lin" valueType="num">
                                      <p:cBhvr>
                                        <p:cTn id="80" dur="500" fill="hold"/>
                                        <p:tgtEl>
                                          <p:spTgt spid="37"/>
                                        </p:tgtEl>
                                        <p:attrNameLst>
                                          <p:attrName>ppt_h</p:attrName>
                                        </p:attrNameLst>
                                      </p:cBhvr>
                                      <p:tavLst>
                                        <p:tav tm="0">
                                          <p:val>
                                            <p:fltVal val="0"/>
                                          </p:val>
                                        </p:tav>
                                        <p:tav tm="100000">
                                          <p:val>
                                            <p:strVal val="#ppt_h"/>
                                          </p:val>
                                        </p:tav>
                                      </p:tavLst>
                                    </p:anim>
                                    <p:animEffect transition="in" filter="fade">
                                      <p:cBhvr>
                                        <p:cTn id="81" dur="500"/>
                                        <p:tgtEl>
                                          <p:spTgt spid="37"/>
                                        </p:tgtEl>
                                      </p:cBhvr>
                                    </p:animEffect>
                                  </p:childTnLst>
                                </p:cTn>
                              </p:par>
                            </p:childTnLst>
                          </p:cTn>
                        </p:par>
                        <p:par>
                          <p:cTn id="82" fill="hold">
                            <p:stCondLst>
                              <p:cond delay="7500"/>
                            </p:stCondLst>
                            <p:childTnLst>
                              <p:par>
                                <p:cTn id="83" presetID="55" presetClass="entr" presetSubtype="0"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1000" fill="hold"/>
                                        <p:tgtEl>
                                          <p:spTgt spid="40"/>
                                        </p:tgtEl>
                                        <p:attrNameLst>
                                          <p:attrName>ppt_w</p:attrName>
                                        </p:attrNameLst>
                                      </p:cBhvr>
                                      <p:tavLst>
                                        <p:tav tm="0">
                                          <p:val>
                                            <p:strVal val="#ppt_w*0.70"/>
                                          </p:val>
                                        </p:tav>
                                        <p:tav tm="100000">
                                          <p:val>
                                            <p:strVal val="#ppt_w"/>
                                          </p:val>
                                        </p:tav>
                                      </p:tavLst>
                                    </p:anim>
                                    <p:anim calcmode="lin" valueType="num">
                                      <p:cBhvr>
                                        <p:cTn id="86" dur="1000" fill="hold"/>
                                        <p:tgtEl>
                                          <p:spTgt spid="40"/>
                                        </p:tgtEl>
                                        <p:attrNameLst>
                                          <p:attrName>ppt_h</p:attrName>
                                        </p:attrNameLst>
                                      </p:cBhvr>
                                      <p:tavLst>
                                        <p:tav tm="0">
                                          <p:val>
                                            <p:strVal val="#ppt_h"/>
                                          </p:val>
                                        </p:tav>
                                        <p:tav tm="100000">
                                          <p:val>
                                            <p:strVal val="#ppt_h"/>
                                          </p:val>
                                        </p:tav>
                                      </p:tavLst>
                                    </p:anim>
                                    <p:animEffect transition="in" filter="fade">
                                      <p:cBhvr>
                                        <p:cTn id="87" dur="1000"/>
                                        <p:tgtEl>
                                          <p:spTgt spid="40"/>
                                        </p:tgtEl>
                                      </p:cBhvr>
                                    </p:animEffect>
                                  </p:childTnLst>
                                </p:cTn>
                              </p:par>
                              <p:par>
                                <p:cTn id="88" presetID="10" presetClass="entr" presetSubtype="0" fill="hold" grpId="0" nodeType="withEffect">
                                  <p:stCondLst>
                                    <p:cond delay="500"/>
                                  </p:stCondLst>
                                  <p:childTnLst>
                                    <p:set>
                                      <p:cBhvr>
                                        <p:cTn id="89" dur="1" fill="hold">
                                          <p:stCondLst>
                                            <p:cond delay="0"/>
                                          </p:stCondLst>
                                        </p:cTn>
                                        <p:tgtEl>
                                          <p:spTgt spid="41"/>
                                        </p:tgtEl>
                                        <p:attrNameLst>
                                          <p:attrName>style.visibility</p:attrName>
                                        </p:attrNameLst>
                                      </p:cBhvr>
                                      <p:to>
                                        <p:strVal val="visible"/>
                                      </p:to>
                                    </p:set>
                                    <p:animEffect transition="in" filter="fade">
                                      <p:cBhvr>
                                        <p:cTn id="90"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4" grpId="0"/>
      <p:bldP spid="25" grpId="0"/>
      <p:bldP spid="30" grpId="0"/>
      <p:bldP spid="31" grpId="0"/>
      <p:bldP spid="35" grpId="0"/>
      <p:bldP spid="36"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4699" y="146485"/>
            <a:ext cx="2339102" cy="523220"/>
          </a:xfrm>
          <a:prstGeom prst="rect">
            <a:avLst/>
          </a:prstGeom>
        </p:spPr>
        <p:txBody>
          <a:bodyPr wrap="none">
            <a:spAutoFit/>
          </a:bodyPr>
          <a:lstStyle/>
          <a:p>
            <a:r>
              <a:rPr lang="zh-CN" altLang="en-US" sz="2800" dirty="0">
                <a:solidFill>
                  <a:schemeClr val="tx1">
                    <a:lumMod val="75000"/>
                    <a:lumOff val="25000"/>
                  </a:schemeClr>
                </a:solidFill>
                <a:latin typeface="Source Han Sans CN Normal" charset="-122"/>
                <a:ea typeface="Source Han Sans CN Normal" charset="-122"/>
                <a:cs typeface="Source Han Sans CN Normal" charset="-122"/>
              </a:rPr>
              <a:t>女生节小游戏</a:t>
            </a:r>
            <a:endParaRPr lang="zh-CN" altLang="en-US" sz="2800" dirty="0">
              <a:solidFill>
                <a:schemeClr val="tx1">
                  <a:lumMod val="75000"/>
                  <a:lumOff val="25000"/>
                </a:schemeClr>
              </a:solidFill>
              <a:latin typeface="Source Han Sans CN Normal" charset="-122"/>
              <a:ea typeface="Source Han Sans CN Normal" charset="-122"/>
              <a:cs typeface="Source Han Sans CN Normal" charset="-122"/>
            </a:endParaRPr>
          </a:p>
        </p:txBody>
      </p:sp>
      <p:sp>
        <p:nvSpPr>
          <p:cNvPr id="3" name="文本框 2"/>
          <p:cNvSpPr txBox="1"/>
          <p:nvPr/>
        </p:nvSpPr>
        <p:spPr>
          <a:xfrm>
            <a:off x="584699" y="597135"/>
            <a:ext cx="2411056" cy="307777"/>
          </a:xfrm>
          <a:prstGeom prst="rect">
            <a:avLst/>
          </a:prstGeom>
          <a:noFill/>
        </p:spPr>
        <p:txBody>
          <a:bodyPr wrap="square" rtlCol="0">
            <a:spAutoFit/>
          </a:bodyPr>
          <a:lstStyle/>
          <a:p>
            <a:pPr algn="dist"/>
            <a:r>
              <a:rPr kumimoji="1" lang="en-US" altLang="zh-CN" sz="1400" dirty="0">
                <a:solidFill>
                  <a:schemeClr val="tx1">
                    <a:lumMod val="65000"/>
                    <a:lumOff val="35000"/>
                  </a:schemeClr>
                </a:solidFill>
                <a:latin typeface="Avenir Next" charset="0"/>
                <a:ea typeface="Avenir Next" charset="0"/>
                <a:cs typeface="Avenir Next" charset="0"/>
              </a:rPr>
              <a:t>Happy</a:t>
            </a:r>
            <a:r>
              <a:rPr kumimoji="1" lang="zh-CN" altLang="en-US" sz="1400" dirty="0">
                <a:solidFill>
                  <a:schemeClr val="tx1">
                    <a:lumMod val="65000"/>
                    <a:lumOff val="35000"/>
                  </a:schemeClr>
                </a:solidFill>
                <a:latin typeface="Avenir Next" charset="0"/>
                <a:ea typeface="Avenir Next" charset="0"/>
                <a:cs typeface="Avenir Next" charset="0"/>
              </a:rPr>
              <a:t> </a:t>
            </a:r>
            <a:r>
              <a:rPr kumimoji="1" lang="en-US" altLang="zh-CN" sz="1400" dirty="0" err="1">
                <a:solidFill>
                  <a:schemeClr val="tx1">
                    <a:lumMod val="65000"/>
                    <a:lumOff val="35000"/>
                  </a:schemeClr>
                </a:solidFill>
                <a:latin typeface="Avenir Next" charset="0"/>
                <a:ea typeface="Avenir Next" charset="0"/>
                <a:cs typeface="Avenir Next" charset="0"/>
              </a:rPr>
              <a:t>gril’s</a:t>
            </a:r>
            <a:r>
              <a:rPr kumimoji="1" lang="en-US" altLang="zh-CN" sz="1400" dirty="0">
                <a:solidFill>
                  <a:schemeClr val="tx1">
                    <a:lumMod val="65000"/>
                    <a:lumOff val="35000"/>
                  </a:schemeClr>
                </a:solidFill>
                <a:latin typeface="Avenir Next" charset="0"/>
                <a:ea typeface="Avenir Next" charset="0"/>
                <a:cs typeface="Avenir Next" charset="0"/>
              </a:rPr>
              <a:t> day</a:t>
            </a:r>
            <a:endParaRPr kumimoji="1" lang="zh-CN" altLang="en-US" sz="1400" dirty="0">
              <a:solidFill>
                <a:schemeClr val="tx1">
                  <a:lumMod val="65000"/>
                  <a:lumOff val="35000"/>
                </a:schemeClr>
              </a:solidFill>
              <a:latin typeface="Avenir Next" charset="0"/>
              <a:ea typeface="Avenir Next" charset="0"/>
              <a:cs typeface="Avenir Next" charset="0"/>
            </a:endParaRPr>
          </a:p>
        </p:txBody>
      </p:sp>
      <p:pic>
        <p:nvPicPr>
          <p:cNvPr id="4" name="图片 3"/>
          <p:cNvPicPr/>
          <p:nvPr/>
        </p:nvPicPr>
        <p:blipFill>
          <a:blip r:embed="rId1"/>
          <a:stretch>
            <a:fillRect/>
          </a:stretch>
        </p:blipFill>
        <p:spPr>
          <a:xfrm>
            <a:off x="1842406" y="1785806"/>
            <a:ext cx="2927615" cy="2927615"/>
          </a:xfrm>
          <a:custGeom>
            <a:avLst/>
            <a:gdLst>
              <a:gd name="connsiteX0" fmla="*/ 539477 w 1078953"/>
              <a:gd name="connsiteY0" fmla="*/ 0 h 1078954"/>
              <a:gd name="connsiteX1" fmla="*/ 1067994 w 1078953"/>
              <a:gd name="connsiteY1" fmla="*/ 430754 h 1078954"/>
              <a:gd name="connsiteX2" fmla="*/ 1078953 w 1078953"/>
              <a:gd name="connsiteY2" fmla="*/ 539467 h 1078954"/>
              <a:gd name="connsiteX3" fmla="*/ 1078953 w 1078953"/>
              <a:gd name="connsiteY3" fmla="*/ 539487 h 1078954"/>
              <a:gd name="connsiteX4" fmla="*/ 1067994 w 1078953"/>
              <a:gd name="connsiteY4" fmla="*/ 648201 h 1078954"/>
              <a:gd name="connsiteX5" fmla="*/ 539477 w 1078953"/>
              <a:gd name="connsiteY5" fmla="*/ 1078954 h 1078954"/>
              <a:gd name="connsiteX6" fmla="*/ 0 w 1078953"/>
              <a:gd name="connsiteY6" fmla="*/ 539477 h 1078954"/>
              <a:gd name="connsiteX7" fmla="*/ 539477 w 1078953"/>
              <a:gd name="connsiteY7" fmla="*/ 0 h 107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953" h="1078954">
                <a:moveTo>
                  <a:pt x="539477" y="0"/>
                </a:moveTo>
                <a:cubicBezTo>
                  <a:pt x="800179" y="0"/>
                  <a:pt x="1017690" y="184923"/>
                  <a:pt x="1067994" y="430754"/>
                </a:cubicBezTo>
                <a:lnTo>
                  <a:pt x="1078953" y="539467"/>
                </a:lnTo>
                <a:lnTo>
                  <a:pt x="1078953" y="539487"/>
                </a:lnTo>
                <a:lnTo>
                  <a:pt x="1067994" y="648201"/>
                </a:lnTo>
                <a:cubicBezTo>
                  <a:pt x="1017690" y="894031"/>
                  <a:pt x="800179" y="1078954"/>
                  <a:pt x="539477" y="1078954"/>
                </a:cubicBezTo>
                <a:cubicBezTo>
                  <a:pt x="241532" y="1078954"/>
                  <a:pt x="0" y="837422"/>
                  <a:pt x="0" y="539477"/>
                </a:cubicBezTo>
                <a:cubicBezTo>
                  <a:pt x="0" y="241532"/>
                  <a:pt x="241532" y="0"/>
                  <a:pt x="539477" y="0"/>
                </a:cubicBezTo>
                <a:close/>
              </a:path>
            </a:pathLst>
          </a:custGeom>
          <a:ln w="76200">
            <a:solidFill>
              <a:schemeClr val="bg1"/>
            </a:solidFill>
          </a:ln>
          <a:effectLst/>
        </p:spPr>
      </p:pic>
      <p:grpSp>
        <p:nvGrpSpPr>
          <p:cNvPr id="5" name="组合 2"/>
          <p:cNvGrpSpPr/>
          <p:nvPr/>
        </p:nvGrpSpPr>
        <p:grpSpPr bwMode="auto">
          <a:xfrm flipH="1">
            <a:off x="5883404" y="2147311"/>
            <a:ext cx="5111479" cy="2451339"/>
            <a:chOff x="5749886" y="844863"/>
            <a:chExt cx="5051270" cy="2421902"/>
          </a:xfrm>
          <a:effectLst/>
        </p:grpSpPr>
        <p:sp>
          <p:nvSpPr>
            <p:cNvPr id="6" name="Rounded Rectangle 72"/>
            <p:cNvSpPr>
              <a:spLocks noChangeArrowheads="1"/>
            </p:cNvSpPr>
            <p:nvPr/>
          </p:nvSpPr>
          <p:spPr bwMode="auto">
            <a:xfrm>
              <a:off x="8708980" y="844863"/>
              <a:ext cx="2092176" cy="296863"/>
            </a:xfrm>
            <a:prstGeom prst="roundRect">
              <a:avLst>
                <a:gd name="adj" fmla="val 21111"/>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400" b="1" dirty="0">
                  <a:solidFill>
                    <a:schemeClr val="accent3"/>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疯狂指压板</a:t>
              </a:r>
              <a:endParaRPr lang="en-US" altLang="zh-CN" sz="2400" b="1" dirty="0">
                <a:solidFill>
                  <a:schemeClr val="accent3"/>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7" name="文本框 8"/>
            <p:cNvSpPr txBox="1">
              <a:spLocks noChangeArrowheads="1"/>
            </p:cNvSpPr>
            <p:nvPr/>
          </p:nvSpPr>
          <p:spPr bwMode="auto">
            <a:xfrm>
              <a:off x="5749886" y="1431319"/>
              <a:ext cx="5051270" cy="1835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285750" indent="-285750" algn="just">
                <a:lnSpc>
                  <a:spcPct val="130000"/>
                </a:lnSpc>
                <a:buClr>
                  <a:schemeClr val="accent2"/>
                </a:buClr>
                <a:buFont typeface="Wingdings" panose="05000000000000000000" pitchFamily="2" charset="2"/>
                <a:buChar char="p"/>
              </a:pPr>
              <a:r>
                <a:rPr lang="zh-CN" altLang="en-US" dirty="0">
                  <a:solidFill>
                    <a:srgbClr val="262626"/>
                  </a:solidFill>
                  <a:latin typeface="微软雅黑" panose="020B0503020204020204" pitchFamily="34" charset="-122"/>
                  <a:ea typeface="微软雅黑" panose="020B0503020204020204" pitchFamily="34" charset="-122"/>
                  <a:sym typeface="Arial" panose="020B0604020202020204" pitchFamily="34" charset="0"/>
                </a:rPr>
                <a:t>比赛开始前</a:t>
              </a:r>
              <a:r>
                <a:rPr lang="en-US" altLang="zh-CN" dirty="0">
                  <a:solidFill>
                    <a:srgbClr val="262626"/>
                  </a:solidFill>
                  <a:latin typeface="微软雅黑" panose="020B0503020204020204" pitchFamily="34" charset="-122"/>
                  <a:ea typeface="微软雅黑" panose="020B0503020204020204" pitchFamily="34" charset="-122"/>
                  <a:sym typeface="Arial" panose="020B0604020202020204" pitchFamily="34" charset="0"/>
                </a:rPr>
                <a:t>1</a:t>
              </a:r>
              <a:r>
                <a:rPr lang="zh-CN" altLang="en-US" dirty="0">
                  <a:solidFill>
                    <a:srgbClr val="262626"/>
                  </a:solidFill>
                  <a:latin typeface="微软雅黑" panose="020B0503020204020204" pitchFamily="34" charset="-122"/>
                  <a:ea typeface="微软雅黑" panose="020B0503020204020204" pitchFamily="34" charset="-122"/>
                  <a:sym typeface="Arial" panose="020B0604020202020204" pitchFamily="34" charset="0"/>
                </a:rPr>
                <a:t>名队员拿着跳绳站在指压板上，比赛时间</a:t>
              </a:r>
              <a:r>
                <a:rPr lang="en-US" altLang="zh-CN" dirty="0">
                  <a:solidFill>
                    <a:srgbClr val="262626"/>
                  </a:solidFill>
                  <a:latin typeface="微软雅黑" panose="020B0503020204020204" pitchFamily="34" charset="-122"/>
                  <a:ea typeface="微软雅黑" panose="020B0503020204020204" pitchFamily="34" charset="-122"/>
                  <a:sym typeface="Arial" panose="020B0604020202020204" pitchFamily="34" charset="0"/>
                </a:rPr>
                <a:t>1</a:t>
              </a:r>
              <a:r>
                <a:rPr lang="zh-CN" altLang="en-US" dirty="0">
                  <a:solidFill>
                    <a:srgbClr val="262626"/>
                  </a:solidFill>
                  <a:latin typeface="微软雅黑" panose="020B0503020204020204" pitchFamily="34" charset="-122"/>
                  <a:ea typeface="微软雅黑" panose="020B0503020204020204" pitchFamily="34" charset="-122"/>
                  <a:sym typeface="Arial" panose="020B0604020202020204" pitchFamily="34" charset="0"/>
                </a:rPr>
                <a:t>分钟；</a:t>
              </a:r>
              <a:endParaRPr lang="zh-CN" altLang="en-US" dirty="0">
                <a:solidFill>
                  <a:srgbClr val="262626"/>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just">
                <a:lnSpc>
                  <a:spcPct val="130000"/>
                </a:lnSpc>
                <a:buClr>
                  <a:schemeClr val="accent2"/>
                </a:buClr>
                <a:buFont typeface="Wingdings" panose="05000000000000000000" pitchFamily="2" charset="2"/>
                <a:buChar char="p"/>
              </a:pPr>
              <a:r>
                <a:rPr lang="zh-CN" altLang="en-US" dirty="0">
                  <a:solidFill>
                    <a:srgbClr val="262626"/>
                  </a:solidFill>
                  <a:latin typeface="微软雅黑" panose="020B0503020204020204" pitchFamily="34" charset="-122"/>
                  <a:ea typeface="微软雅黑" panose="020B0503020204020204" pitchFamily="34" charset="-122"/>
                  <a:sym typeface="Arial" panose="020B0604020202020204" pitchFamily="34" charset="0"/>
                </a:rPr>
                <a:t>裁判发令后，队员在规定时间内</a:t>
              </a:r>
              <a:endParaRPr lang="zh-CN" altLang="en-US" dirty="0">
                <a:solidFill>
                  <a:srgbClr val="262626"/>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just">
                <a:lnSpc>
                  <a:spcPct val="130000"/>
                </a:lnSpc>
                <a:buClr>
                  <a:schemeClr val="accent2"/>
                </a:buClr>
                <a:buFont typeface="Wingdings" panose="05000000000000000000" pitchFamily="2" charset="2"/>
                <a:buChar char="p"/>
              </a:pPr>
              <a:r>
                <a:rPr lang="zh-CN" altLang="en-US" dirty="0">
                  <a:solidFill>
                    <a:srgbClr val="262626"/>
                  </a:solidFill>
                  <a:latin typeface="微软雅黑" panose="020B0503020204020204" pitchFamily="34" charset="-122"/>
                  <a:ea typeface="微软雅黑" panose="020B0503020204020204" pitchFamily="34" charset="-122"/>
                  <a:sym typeface="Arial" panose="020B0604020202020204" pitchFamily="34" charset="0"/>
                </a:rPr>
                <a:t>跳绳计数，参赛队员需拖鞋参赛；</a:t>
              </a:r>
              <a:endParaRPr lang="zh-CN" altLang="en-US" dirty="0">
                <a:solidFill>
                  <a:srgbClr val="262626"/>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just">
                <a:lnSpc>
                  <a:spcPct val="130000"/>
                </a:lnSpc>
                <a:buClr>
                  <a:schemeClr val="accent2"/>
                </a:buClr>
                <a:buFont typeface="Wingdings" panose="05000000000000000000" pitchFamily="2" charset="2"/>
                <a:buChar char="p"/>
              </a:pPr>
              <a:r>
                <a:rPr lang="zh-CN" altLang="en-US" dirty="0">
                  <a:solidFill>
                    <a:srgbClr val="262626"/>
                  </a:solidFill>
                  <a:latin typeface="微软雅黑" panose="020B0503020204020204" pitchFamily="34" charset="-122"/>
                  <a:ea typeface="微软雅黑" panose="020B0503020204020204" pitchFamily="34" charset="-122"/>
                  <a:sym typeface="Arial" panose="020B0604020202020204" pitchFamily="34" charset="0"/>
                </a:rPr>
                <a:t>达到</a:t>
              </a:r>
              <a:r>
                <a:rPr lang="en-US" altLang="zh-CN" dirty="0">
                  <a:solidFill>
                    <a:srgbClr val="262626"/>
                  </a:solidFill>
                  <a:latin typeface="微软雅黑" panose="020B0503020204020204" pitchFamily="34" charset="-122"/>
                  <a:ea typeface="微软雅黑" panose="020B0503020204020204" pitchFamily="34" charset="-122"/>
                  <a:sym typeface="Arial" panose="020B0604020202020204" pitchFamily="34" charset="0"/>
                </a:rPr>
                <a:t>30</a:t>
              </a:r>
              <a:r>
                <a:rPr lang="zh-CN" altLang="en-US" dirty="0">
                  <a:solidFill>
                    <a:srgbClr val="262626"/>
                  </a:solidFill>
                  <a:latin typeface="微软雅黑" panose="020B0503020204020204" pitchFamily="34" charset="-122"/>
                  <a:ea typeface="微软雅黑" panose="020B0503020204020204" pitchFamily="34" charset="-122"/>
                  <a:sym typeface="Arial" panose="020B0604020202020204" pitchFamily="34" charset="0"/>
                </a:rPr>
                <a:t>个即可获得奖章一枚。</a:t>
              </a:r>
              <a:endParaRPr lang="zh-CN" altLang="en-US" dirty="0">
                <a:solidFill>
                  <a:srgbClr val="262626"/>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0" name="圆角矩形 9"/>
          <p:cNvSpPr/>
          <p:nvPr/>
        </p:nvSpPr>
        <p:spPr>
          <a:xfrm>
            <a:off x="1756228" y="1792839"/>
            <a:ext cx="9506857" cy="2909862"/>
          </a:xfrm>
          <a:prstGeom prst="roundRect">
            <a:avLst>
              <a:gd name="adj" fmla="val 50000"/>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1" name="图片 10" descr="D:\办公资源网录入\PPT录入素材\photo-1491841550275-ad7854e35ca6.jpgphoto-1491841550275-ad7854e35ca6"/>
          <p:cNvPicPr>
            <a:picLocks noChangeAspect="1"/>
          </p:cNvPicPr>
          <p:nvPr/>
        </p:nvPicPr>
        <p:blipFill>
          <a:blip r:embed="rId2"/>
          <a:srcRect/>
          <a:stretch>
            <a:fillRect/>
          </a:stretch>
        </p:blipFill>
        <p:spPr>
          <a:xfrm>
            <a:off x="1226127" y="1601850"/>
            <a:ext cx="4389075" cy="32905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advTm="5000">
        <p14:warp dir="in"/>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2500"/>
                            </p:stCondLst>
                            <p:childTnLst>
                              <p:par>
                                <p:cTn id="15" presetID="16" presetClass="entr" presetSubtype="21"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par>
                          <p:cTn id="18" fill="hold">
                            <p:stCondLst>
                              <p:cond delay="3000"/>
                            </p:stCondLst>
                            <p:childTnLst>
                              <p:par>
                                <p:cTn id="19" presetID="42"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anim calcmode="lin" valueType="num">
                                      <p:cBhvr>
                                        <p:cTn id="22" dur="500" fill="hold"/>
                                        <p:tgtEl>
                                          <p:spTgt spid="5"/>
                                        </p:tgtEl>
                                        <p:attrNameLst>
                                          <p:attrName>ppt_x</p:attrName>
                                        </p:attrNameLst>
                                      </p:cBhvr>
                                      <p:tavLst>
                                        <p:tav tm="0">
                                          <p:val>
                                            <p:strVal val="#ppt_x"/>
                                          </p:val>
                                        </p:tav>
                                        <p:tav tm="100000">
                                          <p:val>
                                            <p:strVal val="#ppt_x"/>
                                          </p:val>
                                        </p:tav>
                                      </p:tavLst>
                                    </p:anim>
                                    <p:anim calcmode="lin" valueType="num">
                                      <p:cBhvr>
                                        <p:cTn id="23"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 21"/>
          <p:cNvGrpSpPr/>
          <p:nvPr/>
        </p:nvGrpSpPr>
        <p:grpSpPr>
          <a:xfrm>
            <a:off x="346364" y="2521532"/>
            <a:ext cx="11693236" cy="554181"/>
            <a:chOff x="346364" y="2299855"/>
            <a:chExt cx="11693236" cy="554181"/>
          </a:xfrm>
        </p:grpSpPr>
        <p:sp>
          <p:nvSpPr>
            <p:cNvPr id="15" name="圆角矩形 14"/>
            <p:cNvSpPr/>
            <p:nvPr/>
          </p:nvSpPr>
          <p:spPr>
            <a:xfrm>
              <a:off x="346364" y="2299855"/>
              <a:ext cx="11693236" cy="554181"/>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椭圆 16"/>
            <p:cNvSpPr/>
            <p:nvPr/>
          </p:nvSpPr>
          <p:spPr>
            <a:xfrm>
              <a:off x="720436" y="2457450"/>
              <a:ext cx="202623" cy="2026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椭圆 17"/>
            <p:cNvSpPr/>
            <p:nvPr/>
          </p:nvSpPr>
          <p:spPr>
            <a:xfrm>
              <a:off x="4624417" y="2509759"/>
              <a:ext cx="202623" cy="2026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椭圆 18"/>
            <p:cNvSpPr/>
            <p:nvPr/>
          </p:nvSpPr>
          <p:spPr>
            <a:xfrm>
              <a:off x="6638950" y="2475633"/>
              <a:ext cx="202623" cy="2026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椭圆 19"/>
            <p:cNvSpPr/>
            <p:nvPr/>
          </p:nvSpPr>
          <p:spPr>
            <a:xfrm>
              <a:off x="9908800" y="2475632"/>
              <a:ext cx="202623" cy="2026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椭圆 20"/>
            <p:cNvSpPr/>
            <p:nvPr/>
          </p:nvSpPr>
          <p:spPr>
            <a:xfrm>
              <a:off x="11290214" y="2475631"/>
              <a:ext cx="202623" cy="2026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2" name="矩形 1"/>
          <p:cNvSpPr/>
          <p:nvPr/>
        </p:nvSpPr>
        <p:spPr>
          <a:xfrm>
            <a:off x="584699" y="146485"/>
            <a:ext cx="2339102" cy="523220"/>
          </a:xfrm>
          <a:prstGeom prst="rect">
            <a:avLst/>
          </a:prstGeom>
        </p:spPr>
        <p:txBody>
          <a:bodyPr wrap="none">
            <a:spAutoFit/>
          </a:bodyPr>
          <a:lstStyle/>
          <a:p>
            <a:r>
              <a:rPr lang="zh-CN" altLang="en-US" sz="2800" dirty="0">
                <a:solidFill>
                  <a:schemeClr val="tx1">
                    <a:lumMod val="75000"/>
                    <a:lumOff val="25000"/>
                  </a:schemeClr>
                </a:solidFill>
                <a:latin typeface="Source Han Sans CN Normal" charset="-122"/>
                <a:ea typeface="Source Han Sans CN Normal" charset="-122"/>
                <a:cs typeface="Source Han Sans CN Normal" charset="-122"/>
              </a:rPr>
              <a:t>女生节小游戏</a:t>
            </a:r>
            <a:endParaRPr lang="zh-CN" altLang="en-US" sz="2800" dirty="0">
              <a:solidFill>
                <a:schemeClr val="tx1">
                  <a:lumMod val="75000"/>
                  <a:lumOff val="25000"/>
                </a:schemeClr>
              </a:solidFill>
              <a:latin typeface="Source Han Sans CN Normal" charset="-122"/>
              <a:ea typeface="Source Han Sans CN Normal" charset="-122"/>
              <a:cs typeface="Source Han Sans CN Normal" charset="-122"/>
            </a:endParaRPr>
          </a:p>
        </p:txBody>
      </p:sp>
      <p:sp>
        <p:nvSpPr>
          <p:cNvPr id="3" name="文本框 2"/>
          <p:cNvSpPr txBox="1"/>
          <p:nvPr/>
        </p:nvSpPr>
        <p:spPr>
          <a:xfrm>
            <a:off x="584699" y="597135"/>
            <a:ext cx="2411056" cy="307777"/>
          </a:xfrm>
          <a:prstGeom prst="rect">
            <a:avLst/>
          </a:prstGeom>
          <a:noFill/>
        </p:spPr>
        <p:txBody>
          <a:bodyPr wrap="square" rtlCol="0">
            <a:spAutoFit/>
          </a:bodyPr>
          <a:lstStyle/>
          <a:p>
            <a:pPr algn="dist"/>
            <a:r>
              <a:rPr kumimoji="1" lang="en-US" altLang="zh-CN" sz="1400" dirty="0">
                <a:solidFill>
                  <a:schemeClr val="tx1">
                    <a:lumMod val="65000"/>
                    <a:lumOff val="35000"/>
                  </a:schemeClr>
                </a:solidFill>
                <a:latin typeface="Avenir Next" charset="0"/>
                <a:ea typeface="Avenir Next" charset="0"/>
                <a:cs typeface="Avenir Next" charset="0"/>
              </a:rPr>
              <a:t>Happy</a:t>
            </a:r>
            <a:r>
              <a:rPr kumimoji="1" lang="zh-CN" altLang="en-US" sz="1400" dirty="0">
                <a:solidFill>
                  <a:schemeClr val="tx1">
                    <a:lumMod val="65000"/>
                    <a:lumOff val="35000"/>
                  </a:schemeClr>
                </a:solidFill>
                <a:latin typeface="Avenir Next" charset="0"/>
                <a:ea typeface="Avenir Next" charset="0"/>
                <a:cs typeface="Avenir Next" charset="0"/>
              </a:rPr>
              <a:t> </a:t>
            </a:r>
            <a:r>
              <a:rPr kumimoji="1" lang="en-US" altLang="zh-CN" sz="1400" dirty="0" err="1">
                <a:solidFill>
                  <a:schemeClr val="tx1">
                    <a:lumMod val="65000"/>
                    <a:lumOff val="35000"/>
                  </a:schemeClr>
                </a:solidFill>
                <a:latin typeface="Avenir Next" charset="0"/>
                <a:ea typeface="Avenir Next" charset="0"/>
                <a:cs typeface="Avenir Next" charset="0"/>
              </a:rPr>
              <a:t>gril’s</a:t>
            </a:r>
            <a:r>
              <a:rPr kumimoji="1" lang="en-US" altLang="zh-CN" sz="1400" dirty="0">
                <a:solidFill>
                  <a:schemeClr val="tx1">
                    <a:lumMod val="65000"/>
                    <a:lumOff val="35000"/>
                  </a:schemeClr>
                </a:solidFill>
                <a:latin typeface="Avenir Next" charset="0"/>
                <a:ea typeface="Avenir Next" charset="0"/>
                <a:cs typeface="Avenir Next" charset="0"/>
              </a:rPr>
              <a:t> day</a:t>
            </a:r>
            <a:endParaRPr kumimoji="1" lang="zh-CN" altLang="en-US" sz="1400" dirty="0">
              <a:solidFill>
                <a:schemeClr val="tx1">
                  <a:lumMod val="65000"/>
                  <a:lumOff val="35000"/>
                </a:schemeClr>
              </a:solidFill>
              <a:latin typeface="Avenir Next" charset="0"/>
              <a:ea typeface="Avenir Next" charset="0"/>
              <a:cs typeface="Avenir Next" charset="0"/>
            </a:endParaRPr>
          </a:p>
        </p:txBody>
      </p:sp>
      <p:sp>
        <p:nvSpPr>
          <p:cNvPr id="8" name="圆角矩形 7"/>
          <p:cNvSpPr/>
          <p:nvPr/>
        </p:nvSpPr>
        <p:spPr>
          <a:xfrm>
            <a:off x="1845540" y="1717520"/>
            <a:ext cx="2232114" cy="2232112"/>
          </a:xfrm>
          <a:prstGeom prst="roundRect">
            <a:avLst/>
          </a:prstGeom>
          <a:blipFill rotWithShape="1">
            <a:blip r:embed="rId1"/>
            <a:stretch>
              <a:fillRect/>
            </a:stretch>
          </a:blipFill>
          <a:ln w="76200">
            <a:solidFill>
              <a:schemeClr val="bg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 noProof="1"/>
          </a:p>
        </p:txBody>
      </p:sp>
      <p:sp>
        <p:nvSpPr>
          <p:cNvPr id="9" name="文本框 1"/>
          <p:cNvSpPr txBox="1">
            <a:spLocks noChangeArrowheads="1"/>
          </p:cNvSpPr>
          <p:nvPr/>
        </p:nvSpPr>
        <p:spPr bwMode="auto">
          <a:xfrm>
            <a:off x="2336266" y="4255787"/>
            <a:ext cx="12506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b="1" dirty="0">
                <a:solidFill>
                  <a:schemeClr val="accent3"/>
                </a:solidFill>
                <a:latin typeface="微软雅黑" panose="020B0503020204020204" pitchFamily="34" charset="-122"/>
                <a:ea typeface="微软雅黑" panose="020B0503020204020204" pitchFamily="34" charset="-122"/>
              </a:rPr>
              <a:t>1</a:t>
            </a:r>
            <a:r>
              <a:rPr lang="zh-CN" altLang="en-US" b="1" dirty="0">
                <a:solidFill>
                  <a:schemeClr val="accent3"/>
                </a:solidFill>
                <a:latin typeface="微软雅黑" panose="020B0503020204020204" pitchFamily="34" charset="-122"/>
                <a:ea typeface="微软雅黑" panose="020B0503020204020204" pitchFamily="34" charset="-122"/>
              </a:rPr>
              <a:t>分钟投篮</a:t>
            </a:r>
            <a:endParaRPr lang="zh-CN" altLang="en-US" b="1" dirty="0">
              <a:solidFill>
                <a:schemeClr val="accent3"/>
              </a:solidFill>
              <a:latin typeface="微软雅黑" panose="020B0503020204020204" pitchFamily="34" charset="-122"/>
              <a:ea typeface="微软雅黑" panose="020B0503020204020204" pitchFamily="34" charset="-122"/>
            </a:endParaRPr>
          </a:p>
        </p:txBody>
      </p:sp>
      <p:sp>
        <p:nvSpPr>
          <p:cNvPr id="10" name="文本框 99"/>
          <p:cNvSpPr txBox="1">
            <a:spLocks noChangeArrowheads="1"/>
          </p:cNvSpPr>
          <p:nvPr/>
        </p:nvSpPr>
        <p:spPr bwMode="auto">
          <a:xfrm>
            <a:off x="1179363" y="4726458"/>
            <a:ext cx="3564467"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20000"/>
              </a:lnSpc>
            </a:pPr>
            <a:r>
              <a:rPr lang="en-US" altLang="zh-CN" sz="1600">
                <a:solidFill>
                  <a:srgbClr val="262626"/>
                </a:solidFill>
                <a:latin typeface="微软雅黑" panose="020B0503020204020204" pitchFamily="34" charset="-122"/>
                <a:ea typeface="微软雅黑" panose="020B0503020204020204" pitchFamily="34" charset="-122"/>
              </a:rPr>
              <a:t>1</a:t>
            </a:r>
            <a:r>
              <a:rPr lang="zh-CN" altLang="en-US" sz="1600" dirty="0">
                <a:solidFill>
                  <a:srgbClr val="262626"/>
                </a:solidFill>
                <a:latin typeface="微软雅黑" panose="020B0503020204020204" pitchFamily="34" charset="-122"/>
                <a:ea typeface="微软雅黑" panose="020B0503020204020204" pitchFamily="34" charset="-122"/>
              </a:rPr>
              <a:t>、每名队员站在器材外投篮；</a:t>
            </a:r>
            <a:endParaRPr lang="zh-CN" altLang="en-US" sz="1600" dirty="0">
              <a:solidFill>
                <a:srgbClr val="262626"/>
              </a:solidFill>
              <a:latin typeface="微软雅黑" panose="020B0503020204020204" pitchFamily="34" charset="-122"/>
              <a:ea typeface="微软雅黑" panose="020B0503020204020204" pitchFamily="34" charset="-122"/>
            </a:endParaRPr>
          </a:p>
          <a:p>
            <a:pPr algn="just">
              <a:lnSpc>
                <a:spcPct val="120000"/>
              </a:lnSpc>
            </a:pPr>
            <a:r>
              <a:rPr lang="en-US" altLang="zh-CN" sz="1600" dirty="0">
                <a:solidFill>
                  <a:srgbClr val="262626"/>
                </a:solidFill>
                <a:latin typeface="微软雅黑" panose="020B0503020204020204" pitchFamily="34" charset="-122"/>
                <a:ea typeface="微软雅黑" panose="020B0503020204020204" pitchFamily="34" charset="-122"/>
              </a:rPr>
              <a:t>2</a:t>
            </a:r>
            <a:r>
              <a:rPr lang="zh-CN" altLang="en-US" sz="1600" dirty="0">
                <a:solidFill>
                  <a:srgbClr val="262626"/>
                </a:solidFill>
                <a:latin typeface="微软雅黑" panose="020B0503020204020204" pitchFamily="34" charset="-122"/>
                <a:ea typeface="微软雅黑" panose="020B0503020204020204" pitchFamily="34" charset="-122"/>
              </a:rPr>
              <a:t>、每名队员限时一分钟，不限个数；</a:t>
            </a:r>
            <a:endParaRPr lang="zh-CN" altLang="en-US" sz="1600" dirty="0">
              <a:solidFill>
                <a:srgbClr val="262626"/>
              </a:solidFill>
              <a:latin typeface="微软雅黑" panose="020B0503020204020204" pitchFamily="34" charset="-122"/>
              <a:ea typeface="微软雅黑" panose="020B0503020204020204" pitchFamily="34" charset="-122"/>
            </a:endParaRPr>
          </a:p>
          <a:p>
            <a:pPr algn="just">
              <a:lnSpc>
                <a:spcPct val="120000"/>
              </a:lnSpc>
            </a:pPr>
            <a:r>
              <a:rPr lang="en-US" altLang="zh-CN" sz="1600" dirty="0">
                <a:solidFill>
                  <a:srgbClr val="262626"/>
                </a:solidFill>
                <a:latin typeface="微软雅黑" panose="020B0503020204020204" pitchFamily="34" charset="-122"/>
                <a:ea typeface="微软雅黑" panose="020B0503020204020204" pitchFamily="34" charset="-122"/>
              </a:rPr>
              <a:t>3</a:t>
            </a:r>
            <a:r>
              <a:rPr lang="zh-CN" altLang="en-US" sz="1600" dirty="0">
                <a:solidFill>
                  <a:srgbClr val="262626"/>
                </a:solidFill>
                <a:latin typeface="微软雅黑" panose="020B0503020204020204" pitchFamily="34" charset="-122"/>
                <a:ea typeface="微软雅黑" panose="020B0503020204020204" pitchFamily="34" charset="-122"/>
              </a:rPr>
              <a:t>、投中</a:t>
            </a:r>
            <a:r>
              <a:rPr lang="en-US" altLang="zh-CN" sz="1600" dirty="0">
                <a:solidFill>
                  <a:srgbClr val="262626"/>
                </a:solidFill>
                <a:latin typeface="微软雅黑" panose="020B0503020204020204" pitchFamily="34" charset="-122"/>
                <a:ea typeface="微软雅黑" panose="020B0503020204020204" pitchFamily="34" charset="-122"/>
              </a:rPr>
              <a:t>10</a:t>
            </a:r>
            <a:r>
              <a:rPr lang="zh-CN" altLang="en-US" sz="1600" dirty="0">
                <a:solidFill>
                  <a:srgbClr val="262626"/>
                </a:solidFill>
                <a:latin typeface="微软雅黑" panose="020B0503020204020204" pitchFamily="34" charset="-122"/>
                <a:ea typeface="微软雅黑" panose="020B0503020204020204" pitchFamily="34" charset="-122"/>
              </a:rPr>
              <a:t>个即可获得奖章一枚。</a:t>
            </a:r>
            <a:endParaRPr lang="zh-CN" altLang="en-US" sz="1600" dirty="0">
              <a:solidFill>
                <a:srgbClr val="262626"/>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7144881" y="1716692"/>
            <a:ext cx="2232112" cy="2232112"/>
          </a:xfrm>
          <a:prstGeom prst="roundRect">
            <a:avLst/>
          </a:prstGeom>
          <a:blipFill rotWithShape="1">
            <a:blip r:embed="rId1"/>
            <a:stretch>
              <a:fillRect/>
            </a:stretch>
          </a:blipFill>
          <a:ln w="76200">
            <a:solidFill>
              <a:schemeClr val="bg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 noProof="1"/>
          </a:p>
        </p:txBody>
      </p:sp>
      <p:sp>
        <p:nvSpPr>
          <p:cNvPr id="12" name="文本框 99"/>
          <p:cNvSpPr txBox="1">
            <a:spLocks noChangeArrowheads="1"/>
          </p:cNvSpPr>
          <p:nvPr/>
        </p:nvSpPr>
        <p:spPr bwMode="auto">
          <a:xfrm>
            <a:off x="5815394" y="4726458"/>
            <a:ext cx="5500687"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20000"/>
              </a:lnSpc>
            </a:pPr>
            <a:r>
              <a:rPr lang="en-US" altLang="zh-CN" sz="1600" dirty="0">
                <a:solidFill>
                  <a:srgbClr val="262626"/>
                </a:solidFill>
                <a:latin typeface="微软雅黑" panose="020B0503020204020204" pitchFamily="34" charset="-122"/>
                <a:ea typeface="微软雅黑" panose="020B0503020204020204" pitchFamily="34" charset="-122"/>
              </a:rPr>
              <a:t>1</a:t>
            </a:r>
            <a:r>
              <a:rPr lang="zh-CN" altLang="en-US" sz="1600" dirty="0">
                <a:solidFill>
                  <a:srgbClr val="262626"/>
                </a:solidFill>
                <a:latin typeface="微软雅黑" panose="020B0503020204020204" pitchFamily="34" charset="-122"/>
                <a:ea typeface="微软雅黑" panose="020B0503020204020204" pitchFamily="34" charset="-122"/>
              </a:rPr>
              <a:t>、参赛队员在指定位置，以羽毛球发球的方式击球；</a:t>
            </a:r>
            <a:endParaRPr lang="zh-CN" altLang="en-US" sz="1600" dirty="0">
              <a:solidFill>
                <a:srgbClr val="262626"/>
              </a:solidFill>
              <a:latin typeface="微软雅黑" panose="020B0503020204020204" pitchFamily="34" charset="-122"/>
              <a:ea typeface="微软雅黑" panose="020B0503020204020204" pitchFamily="34" charset="-122"/>
            </a:endParaRPr>
          </a:p>
          <a:p>
            <a:pPr algn="just">
              <a:lnSpc>
                <a:spcPct val="120000"/>
              </a:lnSpc>
            </a:pPr>
            <a:r>
              <a:rPr lang="en-US" altLang="zh-CN" sz="1600" dirty="0">
                <a:solidFill>
                  <a:srgbClr val="262626"/>
                </a:solidFill>
                <a:latin typeface="微软雅黑" panose="020B0503020204020204" pitchFamily="34" charset="-122"/>
                <a:ea typeface="微软雅黑" panose="020B0503020204020204" pitchFamily="34" charset="-122"/>
              </a:rPr>
              <a:t>2</a:t>
            </a:r>
            <a:r>
              <a:rPr lang="zh-CN" altLang="en-US" sz="1600" dirty="0">
                <a:solidFill>
                  <a:srgbClr val="262626"/>
                </a:solidFill>
                <a:latin typeface="微软雅黑" panose="020B0503020204020204" pitchFamily="34" charset="-122"/>
                <a:ea typeface="微软雅黑" panose="020B0503020204020204" pitchFamily="34" charset="-122"/>
              </a:rPr>
              <a:t>、限时一分钟，按球落到呼啦圈内的数量决定是否达标；</a:t>
            </a:r>
            <a:endParaRPr lang="zh-CN" altLang="en-US" sz="1600" dirty="0">
              <a:solidFill>
                <a:srgbClr val="262626"/>
              </a:solidFill>
              <a:latin typeface="微软雅黑" panose="020B0503020204020204" pitchFamily="34" charset="-122"/>
              <a:ea typeface="微软雅黑" panose="020B0503020204020204" pitchFamily="34" charset="-122"/>
            </a:endParaRPr>
          </a:p>
          <a:p>
            <a:pPr algn="just">
              <a:lnSpc>
                <a:spcPct val="120000"/>
              </a:lnSpc>
            </a:pPr>
            <a:r>
              <a:rPr lang="en-US" altLang="zh-CN" sz="1600" dirty="0">
                <a:solidFill>
                  <a:srgbClr val="262626"/>
                </a:solidFill>
                <a:latin typeface="微软雅黑" panose="020B0503020204020204" pitchFamily="34" charset="-122"/>
                <a:ea typeface="微软雅黑" panose="020B0503020204020204" pitchFamily="34" charset="-122"/>
              </a:rPr>
              <a:t>3</a:t>
            </a:r>
            <a:r>
              <a:rPr lang="zh-CN" altLang="en-US" sz="1600" dirty="0">
                <a:solidFill>
                  <a:srgbClr val="262626"/>
                </a:solidFill>
                <a:latin typeface="微软雅黑" panose="020B0503020204020204" pitchFamily="34" charset="-122"/>
                <a:ea typeface="微软雅黑" panose="020B0503020204020204" pitchFamily="34" charset="-122"/>
              </a:rPr>
              <a:t>、达标者，现场获得奖章一枚。</a:t>
            </a:r>
            <a:endParaRPr lang="zh-CN" altLang="en-US" sz="1600" dirty="0">
              <a:solidFill>
                <a:srgbClr val="262626"/>
              </a:solidFill>
              <a:latin typeface="微软雅黑" panose="020B0503020204020204" pitchFamily="34" charset="-122"/>
              <a:ea typeface="微软雅黑" panose="020B0503020204020204" pitchFamily="34" charset="-122"/>
            </a:endParaRPr>
          </a:p>
        </p:txBody>
      </p:sp>
      <p:sp>
        <p:nvSpPr>
          <p:cNvPr id="13" name="文本框 1"/>
          <p:cNvSpPr txBox="1">
            <a:spLocks noChangeArrowheads="1"/>
          </p:cNvSpPr>
          <p:nvPr/>
        </p:nvSpPr>
        <p:spPr bwMode="auto">
          <a:xfrm>
            <a:off x="7591523" y="4254959"/>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chemeClr val="accent3"/>
                </a:solidFill>
                <a:latin typeface="微软雅黑" panose="020B0503020204020204" pitchFamily="34" charset="-122"/>
                <a:ea typeface="微软雅黑" panose="020B0503020204020204" pitchFamily="34" charset="-122"/>
              </a:rPr>
              <a:t>定点羽毛球</a:t>
            </a:r>
            <a:endParaRPr lang="zh-CN" altLang="en-US" b="1" dirty="0">
              <a:solidFill>
                <a:schemeClr val="accent3"/>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2"/>
          <a:srcRect/>
          <a:stretch>
            <a:fillRect/>
          </a:stretch>
        </p:blipFill>
        <p:spPr>
          <a:xfrm>
            <a:off x="10284421" y="1971588"/>
            <a:ext cx="1755179" cy="1014125"/>
          </a:xfrm>
          <a:prstGeom prst="rect">
            <a:avLst/>
          </a:prstGeom>
        </p:spPr>
      </p:pic>
      <p:pic>
        <p:nvPicPr>
          <p:cNvPr id="23" name="图片 22"/>
          <p:cNvPicPr>
            <a:picLocks noChangeAspect="1"/>
          </p:cNvPicPr>
          <p:nvPr/>
        </p:nvPicPr>
        <p:blipFill rotWithShape="1">
          <a:blip r:embed="rId2"/>
          <a:srcRect/>
          <a:stretch>
            <a:fillRect/>
          </a:stretch>
        </p:blipFill>
        <p:spPr>
          <a:xfrm>
            <a:off x="4733678" y="1971588"/>
            <a:ext cx="1755179" cy="1014125"/>
          </a:xfrm>
          <a:prstGeom prst="rect">
            <a:avLst/>
          </a:prstGeom>
        </p:spPr>
      </p:pic>
      <p:pic>
        <p:nvPicPr>
          <p:cNvPr id="24" name="图片 23"/>
          <p:cNvPicPr>
            <a:picLocks noChangeAspect="1"/>
          </p:cNvPicPr>
          <p:nvPr/>
        </p:nvPicPr>
        <p:blipFill rotWithShape="1">
          <a:blip r:embed="rId2"/>
          <a:srcRect/>
          <a:stretch>
            <a:fillRect/>
          </a:stretch>
        </p:blipFill>
        <p:spPr>
          <a:xfrm>
            <a:off x="-292891" y="1867625"/>
            <a:ext cx="1755179" cy="1014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advTm="5000">
        <p14:warp dir="in"/>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par>
                                <p:cTn id="12" presetID="22" presetClass="entr" presetSubtype="4"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down)">
                                      <p:cBhvr>
                                        <p:cTn id="14" dur="500"/>
                                        <p:tgtEl>
                                          <p:spTgt spid="23"/>
                                        </p:tgtEl>
                                      </p:cBhvr>
                                    </p:animEffect>
                                  </p:childTnLst>
                                </p:cTn>
                              </p:par>
                              <p:par>
                                <p:cTn id="15" presetID="2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par>
                          <p:cTn id="24" fill="hold">
                            <p:stCondLst>
                              <p:cond delay="1500"/>
                            </p:stCondLst>
                            <p:childTnLst>
                              <p:par>
                                <p:cTn id="25" presetID="25"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9"/>
                                        </p:tgtEl>
                                      </p:cBhvr>
                                    </p:animEffect>
                                  </p:childTnLst>
                                </p:cTn>
                              </p:par>
                              <p:par>
                                <p:cTn id="35" presetID="25" presetClass="entr" presetSubtype="0" fill="hold" grpId="0" nodeType="withEffect">
                                  <p:stCondLst>
                                    <p:cond delay="50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0" dur="1000" fill="hold"/>
                                        <p:tgtEl>
                                          <p:spTgt spid="10"/>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1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childTnLst>
                          </p:cTn>
                        </p:par>
                        <p:par>
                          <p:cTn id="51" fill="hold">
                            <p:stCondLst>
                              <p:cond delay="3000"/>
                            </p:stCondLst>
                            <p:childTnLst>
                              <p:par>
                                <p:cTn id="52" presetID="25"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7" dur="1000" fill="hold"/>
                                        <p:tgtEl>
                                          <p:spTgt spid="13"/>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13"/>
                                        </p:tgtEl>
                                      </p:cBhvr>
                                    </p:animEffect>
                                  </p:childTnLst>
                                </p:cTn>
                              </p:par>
                              <p:par>
                                <p:cTn id="62" presetID="25" presetClass="entr" presetSubtype="0" fill="hold" grpId="0" nodeType="withEffect">
                                  <p:stCondLst>
                                    <p:cond delay="50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67" dur="1000" fill="hold"/>
                                        <p:tgtEl>
                                          <p:spTgt spid="12"/>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P spid="10" grpId="0"/>
      <p:bldP spid="11" grpId="0" bldLvl="0" animBg="1"/>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0" y="1606550"/>
            <a:ext cx="12192000" cy="5251450"/>
          </a:xfrm>
          <a:prstGeom prst="rect">
            <a:avLst/>
          </a:prstGeom>
        </p:spPr>
      </p:pic>
      <p:pic>
        <p:nvPicPr>
          <p:cNvPr id="7" name="图片 6"/>
          <p:cNvPicPr>
            <a:picLocks noChangeAspect="1"/>
          </p:cNvPicPr>
          <p:nvPr/>
        </p:nvPicPr>
        <p:blipFill>
          <a:blip r:embed="rId2"/>
          <a:stretch>
            <a:fillRect/>
          </a:stretch>
        </p:blipFill>
        <p:spPr>
          <a:xfrm>
            <a:off x="0" y="0"/>
            <a:ext cx="12192000" cy="4098471"/>
          </a:xfrm>
          <a:prstGeom prst="rect">
            <a:avLst/>
          </a:prstGeom>
        </p:spPr>
      </p:pic>
      <p:pic>
        <p:nvPicPr>
          <p:cNvPr id="3" name="图片 2"/>
          <p:cNvPicPr>
            <a:picLocks noChangeAspect="1"/>
          </p:cNvPicPr>
          <p:nvPr/>
        </p:nvPicPr>
        <p:blipFill rotWithShape="1">
          <a:blip r:embed="rId3"/>
          <a:srcRect/>
          <a:stretch>
            <a:fillRect/>
          </a:stretch>
        </p:blipFill>
        <p:spPr>
          <a:xfrm>
            <a:off x="0" y="0"/>
            <a:ext cx="5349240" cy="1905000"/>
          </a:xfrm>
          <a:prstGeom prst="rect">
            <a:avLst/>
          </a:prstGeom>
        </p:spPr>
      </p:pic>
      <p:pic>
        <p:nvPicPr>
          <p:cNvPr id="10" name="图片 9"/>
          <p:cNvPicPr>
            <a:picLocks noChangeAspect="1"/>
          </p:cNvPicPr>
          <p:nvPr/>
        </p:nvPicPr>
        <p:blipFill rotWithShape="1">
          <a:blip r:embed="rId4"/>
          <a:srcRect/>
          <a:stretch>
            <a:fillRect/>
          </a:stretch>
        </p:blipFill>
        <p:spPr>
          <a:xfrm>
            <a:off x="7635240" y="152400"/>
            <a:ext cx="4709160" cy="3429000"/>
          </a:xfrm>
          <a:prstGeom prst="rect">
            <a:avLst/>
          </a:prstGeom>
        </p:spPr>
      </p:pic>
      <p:pic>
        <p:nvPicPr>
          <p:cNvPr id="11" name="图片 10"/>
          <p:cNvPicPr>
            <a:picLocks noChangeAspect="1"/>
          </p:cNvPicPr>
          <p:nvPr/>
        </p:nvPicPr>
        <p:blipFill rotWithShape="1">
          <a:blip r:embed="rId5"/>
          <a:srcRect/>
          <a:stretch>
            <a:fillRect/>
          </a:stretch>
        </p:blipFill>
        <p:spPr>
          <a:xfrm rot="940005" flipH="1">
            <a:off x="8206929" y="1920956"/>
            <a:ext cx="1495757" cy="2332366"/>
          </a:xfrm>
          <a:prstGeom prst="rect">
            <a:avLst/>
          </a:prstGeom>
        </p:spPr>
      </p:pic>
      <p:pic>
        <p:nvPicPr>
          <p:cNvPr id="12" name="图片 11"/>
          <p:cNvPicPr>
            <a:picLocks noChangeAspect="1"/>
          </p:cNvPicPr>
          <p:nvPr/>
        </p:nvPicPr>
        <p:blipFill rotWithShape="1">
          <a:blip r:embed="rId6"/>
          <a:srcRect/>
          <a:stretch>
            <a:fillRect/>
          </a:stretch>
        </p:blipFill>
        <p:spPr>
          <a:xfrm>
            <a:off x="10454640" y="0"/>
            <a:ext cx="1737360" cy="1089479"/>
          </a:xfrm>
          <a:prstGeom prst="rect">
            <a:avLst/>
          </a:prstGeom>
        </p:spPr>
      </p:pic>
      <p:pic>
        <p:nvPicPr>
          <p:cNvPr id="13" name="图片 12"/>
          <p:cNvPicPr>
            <a:picLocks noChangeAspect="1"/>
          </p:cNvPicPr>
          <p:nvPr/>
        </p:nvPicPr>
        <p:blipFill rotWithShape="1">
          <a:blip r:embed="rId7"/>
          <a:srcRect/>
          <a:stretch>
            <a:fillRect/>
          </a:stretch>
        </p:blipFill>
        <p:spPr>
          <a:xfrm>
            <a:off x="0" y="0"/>
            <a:ext cx="1691640" cy="2530929"/>
          </a:xfrm>
          <a:prstGeom prst="rect">
            <a:avLst/>
          </a:prstGeom>
        </p:spPr>
      </p:pic>
      <p:pic>
        <p:nvPicPr>
          <p:cNvPr id="6" name="图片 5"/>
          <p:cNvPicPr>
            <a:picLocks noChangeAspect="1"/>
          </p:cNvPicPr>
          <p:nvPr/>
        </p:nvPicPr>
        <p:blipFill>
          <a:blip r:embed="rId8"/>
          <a:stretch>
            <a:fillRect/>
          </a:stretch>
        </p:blipFill>
        <p:spPr>
          <a:xfrm>
            <a:off x="0" y="3048000"/>
            <a:ext cx="12192000" cy="3810000"/>
          </a:xfrm>
          <a:prstGeom prst="rect">
            <a:avLst/>
          </a:prstGeom>
        </p:spPr>
      </p:pic>
      <p:pic>
        <p:nvPicPr>
          <p:cNvPr id="9" name="图片 8"/>
          <p:cNvPicPr>
            <a:picLocks noChangeAspect="1"/>
          </p:cNvPicPr>
          <p:nvPr/>
        </p:nvPicPr>
        <p:blipFill rotWithShape="1">
          <a:blip r:embed="rId9"/>
          <a:srcRect/>
          <a:stretch>
            <a:fillRect/>
          </a:stretch>
        </p:blipFill>
        <p:spPr>
          <a:xfrm rot="20840942">
            <a:off x="2799332" y="1823105"/>
            <a:ext cx="933141" cy="1455067"/>
          </a:xfrm>
          <a:prstGeom prst="rect">
            <a:avLst/>
          </a:prstGeom>
        </p:spPr>
      </p:pic>
      <p:pic>
        <p:nvPicPr>
          <p:cNvPr id="4" name="图片 3"/>
          <p:cNvPicPr>
            <a:picLocks noChangeAspect="1"/>
          </p:cNvPicPr>
          <p:nvPr/>
        </p:nvPicPr>
        <p:blipFill rotWithShape="1">
          <a:blip r:embed="rId10"/>
          <a:srcRect/>
          <a:stretch>
            <a:fillRect/>
          </a:stretch>
        </p:blipFill>
        <p:spPr>
          <a:xfrm>
            <a:off x="4707473" y="4232275"/>
            <a:ext cx="2333407" cy="2618597"/>
          </a:xfrm>
          <a:prstGeom prst="rect">
            <a:avLst/>
          </a:prstGeom>
        </p:spPr>
      </p:pic>
      <p:sp>
        <p:nvSpPr>
          <p:cNvPr id="16" name="矩形 15"/>
          <p:cNvSpPr/>
          <p:nvPr/>
        </p:nvSpPr>
        <p:spPr>
          <a:xfrm>
            <a:off x="365321" y="-799376"/>
            <a:ext cx="350545" cy="308620"/>
          </a:xfrm>
          <a:prstGeom prst="rect">
            <a:avLst/>
          </a:prstGeom>
          <a:solidFill>
            <a:srgbClr val="FF718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矩形 16"/>
          <p:cNvSpPr/>
          <p:nvPr/>
        </p:nvSpPr>
        <p:spPr>
          <a:xfrm>
            <a:off x="1090472" y="-799376"/>
            <a:ext cx="350545" cy="308620"/>
          </a:xfrm>
          <a:prstGeom prst="rect">
            <a:avLst/>
          </a:prstGeom>
          <a:solidFill>
            <a:srgbClr val="DA567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p:cNvSpPr/>
          <p:nvPr/>
        </p:nvSpPr>
        <p:spPr>
          <a:xfrm>
            <a:off x="1815623" y="-799376"/>
            <a:ext cx="350545" cy="308620"/>
          </a:xfrm>
          <a:prstGeom prst="rect">
            <a:avLst/>
          </a:prstGeom>
          <a:solidFill>
            <a:srgbClr val="FF3B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文本框 21"/>
          <p:cNvSpPr txBox="1"/>
          <p:nvPr/>
        </p:nvSpPr>
        <p:spPr>
          <a:xfrm>
            <a:off x="3008055" y="2832523"/>
            <a:ext cx="6050280" cy="1107996"/>
          </a:xfrm>
          <a:prstGeom prst="rect">
            <a:avLst/>
          </a:prstGeom>
          <a:noFill/>
        </p:spPr>
        <p:txBody>
          <a:bodyPr wrap="square" rtlCol="0">
            <a:spAutoFit/>
          </a:bodyPr>
          <a:lstStyle/>
          <a:p>
            <a:pPr algn="dist"/>
            <a:r>
              <a:rPr kumimoji="1" lang="zh-CN" altLang="en-US" sz="6600" dirty="0">
                <a:solidFill>
                  <a:srgbClr val="FF3B62"/>
                </a:solidFill>
                <a:latin typeface="造字工房尚雅准宋 G0v1 常规体" pitchFamily="50" charset="-122"/>
                <a:ea typeface="造字工房尚雅准宋 G0v1 常规体" pitchFamily="50" charset="-122"/>
                <a:cs typeface="RTWS ShangYaZhunSung G0v1" charset="-122"/>
              </a:rPr>
              <a:t>感谢您的聆听</a:t>
            </a:r>
            <a:endParaRPr kumimoji="1" lang="zh-CN" altLang="en-US" sz="6600" dirty="0">
              <a:solidFill>
                <a:srgbClr val="FF3B62"/>
              </a:solidFill>
              <a:latin typeface="造字工房尚雅准宋 G0v1 常规体" pitchFamily="50" charset="-122"/>
              <a:ea typeface="造字工房尚雅准宋 G0v1 常规体" pitchFamily="50" charset="-122"/>
              <a:cs typeface="RTWS ShangYaZhunSung G0v1" charset="-122"/>
            </a:endParaRPr>
          </a:p>
        </p:txBody>
      </p:sp>
      <p:sp>
        <p:nvSpPr>
          <p:cNvPr id="2" name="任意形状 1"/>
          <p:cNvSpPr/>
          <p:nvPr/>
        </p:nvSpPr>
        <p:spPr>
          <a:xfrm>
            <a:off x="2279142" y="2255520"/>
            <a:ext cx="7527036" cy="1828800"/>
          </a:xfrm>
          <a:custGeom>
            <a:avLst/>
            <a:gdLst>
              <a:gd name="connsiteX0" fmla="*/ 624840 w 6842760"/>
              <a:gd name="connsiteY0" fmla="*/ 0 h 1828800"/>
              <a:gd name="connsiteX1" fmla="*/ 0 w 6842760"/>
              <a:gd name="connsiteY1" fmla="*/ 0 h 1828800"/>
              <a:gd name="connsiteX2" fmla="*/ 0 w 6842760"/>
              <a:gd name="connsiteY2" fmla="*/ 1828800 h 1828800"/>
              <a:gd name="connsiteX3" fmla="*/ 6842760 w 6842760"/>
              <a:gd name="connsiteY3" fmla="*/ 1828800 h 1828800"/>
              <a:gd name="connsiteX4" fmla="*/ 6842760 w 6842760"/>
              <a:gd name="connsiteY4" fmla="*/ 45720 h 1828800"/>
              <a:gd name="connsiteX5" fmla="*/ 6278880 w 6842760"/>
              <a:gd name="connsiteY5" fmla="*/ 4572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42760" h="1828800">
                <a:moveTo>
                  <a:pt x="624840" y="0"/>
                </a:moveTo>
                <a:lnTo>
                  <a:pt x="0" y="0"/>
                </a:lnTo>
                <a:lnTo>
                  <a:pt x="0" y="1828800"/>
                </a:lnTo>
                <a:lnTo>
                  <a:pt x="6842760" y="1828800"/>
                </a:lnTo>
                <a:lnTo>
                  <a:pt x="6842760" y="45720"/>
                </a:lnTo>
                <a:lnTo>
                  <a:pt x="6278880" y="45720"/>
                </a:lnTo>
              </a:path>
            </a:pathLst>
          </a:custGeom>
          <a:noFill/>
          <a:ln w="41275">
            <a:solidFill>
              <a:srgbClr val="FF718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文本框 4"/>
          <p:cNvSpPr txBox="1"/>
          <p:nvPr/>
        </p:nvSpPr>
        <p:spPr>
          <a:xfrm>
            <a:off x="3822782" y="1335405"/>
            <a:ext cx="4546437" cy="1446550"/>
          </a:xfrm>
          <a:prstGeom prst="rect">
            <a:avLst/>
          </a:prstGeom>
          <a:noFill/>
        </p:spPr>
        <p:txBody>
          <a:bodyPr wrap="none" rtlCol="0">
            <a:spAutoFit/>
          </a:bodyPr>
          <a:lstStyle/>
          <a:p>
            <a:r>
              <a:rPr kumimoji="1" lang="en-US" altLang="zh-CN" sz="8800" dirty="0">
                <a:solidFill>
                  <a:srgbClr val="FF3B62"/>
                </a:solidFill>
                <a:latin typeface="Source Han Sans CN Normal" charset="-122"/>
                <a:ea typeface="Source Han Sans CN Normal" charset="-122"/>
                <a:cs typeface="Source Han Sans CN Normal" charset="-122"/>
              </a:rPr>
              <a:t>THANKS</a:t>
            </a:r>
            <a:endParaRPr kumimoji="1" lang="zh-CN" altLang="en-US" sz="8800" dirty="0">
              <a:solidFill>
                <a:srgbClr val="FF3B62"/>
              </a:solidFill>
              <a:latin typeface="Source Han Sans CN Normal" charset="-122"/>
              <a:ea typeface="Source Han Sans CN Normal" charset="-122"/>
              <a:cs typeface="Source Han Sans CN Normal" charset="-122"/>
            </a:endParaRPr>
          </a:p>
        </p:txBody>
      </p:sp>
    </p:spTree>
  </p:cSld>
  <p:clrMapOvr>
    <a:masterClrMapping/>
  </p:clrMapOvr>
  <mc:AlternateContent xmlns:mc="http://schemas.openxmlformats.org/markup-compatibility/2006">
    <mc:Choice xmlns:p14="http://schemas.microsoft.com/office/powerpoint/2010/main" Requires="p14">
      <p:transition spd="slow" p14:dur="3400" advTm="5000">
        <p14:reveal/>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1500"/>
                                        <p:tgtEl>
                                          <p:spTgt spid="10"/>
                                        </p:tgtEl>
                                      </p:cBhvr>
                                    </p:animEffect>
                                  </p:childTnLst>
                                </p:cTn>
                              </p:par>
                              <p:par>
                                <p:cTn id="11" presetID="22" presetClass="entr" presetSubtype="8" fill="hold"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1000"/>
                                        <p:tgtEl>
                                          <p:spTgt spid="13"/>
                                        </p:tgtEl>
                                      </p:cBhvr>
                                    </p:animEffect>
                                  </p:childTnLst>
                                </p:cTn>
                              </p:par>
                              <p:par>
                                <p:cTn id="14" presetID="22" presetClass="entr" presetSubtype="1" fill="hold" nodeType="withEffect">
                                  <p:stCondLst>
                                    <p:cond delay="50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1000"/>
                                        <p:tgtEl>
                                          <p:spTgt spid="12"/>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000"/>
                            </p:stCondLst>
                            <p:childTnLst>
                              <p:par>
                                <p:cTn id="24" presetID="55"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1000" fill="hold"/>
                                        <p:tgtEl>
                                          <p:spTgt spid="22"/>
                                        </p:tgtEl>
                                        <p:attrNameLst>
                                          <p:attrName>ppt_w</p:attrName>
                                        </p:attrNameLst>
                                      </p:cBhvr>
                                      <p:tavLst>
                                        <p:tav tm="0">
                                          <p:val>
                                            <p:strVal val="#ppt_w*0.70"/>
                                          </p:val>
                                        </p:tav>
                                        <p:tav tm="100000">
                                          <p:val>
                                            <p:strVal val="#ppt_w"/>
                                          </p:val>
                                        </p:tav>
                                      </p:tavLst>
                                    </p:anim>
                                    <p:anim calcmode="lin" valueType="num">
                                      <p:cBhvr>
                                        <p:cTn id="27" dur="1000" fill="hold"/>
                                        <p:tgtEl>
                                          <p:spTgt spid="22"/>
                                        </p:tgtEl>
                                        <p:attrNameLst>
                                          <p:attrName>ppt_h</p:attrName>
                                        </p:attrNameLst>
                                      </p:cBhvr>
                                      <p:tavLst>
                                        <p:tav tm="0">
                                          <p:val>
                                            <p:strVal val="#ppt_h"/>
                                          </p:val>
                                        </p:tav>
                                        <p:tav tm="100000">
                                          <p:val>
                                            <p:strVal val="#ppt_h"/>
                                          </p:val>
                                        </p:tav>
                                      </p:tavLst>
                                    </p:anim>
                                    <p:animEffect transition="in" filter="fade">
                                      <p:cBhvr>
                                        <p:cTn id="28" dur="1000"/>
                                        <p:tgtEl>
                                          <p:spTgt spid="2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250"/>
                                        <p:tgtEl>
                                          <p:spTgt spid="2"/>
                                        </p:tgtEl>
                                      </p:cBhvr>
                                    </p:animEffect>
                                  </p:childTnLst>
                                </p:cTn>
                              </p:par>
                            </p:childTnLst>
                          </p:cTn>
                        </p:par>
                        <p:par>
                          <p:cTn id="32" fill="hold">
                            <p:stCondLst>
                              <p:cond delay="3000"/>
                            </p:stCondLst>
                            <p:childTnLst>
                              <p:par>
                                <p:cTn id="33" presetID="14" presetClass="entr" presetSubtype="10" fill="hold" nodeType="afterEffect">
                                  <p:stCondLst>
                                    <p:cond delay="50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1000"/>
                                        <p:tgtEl>
                                          <p:spTgt spid="4"/>
                                        </p:tgtEl>
                                      </p:cBhvr>
                                    </p:animEffect>
                                  </p:childTnLst>
                                </p:cTn>
                              </p:par>
                              <p:par>
                                <p:cTn id="36" presetID="3" presetClass="entr" presetSubtype="1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linds(horizontal)">
                                      <p:cBhvr>
                                        <p:cTn id="38" dur="500"/>
                                        <p:tgtEl>
                                          <p:spTgt spid="11"/>
                                        </p:tgtEl>
                                      </p:cBhvr>
                                    </p:animEffect>
                                  </p:childTnLst>
                                </p:cTn>
                              </p:par>
                              <p:par>
                                <p:cTn id="39" presetID="3" presetClass="entr" presetSubtype="1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linds(horizontal)">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rotWithShape="1">
          <a:blip r:embed="rId1"/>
          <a:srcRect b="7218"/>
          <a:stretch>
            <a:fillRect/>
          </a:stretch>
        </p:blipFill>
        <p:spPr>
          <a:xfrm>
            <a:off x="-60960" y="1989817"/>
            <a:ext cx="12192000" cy="4872371"/>
          </a:xfrm>
          <a:prstGeom prst="rect">
            <a:avLst/>
          </a:prstGeom>
        </p:spPr>
      </p:pic>
      <p:pic>
        <p:nvPicPr>
          <p:cNvPr id="4" name="图片 3"/>
          <p:cNvPicPr>
            <a:picLocks noChangeAspect="1"/>
          </p:cNvPicPr>
          <p:nvPr/>
        </p:nvPicPr>
        <p:blipFill rotWithShape="1">
          <a:blip r:embed="rId2"/>
          <a:srcRect/>
          <a:stretch>
            <a:fillRect/>
          </a:stretch>
        </p:blipFill>
        <p:spPr>
          <a:xfrm>
            <a:off x="0" y="0"/>
            <a:ext cx="4434840" cy="1579359"/>
          </a:xfrm>
          <a:prstGeom prst="rect">
            <a:avLst/>
          </a:prstGeom>
        </p:spPr>
      </p:pic>
      <p:pic>
        <p:nvPicPr>
          <p:cNvPr id="5" name="图片 4"/>
          <p:cNvPicPr>
            <a:picLocks noChangeAspect="1"/>
          </p:cNvPicPr>
          <p:nvPr/>
        </p:nvPicPr>
        <p:blipFill rotWithShape="1">
          <a:blip r:embed="rId3"/>
          <a:srcRect/>
          <a:stretch>
            <a:fillRect/>
          </a:stretch>
        </p:blipFill>
        <p:spPr>
          <a:xfrm>
            <a:off x="8092440" y="152400"/>
            <a:ext cx="4251960" cy="3096087"/>
          </a:xfrm>
          <a:prstGeom prst="rect">
            <a:avLst/>
          </a:prstGeom>
        </p:spPr>
      </p:pic>
      <p:pic>
        <p:nvPicPr>
          <p:cNvPr id="7" name="图片 6"/>
          <p:cNvPicPr>
            <a:picLocks noChangeAspect="1"/>
          </p:cNvPicPr>
          <p:nvPr/>
        </p:nvPicPr>
        <p:blipFill rotWithShape="1">
          <a:blip r:embed="rId4"/>
          <a:srcRect/>
          <a:stretch>
            <a:fillRect/>
          </a:stretch>
        </p:blipFill>
        <p:spPr>
          <a:xfrm>
            <a:off x="10523371" y="0"/>
            <a:ext cx="1737360" cy="1089479"/>
          </a:xfrm>
          <a:prstGeom prst="rect">
            <a:avLst/>
          </a:prstGeom>
        </p:spPr>
      </p:pic>
      <p:pic>
        <p:nvPicPr>
          <p:cNvPr id="8" name="图片 7"/>
          <p:cNvPicPr>
            <a:picLocks noChangeAspect="1"/>
          </p:cNvPicPr>
          <p:nvPr/>
        </p:nvPicPr>
        <p:blipFill rotWithShape="1">
          <a:blip r:embed="rId5"/>
          <a:srcRect/>
          <a:stretch>
            <a:fillRect/>
          </a:stretch>
        </p:blipFill>
        <p:spPr>
          <a:xfrm>
            <a:off x="0" y="0"/>
            <a:ext cx="1691640" cy="2530929"/>
          </a:xfrm>
          <a:prstGeom prst="rect">
            <a:avLst/>
          </a:prstGeom>
        </p:spPr>
      </p:pic>
      <p:pic>
        <p:nvPicPr>
          <p:cNvPr id="9" name="图片 8"/>
          <p:cNvPicPr>
            <a:picLocks noChangeAspect="1"/>
          </p:cNvPicPr>
          <p:nvPr/>
        </p:nvPicPr>
        <p:blipFill>
          <a:blip r:embed="rId6"/>
          <a:stretch>
            <a:fillRect/>
          </a:stretch>
        </p:blipFill>
        <p:spPr>
          <a:xfrm>
            <a:off x="-15240" y="3052188"/>
            <a:ext cx="12192000" cy="3810000"/>
          </a:xfrm>
          <a:prstGeom prst="rect">
            <a:avLst/>
          </a:prstGeom>
        </p:spPr>
      </p:pic>
      <p:sp>
        <p:nvSpPr>
          <p:cNvPr id="21" name="六边形 20"/>
          <p:cNvSpPr/>
          <p:nvPr/>
        </p:nvSpPr>
        <p:spPr>
          <a:xfrm rot="16200000">
            <a:off x="5187813" y="1494775"/>
            <a:ext cx="1816376" cy="1565842"/>
          </a:xfrm>
          <a:prstGeom prst="hexagon">
            <a:avLst/>
          </a:prstGeom>
          <a:noFill/>
          <a:ln>
            <a:solidFill>
              <a:srgbClr val="FF3B62"/>
            </a:solidFill>
          </a:ln>
          <a:effectLst>
            <a:outerShdw blurRad="1143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p:cNvSpPr txBox="1"/>
          <p:nvPr/>
        </p:nvSpPr>
        <p:spPr>
          <a:xfrm>
            <a:off x="5628083" y="1612344"/>
            <a:ext cx="944490" cy="923329"/>
          </a:xfrm>
          <a:prstGeom prst="rect">
            <a:avLst/>
          </a:prstGeom>
          <a:noFill/>
          <a:ln>
            <a:noFill/>
          </a:ln>
        </p:spPr>
        <p:txBody>
          <a:bodyPr wrap="none" rtlCol="0">
            <a:spAutoFit/>
          </a:bodyPr>
          <a:lstStyle/>
          <a:p>
            <a:pPr algn="ctr"/>
            <a:r>
              <a:rPr kumimoji="1" lang="en-US" altLang="zh-CN" sz="5400" dirty="0">
                <a:solidFill>
                  <a:srgbClr val="FF3B62"/>
                </a:solidFill>
                <a:latin typeface="Source Han Sans CN" charset="-122"/>
                <a:ea typeface="Source Han Sans CN" charset="-122"/>
                <a:cs typeface="Source Han Sans CN" charset="-122"/>
              </a:rPr>
              <a:t>01</a:t>
            </a:r>
            <a:endParaRPr kumimoji="1" lang="zh-CN" altLang="en-US" sz="5400" dirty="0">
              <a:solidFill>
                <a:srgbClr val="FF3B62"/>
              </a:solidFill>
              <a:latin typeface="Source Han Sans CN" charset="-122"/>
              <a:ea typeface="Source Han Sans CN" charset="-122"/>
              <a:cs typeface="Source Han Sans CN" charset="-122"/>
            </a:endParaRPr>
          </a:p>
        </p:txBody>
      </p:sp>
      <p:sp>
        <p:nvSpPr>
          <p:cNvPr id="24" name="矩形 23"/>
          <p:cNvSpPr/>
          <p:nvPr/>
        </p:nvSpPr>
        <p:spPr>
          <a:xfrm>
            <a:off x="4721265" y="3346885"/>
            <a:ext cx="2749471" cy="707886"/>
          </a:xfrm>
          <a:prstGeom prst="rect">
            <a:avLst/>
          </a:prstGeom>
        </p:spPr>
        <p:txBody>
          <a:bodyPr wrap="none">
            <a:spAutoFit/>
          </a:bodyPr>
          <a:lstStyle/>
          <a:p>
            <a:r>
              <a:rPr lang="zh-CN" altLang="en-US" sz="4000" dirty="0">
                <a:solidFill>
                  <a:schemeClr val="tx1">
                    <a:lumMod val="75000"/>
                    <a:lumOff val="25000"/>
                  </a:schemeClr>
                </a:solidFill>
                <a:latin typeface="Source Han Sans CN Normal" charset="-122"/>
                <a:ea typeface="Source Han Sans CN Normal" charset="-122"/>
                <a:cs typeface="Source Han Sans CN Normal" charset="-122"/>
              </a:rPr>
              <a:t>女生节背景</a:t>
            </a:r>
            <a:endParaRPr lang="zh-CN" altLang="en-US" sz="4000" dirty="0">
              <a:solidFill>
                <a:schemeClr val="tx1">
                  <a:lumMod val="75000"/>
                  <a:lumOff val="25000"/>
                </a:schemeClr>
              </a:solidFill>
              <a:latin typeface="Source Han Sans CN Normal" charset="-122"/>
              <a:ea typeface="Source Han Sans CN Normal" charset="-122"/>
              <a:cs typeface="Source Han Sans CN Normal" charset="-122"/>
            </a:endParaRPr>
          </a:p>
        </p:txBody>
      </p:sp>
      <p:sp>
        <p:nvSpPr>
          <p:cNvPr id="43" name="文本框 42"/>
          <p:cNvSpPr txBox="1"/>
          <p:nvPr/>
        </p:nvSpPr>
        <p:spPr>
          <a:xfrm>
            <a:off x="2796526" y="4107449"/>
            <a:ext cx="6598948" cy="430887"/>
          </a:xfrm>
          <a:prstGeom prst="rect">
            <a:avLst/>
          </a:prstGeom>
          <a:noFill/>
        </p:spPr>
        <p:txBody>
          <a:bodyPr wrap="square" rtlCol="0">
            <a:spAutoFit/>
          </a:bodyPr>
          <a:lstStyle/>
          <a:p>
            <a:pPr algn="ctr"/>
            <a:r>
              <a:rPr lang="en-US" altLang="zh-CN" sz="1100" dirty="0">
                <a:solidFill>
                  <a:schemeClr val="tx1">
                    <a:lumMod val="50000"/>
                    <a:lumOff val="50000"/>
                  </a:schemeClr>
                </a:solidFill>
                <a:latin typeface="+mn-ea"/>
                <a:cs typeface="FZKaTong-M19S" charset="-122"/>
              </a:rPr>
              <a:t>Lorem ipsum dolor sit amet, consectetuer adipiscing elit. Maecenas porttitor congue massa. Fusce posuere, magna </a:t>
            </a:r>
            <a:r>
              <a:rPr lang="en-US" altLang="zh-CN" sz="1100" dirty="0" err="1">
                <a:solidFill>
                  <a:schemeClr val="tx1">
                    <a:lumMod val="50000"/>
                    <a:lumOff val="50000"/>
                  </a:schemeClr>
                </a:solidFill>
                <a:latin typeface="+mn-ea"/>
                <a:cs typeface="FZKaTong-M19S" charset="-122"/>
              </a:rPr>
              <a:t>sed</a:t>
            </a:r>
            <a:r>
              <a:rPr lang="zh-CN" altLang="en-US" sz="1100" dirty="0">
                <a:solidFill>
                  <a:schemeClr val="tx1">
                    <a:lumMod val="50000"/>
                    <a:lumOff val="50000"/>
                  </a:schemeClr>
                </a:solidFill>
                <a:latin typeface="+mn-ea"/>
                <a:cs typeface="FZKaTong-M19S" charset="-122"/>
              </a:rPr>
              <a:t> </a:t>
            </a:r>
            <a:r>
              <a:rPr lang="en-US" altLang="zh-CN" sz="1100" dirty="0">
                <a:solidFill>
                  <a:schemeClr val="tx1">
                    <a:lumMod val="50000"/>
                    <a:lumOff val="50000"/>
                  </a:schemeClr>
                </a:solidFill>
                <a:latin typeface="+mn-ea"/>
                <a:cs typeface="FZKaTong-M19S" charset="-122"/>
              </a:rPr>
              <a:t>Lorem ipsum dolor sit </a:t>
            </a:r>
            <a:r>
              <a:rPr lang="en-US" altLang="zh-CN" sz="1100" dirty="0" err="1">
                <a:solidFill>
                  <a:schemeClr val="tx1">
                    <a:lumMod val="50000"/>
                    <a:lumOff val="50000"/>
                  </a:schemeClr>
                </a:solidFill>
                <a:latin typeface="+mn-ea"/>
                <a:cs typeface="FZKaTong-M19S" charset="-122"/>
              </a:rPr>
              <a:t>amet</a:t>
            </a:r>
            <a:r>
              <a:rPr lang="en-US" altLang="zh-CN" sz="1100" dirty="0">
                <a:solidFill>
                  <a:schemeClr val="tx1">
                    <a:lumMod val="50000"/>
                    <a:lumOff val="50000"/>
                  </a:schemeClr>
                </a:solidFill>
                <a:latin typeface="+mn-ea"/>
                <a:cs typeface="FZKaTong-M19S" charset="-122"/>
              </a:rPr>
              <a:t>, </a:t>
            </a:r>
            <a:r>
              <a:rPr lang="en-US" altLang="zh-CN" sz="1100" dirty="0" err="1">
                <a:solidFill>
                  <a:schemeClr val="tx1">
                    <a:lumMod val="50000"/>
                    <a:lumOff val="50000"/>
                  </a:schemeClr>
                </a:solidFill>
                <a:latin typeface="+mn-ea"/>
                <a:cs typeface="FZKaTong-M19S" charset="-122"/>
              </a:rPr>
              <a:t>consectetuer</a:t>
            </a:r>
            <a:r>
              <a:rPr lang="en-US" altLang="zh-CN" sz="1100" dirty="0">
                <a:solidFill>
                  <a:schemeClr val="tx1">
                    <a:lumMod val="50000"/>
                    <a:lumOff val="50000"/>
                  </a:schemeClr>
                </a:solidFill>
                <a:latin typeface="+mn-ea"/>
                <a:cs typeface="FZKaTong-M19S" charset="-122"/>
              </a:rPr>
              <a:t> </a:t>
            </a:r>
            <a:r>
              <a:rPr lang="en-US" altLang="zh-CN" sz="1100" dirty="0" err="1">
                <a:solidFill>
                  <a:schemeClr val="tx1">
                    <a:lumMod val="50000"/>
                    <a:lumOff val="50000"/>
                  </a:schemeClr>
                </a:solidFill>
                <a:latin typeface="+mn-ea"/>
                <a:cs typeface="FZKaTong-M19S" charset="-122"/>
              </a:rPr>
              <a:t>adipiscing</a:t>
            </a:r>
            <a:r>
              <a:rPr lang="en-US" altLang="zh-CN" sz="1100" dirty="0">
                <a:solidFill>
                  <a:schemeClr val="tx1">
                    <a:lumMod val="50000"/>
                    <a:lumOff val="50000"/>
                  </a:schemeClr>
                </a:solidFill>
                <a:latin typeface="+mn-ea"/>
                <a:cs typeface="FZKaTong-M19S" charset="-122"/>
              </a:rPr>
              <a:t> </a:t>
            </a:r>
            <a:r>
              <a:rPr lang="en-US" altLang="zh-CN" sz="1100" dirty="0" err="1">
                <a:solidFill>
                  <a:schemeClr val="tx1">
                    <a:lumMod val="50000"/>
                    <a:lumOff val="50000"/>
                  </a:schemeClr>
                </a:solidFill>
                <a:latin typeface="+mn-ea"/>
                <a:cs typeface="FZKaTong-M19S" charset="-122"/>
              </a:rPr>
              <a:t>elit</a:t>
            </a:r>
            <a:r>
              <a:rPr lang="en-US" altLang="zh-CN" sz="1100" dirty="0">
                <a:solidFill>
                  <a:schemeClr val="tx1">
                    <a:lumMod val="50000"/>
                    <a:lumOff val="50000"/>
                  </a:schemeClr>
                </a:solidFill>
                <a:latin typeface="+mn-ea"/>
                <a:cs typeface="FZKaTong-M19S" charset="-122"/>
              </a:rPr>
              <a:t>. Maecenas</a:t>
            </a:r>
            <a:endParaRPr lang="en-US" altLang="zh-CN" sz="1100" dirty="0">
              <a:solidFill>
                <a:schemeClr val="tx1">
                  <a:lumMod val="50000"/>
                  <a:lumOff val="50000"/>
                </a:schemeClr>
              </a:solidFill>
              <a:latin typeface="+mn-ea"/>
              <a:cs typeface="FZKaTong-M19S" charset="-122"/>
            </a:endParaRPr>
          </a:p>
        </p:txBody>
      </p:sp>
      <p:sp>
        <p:nvSpPr>
          <p:cNvPr id="2" name="矩形 1"/>
          <p:cNvSpPr/>
          <p:nvPr/>
        </p:nvSpPr>
        <p:spPr>
          <a:xfrm rot="17810973">
            <a:off x="6400800" y="1308417"/>
            <a:ext cx="88165" cy="489880"/>
          </a:xfrm>
          <a:prstGeom prst="rect">
            <a:avLst/>
          </a:prstGeom>
          <a:solidFill>
            <a:srgbClr val="FF3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文本框 2"/>
          <p:cNvSpPr txBox="1"/>
          <p:nvPr/>
        </p:nvSpPr>
        <p:spPr>
          <a:xfrm>
            <a:off x="5690914" y="2493462"/>
            <a:ext cx="810171" cy="276999"/>
          </a:xfrm>
          <a:prstGeom prst="rect">
            <a:avLst/>
          </a:prstGeom>
          <a:noFill/>
        </p:spPr>
        <p:txBody>
          <a:bodyPr wrap="square" rtlCol="0">
            <a:spAutoFit/>
          </a:bodyPr>
          <a:lstStyle/>
          <a:p>
            <a:pPr algn="dist"/>
            <a:r>
              <a:rPr kumimoji="1" lang="en-US" altLang="zh-CN" sz="1200" dirty="0">
                <a:solidFill>
                  <a:schemeClr val="tx1">
                    <a:lumMod val="65000"/>
                    <a:lumOff val="35000"/>
                  </a:schemeClr>
                </a:solidFill>
              </a:rPr>
              <a:t>PART</a:t>
            </a:r>
            <a:endParaRPr kumimoji="1" lang="zh-CN" altLang="en-US" sz="1200" dirty="0">
              <a:solidFill>
                <a:schemeClr val="tx1">
                  <a:lumMod val="65000"/>
                  <a:lumOff val="35000"/>
                </a:schemeClr>
              </a:solidFill>
            </a:endParaRPr>
          </a:p>
        </p:txBody>
      </p:sp>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89223" y="2406282"/>
            <a:ext cx="2870200" cy="4673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Tm="5000">
        <p14:ripple/>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1500"/>
                                        <p:tgtEl>
                                          <p:spTgt spid="5"/>
                                        </p:tgtEl>
                                      </p:cBhvr>
                                    </p:animEffect>
                                  </p:childTnLst>
                                </p:cTn>
                              </p:par>
                              <p:par>
                                <p:cTn id="11" presetID="22" presetClass="entr" presetSubtype="8" fill="hold"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1000"/>
                                        <p:tgtEl>
                                          <p:spTgt spid="8"/>
                                        </p:tgtEl>
                                      </p:cBhvr>
                                    </p:animEffect>
                                  </p:childTnLst>
                                </p:cTn>
                              </p:par>
                              <p:par>
                                <p:cTn id="14" presetID="22" presetClass="entr" presetSubtype="1" fill="hold" nodeType="with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par>
                                <p:cTn id="17" presetID="14" presetClass="entr" presetSubtype="10" fill="hold" nodeType="with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42" presetClass="entr" presetSubtype="0" fill="hold" nodeType="withEffect">
                                  <p:stCondLst>
                                    <p:cond delay="3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21" presetClass="entr" presetSubtype="1"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heel(1)">
                                      <p:cBhvr>
                                        <p:cTn id="28" dur="2000"/>
                                        <p:tgtEl>
                                          <p:spTgt spid="21"/>
                                        </p:tgtEl>
                                      </p:cBhvr>
                                    </p:animEffect>
                                  </p:childTnLst>
                                </p:cTn>
                              </p:par>
                              <p:par>
                                <p:cTn id="29" presetID="22" presetClass="entr" presetSubtype="8" fill="hold" grpId="0" nodeType="withEffect">
                                  <p:stCondLst>
                                    <p:cond delay="50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1000"/>
                                        <p:tgtEl>
                                          <p:spTgt spid="2"/>
                                        </p:tgtEl>
                                      </p:cBhvr>
                                    </p:animEffect>
                                  </p:childTnLst>
                                </p:cTn>
                              </p:par>
                              <p:par>
                                <p:cTn id="32" presetID="53" presetClass="entr" presetSubtype="16" fill="hold" grpId="0" nodeType="withEffect">
                                  <p:stCondLst>
                                    <p:cond delay="25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par>
                                <p:cTn id="37" presetID="10" presetClass="entr" presetSubtype="0" fill="hold" grpId="0" nodeType="withEffect">
                                  <p:stCondLst>
                                    <p:cond delay="25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par>
                          <p:cTn id="40" fill="hold">
                            <p:stCondLst>
                              <p:cond delay="3500"/>
                            </p:stCondLst>
                            <p:childTnLst>
                              <p:par>
                                <p:cTn id="41" presetID="55"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1000" fill="hold"/>
                                        <p:tgtEl>
                                          <p:spTgt spid="24"/>
                                        </p:tgtEl>
                                        <p:attrNameLst>
                                          <p:attrName>ppt_w</p:attrName>
                                        </p:attrNameLst>
                                      </p:cBhvr>
                                      <p:tavLst>
                                        <p:tav tm="0">
                                          <p:val>
                                            <p:strVal val="#ppt_w*0.70"/>
                                          </p:val>
                                        </p:tav>
                                        <p:tav tm="100000">
                                          <p:val>
                                            <p:strVal val="#ppt_w"/>
                                          </p:val>
                                        </p:tav>
                                      </p:tavLst>
                                    </p:anim>
                                    <p:anim calcmode="lin" valueType="num">
                                      <p:cBhvr>
                                        <p:cTn id="44" dur="1000" fill="hold"/>
                                        <p:tgtEl>
                                          <p:spTgt spid="24"/>
                                        </p:tgtEl>
                                        <p:attrNameLst>
                                          <p:attrName>ppt_h</p:attrName>
                                        </p:attrNameLst>
                                      </p:cBhvr>
                                      <p:tavLst>
                                        <p:tav tm="0">
                                          <p:val>
                                            <p:strVal val="#ppt_h"/>
                                          </p:val>
                                        </p:tav>
                                        <p:tav tm="100000">
                                          <p:val>
                                            <p:strVal val="#ppt_h"/>
                                          </p:val>
                                        </p:tav>
                                      </p:tavLst>
                                    </p:anim>
                                    <p:animEffect transition="in" filter="fade">
                                      <p:cBhvr>
                                        <p:cTn id="45" dur="1000"/>
                                        <p:tgtEl>
                                          <p:spTgt spid="24"/>
                                        </p:tgtEl>
                                      </p:cBhvr>
                                    </p:animEffect>
                                  </p:childTnLst>
                                </p:cTn>
                              </p:par>
                            </p:childTnLst>
                          </p:cTn>
                        </p:par>
                        <p:par>
                          <p:cTn id="46" fill="hold">
                            <p:stCondLst>
                              <p:cond delay="4500"/>
                            </p:stCondLst>
                            <p:childTnLst>
                              <p:par>
                                <p:cTn id="47" presetID="16" presetClass="entr" presetSubtype="21"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barn(inVertical)">
                                      <p:cBhvr>
                                        <p:cTn id="4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p:bldP spid="24" grpId="0"/>
      <p:bldP spid="43" grpId="0"/>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7270586" y="1601950"/>
            <a:ext cx="4529530" cy="3260336"/>
          </a:xfrm>
          <a:prstGeom prst="rect">
            <a:avLst/>
          </a:prstGeom>
          <a:noFill/>
          <a:ln>
            <a:solidFill>
              <a:srgbClr val="FF3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矩形 1"/>
          <p:cNvSpPr/>
          <p:nvPr/>
        </p:nvSpPr>
        <p:spPr>
          <a:xfrm>
            <a:off x="584699" y="146485"/>
            <a:ext cx="1980029" cy="523220"/>
          </a:xfrm>
          <a:prstGeom prst="rect">
            <a:avLst/>
          </a:prstGeom>
        </p:spPr>
        <p:txBody>
          <a:bodyPr wrap="none">
            <a:spAutoFit/>
          </a:bodyPr>
          <a:lstStyle/>
          <a:p>
            <a:r>
              <a:rPr lang="zh-CN" altLang="en-US" sz="2800" dirty="0">
                <a:solidFill>
                  <a:schemeClr val="tx1">
                    <a:lumMod val="75000"/>
                    <a:lumOff val="25000"/>
                  </a:schemeClr>
                </a:solidFill>
                <a:latin typeface="Source Han Sans CN Normal" charset="-122"/>
                <a:ea typeface="Source Han Sans CN Normal" charset="-122"/>
                <a:cs typeface="Source Han Sans CN Normal" charset="-122"/>
              </a:rPr>
              <a:t>女生节背景</a:t>
            </a:r>
            <a:endParaRPr lang="zh-CN" altLang="en-US" sz="2800" dirty="0">
              <a:solidFill>
                <a:schemeClr val="tx1">
                  <a:lumMod val="75000"/>
                  <a:lumOff val="25000"/>
                </a:schemeClr>
              </a:solidFill>
              <a:latin typeface="Source Han Sans CN Normal" charset="-122"/>
              <a:ea typeface="Source Han Sans CN Normal" charset="-122"/>
              <a:cs typeface="Source Han Sans CN Normal" charset="-122"/>
            </a:endParaRPr>
          </a:p>
        </p:txBody>
      </p:sp>
      <p:sp>
        <p:nvSpPr>
          <p:cNvPr id="3" name="文本框 2"/>
          <p:cNvSpPr txBox="1"/>
          <p:nvPr/>
        </p:nvSpPr>
        <p:spPr>
          <a:xfrm>
            <a:off x="584699" y="597135"/>
            <a:ext cx="2411056" cy="307777"/>
          </a:xfrm>
          <a:prstGeom prst="rect">
            <a:avLst/>
          </a:prstGeom>
          <a:noFill/>
        </p:spPr>
        <p:txBody>
          <a:bodyPr wrap="square" rtlCol="0">
            <a:spAutoFit/>
          </a:bodyPr>
          <a:lstStyle/>
          <a:p>
            <a:pPr algn="dist"/>
            <a:r>
              <a:rPr kumimoji="1" lang="en-US" altLang="zh-CN" sz="1400" dirty="0">
                <a:solidFill>
                  <a:schemeClr val="tx1">
                    <a:lumMod val="65000"/>
                    <a:lumOff val="35000"/>
                  </a:schemeClr>
                </a:solidFill>
                <a:latin typeface="Avenir Next" charset="0"/>
                <a:ea typeface="Avenir Next" charset="0"/>
                <a:cs typeface="Avenir Next" charset="0"/>
              </a:rPr>
              <a:t>Happy</a:t>
            </a:r>
            <a:r>
              <a:rPr kumimoji="1" lang="zh-CN" altLang="en-US" sz="1400" dirty="0">
                <a:solidFill>
                  <a:schemeClr val="tx1">
                    <a:lumMod val="65000"/>
                    <a:lumOff val="35000"/>
                  </a:schemeClr>
                </a:solidFill>
                <a:latin typeface="Avenir Next" charset="0"/>
                <a:ea typeface="Avenir Next" charset="0"/>
                <a:cs typeface="Avenir Next" charset="0"/>
              </a:rPr>
              <a:t> </a:t>
            </a:r>
            <a:r>
              <a:rPr kumimoji="1" lang="en-US" altLang="zh-CN" sz="1400" dirty="0" err="1">
                <a:solidFill>
                  <a:schemeClr val="tx1">
                    <a:lumMod val="65000"/>
                    <a:lumOff val="35000"/>
                  </a:schemeClr>
                </a:solidFill>
                <a:latin typeface="Avenir Next" charset="0"/>
                <a:ea typeface="Avenir Next" charset="0"/>
                <a:cs typeface="Avenir Next" charset="0"/>
              </a:rPr>
              <a:t>gril’s</a:t>
            </a:r>
            <a:r>
              <a:rPr kumimoji="1" lang="en-US" altLang="zh-CN" sz="1400" dirty="0">
                <a:solidFill>
                  <a:schemeClr val="tx1">
                    <a:lumMod val="65000"/>
                    <a:lumOff val="35000"/>
                  </a:schemeClr>
                </a:solidFill>
                <a:latin typeface="Avenir Next" charset="0"/>
                <a:ea typeface="Avenir Next" charset="0"/>
                <a:cs typeface="Avenir Next" charset="0"/>
              </a:rPr>
              <a:t> day</a:t>
            </a:r>
            <a:endParaRPr kumimoji="1" lang="zh-CN" altLang="en-US" sz="1400" dirty="0">
              <a:solidFill>
                <a:schemeClr val="tx1">
                  <a:lumMod val="65000"/>
                  <a:lumOff val="35000"/>
                </a:schemeClr>
              </a:solidFill>
              <a:latin typeface="Avenir Next" charset="0"/>
              <a:ea typeface="Avenir Next" charset="0"/>
              <a:cs typeface="Avenir Next" charset="0"/>
            </a:endParaRPr>
          </a:p>
        </p:txBody>
      </p:sp>
      <p:sp>
        <p:nvSpPr>
          <p:cNvPr id="9" name="矩形 8"/>
          <p:cNvSpPr/>
          <p:nvPr/>
        </p:nvSpPr>
        <p:spPr>
          <a:xfrm>
            <a:off x="584699" y="2154198"/>
            <a:ext cx="6096000" cy="2973122"/>
          </a:xfrm>
          <a:prstGeom prst="rect">
            <a:avLst/>
          </a:prstGeom>
        </p:spPr>
        <p:txBody>
          <a:bodyPr>
            <a:spAutoFit/>
          </a:bodyPr>
          <a:lstStyle/>
          <a:p>
            <a:pPr algn="just">
              <a:lnSpc>
                <a:spcPct val="130000"/>
              </a:lnSpc>
            </a:pPr>
            <a:r>
              <a:rPr lang="zh-CN" altLang="en-US" dirty="0">
                <a:solidFill>
                  <a:schemeClr val="tx1">
                    <a:lumMod val="75000"/>
                    <a:lumOff val="25000"/>
                  </a:schemeClr>
                </a:solidFill>
              </a:rPr>
              <a:t>女生节，于上世纪九十年代初起源于山东大学，是一个关爱高校女生、展现高校女生风采的节日，也是校园趣味文化的代表之一。为了迎接</a:t>
            </a:r>
            <a:r>
              <a:rPr lang="zh-CN" altLang="en-US">
                <a:solidFill>
                  <a:schemeClr val="tx1">
                    <a:lumMod val="75000"/>
                    <a:lumOff val="25000"/>
                  </a:schemeClr>
                </a:solidFill>
              </a:rPr>
              <a:t>女生节的</a:t>
            </a:r>
            <a:r>
              <a:rPr lang="zh-CN" altLang="en-US" dirty="0">
                <a:solidFill>
                  <a:schemeClr val="tx1">
                    <a:lumMod val="75000"/>
                    <a:lumOff val="25000"/>
                  </a:schemeClr>
                </a:solidFill>
              </a:rPr>
              <a:t>到来，活跃节日气氛，丰富信院女生</a:t>
            </a:r>
            <a:r>
              <a:rPr lang="zh-CN" altLang="en-US">
                <a:solidFill>
                  <a:schemeClr val="tx1">
                    <a:lumMod val="75000"/>
                    <a:lumOff val="25000"/>
                  </a:schemeClr>
                </a:solidFill>
              </a:rPr>
              <a:t>校园文化活动</a:t>
            </a:r>
            <a:r>
              <a:rPr lang="zh-CN" altLang="en-US" dirty="0">
                <a:solidFill>
                  <a:schemeClr val="tx1">
                    <a:lumMod val="75000"/>
                    <a:lumOff val="25000"/>
                  </a:schemeClr>
                </a:solidFill>
              </a:rPr>
              <a:t>，引导广大女生更多的关注自身的道德</a:t>
            </a:r>
            <a:r>
              <a:rPr lang="zh-CN" altLang="en-US">
                <a:solidFill>
                  <a:schemeClr val="tx1">
                    <a:lumMod val="75000"/>
                    <a:lumOff val="25000"/>
                  </a:schemeClr>
                </a:solidFill>
              </a:rPr>
              <a:t>修养,文化</a:t>
            </a:r>
            <a:r>
              <a:rPr lang="zh-CN" altLang="en-US" dirty="0">
                <a:solidFill>
                  <a:schemeClr val="tx1">
                    <a:lumMod val="75000"/>
                    <a:lumOff val="25000"/>
                  </a:schemeClr>
                </a:solidFill>
              </a:rPr>
              <a:t>内涵,心理健康,独立意识等综合素质的</a:t>
            </a:r>
            <a:r>
              <a:rPr lang="zh-CN" altLang="en-US">
                <a:solidFill>
                  <a:schemeClr val="tx1">
                    <a:lumMod val="75000"/>
                    <a:lumOff val="25000"/>
                  </a:schemeClr>
                </a:solidFill>
              </a:rPr>
              <a:t>提升,彰显</a:t>
            </a:r>
            <a:r>
              <a:rPr lang="zh-CN" altLang="en-US" dirty="0">
                <a:solidFill>
                  <a:schemeClr val="tx1">
                    <a:lumMod val="75000"/>
                    <a:lumOff val="25000"/>
                  </a:schemeClr>
                </a:solidFill>
              </a:rPr>
              <a:t>我院女生风采,展现创新及动手能力,帮助女生们走成长,成才,成功之路,让女生的魅力在三</a:t>
            </a:r>
            <a:r>
              <a:rPr lang="zh-CN" altLang="en-US">
                <a:solidFill>
                  <a:schemeClr val="tx1">
                    <a:lumMod val="75000"/>
                    <a:lumOff val="25000"/>
                  </a:schemeClr>
                </a:solidFill>
              </a:rPr>
              <a:t>月的春风</a:t>
            </a:r>
            <a:r>
              <a:rPr lang="zh-CN" altLang="en-US" dirty="0">
                <a:solidFill>
                  <a:schemeClr val="tx1">
                    <a:lumMod val="75000"/>
                    <a:lumOff val="25000"/>
                  </a:schemeClr>
                </a:solidFill>
              </a:rPr>
              <a:t>里随梦想一起放飞,特举办本届女生节。</a:t>
            </a:r>
            <a:endParaRPr lang="zh-CN" altLang="en-US" dirty="0">
              <a:solidFill>
                <a:schemeClr val="tx1">
                  <a:lumMod val="75000"/>
                  <a:lumOff val="25000"/>
                </a:schemeClr>
              </a:solidFill>
            </a:endParaRPr>
          </a:p>
        </p:txBody>
      </p:sp>
      <p:pic>
        <p:nvPicPr>
          <p:cNvPr id="10" name="图片 9"/>
          <p:cNvPicPr>
            <a:picLocks noChangeAspect="1"/>
          </p:cNvPicPr>
          <p:nvPr/>
        </p:nvPicPr>
        <p:blipFill>
          <a:blip r:embed="rId1"/>
          <a:stretch>
            <a:fillRect/>
          </a:stretch>
        </p:blipFill>
        <p:spPr>
          <a:xfrm>
            <a:off x="7010401" y="1796985"/>
            <a:ext cx="4599954" cy="3330335"/>
          </a:xfrm>
          <a:prstGeom prst="rect">
            <a:avLst/>
          </a:prstGeom>
          <a:effectLst>
            <a:outerShdw blurRad="139700" sx="102000" sy="102000" algn="ctr" rotWithShape="0">
              <a:prstClr val="black">
                <a:alpha val="19000"/>
              </a:prstClr>
            </a:outerShdw>
          </a:effectLst>
        </p:spPr>
      </p:pic>
      <p:sp>
        <p:nvSpPr>
          <p:cNvPr id="11" name="矩形 10"/>
          <p:cNvSpPr/>
          <p:nvPr/>
        </p:nvSpPr>
        <p:spPr>
          <a:xfrm>
            <a:off x="584699" y="1630978"/>
            <a:ext cx="4964821" cy="523220"/>
          </a:xfrm>
          <a:prstGeom prst="rect">
            <a:avLst/>
          </a:prstGeom>
        </p:spPr>
        <p:txBody>
          <a:bodyPr wrap="none">
            <a:spAutoFit/>
          </a:bodyPr>
          <a:lstStyle/>
          <a:p>
            <a:r>
              <a:rPr lang="zh-CN" altLang="en-US" sz="2800" b="1" dirty="0">
                <a:solidFill>
                  <a:srgbClr val="FF3B62"/>
                </a:solidFill>
                <a:latin typeface="RTWS ShangYaZhunSung G0v1" charset="-122"/>
                <a:ea typeface="RTWS ShangYaZhunSung G0v1" charset="-122"/>
                <a:cs typeface="RTWS ShangYaZhunSung G0v1" charset="-122"/>
              </a:rPr>
              <a:t>GIRL'S DAY BACKGROUND</a:t>
            </a:r>
            <a:endParaRPr lang="zh-CN" altLang="en-US" sz="2800" b="1" dirty="0">
              <a:solidFill>
                <a:srgbClr val="FF3B62"/>
              </a:solidFill>
              <a:latin typeface="RTWS ShangYaZhunSung G0v1" charset="-122"/>
              <a:ea typeface="RTWS ShangYaZhunSung G0v1" charset="-122"/>
              <a:cs typeface="RTWS ShangYaZhunSung G0v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par>
                                <p:cTn id="18" presetID="2" presetClass="entr" presetSubtype="12" decel="50000" fill="hold" nodeType="withEffect">
                                  <p:stCondLst>
                                    <p:cond delay="50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1000" fill="hold"/>
                                        <p:tgtEl>
                                          <p:spTgt spid="10"/>
                                        </p:tgtEl>
                                        <p:attrNameLst>
                                          <p:attrName>ppt_x</p:attrName>
                                        </p:attrNameLst>
                                      </p:cBhvr>
                                      <p:tavLst>
                                        <p:tav tm="0">
                                          <p:val>
                                            <p:strVal val="0-#ppt_w/2"/>
                                          </p:val>
                                        </p:tav>
                                        <p:tav tm="100000">
                                          <p:val>
                                            <p:strVal val="#ppt_x"/>
                                          </p:val>
                                        </p:tav>
                                      </p:tavLst>
                                    </p:anim>
                                    <p:anim calcmode="lin" valueType="num">
                                      <p:cBhvr additive="base">
                                        <p:cTn id="21"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rotWithShape="1">
          <a:blip r:embed="rId1"/>
          <a:srcRect b="7218"/>
          <a:stretch>
            <a:fillRect/>
          </a:stretch>
        </p:blipFill>
        <p:spPr>
          <a:xfrm>
            <a:off x="-60960" y="1989817"/>
            <a:ext cx="12192000" cy="4872371"/>
          </a:xfrm>
          <a:prstGeom prst="rect">
            <a:avLst/>
          </a:prstGeom>
        </p:spPr>
      </p:pic>
      <p:pic>
        <p:nvPicPr>
          <p:cNvPr id="4" name="图片 3"/>
          <p:cNvPicPr>
            <a:picLocks noChangeAspect="1"/>
          </p:cNvPicPr>
          <p:nvPr/>
        </p:nvPicPr>
        <p:blipFill rotWithShape="1">
          <a:blip r:embed="rId2"/>
          <a:srcRect/>
          <a:stretch>
            <a:fillRect/>
          </a:stretch>
        </p:blipFill>
        <p:spPr>
          <a:xfrm>
            <a:off x="0" y="0"/>
            <a:ext cx="4434840" cy="1579359"/>
          </a:xfrm>
          <a:prstGeom prst="rect">
            <a:avLst/>
          </a:prstGeom>
        </p:spPr>
      </p:pic>
      <p:pic>
        <p:nvPicPr>
          <p:cNvPr id="5" name="图片 4"/>
          <p:cNvPicPr>
            <a:picLocks noChangeAspect="1"/>
          </p:cNvPicPr>
          <p:nvPr/>
        </p:nvPicPr>
        <p:blipFill rotWithShape="1">
          <a:blip r:embed="rId3"/>
          <a:srcRect/>
          <a:stretch>
            <a:fillRect/>
          </a:stretch>
        </p:blipFill>
        <p:spPr>
          <a:xfrm>
            <a:off x="8092440" y="152400"/>
            <a:ext cx="4251960" cy="3096087"/>
          </a:xfrm>
          <a:prstGeom prst="rect">
            <a:avLst/>
          </a:prstGeom>
        </p:spPr>
      </p:pic>
      <p:pic>
        <p:nvPicPr>
          <p:cNvPr id="7" name="图片 6"/>
          <p:cNvPicPr>
            <a:picLocks noChangeAspect="1"/>
          </p:cNvPicPr>
          <p:nvPr/>
        </p:nvPicPr>
        <p:blipFill rotWithShape="1">
          <a:blip r:embed="rId4"/>
          <a:srcRect/>
          <a:stretch>
            <a:fillRect/>
          </a:stretch>
        </p:blipFill>
        <p:spPr>
          <a:xfrm>
            <a:off x="10523371" y="0"/>
            <a:ext cx="1737360" cy="1089479"/>
          </a:xfrm>
          <a:prstGeom prst="rect">
            <a:avLst/>
          </a:prstGeom>
        </p:spPr>
      </p:pic>
      <p:pic>
        <p:nvPicPr>
          <p:cNvPr id="8" name="图片 7"/>
          <p:cNvPicPr>
            <a:picLocks noChangeAspect="1"/>
          </p:cNvPicPr>
          <p:nvPr/>
        </p:nvPicPr>
        <p:blipFill rotWithShape="1">
          <a:blip r:embed="rId5"/>
          <a:srcRect/>
          <a:stretch>
            <a:fillRect/>
          </a:stretch>
        </p:blipFill>
        <p:spPr>
          <a:xfrm>
            <a:off x="0" y="0"/>
            <a:ext cx="1691640" cy="2530929"/>
          </a:xfrm>
          <a:prstGeom prst="rect">
            <a:avLst/>
          </a:prstGeom>
        </p:spPr>
      </p:pic>
      <p:pic>
        <p:nvPicPr>
          <p:cNvPr id="9" name="图片 8"/>
          <p:cNvPicPr>
            <a:picLocks noChangeAspect="1"/>
          </p:cNvPicPr>
          <p:nvPr/>
        </p:nvPicPr>
        <p:blipFill>
          <a:blip r:embed="rId6"/>
          <a:stretch>
            <a:fillRect/>
          </a:stretch>
        </p:blipFill>
        <p:spPr>
          <a:xfrm>
            <a:off x="-15240" y="3052188"/>
            <a:ext cx="12192000" cy="3810000"/>
          </a:xfrm>
          <a:prstGeom prst="rect">
            <a:avLst/>
          </a:prstGeom>
        </p:spPr>
      </p:pic>
      <p:sp>
        <p:nvSpPr>
          <p:cNvPr id="21" name="六边形 20"/>
          <p:cNvSpPr/>
          <p:nvPr/>
        </p:nvSpPr>
        <p:spPr>
          <a:xfrm rot="16200000">
            <a:off x="5187813" y="1494775"/>
            <a:ext cx="1816376" cy="1565842"/>
          </a:xfrm>
          <a:prstGeom prst="hexagon">
            <a:avLst/>
          </a:prstGeom>
          <a:noFill/>
          <a:ln>
            <a:solidFill>
              <a:srgbClr val="FF3B62"/>
            </a:solidFill>
          </a:ln>
          <a:effectLst>
            <a:outerShdw blurRad="1143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p:cNvSpPr txBox="1"/>
          <p:nvPr/>
        </p:nvSpPr>
        <p:spPr>
          <a:xfrm>
            <a:off x="5628083" y="1612344"/>
            <a:ext cx="944490" cy="923329"/>
          </a:xfrm>
          <a:prstGeom prst="rect">
            <a:avLst/>
          </a:prstGeom>
          <a:noFill/>
          <a:ln>
            <a:noFill/>
          </a:ln>
        </p:spPr>
        <p:txBody>
          <a:bodyPr wrap="none" rtlCol="0">
            <a:spAutoFit/>
          </a:bodyPr>
          <a:lstStyle/>
          <a:p>
            <a:pPr algn="ctr"/>
            <a:r>
              <a:rPr kumimoji="1" lang="en-US" altLang="zh-CN" sz="5400" dirty="0">
                <a:solidFill>
                  <a:srgbClr val="FF3B62"/>
                </a:solidFill>
                <a:latin typeface="Source Han Sans CN" charset="-122"/>
                <a:ea typeface="Source Han Sans CN" charset="-122"/>
                <a:cs typeface="Source Han Sans CN" charset="-122"/>
              </a:rPr>
              <a:t>02</a:t>
            </a:r>
            <a:endParaRPr kumimoji="1" lang="zh-CN" altLang="en-US" sz="5400" dirty="0">
              <a:solidFill>
                <a:srgbClr val="FF3B62"/>
              </a:solidFill>
              <a:latin typeface="Source Han Sans CN" charset="-122"/>
              <a:ea typeface="Source Han Sans CN" charset="-122"/>
              <a:cs typeface="Source Han Sans CN" charset="-122"/>
            </a:endParaRPr>
          </a:p>
        </p:txBody>
      </p:sp>
      <p:sp>
        <p:nvSpPr>
          <p:cNvPr id="24" name="矩形 23"/>
          <p:cNvSpPr/>
          <p:nvPr/>
        </p:nvSpPr>
        <p:spPr>
          <a:xfrm>
            <a:off x="4464784" y="3346885"/>
            <a:ext cx="3262432" cy="707886"/>
          </a:xfrm>
          <a:prstGeom prst="rect">
            <a:avLst/>
          </a:prstGeom>
        </p:spPr>
        <p:txBody>
          <a:bodyPr wrap="none">
            <a:spAutoFit/>
          </a:bodyPr>
          <a:lstStyle/>
          <a:p>
            <a:r>
              <a:rPr lang="zh-CN" altLang="en-US" sz="4000">
                <a:solidFill>
                  <a:schemeClr val="tx1">
                    <a:lumMod val="75000"/>
                    <a:lumOff val="25000"/>
                  </a:schemeClr>
                </a:solidFill>
                <a:latin typeface="Source Han Sans CN Normal" charset="-122"/>
                <a:ea typeface="Source Han Sans CN Normal" charset="-122"/>
                <a:cs typeface="Source Han Sans CN Normal" charset="-122"/>
              </a:rPr>
              <a:t>活动目的意义</a:t>
            </a:r>
            <a:endParaRPr lang="zh-CN" altLang="en-US" sz="4000" dirty="0">
              <a:solidFill>
                <a:schemeClr val="tx1">
                  <a:lumMod val="75000"/>
                  <a:lumOff val="25000"/>
                </a:schemeClr>
              </a:solidFill>
              <a:latin typeface="Source Han Sans CN Normal" charset="-122"/>
              <a:ea typeface="Source Han Sans CN Normal" charset="-122"/>
              <a:cs typeface="Source Han Sans CN Normal" charset="-122"/>
            </a:endParaRPr>
          </a:p>
        </p:txBody>
      </p:sp>
      <p:sp>
        <p:nvSpPr>
          <p:cNvPr id="43" name="文本框 42"/>
          <p:cNvSpPr txBox="1"/>
          <p:nvPr/>
        </p:nvSpPr>
        <p:spPr>
          <a:xfrm>
            <a:off x="2796526" y="4107449"/>
            <a:ext cx="6598948" cy="430887"/>
          </a:xfrm>
          <a:prstGeom prst="rect">
            <a:avLst/>
          </a:prstGeom>
          <a:noFill/>
        </p:spPr>
        <p:txBody>
          <a:bodyPr wrap="square" rtlCol="0">
            <a:spAutoFit/>
          </a:bodyPr>
          <a:lstStyle/>
          <a:p>
            <a:pPr algn="ctr"/>
            <a:r>
              <a:rPr lang="en-US" altLang="zh-CN" sz="1100" dirty="0">
                <a:solidFill>
                  <a:schemeClr val="tx1">
                    <a:lumMod val="50000"/>
                    <a:lumOff val="50000"/>
                  </a:schemeClr>
                </a:solidFill>
                <a:latin typeface="+mn-ea"/>
                <a:cs typeface="FZKaTong-M19S" charset="-122"/>
              </a:rPr>
              <a:t>Lorem ipsum dolor sit amet, consectetuer adipiscing elit. Maecenas porttitor congue massa. Fusce posuere, magna </a:t>
            </a:r>
            <a:r>
              <a:rPr lang="en-US" altLang="zh-CN" sz="1100" dirty="0" err="1">
                <a:solidFill>
                  <a:schemeClr val="tx1">
                    <a:lumMod val="50000"/>
                    <a:lumOff val="50000"/>
                  </a:schemeClr>
                </a:solidFill>
                <a:latin typeface="+mn-ea"/>
                <a:cs typeface="FZKaTong-M19S" charset="-122"/>
              </a:rPr>
              <a:t>sed</a:t>
            </a:r>
            <a:r>
              <a:rPr lang="zh-CN" altLang="en-US" sz="1100" dirty="0">
                <a:solidFill>
                  <a:schemeClr val="tx1">
                    <a:lumMod val="50000"/>
                    <a:lumOff val="50000"/>
                  </a:schemeClr>
                </a:solidFill>
                <a:latin typeface="+mn-ea"/>
                <a:cs typeface="FZKaTong-M19S" charset="-122"/>
              </a:rPr>
              <a:t> </a:t>
            </a:r>
            <a:r>
              <a:rPr lang="en-US" altLang="zh-CN" sz="1100" dirty="0">
                <a:solidFill>
                  <a:schemeClr val="tx1">
                    <a:lumMod val="50000"/>
                    <a:lumOff val="50000"/>
                  </a:schemeClr>
                </a:solidFill>
                <a:latin typeface="+mn-ea"/>
                <a:cs typeface="FZKaTong-M19S" charset="-122"/>
              </a:rPr>
              <a:t>Lorem ipsum dolor sit </a:t>
            </a:r>
            <a:r>
              <a:rPr lang="en-US" altLang="zh-CN" sz="1100" dirty="0" err="1">
                <a:solidFill>
                  <a:schemeClr val="tx1">
                    <a:lumMod val="50000"/>
                    <a:lumOff val="50000"/>
                  </a:schemeClr>
                </a:solidFill>
                <a:latin typeface="+mn-ea"/>
                <a:cs typeface="FZKaTong-M19S" charset="-122"/>
              </a:rPr>
              <a:t>amet</a:t>
            </a:r>
            <a:r>
              <a:rPr lang="en-US" altLang="zh-CN" sz="1100" dirty="0">
                <a:solidFill>
                  <a:schemeClr val="tx1">
                    <a:lumMod val="50000"/>
                    <a:lumOff val="50000"/>
                  </a:schemeClr>
                </a:solidFill>
                <a:latin typeface="+mn-ea"/>
                <a:cs typeface="FZKaTong-M19S" charset="-122"/>
              </a:rPr>
              <a:t>, </a:t>
            </a:r>
            <a:r>
              <a:rPr lang="en-US" altLang="zh-CN" sz="1100" dirty="0" err="1">
                <a:solidFill>
                  <a:schemeClr val="tx1">
                    <a:lumMod val="50000"/>
                    <a:lumOff val="50000"/>
                  </a:schemeClr>
                </a:solidFill>
                <a:latin typeface="+mn-ea"/>
                <a:cs typeface="FZKaTong-M19S" charset="-122"/>
              </a:rPr>
              <a:t>consectetuer</a:t>
            </a:r>
            <a:r>
              <a:rPr lang="en-US" altLang="zh-CN" sz="1100" dirty="0">
                <a:solidFill>
                  <a:schemeClr val="tx1">
                    <a:lumMod val="50000"/>
                    <a:lumOff val="50000"/>
                  </a:schemeClr>
                </a:solidFill>
                <a:latin typeface="+mn-ea"/>
                <a:cs typeface="FZKaTong-M19S" charset="-122"/>
              </a:rPr>
              <a:t> </a:t>
            </a:r>
            <a:r>
              <a:rPr lang="en-US" altLang="zh-CN" sz="1100" dirty="0" err="1">
                <a:solidFill>
                  <a:schemeClr val="tx1">
                    <a:lumMod val="50000"/>
                    <a:lumOff val="50000"/>
                  </a:schemeClr>
                </a:solidFill>
                <a:latin typeface="+mn-ea"/>
                <a:cs typeface="FZKaTong-M19S" charset="-122"/>
              </a:rPr>
              <a:t>adipiscing</a:t>
            </a:r>
            <a:r>
              <a:rPr lang="en-US" altLang="zh-CN" sz="1100" dirty="0">
                <a:solidFill>
                  <a:schemeClr val="tx1">
                    <a:lumMod val="50000"/>
                    <a:lumOff val="50000"/>
                  </a:schemeClr>
                </a:solidFill>
                <a:latin typeface="+mn-ea"/>
                <a:cs typeface="FZKaTong-M19S" charset="-122"/>
              </a:rPr>
              <a:t> </a:t>
            </a:r>
            <a:r>
              <a:rPr lang="en-US" altLang="zh-CN" sz="1100" dirty="0" err="1">
                <a:solidFill>
                  <a:schemeClr val="tx1">
                    <a:lumMod val="50000"/>
                    <a:lumOff val="50000"/>
                  </a:schemeClr>
                </a:solidFill>
                <a:latin typeface="+mn-ea"/>
                <a:cs typeface="FZKaTong-M19S" charset="-122"/>
              </a:rPr>
              <a:t>elit</a:t>
            </a:r>
            <a:r>
              <a:rPr lang="en-US" altLang="zh-CN" sz="1100" dirty="0">
                <a:solidFill>
                  <a:schemeClr val="tx1">
                    <a:lumMod val="50000"/>
                    <a:lumOff val="50000"/>
                  </a:schemeClr>
                </a:solidFill>
                <a:latin typeface="+mn-ea"/>
                <a:cs typeface="FZKaTong-M19S" charset="-122"/>
              </a:rPr>
              <a:t>. Maecenas</a:t>
            </a:r>
            <a:endParaRPr lang="en-US" altLang="zh-CN" sz="1100" dirty="0">
              <a:solidFill>
                <a:schemeClr val="tx1">
                  <a:lumMod val="50000"/>
                  <a:lumOff val="50000"/>
                </a:schemeClr>
              </a:solidFill>
              <a:latin typeface="+mn-ea"/>
              <a:cs typeface="FZKaTong-M19S" charset="-122"/>
            </a:endParaRPr>
          </a:p>
        </p:txBody>
      </p:sp>
      <p:sp>
        <p:nvSpPr>
          <p:cNvPr id="2" name="矩形 1"/>
          <p:cNvSpPr/>
          <p:nvPr/>
        </p:nvSpPr>
        <p:spPr>
          <a:xfrm rot="17810973">
            <a:off x="6400800" y="1308417"/>
            <a:ext cx="88165" cy="489880"/>
          </a:xfrm>
          <a:prstGeom prst="rect">
            <a:avLst/>
          </a:prstGeom>
          <a:solidFill>
            <a:srgbClr val="FF3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文本框 2"/>
          <p:cNvSpPr txBox="1"/>
          <p:nvPr/>
        </p:nvSpPr>
        <p:spPr>
          <a:xfrm>
            <a:off x="5690914" y="2493462"/>
            <a:ext cx="810171" cy="276999"/>
          </a:xfrm>
          <a:prstGeom prst="rect">
            <a:avLst/>
          </a:prstGeom>
          <a:noFill/>
        </p:spPr>
        <p:txBody>
          <a:bodyPr wrap="square" rtlCol="0">
            <a:spAutoFit/>
          </a:bodyPr>
          <a:lstStyle/>
          <a:p>
            <a:pPr algn="dist"/>
            <a:r>
              <a:rPr kumimoji="1" lang="en-US" altLang="zh-CN" sz="1200" dirty="0">
                <a:solidFill>
                  <a:schemeClr val="tx1">
                    <a:lumMod val="65000"/>
                    <a:lumOff val="35000"/>
                  </a:schemeClr>
                </a:solidFill>
              </a:rPr>
              <a:t>PART</a:t>
            </a:r>
            <a:endParaRPr kumimoji="1" lang="zh-CN" altLang="en-US" sz="1200" dirty="0">
              <a:solidFill>
                <a:schemeClr val="tx1">
                  <a:lumMod val="65000"/>
                  <a:lumOff val="35000"/>
                </a:schemeClr>
              </a:solidFill>
            </a:endParaRPr>
          </a:p>
        </p:txBody>
      </p:sp>
      <p:pic>
        <p:nvPicPr>
          <p:cNvPr id="14" name="图片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89223" y="2406282"/>
            <a:ext cx="2870200" cy="4673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Tm="5000">
        <p14:ripple/>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1500"/>
                                        <p:tgtEl>
                                          <p:spTgt spid="5"/>
                                        </p:tgtEl>
                                      </p:cBhvr>
                                    </p:animEffect>
                                  </p:childTnLst>
                                </p:cTn>
                              </p:par>
                              <p:par>
                                <p:cTn id="11" presetID="22" presetClass="entr" presetSubtype="8" fill="hold"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1000"/>
                                        <p:tgtEl>
                                          <p:spTgt spid="8"/>
                                        </p:tgtEl>
                                      </p:cBhvr>
                                    </p:animEffect>
                                  </p:childTnLst>
                                </p:cTn>
                              </p:par>
                              <p:par>
                                <p:cTn id="14" presetID="22" presetClass="entr" presetSubtype="1" fill="hold" nodeType="with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par>
                                <p:cTn id="17" presetID="14" presetClass="entr" presetSubtype="10" fill="hold" nodeType="with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42" presetClass="entr" presetSubtype="0" fill="hold" nodeType="withEffect">
                                  <p:stCondLst>
                                    <p:cond delay="3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21" presetClass="entr" presetSubtype="1"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heel(1)">
                                      <p:cBhvr>
                                        <p:cTn id="28" dur="2000"/>
                                        <p:tgtEl>
                                          <p:spTgt spid="21"/>
                                        </p:tgtEl>
                                      </p:cBhvr>
                                    </p:animEffect>
                                  </p:childTnLst>
                                </p:cTn>
                              </p:par>
                              <p:par>
                                <p:cTn id="29" presetID="22" presetClass="entr" presetSubtype="8" fill="hold" grpId="0" nodeType="withEffect">
                                  <p:stCondLst>
                                    <p:cond delay="50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1000"/>
                                        <p:tgtEl>
                                          <p:spTgt spid="2"/>
                                        </p:tgtEl>
                                      </p:cBhvr>
                                    </p:animEffect>
                                  </p:childTnLst>
                                </p:cTn>
                              </p:par>
                              <p:par>
                                <p:cTn id="32" presetID="53" presetClass="entr" presetSubtype="16" fill="hold" grpId="0" nodeType="withEffect">
                                  <p:stCondLst>
                                    <p:cond delay="25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par>
                                <p:cTn id="37" presetID="10" presetClass="entr" presetSubtype="0" fill="hold" grpId="0" nodeType="withEffect">
                                  <p:stCondLst>
                                    <p:cond delay="25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par>
                          <p:cTn id="40" fill="hold">
                            <p:stCondLst>
                              <p:cond delay="3500"/>
                            </p:stCondLst>
                            <p:childTnLst>
                              <p:par>
                                <p:cTn id="41" presetID="55"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1000" fill="hold"/>
                                        <p:tgtEl>
                                          <p:spTgt spid="24"/>
                                        </p:tgtEl>
                                        <p:attrNameLst>
                                          <p:attrName>ppt_w</p:attrName>
                                        </p:attrNameLst>
                                      </p:cBhvr>
                                      <p:tavLst>
                                        <p:tav tm="0">
                                          <p:val>
                                            <p:strVal val="#ppt_w*0.70"/>
                                          </p:val>
                                        </p:tav>
                                        <p:tav tm="100000">
                                          <p:val>
                                            <p:strVal val="#ppt_w"/>
                                          </p:val>
                                        </p:tav>
                                      </p:tavLst>
                                    </p:anim>
                                    <p:anim calcmode="lin" valueType="num">
                                      <p:cBhvr>
                                        <p:cTn id="44" dur="1000" fill="hold"/>
                                        <p:tgtEl>
                                          <p:spTgt spid="24"/>
                                        </p:tgtEl>
                                        <p:attrNameLst>
                                          <p:attrName>ppt_h</p:attrName>
                                        </p:attrNameLst>
                                      </p:cBhvr>
                                      <p:tavLst>
                                        <p:tav tm="0">
                                          <p:val>
                                            <p:strVal val="#ppt_h"/>
                                          </p:val>
                                        </p:tav>
                                        <p:tav tm="100000">
                                          <p:val>
                                            <p:strVal val="#ppt_h"/>
                                          </p:val>
                                        </p:tav>
                                      </p:tavLst>
                                    </p:anim>
                                    <p:animEffect transition="in" filter="fade">
                                      <p:cBhvr>
                                        <p:cTn id="45" dur="1000"/>
                                        <p:tgtEl>
                                          <p:spTgt spid="24"/>
                                        </p:tgtEl>
                                      </p:cBhvr>
                                    </p:animEffect>
                                  </p:childTnLst>
                                </p:cTn>
                              </p:par>
                            </p:childTnLst>
                          </p:cTn>
                        </p:par>
                        <p:par>
                          <p:cTn id="46" fill="hold">
                            <p:stCondLst>
                              <p:cond delay="4500"/>
                            </p:stCondLst>
                            <p:childTnLst>
                              <p:par>
                                <p:cTn id="47" presetID="16" presetClass="entr" presetSubtype="21"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barn(inVertical)">
                                      <p:cBhvr>
                                        <p:cTn id="4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p:bldP spid="24" grpId="0"/>
      <p:bldP spid="43" grpId="0"/>
      <p:bldP spid="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t="-269"/>
          <a:stretch>
            <a:fillRect/>
          </a:stretch>
        </p:blipFill>
        <p:spPr>
          <a:xfrm>
            <a:off x="1041125" y="1487258"/>
            <a:ext cx="3913649" cy="3913649"/>
          </a:xfrm>
          <a:prstGeom prst="ellipse">
            <a:avLst/>
          </a:prstGeom>
        </p:spPr>
      </p:pic>
      <p:sp>
        <p:nvSpPr>
          <p:cNvPr id="2" name="矩形 1"/>
          <p:cNvSpPr/>
          <p:nvPr/>
        </p:nvSpPr>
        <p:spPr>
          <a:xfrm>
            <a:off x="584699" y="146485"/>
            <a:ext cx="2339102" cy="523220"/>
          </a:xfrm>
          <a:prstGeom prst="rect">
            <a:avLst/>
          </a:prstGeom>
        </p:spPr>
        <p:txBody>
          <a:bodyPr wrap="none">
            <a:spAutoFit/>
          </a:bodyPr>
          <a:lstStyle/>
          <a:p>
            <a:r>
              <a:rPr lang="zh-CN" altLang="en-US" sz="2800" dirty="0">
                <a:solidFill>
                  <a:schemeClr val="tx1">
                    <a:lumMod val="75000"/>
                    <a:lumOff val="25000"/>
                  </a:schemeClr>
                </a:solidFill>
                <a:latin typeface="Source Han Sans CN Normal" charset="-122"/>
                <a:ea typeface="Source Han Sans CN Normal" charset="-122"/>
                <a:cs typeface="Source Han Sans CN Normal" charset="-122"/>
              </a:rPr>
              <a:t>活动目的意义</a:t>
            </a:r>
            <a:endParaRPr lang="zh-CN" altLang="en-US" sz="2800" dirty="0">
              <a:solidFill>
                <a:schemeClr val="tx1">
                  <a:lumMod val="75000"/>
                  <a:lumOff val="25000"/>
                </a:schemeClr>
              </a:solidFill>
              <a:latin typeface="Source Han Sans CN Normal" charset="-122"/>
              <a:ea typeface="Source Han Sans CN Normal" charset="-122"/>
              <a:cs typeface="Source Han Sans CN Normal" charset="-122"/>
            </a:endParaRPr>
          </a:p>
        </p:txBody>
      </p:sp>
      <p:sp>
        <p:nvSpPr>
          <p:cNvPr id="3" name="文本框 2"/>
          <p:cNvSpPr txBox="1"/>
          <p:nvPr/>
        </p:nvSpPr>
        <p:spPr>
          <a:xfrm>
            <a:off x="584699" y="597135"/>
            <a:ext cx="2411056" cy="307777"/>
          </a:xfrm>
          <a:prstGeom prst="rect">
            <a:avLst/>
          </a:prstGeom>
          <a:noFill/>
        </p:spPr>
        <p:txBody>
          <a:bodyPr wrap="square" rtlCol="0">
            <a:spAutoFit/>
          </a:bodyPr>
          <a:lstStyle/>
          <a:p>
            <a:pPr algn="dist"/>
            <a:r>
              <a:rPr kumimoji="1" lang="en-US" altLang="zh-CN" sz="1400" dirty="0">
                <a:solidFill>
                  <a:schemeClr val="tx1">
                    <a:lumMod val="65000"/>
                    <a:lumOff val="35000"/>
                  </a:schemeClr>
                </a:solidFill>
                <a:latin typeface="Avenir Next" charset="0"/>
                <a:ea typeface="Avenir Next" charset="0"/>
                <a:cs typeface="Avenir Next" charset="0"/>
              </a:rPr>
              <a:t>Happy</a:t>
            </a:r>
            <a:r>
              <a:rPr kumimoji="1" lang="zh-CN" altLang="en-US" sz="1400" dirty="0">
                <a:solidFill>
                  <a:schemeClr val="tx1">
                    <a:lumMod val="65000"/>
                    <a:lumOff val="35000"/>
                  </a:schemeClr>
                </a:solidFill>
                <a:latin typeface="Avenir Next" charset="0"/>
                <a:ea typeface="Avenir Next" charset="0"/>
                <a:cs typeface="Avenir Next" charset="0"/>
              </a:rPr>
              <a:t> </a:t>
            </a:r>
            <a:r>
              <a:rPr kumimoji="1" lang="en-US" altLang="zh-CN" sz="1400" dirty="0" err="1">
                <a:solidFill>
                  <a:schemeClr val="tx1">
                    <a:lumMod val="65000"/>
                    <a:lumOff val="35000"/>
                  </a:schemeClr>
                </a:solidFill>
                <a:latin typeface="Avenir Next" charset="0"/>
                <a:ea typeface="Avenir Next" charset="0"/>
                <a:cs typeface="Avenir Next" charset="0"/>
              </a:rPr>
              <a:t>gril’s</a:t>
            </a:r>
            <a:r>
              <a:rPr kumimoji="1" lang="en-US" altLang="zh-CN" sz="1400" dirty="0">
                <a:solidFill>
                  <a:schemeClr val="tx1">
                    <a:lumMod val="65000"/>
                    <a:lumOff val="35000"/>
                  </a:schemeClr>
                </a:solidFill>
                <a:latin typeface="Avenir Next" charset="0"/>
                <a:ea typeface="Avenir Next" charset="0"/>
                <a:cs typeface="Avenir Next" charset="0"/>
              </a:rPr>
              <a:t> day</a:t>
            </a:r>
            <a:endParaRPr kumimoji="1" lang="zh-CN" altLang="en-US" sz="1400" dirty="0">
              <a:solidFill>
                <a:schemeClr val="tx1">
                  <a:lumMod val="65000"/>
                  <a:lumOff val="35000"/>
                </a:schemeClr>
              </a:solidFill>
              <a:latin typeface="Avenir Next" charset="0"/>
              <a:ea typeface="Avenir Next" charset="0"/>
              <a:cs typeface="Avenir Next" charset="0"/>
            </a:endParaRPr>
          </a:p>
        </p:txBody>
      </p:sp>
      <p:sp>
        <p:nvSpPr>
          <p:cNvPr id="5" name="íṣlïďè"/>
          <p:cNvSpPr/>
          <p:nvPr/>
        </p:nvSpPr>
        <p:spPr bwMode="gray">
          <a:xfrm>
            <a:off x="5561189" y="1250020"/>
            <a:ext cx="5435778" cy="900267"/>
          </a:xfrm>
          <a:prstGeom prst="roundRect">
            <a:avLst>
              <a:gd name="adj" fmla="val 11505"/>
            </a:avLst>
          </a:prstGeom>
          <a:solidFill>
            <a:schemeClr val="bg1">
              <a:lumMod val="95000"/>
            </a:schemeClr>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p>
        </p:txBody>
      </p:sp>
      <p:sp>
        <p:nvSpPr>
          <p:cNvPr id="6" name="ïşļiḓé"/>
          <p:cNvSpPr txBox="1"/>
          <p:nvPr/>
        </p:nvSpPr>
        <p:spPr>
          <a:xfrm>
            <a:off x="6555973" y="1304154"/>
            <a:ext cx="3537947" cy="792000"/>
          </a:xfrm>
          <a:prstGeom prst="rect">
            <a:avLst/>
          </a:prstGeom>
          <a:noFill/>
        </p:spPr>
        <p:txBody>
          <a:bodyPr wrap="square" lIns="90000" tIns="46800" rIns="90000" bIns="46800" rtlCol="0" anchor="ctr">
            <a:normAutofit/>
          </a:bodyPr>
          <a:lstStyle/>
          <a:p>
            <a:pPr marL="171450" indent="-171450">
              <a:lnSpc>
                <a:spcPct val="150000"/>
              </a:lnSpc>
              <a:buFont typeface="Arial" panose="020B0604020202020204" pitchFamily="34" charset="0"/>
              <a:buChar char="•"/>
            </a:pPr>
            <a:endParaRPr lang="en-US" altLang="zh-CN" sz="1400" dirty="0"/>
          </a:p>
        </p:txBody>
      </p:sp>
      <p:grpSp>
        <p:nvGrpSpPr>
          <p:cNvPr id="36" name="组 35"/>
          <p:cNvGrpSpPr/>
          <p:nvPr/>
        </p:nvGrpSpPr>
        <p:grpSpPr>
          <a:xfrm>
            <a:off x="5598513" y="1304154"/>
            <a:ext cx="792000" cy="792000"/>
            <a:chOff x="5598513" y="1401139"/>
            <a:chExt cx="792000" cy="792000"/>
          </a:xfrm>
        </p:grpSpPr>
        <p:sp>
          <p:nvSpPr>
            <p:cNvPr id="7" name="îs1iḑê"/>
            <p:cNvSpPr/>
            <p:nvPr/>
          </p:nvSpPr>
          <p:spPr>
            <a:xfrm>
              <a:off x="5598513" y="1401139"/>
              <a:ext cx="792000" cy="792000"/>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íṩļiďé"/>
            <p:cNvSpPr/>
            <p:nvPr/>
          </p:nvSpPr>
          <p:spPr bwMode="auto">
            <a:xfrm>
              <a:off x="5763973" y="1614452"/>
              <a:ext cx="461080" cy="365375"/>
            </a:xfrm>
            <a:custGeom>
              <a:avLst/>
              <a:gdLst>
                <a:gd name="connsiteX0" fmla="*/ 511657 w 606157"/>
                <a:gd name="connsiteY0" fmla="*/ 343654 h 480339"/>
                <a:gd name="connsiteX1" fmla="*/ 521432 w 606157"/>
                <a:gd name="connsiteY1" fmla="*/ 353421 h 480339"/>
                <a:gd name="connsiteX2" fmla="*/ 521432 w 606157"/>
                <a:gd name="connsiteY2" fmla="*/ 376178 h 480339"/>
                <a:gd name="connsiteX3" fmla="*/ 544305 w 606157"/>
                <a:gd name="connsiteY3" fmla="*/ 376178 h 480339"/>
                <a:gd name="connsiteX4" fmla="*/ 554080 w 606157"/>
                <a:gd name="connsiteY4" fmla="*/ 385945 h 480339"/>
                <a:gd name="connsiteX5" fmla="*/ 544305 w 606157"/>
                <a:gd name="connsiteY5" fmla="*/ 395712 h 480339"/>
                <a:gd name="connsiteX6" fmla="*/ 521432 w 606157"/>
                <a:gd name="connsiteY6" fmla="*/ 395712 h 480339"/>
                <a:gd name="connsiteX7" fmla="*/ 521432 w 606157"/>
                <a:gd name="connsiteY7" fmla="*/ 418566 h 480339"/>
                <a:gd name="connsiteX8" fmla="*/ 511657 w 606157"/>
                <a:gd name="connsiteY8" fmla="*/ 428333 h 480339"/>
                <a:gd name="connsiteX9" fmla="*/ 501882 w 606157"/>
                <a:gd name="connsiteY9" fmla="*/ 418566 h 480339"/>
                <a:gd name="connsiteX10" fmla="*/ 501882 w 606157"/>
                <a:gd name="connsiteY10" fmla="*/ 395712 h 480339"/>
                <a:gd name="connsiteX11" fmla="*/ 479106 w 606157"/>
                <a:gd name="connsiteY11" fmla="*/ 395712 h 480339"/>
                <a:gd name="connsiteX12" fmla="*/ 469331 w 606157"/>
                <a:gd name="connsiteY12" fmla="*/ 385945 h 480339"/>
                <a:gd name="connsiteX13" fmla="*/ 479106 w 606157"/>
                <a:gd name="connsiteY13" fmla="*/ 376178 h 480339"/>
                <a:gd name="connsiteX14" fmla="*/ 501882 w 606157"/>
                <a:gd name="connsiteY14" fmla="*/ 376178 h 480339"/>
                <a:gd name="connsiteX15" fmla="*/ 501882 w 606157"/>
                <a:gd name="connsiteY15" fmla="*/ 353421 h 480339"/>
                <a:gd name="connsiteX16" fmla="*/ 511657 w 606157"/>
                <a:gd name="connsiteY16" fmla="*/ 343654 h 480339"/>
                <a:gd name="connsiteX17" fmla="*/ 511621 w 606157"/>
                <a:gd name="connsiteY17" fmla="*/ 311170 h 480339"/>
                <a:gd name="connsiteX18" fmla="*/ 436735 w 606157"/>
                <a:gd name="connsiteY18" fmla="*/ 385944 h 480339"/>
                <a:gd name="connsiteX19" fmla="*/ 511621 w 606157"/>
                <a:gd name="connsiteY19" fmla="*/ 460816 h 480339"/>
                <a:gd name="connsiteX20" fmla="*/ 586605 w 606157"/>
                <a:gd name="connsiteY20" fmla="*/ 385944 h 480339"/>
                <a:gd name="connsiteX21" fmla="*/ 511621 w 606157"/>
                <a:gd name="connsiteY21" fmla="*/ 311170 h 480339"/>
                <a:gd name="connsiteX22" fmla="*/ 511621 w 606157"/>
                <a:gd name="connsiteY22" fmla="*/ 291647 h 480339"/>
                <a:gd name="connsiteX23" fmla="*/ 606157 w 606157"/>
                <a:gd name="connsiteY23" fmla="*/ 385944 h 480339"/>
                <a:gd name="connsiteX24" fmla="*/ 511621 w 606157"/>
                <a:gd name="connsiteY24" fmla="*/ 480339 h 480339"/>
                <a:gd name="connsiteX25" fmla="*/ 417183 w 606157"/>
                <a:gd name="connsiteY25" fmla="*/ 385944 h 480339"/>
                <a:gd name="connsiteX26" fmla="*/ 511621 w 606157"/>
                <a:gd name="connsiteY26" fmla="*/ 291647 h 480339"/>
                <a:gd name="connsiteX27" fmla="*/ 368279 w 606157"/>
                <a:gd name="connsiteY27" fmla="*/ 200476 h 480339"/>
                <a:gd name="connsiteX28" fmla="*/ 489505 w 606157"/>
                <a:gd name="connsiteY28" fmla="*/ 259991 h 480339"/>
                <a:gd name="connsiteX29" fmla="*/ 487746 w 606157"/>
                <a:gd name="connsiteY29" fmla="*/ 273650 h 480339"/>
                <a:gd name="connsiteX30" fmla="*/ 481782 w 606157"/>
                <a:gd name="connsiteY30" fmla="*/ 275699 h 480339"/>
                <a:gd name="connsiteX31" fmla="*/ 474059 w 606157"/>
                <a:gd name="connsiteY31" fmla="*/ 271894 h 480339"/>
                <a:gd name="connsiteX32" fmla="*/ 368279 w 606157"/>
                <a:gd name="connsiteY32" fmla="*/ 219989 h 480339"/>
                <a:gd name="connsiteX33" fmla="*/ 293588 w 606157"/>
                <a:gd name="connsiteY33" fmla="*/ 242819 h 480339"/>
                <a:gd name="connsiteX34" fmla="*/ 279999 w 606157"/>
                <a:gd name="connsiteY34" fmla="*/ 240185 h 480339"/>
                <a:gd name="connsiteX35" fmla="*/ 282639 w 606157"/>
                <a:gd name="connsiteY35" fmla="*/ 226623 h 480339"/>
                <a:gd name="connsiteX36" fmla="*/ 368279 w 606157"/>
                <a:gd name="connsiteY36" fmla="*/ 200476 h 480339"/>
                <a:gd name="connsiteX37" fmla="*/ 153211 w 606157"/>
                <a:gd name="connsiteY37" fmla="*/ 200476 h 480339"/>
                <a:gd name="connsiteX38" fmla="*/ 306325 w 606157"/>
                <a:gd name="connsiteY38" fmla="*/ 353439 h 480339"/>
                <a:gd name="connsiteX39" fmla="*/ 296547 w 606157"/>
                <a:gd name="connsiteY39" fmla="*/ 363200 h 480339"/>
                <a:gd name="connsiteX40" fmla="*/ 286770 w 606157"/>
                <a:gd name="connsiteY40" fmla="*/ 353439 h 480339"/>
                <a:gd name="connsiteX41" fmla="*/ 153211 w 606157"/>
                <a:gd name="connsiteY41" fmla="*/ 219999 h 480339"/>
                <a:gd name="connsiteX42" fmla="*/ 19554 w 606157"/>
                <a:gd name="connsiteY42" fmla="*/ 353439 h 480339"/>
                <a:gd name="connsiteX43" fmla="*/ 9777 w 606157"/>
                <a:gd name="connsiteY43" fmla="*/ 363200 h 480339"/>
                <a:gd name="connsiteX44" fmla="*/ 0 w 606157"/>
                <a:gd name="connsiteY44" fmla="*/ 353439 h 480339"/>
                <a:gd name="connsiteX45" fmla="*/ 153211 w 606157"/>
                <a:gd name="connsiteY45" fmla="*/ 200476 h 480339"/>
                <a:gd name="connsiteX46" fmla="*/ 368295 w 606157"/>
                <a:gd name="connsiteY46" fmla="*/ 19531 h 480339"/>
                <a:gd name="connsiteX47" fmla="*/ 306326 w 606157"/>
                <a:gd name="connsiteY47" fmla="*/ 81348 h 480339"/>
                <a:gd name="connsiteX48" fmla="*/ 368295 w 606157"/>
                <a:gd name="connsiteY48" fmla="*/ 143262 h 480339"/>
                <a:gd name="connsiteX49" fmla="*/ 430165 w 606157"/>
                <a:gd name="connsiteY49" fmla="*/ 81348 h 480339"/>
                <a:gd name="connsiteX50" fmla="*/ 368295 w 606157"/>
                <a:gd name="connsiteY50" fmla="*/ 19531 h 480339"/>
                <a:gd name="connsiteX51" fmla="*/ 153211 w 606157"/>
                <a:gd name="connsiteY51" fmla="*/ 19531 h 480339"/>
                <a:gd name="connsiteX52" fmla="*/ 91242 w 606157"/>
                <a:gd name="connsiteY52" fmla="*/ 81348 h 480339"/>
                <a:gd name="connsiteX53" fmla="*/ 153211 w 606157"/>
                <a:gd name="connsiteY53" fmla="*/ 143262 h 480339"/>
                <a:gd name="connsiteX54" fmla="*/ 215081 w 606157"/>
                <a:gd name="connsiteY54" fmla="*/ 81348 h 480339"/>
                <a:gd name="connsiteX55" fmla="*/ 153211 w 606157"/>
                <a:gd name="connsiteY55" fmla="*/ 19531 h 480339"/>
                <a:gd name="connsiteX56" fmla="*/ 368295 w 606157"/>
                <a:gd name="connsiteY56" fmla="*/ 0 h 480339"/>
                <a:gd name="connsiteX57" fmla="*/ 449714 w 606157"/>
                <a:gd name="connsiteY57" fmla="*/ 81348 h 480339"/>
                <a:gd name="connsiteX58" fmla="*/ 368295 w 606157"/>
                <a:gd name="connsiteY58" fmla="*/ 162794 h 480339"/>
                <a:gd name="connsiteX59" fmla="*/ 286778 w 606157"/>
                <a:gd name="connsiteY59" fmla="*/ 81348 h 480339"/>
                <a:gd name="connsiteX60" fmla="*/ 368295 w 606157"/>
                <a:gd name="connsiteY60" fmla="*/ 0 h 480339"/>
                <a:gd name="connsiteX61" fmla="*/ 153211 w 606157"/>
                <a:gd name="connsiteY61" fmla="*/ 0 h 480339"/>
                <a:gd name="connsiteX62" fmla="*/ 234630 w 606157"/>
                <a:gd name="connsiteY62" fmla="*/ 81348 h 480339"/>
                <a:gd name="connsiteX63" fmla="*/ 153211 w 606157"/>
                <a:gd name="connsiteY63" fmla="*/ 162794 h 480339"/>
                <a:gd name="connsiteX64" fmla="*/ 71694 w 606157"/>
                <a:gd name="connsiteY64" fmla="*/ 81348 h 480339"/>
                <a:gd name="connsiteX65" fmla="*/ 153211 w 606157"/>
                <a:gd name="connsiteY65" fmla="*/ 0 h 48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6157" h="480339">
                  <a:moveTo>
                    <a:pt x="511657" y="343654"/>
                  </a:moveTo>
                  <a:cubicBezTo>
                    <a:pt x="517131" y="343654"/>
                    <a:pt x="521432" y="348049"/>
                    <a:pt x="521432" y="353421"/>
                  </a:cubicBezTo>
                  <a:lnTo>
                    <a:pt x="521432" y="376178"/>
                  </a:lnTo>
                  <a:lnTo>
                    <a:pt x="544305" y="376178"/>
                  </a:lnTo>
                  <a:cubicBezTo>
                    <a:pt x="549682" y="376178"/>
                    <a:pt x="554080" y="380573"/>
                    <a:pt x="554080" y="385945"/>
                  </a:cubicBezTo>
                  <a:cubicBezTo>
                    <a:pt x="554080" y="391414"/>
                    <a:pt x="549682" y="395712"/>
                    <a:pt x="544305" y="395712"/>
                  </a:cubicBezTo>
                  <a:lnTo>
                    <a:pt x="521432" y="395712"/>
                  </a:lnTo>
                  <a:lnTo>
                    <a:pt x="521432" y="418566"/>
                  </a:lnTo>
                  <a:cubicBezTo>
                    <a:pt x="521432" y="423938"/>
                    <a:pt x="517131" y="428333"/>
                    <a:pt x="511657" y="428333"/>
                  </a:cubicBezTo>
                  <a:cubicBezTo>
                    <a:pt x="506281" y="428333"/>
                    <a:pt x="501882" y="423938"/>
                    <a:pt x="501882" y="418566"/>
                  </a:cubicBezTo>
                  <a:lnTo>
                    <a:pt x="501882" y="395712"/>
                  </a:lnTo>
                  <a:lnTo>
                    <a:pt x="479106" y="395712"/>
                  </a:lnTo>
                  <a:cubicBezTo>
                    <a:pt x="473730" y="395712"/>
                    <a:pt x="469331" y="391414"/>
                    <a:pt x="469331" y="385945"/>
                  </a:cubicBezTo>
                  <a:cubicBezTo>
                    <a:pt x="469331" y="380573"/>
                    <a:pt x="473730" y="376178"/>
                    <a:pt x="479106" y="376178"/>
                  </a:cubicBezTo>
                  <a:lnTo>
                    <a:pt x="501882" y="376178"/>
                  </a:lnTo>
                  <a:lnTo>
                    <a:pt x="501882" y="353421"/>
                  </a:lnTo>
                  <a:cubicBezTo>
                    <a:pt x="501882" y="348049"/>
                    <a:pt x="506281" y="343654"/>
                    <a:pt x="511657" y="343654"/>
                  </a:cubicBezTo>
                  <a:close/>
                  <a:moveTo>
                    <a:pt x="511621" y="311170"/>
                  </a:moveTo>
                  <a:cubicBezTo>
                    <a:pt x="470366" y="311170"/>
                    <a:pt x="436735" y="344750"/>
                    <a:pt x="436735" y="385944"/>
                  </a:cubicBezTo>
                  <a:cubicBezTo>
                    <a:pt x="436735" y="427236"/>
                    <a:pt x="470366" y="460816"/>
                    <a:pt x="511621" y="460816"/>
                  </a:cubicBezTo>
                  <a:cubicBezTo>
                    <a:pt x="552975" y="460816"/>
                    <a:pt x="586605" y="427236"/>
                    <a:pt x="586605" y="385944"/>
                  </a:cubicBezTo>
                  <a:cubicBezTo>
                    <a:pt x="586605" y="344750"/>
                    <a:pt x="552975" y="311170"/>
                    <a:pt x="511621" y="311170"/>
                  </a:cubicBezTo>
                  <a:close/>
                  <a:moveTo>
                    <a:pt x="511621" y="291647"/>
                  </a:moveTo>
                  <a:cubicBezTo>
                    <a:pt x="563729" y="291647"/>
                    <a:pt x="606157" y="333915"/>
                    <a:pt x="606157" y="385944"/>
                  </a:cubicBezTo>
                  <a:cubicBezTo>
                    <a:pt x="606157" y="437974"/>
                    <a:pt x="563729" y="480339"/>
                    <a:pt x="511621" y="480339"/>
                  </a:cubicBezTo>
                  <a:cubicBezTo>
                    <a:pt x="459514" y="480339"/>
                    <a:pt x="417183" y="437974"/>
                    <a:pt x="417183" y="385944"/>
                  </a:cubicBezTo>
                  <a:cubicBezTo>
                    <a:pt x="417183" y="333915"/>
                    <a:pt x="459514" y="291647"/>
                    <a:pt x="511621" y="291647"/>
                  </a:cubicBezTo>
                  <a:close/>
                  <a:moveTo>
                    <a:pt x="368279" y="200476"/>
                  </a:moveTo>
                  <a:cubicBezTo>
                    <a:pt x="416085" y="200476"/>
                    <a:pt x="460274" y="222135"/>
                    <a:pt x="489505" y="259991"/>
                  </a:cubicBezTo>
                  <a:cubicBezTo>
                    <a:pt x="492829" y="264284"/>
                    <a:pt x="492047" y="270333"/>
                    <a:pt x="487746" y="273650"/>
                  </a:cubicBezTo>
                  <a:cubicBezTo>
                    <a:pt x="485986" y="275016"/>
                    <a:pt x="483835" y="275699"/>
                    <a:pt x="481782" y="275699"/>
                  </a:cubicBezTo>
                  <a:cubicBezTo>
                    <a:pt x="478849" y="275699"/>
                    <a:pt x="475916" y="274430"/>
                    <a:pt x="474059" y="271894"/>
                  </a:cubicBezTo>
                  <a:cubicBezTo>
                    <a:pt x="448542" y="238917"/>
                    <a:pt x="409926" y="219989"/>
                    <a:pt x="368279" y="219989"/>
                  </a:cubicBezTo>
                  <a:cubicBezTo>
                    <a:pt x="341492" y="219989"/>
                    <a:pt x="315683" y="227892"/>
                    <a:pt x="293588" y="242819"/>
                  </a:cubicBezTo>
                  <a:cubicBezTo>
                    <a:pt x="289091" y="245844"/>
                    <a:pt x="283030" y="244673"/>
                    <a:pt x="279999" y="240185"/>
                  </a:cubicBezTo>
                  <a:cubicBezTo>
                    <a:pt x="276969" y="235697"/>
                    <a:pt x="278142" y="229648"/>
                    <a:pt x="282639" y="226623"/>
                  </a:cubicBezTo>
                  <a:cubicBezTo>
                    <a:pt x="307960" y="209549"/>
                    <a:pt x="337582" y="200476"/>
                    <a:pt x="368279" y="200476"/>
                  </a:cubicBezTo>
                  <a:close/>
                  <a:moveTo>
                    <a:pt x="153211" y="200476"/>
                  </a:moveTo>
                  <a:cubicBezTo>
                    <a:pt x="237688" y="200476"/>
                    <a:pt x="306325" y="269099"/>
                    <a:pt x="306325" y="353439"/>
                  </a:cubicBezTo>
                  <a:cubicBezTo>
                    <a:pt x="306325" y="358808"/>
                    <a:pt x="302023" y="363200"/>
                    <a:pt x="296547" y="363200"/>
                  </a:cubicBezTo>
                  <a:cubicBezTo>
                    <a:pt x="291170" y="363200"/>
                    <a:pt x="286770" y="358808"/>
                    <a:pt x="286770" y="353439"/>
                  </a:cubicBezTo>
                  <a:cubicBezTo>
                    <a:pt x="286770" y="279837"/>
                    <a:pt x="226835" y="219999"/>
                    <a:pt x="153211" y="219999"/>
                  </a:cubicBezTo>
                  <a:cubicBezTo>
                    <a:pt x="79490" y="219999"/>
                    <a:pt x="19554" y="279837"/>
                    <a:pt x="19554" y="353439"/>
                  </a:cubicBezTo>
                  <a:cubicBezTo>
                    <a:pt x="19554" y="358808"/>
                    <a:pt x="15155" y="363200"/>
                    <a:pt x="9777" y="363200"/>
                  </a:cubicBezTo>
                  <a:cubicBezTo>
                    <a:pt x="4400" y="363200"/>
                    <a:pt x="0" y="358808"/>
                    <a:pt x="0" y="353439"/>
                  </a:cubicBezTo>
                  <a:cubicBezTo>
                    <a:pt x="0" y="269099"/>
                    <a:pt x="68735" y="200476"/>
                    <a:pt x="153211" y="200476"/>
                  </a:cubicBezTo>
                  <a:close/>
                  <a:moveTo>
                    <a:pt x="368295" y="19531"/>
                  </a:moveTo>
                  <a:cubicBezTo>
                    <a:pt x="334085" y="19531"/>
                    <a:pt x="306326" y="47266"/>
                    <a:pt x="306326" y="81348"/>
                  </a:cubicBezTo>
                  <a:cubicBezTo>
                    <a:pt x="306326" y="115528"/>
                    <a:pt x="334085" y="143262"/>
                    <a:pt x="368295" y="143262"/>
                  </a:cubicBezTo>
                  <a:cubicBezTo>
                    <a:pt x="402407" y="143262"/>
                    <a:pt x="430165" y="115528"/>
                    <a:pt x="430165" y="81348"/>
                  </a:cubicBezTo>
                  <a:cubicBezTo>
                    <a:pt x="430165" y="47266"/>
                    <a:pt x="402407" y="19531"/>
                    <a:pt x="368295" y="19531"/>
                  </a:cubicBezTo>
                  <a:close/>
                  <a:moveTo>
                    <a:pt x="153211" y="19531"/>
                  </a:moveTo>
                  <a:cubicBezTo>
                    <a:pt x="119001" y="19531"/>
                    <a:pt x="91242" y="47266"/>
                    <a:pt x="91242" y="81348"/>
                  </a:cubicBezTo>
                  <a:cubicBezTo>
                    <a:pt x="91242" y="115528"/>
                    <a:pt x="119001" y="143262"/>
                    <a:pt x="153211" y="143262"/>
                  </a:cubicBezTo>
                  <a:cubicBezTo>
                    <a:pt x="187323" y="143262"/>
                    <a:pt x="215081" y="115528"/>
                    <a:pt x="215081" y="81348"/>
                  </a:cubicBezTo>
                  <a:cubicBezTo>
                    <a:pt x="215081" y="47266"/>
                    <a:pt x="187323" y="19531"/>
                    <a:pt x="153211" y="19531"/>
                  </a:cubicBezTo>
                  <a:close/>
                  <a:moveTo>
                    <a:pt x="368295" y="0"/>
                  </a:moveTo>
                  <a:cubicBezTo>
                    <a:pt x="413158" y="0"/>
                    <a:pt x="449714" y="36523"/>
                    <a:pt x="449714" y="81348"/>
                  </a:cubicBezTo>
                  <a:cubicBezTo>
                    <a:pt x="449714" y="126270"/>
                    <a:pt x="413158" y="162794"/>
                    <a:pt x="368295" y="162794"/>
                  </a:cubicBezTo>
                  <a:cubicBezTo>
                    <a:pt x="323333" y="162794"/>
                    <a:pt x="286778" y="126270"/>
                    <a:pt x="286778" y="81348"/>
                  </a:cubicBezTo>
                  <a:cubicBezTo>
                    <a:pt x="286778" y="36523"/>
                    <a:pt x="323333" y="0"/>
                    <a:pt x="368295" y="0"/>
                  </a:cubicBezTo>
                  <a:close/>
                  <a:moveTo>
                    <a:pt x="153211" y="0"/>
                  </a:moveTo>
                  <a:cubicBezTo>
                    <a:pt x="198074" y="0"/>
                    <a:pt x="234630" y="36523"/>
                    <a:pt x="234630" y="81348"/>
                  </a:cubicBezTo>
                  <a:cubicBezTo>
                    <a:pt x="234630" y="126270"/>
                    <a:pt x="198074" y="162794"/>
                    <a:pt x="153211" y="162794"/>
                  </a:cubicBezTo>
                  <a:cubicBezTo>
                    <a:pt x="108249" y="162794"/>
                    <a:pt x="71694" y="126270"/>
                    <a:pt x="71694" y="81348"/>
                  </a:cubicBezTo>
                  <a:cubicBezTo>
                    <a:pt x="71694" y="36523"/>
                    <a:pt x="108249" y="0"/>
                    <a:pt x="153211" y="0"/>
                  </a:cubicBezTo>
                  <a:close/>
                </a:path>
              </a:pathLst>
            </a:custGeom>
            <a:solidFill>
              <a:schemeClr val="bg1"/>
            </a:solidFill>
            <a:ln>
              <a:noFill/>
            </a:ln>
          </p:spPr>
          <p:txBody>
            <a:bodyPr anchor="ctr"/>
            <a:lstStyle/>
            <a:p>
              <a:pPr algn="ctr"/>
            </a:p>
          </p:txBody>
        </p:sp>
      </p:grpSp>
      <p:sp>
        <p:nvSpPr>
          <p:cNvPr id="10" name="iṣľïḍe"/>
          <p:cNvSpPr/>
          <p:nvPr/>
        </p:nvSpPr>
        <p:spPr bwMode="gray">
          <a:xfrm>
            <a:off x="5580564" y="2516726"/>
            <a:ext cx="5435778" cy="900267"/>
          </a:xfrm>
          <a:prstGeom prst="roundRect">
            <a:avLst>
              <a:gd name="adj" fmla="val 11505"/>
            </a:avLst>
          </a:prstGeom>
          <a:solidFill>
            <a:schemeClr val="bg1">
              <a:lumMod val="95000"/>
            </a:schemeClr>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p>
        </p:txBody>
      </p:sp>
      <p:grpSp>
        <p:nvGrpSpPr>
          <p:cNvPr id="37" name="组 36"/>
          <p:cNvGrpSpPr/>
          <p:nvPr/>
        </p:nvGrpSpPr>
        <p:grpSpPr>
          <a:xfrm>
            <a:off x="5617888" y="2570860"/>
            <a:ext cx="792000" cy="792000"/>
            <a:chOff x="5617888" y="2667845"/>
            <a:chExt cx="792000" cy="792000"/>
          </a:xfrm>
        </p:grpSpPr>
        <p:sp>
          <p:nvSpPr>
            <p:cNvPr id="12" name="ïşḻïḋé"/>
            <p:cNvSpPr/>
            <p:nvPr/>
          </p:nvSpPr>
          <p:spPr>
            <a:xfrm>
              <a:off x="5617888" y="2667845"/>
              <a:ext cx="792000" cy="792000"/>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p>
          </p:txBody>
        </p:sp>
        <p:sp>
          <p:nvSpPr>
            <p:cNvPr id="13" name="îšliďe"/>
            <p:cNvSpPr/>
            <p:nvPr/>
          </p:nvSpPr>
          <p:spPr bwMode="auto">
            <a:xfrm>
              <a:off x="5844583" y="2833305"/>
              <a:ext cx="338610" cy="46108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445550" h="606698">
                  <a:moveTo>
                    <a:pt x="222776" y="566273"/>
                  </a:moveTo>
                  <a:cubicBezTo>
                    <a:pt x="217258" y="566273"/>
                    <a:pt x="212719" y="570804"/>
                    <a:pt x="212719" y="576313"/>
                  </a:cubicBezTo>
                  <a:cubicBezTo>
                    <a:pt x="212719" y="581910"/>
                    <a:pt x="217258" y="586441"/>
                    <a:pt x="222776" y="586441"/>
                  </a:cubicBezTo>
                  <a:cubicBezTo>
                    <a:pt x="228383" y="586441"/>
                    <a:pt x="232922" y="581910"/>
                    <a:pt x="232922" y="576313"/>
                  </a:cubicBezTo>
                  <a:cubicBezTo>
                    <a:pt x="232922" y="570804"/>
                    <a:pt x="228383" y="566273"/>
                    <a:pt x="222776" y="566273"/>
                  </a:cubicBezTo>
                  <a:close/>
                  <a:moveTo>
                    <a:pt x="222776" y="525759"/>
                  </a:moveTo>
                  <a:cubicBezTo>
                    <a:pt x="228383" y="525759"/>
                    <a:pt x="232922" y="530290"/>
                    <a:pt x="232922" y="535887"/>
                  </a:cubicBezTo>
                  <a:lnTo>
                    <a:pt x="232922" y="547882"/>
                  </a:lnTo>
                  <a:cubicBezTo>
                    <a:pt x="241555" y="550903"/>
                    <a:pt x="248230" y="557655"/>
                    <a:pt x="251345" y="566273"/>
                  </a:cubicBezTo>
                  <a:lnTo>
                    <a:pt x="394989" y="566273"/>
                  </a:lnTo>
                  <a:cubicBezTo>
                    <a:pt x="400507" y="566273"/>
                    <a:pt x="405046" y="570804"/>
                    <a:pt x="405046" y="576313"/>
                  </a:cubicBezTo>
                  <a:cubicBezTo>
                    <a:pt x="405046" y="581910"/>
                    <a:pt x="400507" y="586441"/>
                    <a:pt x="394989" y="586441"/>
                  </a:cubicBezTo>
                  <a:lnTo>
                    <a:pt x="251345" y="586441"/>
                  </a:lnTo>
                  <a:cubicBezTo>
                    <a:pt x="247162" y="598169"/>
                    <a:pt x="235948" y="606698"/>
                    <a:pt x="222776" y="606698"/>
                  </a:cubicBezTo>
                  <a:cubicBezTo>
                    <a:pt x="209604" y="606698"/>
                    <a:pt x="198479" y="598169"/>
                    <a:pt x="194296" y="586441"/>
                  </a:cubicBezTo>
                  <a:lnTo>
                    <a:pt x="50651" y="586441"/>
                  </a:lnTo>
                  <a:cubicBezTo>
                    <a:pt x="45044" y="586441"/>
                    <a:pt x="40505" y="581910"/>
                    <a:pt x="40505" y="576313"/>
                  </a:cubicBezTo>
                  <a:cubicBezTo>
                    <a:pt x="40505" y="570804"/>
                    <a:pt x="45044" y="566273"/>
                    <a:pt x="50651" y="566273"/>
                  </a:cubicBezTo>
                  <a:lnTo>
                    <a:pt x="194296" y="566273"/>
                  </a:lnTo>
                  <a:cubicBezTo>
                    <a:pt x="197322" y="557655"/>
                    <a:pt x="204086" y="550903"/>
                    <a:pt x="212719" y="547882"/>
                  </a:cubicBezTo>
                  <a:lnTo>
                    <a:pt x="212719" y="535887"/>
                  </a:lnTo>
                  <a:cubicBezTo>
                    <a:pt x="212719" y="530290"/>
                    <a:pt x="217258" y="525759"/>
                    <a:pt x="222776" y="525759"/>
                  </a:cubicBezTo>
                  <a:close/>
                  <a:moveTo>
                    <a:pt x="273426" y="384276"/>
                  </a:moveTo>
                  <a:lnTo>
                    <a:pt x="334214" y="384276"/>
                  </a:lnTo>
                  <a:cubicBezTo>
                    <a:pt x="339821" y="384276"/>
                    <a:pt x="344360" y="388810"/>
                    <a:pt x="344360" y="394323"/>
                  </a:cubicBezTo>
                  <a:cubicBezTo>
                    <a:pt x="344360" y="399924"/>
                    <a:pt x="339821" y="404458"/>
                    <a:pt x="334214" y="404458"/>
                  </a:cubicBezTo>
                  <a:lnTo>
                    <a:pt x="273426" y="404458"/>
                  </a:lnTo>
                  <a:cubicBezTo>
                    <a:pt x="267819" y="404458"/>
                    <a:pt x="263280" y="399924"/>
                    <a:pt x="263280" y="394323"/>
                  </a:cubicBezTo>
                  <a:cubicBezTo>
                    <a:pt x="263280" y="388810"/>
                    <a:pt x="267819" y="384276"/>
                    <a:pt x="273426" y="384276"/>
                  </a:cubicBezTo>
                  <a:close/>
                  <a:moveTo>
                    <a:pt x="91152" y="384276"/>
                  </a:moveTo>
                  <a:lnTo>
                    <a:pt x="232884" y="384276"/>
                  </a:lnTo>
                  <a:cubicBezTo>
                    <a:pt x="238490" y="384276"/>
                    <a:pt x="243027" y="388810"/>
                    <a:pt x="243027" y="394323"/>
                  </a:cubicBezTo>
                  <a:cubicBezTo>
                    <a:pt x="243027" y="399924"/>
                    <a:pt x="238490" y="404458"/>
                    <a:pt x="232884" y="404458"/>
                  </a:cubicBezTo>
                  <a:lnTo>
                    <a:pt x="91152" y="404458"/>
                  </a:lnTo>
                  <a:cubicBezTo>
                    <a:pt x="85547" y="404458"/>
                    <a:pt x="81009" y="399924"/>
                    <a:pt x="81009" y="394323"/>
                  </a:cubicBezTo>
                  <a:cubicBezTo>
                    <a:pt x="81009" y="388810"/>
                    <a:pt x="85547" y="384276"/>
                    <a:pt x="91152" y="384276"/>
                  </a:cubicBezTo>
                  <a:close/>
                  <a:moveTo>
                    <a:pt x="232922" y="323589"/>
                  </a:moveTo>
                  <a:lnTo>
                    <a:pt x="334212" y="323589"/>
                  </a:lnTo>
                  <a:cubicBezTo>
                    <a:pt x="339820" y="323589"/>
                    <a:pt x="344359" y="328123"/>
                    <a:pt x="344359" y="333724"/>
                  </a:cubicBezTo>
                  <a:cubicBezTo>
                    <a:pt x="344359" y="339237"/>
                    <a:pt x="339820" y="343771"/>
                    <a:pt x="334212" y="343771"/>
                  </a:cubicBezTo>
                  <a:lnTo>
                    <a:pt x="232922" y="343771"/>
                  </a:lnTo>
                  <a:cubicBezTo>
                    <a:pt x="227315" y="343771"/>
                    <a:pt x="222775" y="339237"/>
                    <a:pt x="222775" y="333724"/>
                  </a:cubicBezTo>
                  <a:cubicBezTo>
                    <a:pt x="222775" y="328123"/>
                    <a:pt x="227315" y="323589"/>
                    <a:pt x="232922" y="323589"/>
                  </a:cubicBezTo>
                  <a:close/>
                  <a:moveTo>
                    <a:pt x="91150" y="323589"/>
                  </a:moveTo>
                  <a:lnTo>
                    <a:pt x="192382" y="323589"/>
                  </a:lnTo>
                  <a:cubicBezTo>
                    <a:pt x="197986" y="323589"/>
                    <a:pt x="202523" y="328123"/>
                    <a:pt x="202523" y="333724"/>
                  </a:cubicBezTo>
                  <a:cubicBezTo>
                    <a:pt x="202523" y="339237"/>
                    <a:pt x="197986" y="343771"/>
                    <a:pt x="192382" y="343771"/>
                  </a:cubicBezTo>
                  <a:lnTo>
                    <a:pt x="91150" y="343771"/>
                  </a:lnTo>
                  <a:cubicBezTo>
                    <a:pt x="85546" y="343771"/>
                    <a:pt x="81009" y="339237"/>
                    <a:pt x="81009" y="333724"/>
                  </a:cubicBezTo>
                  <a:cubicBezTo>
                    <a:pt x="81009" y="328123"/>
                    <a:pt x="85546" y="323589"/>
                    <a:pt x="91150" y="323589"/>
                  </a:cubicBezTo>
                  <a:close/>
                  <a:moveTo>
                    <a:pt x="273424" y="262833"/>
                  </a:moveTo>
                  <a:lnTo>
                    <a:pt x="354397" y="262833"/>
                  </a:lnTo>
                  <a:cubicBezTo>
                    <a:pt x="360003" y="262833"/>
                    <a:pt x="364541" y="267379"/>
                    <a:pt x="364541" y="272995"/>
                  </a:cubicBezTo>
                  <a:cubicBezTo>
                    <a:pt x="364541" y="278610"/>
                    <a:pt x="360003" y="283156"/>
                    <a:pt x="354397" y="283156"/>
                  </a:cubicBezTo>
                  <a:lnTo>
                    <a:pt x="273424" y="283156"/>
                  </a:lnTo>
                  <a:cubicBezTo>
                    <a:pt x="267818" y="283156"/>
                    <a:pt x="263280" y="278610"/>
                    <a:pt x="263280" y="272995"/>
                  </a:cubicBezTo>
                  <a:cubicBezTo>
                    <a:pt x="263280" y="267379"/>
                    <a:pt x="267818" y="262833"/>
                    <a:pt x="273424" y="262833"/>
                  </a:cubicBezTo>
                  <a:close/>
                  <a:moveTo>
                    <a:pt x="192411" y="262833"/>
                  </a:moveTo>
                  <a:lnTo>
                    <a:pt x="232886" y="262833"/>
                  </a:lnTo>
                  <a:cubicBezTo>
                    <a:pt x="238490" y="262833"/>
                    <a:pt x="243027" y="267379"/>
                    <a:pt x="243027" y="272995"/>
                  </a:cubicBezTo>
                  <a:cubicBezTo>
                    <a:pt x="243027" y="278610"/>
                    <a:pt x="238490" y="283156"/>
                    <a:pt x="232886" y="283156"/>
                  </a:cubicBezTo>
                  <a:lnTo>
                    <a:pt x="192411" y="283156"/>
                  </a:lnTo>
                  <a:cubicBezTo>
                    <a:pt x="186807" y="283156"/>
                    <a:pt x="182270" y="278610"/>
                    <a:pt x="182270" y="272995"/>
                  </a:cubicBezTo>
                  <a:cubicBezTo>
                    <a:pt x="182270" y="267379"/>
                    <a:pt x="186807" y="262833"/>
                    <a:pt x="192411" y="262833"/>
                  </a:cubicBezTo>
                  <a:close/>
                  <a:moveTo>
                    <a:pt x="91155" y="262833"/>
                  </a:moveTo>
                  <a:lnTo>
                    <a:pt x="151943" y="262833"/>
                  </a:lnTo>
                  <a:cubicBezTo>
                    <a:pt x="157550" y="262833"/>
                    <a:pt x="162089" y="267379"/>
                    <a:pt x="162089" y="272995"/>
                  </a:cubicBezTo>
                  <a:cubicBezTo>
                    <a:pt x="162089" y="278610"/>
                    <a:pt x="157550" y="283156"/>
                    <a:pt x="151943" y="283156"/>
                  </a:cubicBezTo>
                  <a:lnTo>
                    <a:pt x="91155" y="283156"/>
                  </a:lnTo>
                  <a:cubicBezTo>
                    <a:pt x="85548" y="283156"/>
                    <a:pt x="81009" y="278610"/>
                    <a:pt x="81009" y="272995"/>
                  </a:cubicBezTo>
                  <a:cubicBezTo>
                    <a:pt x="81009" y="267379"/>
                    <a:pt x="85548" y="262833"/>
                    <a:pt x="91155" y="262833"/>
                  </a:cubicBezTo>
                  <a:close/>
                  <a:moveTo>
                    <a:pt x="253178" y="202217"/>
                  </a:moveTo>
                  <a:lnTo>
                    <a:pt x="334208" y="202217"/>
                  </a:lnTo>
                  <a:cubicBezTo>
                    <a:pt x="339818" y="202217"/>
                    <a:pt x="344359" y="206751"/>
                    <a:pt x="344359" y="212264"/>
                  </a:cubicBezTo>
                  <a:cubicBezTo>
                    <a:pt x="344359" y="217865"/>
                    <a:pt x="339818" y="222399"/>
                    <a:pt x="334208" y="222399"/>
                  </a:cubicBezTo>
                  <a:lnTo>
                    <a:pt x="253178" y="222399"/>
                  </a:lnTo>
                  <a:cubicBezTo>
                    <a:pt x="247568" y="222399"/>
                    <a:pt x="243027" y="217865"/>
                    <a:pt x="243027" y="212264"/>
                  </a:cubicBezTo>
                  <a:cubicBezTo>
                    <a:pt x="243027" y="206751"/>
                    <a:pt x="247568" y="202217"/>
                    <a:pt x="253178" y="202217"/>
                  </a:cubicBezTo>
                  <a:close/>
                  <a:moveTo>
                    <a:pt x="91154" y="202217"/>
                  </a:moveTo>
                  <a:lnTo>
                    <a:pt x="212719" y="202217"/>
                  </a:lnTo>
                  <a:cubicBezTo>
                    <a:pt x="218237" y="202217"/>
                    <a:pt x="222775" y="206751"/>
                    <a:pt x="222775" y="212264"/>
                  </a:cubicBezTo>
                  <a:cubicBezTo>
                    <a:pt x="222775" y="217865"/>
                    <a:pt x="218237" y="222399"/>
                    <a:pt x="212719" y="222399"/>
                  </a:cubicBezTo>
                  <a:lnTo>
                    <a:pt x="91154" y="222399"/>
                  </a:lnTo>
                  <a:cubicBezTo>
                    <a:pt x="85548" y="222399"/>
                    <a:pt x="81009" y="217865"/>
                    <a:pt x="81009" y="212264"/>
                  </a:cubicBezTo>
                  <a:cubicBezTo>
                    <a:pt x="81009" y="206751"/>
                    <a:pt x="85548" y="202217"/>
                    <a:pt x="91154" y="202217"/>
                  </a:cubicBezTo>
                  <a:close/>
                  <a:moveTo>
                    <a:pt x="91153" y="121278"/>
                  </a:moveTo>
                  <a:lnTo>
                    <a:pt x="172126" y="121278"/>
                  </a:lnTo>
                  <a:cubicBezTo>
                    <a:pt x="177732" y="121278"/>
                    <a:pt x="182270" y="125808"/>
                    <a:pt x="182270" y="131404"/>
                  </a:cubicBezTo>
                  <a:cubicBezTo>
                    <a:pt x="182270" y="137000"/>
                    <a:pt x="177732" y="141530"/>
                    <a:pt x="172126" y="141530"/>
                  </a:cubicBezTo>
                  <a:lnTo>
                    <a:pt x="91153" y="141530"/>
                  </a:lnTo>
                  <a:cubicBezTo>
                    <a:pt x="85547" y="141530"/>
                    <a:pt x="81009" y="137000"/>
                    <a:pt x="81009" y="131404"/>
                  </a:cubicBezTo>
                  <a:cubicBezTo>
                    <a:pt x="81009" y="125808"/>
                    <a:pt x="85547" y="121278"/>
                    <a:pt x="91153" y="121278"/>
                  </a:cubicBezTo>
                  <a:close/>
                  <a:moveTo>
                    <a:pt x="50643" y="0"/>
                  </a:moveTo>
                  <a:lnTo>
                    <a:pt x="273418" y="0"/>
                  </a:lnTo>
                  <a:cubicBezTo>
                    <a:pt x="279025" y="0"/>
                    <a:pt x="283564" y="4532"/>
                    <a:pt x="283564" y="10131"/>
                  </a:cubicBezTo>
                  <a:cubicBezTo>
                    <a:pt x="283564" y="15730"/>
                    <a:pt x="279025" y="20262"/>
                    <a:pt x="273418" y="20262"/>
                  </a:cubicBezTo>
                  <a:lnTo>
                    <a:pt x="50643" y="20262"/>
                  </a:lnTo>
                  <a:cubicBezTo>
                    <a:pt x="33910" y="20262"/>
                    <a:pt x="20292" y="33859"/>
                    <a:pt x="20292" y="50567"/>
                  </a:cubicBezTo>
                  <a:lnTo>
                    <a:pt x="20292" y="455011"/>
                  </a:lnTo>
                  <a:cubicBezTo>
                    <a:pt x="20292" y="471719"/>
                    <a:pt x="33910" y="485316"/>
                    <a:pt x="50643" y="485316"/>
                  </a:cubicBezTo>
                  <a:lnTo>
                    <a:pt x="394996" y="485316"/>
                  </a:lnTo>
                  <a:cubicBezTo>
                    <a:pt x="411729" y="485316"/>
                    <a:pt x="425347" y="471719"/>
                    <a:pt x="425347" y="455011"/>
                  </a:cubicBezTo>
                  <a:lnTo>
                    <a:pt x="425347" y="135615"/>
                  </a:lnTo>
                  <a:lnTo>
                    <a:pt x="324061" y="34481"/>
                  </a:lnTo>
                  <a:lnTo>
                    <a:pt x="324061" y="101133"/>
                  </a:lnTo>
                  <a:cubicBezTo>
                    <a:pt x="324061" y="112242"/>
                    <a:pt x="333139" y="121307"/>
                    <a:pt x="344354" y="121307"/>
                  </a:cubicBezTo>
                  <a:lnTo>
                    <a:pt x="374704" y="121307"/>
                  </a:lnTo>
                  <a:cubicBezTo>
                    <a:pt x="380311" y="121307"/>
                    <a:pt x="384850" y="125839"/>
                    <a:pt x="384850" y="131438"/>
                  </a:cubicBezTo>
                  <a:cubicBezTo>
                    <a:pt x="384850" y="137036"/>
                    <a:pt x="380311" y="141569"/>
                    <a:pt x="374704" y="141569"/>
                  </a:cubicBezTo>
                  <a:lnTo>
                    <a:pt x="344354" y="141569"/>
                  </a:lnTo>
                  <a:cubicBezTo>
                    <a:pt x="322014" y="141569"/>
                    <a:pt x="303857" y="123439"/>
                    <a:pt x="303857" y="101133"/>
                  </a:cubicBezTo>
                  <a:lnTo>
                    <a:pt x="303857" y="10131"/>
                  </a:lnTo>
                  <a:cubicBezTo>
                    <a:pt x="303857" y="6043"/>
                    <a:pt x="306260" y="2310"/>
                    <a:pt x="310087" y="800"/>
                  </a:cubicBezTo>
                  <a:cubicBezTo>
                    <a:pt x="313826" y="-800"/>
                    <a:pt x="318187" y="89"/>
                    <a:pt x="321124" y="2933"/>
                  </a:cubicBezTo>
                  <a:lnTo>
                    <a:pt x="442613" y="124328"/>
                  </a:lnTo>
                  <a:cubicBezTo>
                    <a:pt x="444482" y="126194"/>
                    <a:pt x="445550" y="128772"/>
                    <a:pt x="445550" y="131438"/>
                  </a:cubicBezTo>
                  <a:lnTo>
                    <a:pt x="445550" y="455011"/>
                  </a:lnTo>
                  <a:cubicBezTo>
                    <a:pt x="445550" y="482916"/>
                    <a:pt x="422854" y="505578"/>
                    <a:pt x="394996" y="505578"/>
                  </a:cubicBezTo>
                  <a:lnTo>
                    <a:pt x="50643" y="505578"/>
                  </a:lnTo>
                  <a:cubicBezTo>
                    <a:pt x="22696" y="505578"/>
                    <a:pt x="0" y="482916"/>
                    <a:pt x="0" y="455011"/>
                  </a:cubicBezTo>
                  <a:lnTo>
                    <a:pt x="0" y="50567"/>
                  </a:lnTo>
                  <a:cubicBezTo>
                    <a:pt x="0" y="22662"/>
                    <a:pt x="22696" y="0"/>
                    <a:pt x="50643"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dirty="0"/>
            </a:p>
          </p:txBody>
        </p:sp>
      </p:grpSp>
      <p:sp>
        <p:nvSpPr>
          <p:cNvPr id="14" name="íṩļîḋè"/>
          <p:cNvSpPr/>
          <p:nvPr/>
        </p:nvSpPr>
        <p:spPr bwMode="gray">
          <a:xfrm>
            <a:off x="5580564" y="3785298"/>
            <a:ext cx="5435778" cy="900267"/>
          </a:xfrm>
          <a:prstGeom prst="roundRect">
            <a:avLst>
              <a:gd name="adj" fmla="val 11505"/>
            </a:avLst>
          </a:prstGeom>
          <a:solidFill>
            <a:schemeClr val="bg1">
              <a:lumMod val="95000"/>
            </a:schemeClr>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p>
        </p:txBody>
      </p:sp>
      <p:grpSp>
        <p:nvGrpSpPr>
          <p:cNvPr id="38" name="组 37"/>
          <p:cNvGrpSpPr/>
          <p:nvPr/>
        </p:nvGrpSpPr>
        <p:grpSpPr>
          <a:xfrm>
            <a:off x="5617888" y="3839432"/>
            <a:ext cx="792000" cy="792000"/>
            <a:chOff x="5617888" y="3936417"/>
            <a:chExt cx="792000" cy="792000"/>
          </a:xfrm>
        </p:grpSpPr>
        <p:sp>
          <p:nvSpPr>
            <p:cNvPr id="16" name="ïSļîḍé"/>
            <p:cNvSpPr/>
            <p:nvPr/>
          </p:nvSpPr>
          <p:spPr>
            <a:xfrm>
              <a:off x="5617888" y="3936417"/>
              <a:ext cx="792000" cy="792000"/>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sp>
          <p:nvSpPr>
            <p:cNvPr id="17" name="iślidé"/>
            <p:cNvSpPr/>
            <p:nvPr/>
          </p:nvSpPr>
          <p:spPr bwMode="auto">
            <a:xfrm>
              <a:off x="5783348" y="4105292"/>
              <a:ext cx="461080" cy="45425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605028" h="596066">
                  <a:moveTo>
                    <a:pt x="470081" y="563078"/>
                  </a:moveTo>
                  <a:lnTo>
                    <a:pt x="470081" y="565346"/>
                  </a:lnTo>
                  <a:cubicBezTo>
                    <a:pt x="470081" y="570912"/>
                    <a:pt x="474624" y="575448"/>
                    <a:pt x="480199" y="575448"/>
                  </a:cubicBezTo>
                  <a:lnTo>
                    <a:pt x="574260" y="575448"/>
                  </a:lnTo>
                  <a:cubicBezTo>
                    <a:pt x="579835" y="575448"/>
                    <a:pt x="584378" y="570912"/>
                    <a:pt x="584378" y="565346"/>
                  </a:cubicBezTo>
                  <a:lnTo>
                    <a:pt x="584378" y="563078"/>
                  </a:lnTo>
                  <a:close/>
                  <a:moveTo>
                    <a:pt x="245405" y="563078"/>
                  </a:moveTo>
                  <a:lnTo>
                    <a:pt x="245405" y="565346"/>
                  </a:lnTo>
                  <a:cubicBezTo>
                    <a:pt x="245405" y="570912"/>
                    <a:pt x="249949" y="575448"/>
                    <a:pt x="255526" y="575448"/>
                  </a:cubicBezTo>
                  <a:lnTo>
                    <a:pt x="349502" y="575448"/>
                  </a:lnTo>
                  <a:cubicBezTo>
                    <a:pt x="355079" y="575448"/>
                    <a:pt x="359623" y="570912"/>
                    <a:pt x="359623" y="565346"/>
                  </a:cubicBezTo>
                  <a:lnTo>
                    <a:pt x="359623" y="563078"/>
                  </a:lnTo>
                  <a:close/>
                  <a:moveTo>
                    <a:pt x="20650" y="563078"/>
                  </a:moveTo>
                  <a:lnTo>
                    <a:pt x="20650" y="565346"/>
                  </a:lnTo>
                  <a:cubicBezTo>
                    <a:pt x="20650" y="570912"/>
                    <a:pt x="25193" y="575448"/>
                    <a:pt x="30768" y="575448"/>
                  </a:cubicBezTo>
                  <a:lnTo>
                    <a:pt x="124829" y="575448"/>
                  </a:lnTo>
                  <a:cubicBezTo>
                    <a:pt x="130404" y="575448"/>
                    <a:pt x="134947" y="570912"/>
                    <a:pt x="134947" y="565346"/>
                  </a:cubicBezTo>
                  <a:lnTo>
                    <a:pt x="134947" y="563078"/>
                  </a:lnTo>
                  <a:close/>
                  <a:moveTo>
                    <a:pt x="480199" y="389887"/>
                  </a:moveTo>
                  <a:cubicBezTo>
                    <a:pt x="474624" y="389887"/>
                    <a:pt x="470081" y="394423"/>
                    <a:pt x="470081" y="399990"/>
                  </a:cubicBezTo>
                  <a:lnTo>
                    <a:pt x="470081" y="542460"/>
                  </a:lnTo>
                  <a:lnTo>
                    <a:pt x="584378" y="542460"/>
                  </a:lnTo>
                  <a:lnTo>
                    <a:pt x="584378" y="399990"/>
                  </a:lnTo>
                  <a:cubicBezTo>
                    <a:pt x="584378" y="394423"/>
                    <a:pt x="579835" y="389887"/>
                    <a:pt x="574260" y="389887"/>
                  </a:cubicBezTo>
                  <a:close/>
                  <a:moveTo>
                    <a:pt x="255526" y="389887"/>
                  </a:moveTo>
                  <a:cubicBezTo>
                    <a:pt x="249949" y="389887"/>
                    <a:pt x="245405" y="394423"/>
                    <a:pt x="245405" y="399990"/>
                  </a:cubicBezTo>
                  <a:lnTo>
                    <a:pt x="245405" y="542460"/>
                  </a:lnTo>
                  <a:lnTo>
                    <a:pt x="359623" y="542460"/>
                  </a:lnTo>
                  <a:lnTo>
                    <a:pt x="359623" y="399990"/>
                  </a:lnTo>
                  <a:cubicBezTo>
                    <a:pt x="359623" y="394423"/>
                    <a:pt x="355079" y="389887"/>
                    <a:pt x="349502" y="389887"/>
                  </a:cubicBezTo>
                  <a:close/>
                  <a:moveTo>
                    <a:pt x="30768" y="389887"/>
                  </a:moveTo>
                  <a:cubicBezTo>
                    <a:pt x="25193" y="389887"/>
                    <a:pt x="20650" y="394423"/>
                    <a:pt x="20650" y="399990"/>
                  </a:cubicBezTo>
                  <a:lnTo>
                    <a:pt x="20650" y="542460"/>
                  </a:lnTo>
                  <a:lnTo>
                    <a:pt x="134947" y="542460"/>
                  </a:lnTo>
                  <a:lnTo>
                    <a:pt x="134947" y="399990"/>
                  </a:lnTo>
                  <a:cubicBezTo>
                    <a:pt x="134947" y="394423"/>
                    <a:pt x="130404" y="389887"/>
                    <a:pt x="124829" y="389887"/>
                  </a:cubicBezTo>
                  <a:close/>
                  <a:moveTo>
                    <a:pt x="480199" y="369269"/>
                  </a:moveTo>
                  <a:lnTo>
                    <a:pt x="574260" y="369269"/>
                  </a:lnTo>
                  <a:cubicBezTo>
                    <a:pt x="591193" y="369269"/>
                    <a:pt x="605028" y="383083"/>
                    <a:pt x="605028" y="399990"/>
                  </a:cubicBezTo>
                  <a:lnTo>
                    <a:pt x="605028" y="565346"/>
                  </a:lnTo>
                  <a:cubicBezTo>
                    <a:pt x="605028" y="582355"/>
                    <a:pt x="591193" y="596066"/>
                    <a:pt x="574260" y="596066"/>
                  </a:cubicBezTo>
                  <a:lnTo>
                    <a:pt x="480199" y="596066"/>
                  </a:lnTo>
                  <a:cubicBezTo>
                    <a:pt x="463266" y="596066"/>
                    <a:pt x="449431" y="582355"/>
                    <a:pt x="449431" y="565346"/>
                  </a:cubicBezTo>
                  <a:lnTo>
                    <a:pt x="449431" y="399990"/>
                  </a:lnTo>
                  <a:cubicBezTo>
                    <a:pt x="449431" y="383083"/>
                    <a:pt x="463266" y="369269"/>
                    <a:pt x="480199" y="369269"/>
                  </a:cubicBezTo>
                  <a:close/>
                  <a:moveTo>
                    <a:pt x="255526" y="369269"/>
                  </a:moveTo>
                  <a:lnTo>
                    <a:pt x="349502" y="369269"/>
                  </a:lnTo>
                  <a:cubicBezTo>
                    <a:pt x="366439" y="369269"/>
                    <a:pt x="380277" y="383083"/>
                    <a:pt x="380277" y="399990"/>
                  </a:cubicBezTo>
                  <a:lnTo>
                    <a:pt x="380277" y="565346"/>
                  </a:lnTo>
                  <a:cubicBezTo>
                    <a:pt x="380277" y="582355"/>
                    <a:pt x="366439" y="596066"/>
                    <a:pt x="349502" y="596066"/>
                  </a:cubicBezTo>
                  <a:lnTo>
                    <a:pt x="255526" y="596066"/>
                  </a:lnTo>
                  <a:cubicBezTo>
                    <a:pt x="238486" y="596066"/>
                    <a:pt x="224751" y="582355"/>
                    <a:pt x="224751" y="565346"/>
                  </a:cubicBezTo>
                  <a:lnTo>
                    <a:pt x="224751" y="399990"/>
                  </a:lnTo>
                  <a:cubicBezTo>
                    <a:pt x="224751" y="383083"/>
                    <a:pt x="238486" y="369269"/>
                    <a:pt x="255526" y="369269"/>
                  </a:cubicBezTo>
                  <a:close/>
                  <a:moveTo>
                    <a:pt x="30768" y="369269"/>
                  </a:moveTo>
                  <a:lnTo>
                    <a:pt x="124829" y="369269"/>
                  </a:lnTo>
                  <a:cubicBezTo>
                    <a:pt x="141762" y="369269"/>
                    <a:pt x="155597" y="383083"/>
                    <a:pt x="155597" y="399990"/>
                  </a:cubicBezTo>
                  <a:lnTo>
                    <a:pt x="155597" y="565346"/>
                  </a:lnTo>
                  <a:cubicBezTo>
                    <a:pt x="155597" y="582355"/>
                    <a:pt x="141762" y="596066"/>
                    <a:pt x="124829" y="596066"/>
                  </a:cubicBezTo>
                  <a:lnTo>
                    <a:pt x="30768" y="596066"/>
                  </a:lnTo>
                  <a:cubicBezTo>
                    <a:pt x="13835" y="596066"/>
                    <a:pt x="0" y="582355"/>
                    <a:pt x="0" y="565346"/>
                  </a:cubicBezTo>
                  <a:lnTo>
                    <a:pt x="0" y="399990"/>
                  </a:lnTo>
                  <a:cubicBezTo>
                    <a:pt x="0" y="383083"/>
                    <a:pt x="13835" y="369269"/>
                    <a:pt x="30768" y="369269"/>
                  </a:cubicBezTo>
                  <a:close/>
                  <a:moveTo>
                    <a:pt x="302495" y="234842"/>
                  </a:moveTo>
                  <a:cubicBezTo>
                    <a:pt x="308174" y="234842"/>
                    <a:pt x="312820" y="239482"/>
                    <a:pt x="312820" y="245153"/>
                  </a:cubicBezTo>
                  <a:lnTo>
                    <a:pt x="312820" y="292586"/>
                  </a:lnTo>
                  <a:lnTo>
                    <a:pt x="527172" y="292586"/>
                  </a:lnTo>
                  <a:cubicBezTo>
                    <a:pt x="532954" y="292586"/>
                    <a:pt x="537497" y="297226"/>
                    <a:pt x="537497" y="302898"/>
                  </a:cubicBezTo>
                  <a:lnTo>
                    <a:pt x="537497" y="340328"/>
                  </a:lnTo>
                  <a:cubicBezTo>
                    <a:pt x="537497" y="346000"/>
                    <a:pt x="532954" y="350640"/>
                    <a:pt x="527172" y="350640"/>
                  </a:cubicBezTo>
                  <a:cubicBezTo>
                    <a:pt x="521493" y="350640"/>
                    <a:pt x="516847" y="346000"/>
                    <a:pt x="516847" y="340328"/>
                  </a:cubicBezTo>
                  <a:lnTo>
                    <a:pt x="516847" y="313209"/>
                  </a:lnTo>
                  <a:lnTo>
                    <a:pt x="312820" y="313209"/>
                  </a:lnTo>
                  <a:lnTo>
                    <a:pt x="312820" y="340328"/>
                  </a:lnTo>
                  <a:cubicBezTo>
                    <a:pt x="312820" y="346000"/>
                    <a:pt x="308174" y="350640"/>
                    <a:pt x="302495" y="350640"/>
                  </a:cubicBezTo>
                  <a:cubicBezTo>
                    <a:pt x="296816" y="350640"/>
                    <a:pt x="292170" y="346000"/>
                    <a:pt x="292170" y="340328"/>
                  </a:cubicBezTo>
                  <a:lnTo>
                    <a:pt x="292170" y="313209"/>
                  </a:lnTo>
                  <a:lnTo>
                    <a:pt x="88040" y="313209"/>
                  </a:lnTo>
                  <a:lnTo>
                    <a:pt x="88040" y="340328"/>
                  </a:lnTo>
                  <a:cubicBezTo>
                    <a:pt x="88040" y="346000"/>
                    <a:pt x="83497" y="350640"/>
                    <a:pt x="77715" y="350640"/>
                  </a:cubicBezTo>
                  <a:cubicBezTo>
                    <a:pt x="72036" y="350640"/>
                    <a:pt x="67390" y="346000"/>
                    <a:pt x="67390" y="340328"/>
                  </a:cubicBezTo>
                  <a:lnTo>
                    <a:pt x="67390" y="302898"/>
                  </a:lnTo>
                  <a:cubicBezTo>
                    <a:pt x="67390" y="297226"/>
                    <a:pt x="72036" y="292586"/>
                    <a:pt x="77715" y="292586"/>
                  </a:cubicBezTo>
                  <a:lnTo>
                    <a:pt x="292170" y="292586"/>
                  </a:lnTo>
                  <a:lnTo>
                    <a:pt x="292170" y="245153"/>
                  </a:lnTo>
                  <a:cubicBezTo>
                    <a:pt x="292170" y="239482"/>
                    <a:pt x="296816" y="234842"/>
                    <a:pt x="302495" y="234842"/>
                  </a:cubicBezTo>
                  <a:close/>
                  <a:moveTo>
                    <a:pt x="191705" y="153212"/>
                  </a:moveTo>
                  <a:lnTo>
                    <a:pt x="191705" y="160326"/>
                  </a:lnTo>
                  <a:cubicBezTo>
                    <a:pt x="191705" y="165894"/>
                    <a:pt x="196146" y="170431"/>
                    <a:pt x="201722" y="170431"/>
                  </a:cubicBezTo>
                  <a:lnTo>
                    <a:pt x="403307" y="170431"/>
                  </a:lnTo>
                  <a:cubicBezTo>
                    <a:pt x="408780" y="170431"/>
                    <a:pt x="413324" y="165894"/>
                    <a:pt x="413324" y="160326"/>
                  </a:cubicBezTo>
                  <a:lnTo>
                    <a:pt x="413324" y="153212"/>
                  </a:lnTo>
                  <a:close/>
                  <a:moveTo>
                    <a:pt x="201722" y="20621"/>
                  </a:moveTo>
                  <a:cubicBezTo>
                    <a:pt x="196146" y="20621"/>
                    <a:pt x="191705" y="25054"/>
                    <a:pt x="191705" y="30622"/>
                  </a:cubicBezTo>
                  <a:lnTo>
                    <a:pt x="191705" y="132592"/>
                  </a:lnTo>
                  <a:lnTo>
                    <a:pt x="413324" y="132592"/>
                  </a:lnTo>
                  <a:lnTo>
                    <a:pt x="413324" y="30622"/>
                  </a:lnTo>
                  <a:cubicBezTo>
                    <a:pt x="413324" y="25054"/>
                    <a:pt x="408780" y="20621"/>
                    <a:pt x="403307" y="20621"/>
                  </a:cubicBezTo>
                  <a:close/>
                  <a:moveTo>
                    <a:pt x="201722" y="0"/>
                  </a:moveTo>
                  <a:lnTo>
                    <a:pt x="403307" y="0"/>
                  </a:lnTo>
                  <a:cubicBezTo>
                    <a:pt x="420243" y="0"/>
                    <a:pt x="433978" y="13713"/>
                    <a:pt x="433978" y="30622"/>
                  </a:cubicBezTo>
                  <a:lnTo>
                    <a:pt x="433978" y="160326"/>
                  </a:lnTo>
                  <a:cubicBezTo>
                    <a:pt x="433978" y="177236"/>
                    <a:pt x="420243" y="191051"/>
                    <a:pt x="403307" y="191051"/>
                  </a:cubicBezTo>
                  <a:lnTo>
                    <a:pt x="312842" y="191051"/>
                  </a:lnTo>
                  <a:lnTo>
                    <a:pt x="312842" y="203424"/>
                  </a:lnTo>
                  <a:lnTo>
                    <a:pt x="378212" y="203424"/>
                  </a:lnTo>
                  <a:cubicBezTo>
                    <a:pt x="383892" y="203424"/>
                    <a:pt x="388539" y="208064"/>
                    <a:pt x="388539" y="213734"/>
                  </a:cubicBezTo>
                  <a:cubicBezTo>
                    <a:pt x="388539" y="219405"/>
                    <a:pt x="383892" y="224045"/>
                    <a:pt x="378212" y="224045"/>
                  </a:cubicBezTo>
                  <a:lnTo>
                    <a:pt x="226817" y="224045"/>
                  </a:lnTo>
                  <a:cubicBezTo>
                    <a:pt x="221034" y="224045"/>
                    <a:pt x="216490" y="219405"/>
                    <a:pt x="216490" y="213734"/>
                  </a:cubicBezTo>
                  <a:cubicBezTo>
                    <a:pt x="216490" y="208064"/>
                    <a:pt x="221034" y="203424"/>
                    <a:pt x="226817" y="203424"/>
                  </a:cubicBezTo>
                  <a:lnTo>
                    <a:pt x="292187" y="203424"/>
                  </a:lnTo>
                  <a:lnTo>
                    <a:pt x="292187" y="191051"/>
                  </a:lnTo>
                  <a:lnTo>
                    <a:pt x="201722" y="191051"/>
                  </a:lnTo>
                  <a:cubicBezTo>
                    <a:pt x="184786" y="191051"/>
                    <a:pt x="171051" y="177236"/>
                    <a:pt x="171051" y="160326"/>
                  </a:cubicBezTo>
                  <a:lnTo>
                    <a:pt x="171051" y="30622"/>
                  </a:lnTo>
                  <a:cubicBezTo>
                    <a:pt x="171051" y="13713"/>
                    <a:pt x="184786" y="0"/>
                    <a:pt x="201722"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grpSp>
      <p:sp>
        <p:nvSpPr>
          <p:cNvPr id="18" name="iṣliḍe"/>
          <p:cNvSpPr/>
          <p:nvPr/>
        </p:nvSpPr>
        <p:spPr bwMode="gray">
          <a:xfrm>
            <a:off x="5580564" y="5052937"/>
            <a:ext cx="5435778" cy="900267"/>
          </a:xfrm>
          <a:prstGeom prst="roundRect">
            <a:avLst>
              <a:gd name="adj" fmla="val 11505"/>
            </a:avLst>
          </a:prstGeom>
          <a:solidFill>
            <a:schemeClr val="bg1">
              <a:lumMod val="95000"/>
            </a:schemeClr>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p>
        </p:txBody>
      </p:sp>
      <p:grpSp>
        <p:nvGrpSpPr>
          <p:cNvPr id="39" name="组 38"/>
          <p:cNvGrpSpPr/>
          <p:nvPr/>
        </p:nvGrpSpPr>
        <p:grpSpPr>
          <a:xfrm>
            <a:off x="5617888" y="5107071"/>
            <a:ext cx="792000" cy="792000"/>
            <a:chOff x="5617888" y="5204056"/>
            <a:chExt cx="792000" cy="792000"/>
          </a:xfrm>
        </p:grpSpPr>
        <p:sp>
          <p:nvSpPr>
            <p:cNvPr id="20" name="îSḷíḍé"/>
            <p:cNvSpPr/>
            <p:nvPr/>
          </p:nvSpPr>
          <p:spPr>
            <a:xfrm>
              <a:off x="5617888" y="5204056"/>
              <a:ext cx="792000" cy="792000"/>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p>
          </p:txBody>
        </p:sp>
        <p:sp>
          <p:nvSpPr>
            <p:cNvPr id="21" name="íś1îdè"/>
            <p:cNvSpPr/>
            <p:nvPr/>
          </p:nvSpPr>
          <p:spPr bwMode="auto">
            <a:xfrm>
              <a:off x="5783348" y="5434710"/>
              <a:ext cx="461080" cy="330692"/>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 name="connsiteX128" fmla="*/ 373273 h 605239"/>
                <a:gd name="connsiteY128" fmla="*/ 373273 h 605239"/>
                <a:gd name="connsiteX129" fmla="*/ 373273 h 605239"/>
                <a:gd name="connsiteY129" fmla="*/ 373273 h 605239"/>
                <a:gd name="connsiteX130" fmla="*/ 373273 h 605239"/>
                <a:gd name="connsiteY130" fmla="*/ 373273 h 605239"/>
                <a:gd name="connsiteX131" fmla="*/ 373273 h 605239"/>
                <a:gd name="connsiteY131" fmla="*/ 373273 h 605239"/>
                <a:gd name="connsiteX132" fmla="*/ 373273 h 605239"/>
                <a:gd name="connsiteY132" fmla="*/ 373273 h 605239"/>
                <a:gd name="connsiteX133" fmla="*/ 373273 h 605239"/>
                <a:gd name="connsiteY133" fmla="*/ 373273 h 605239"/>
                <a:gd name="connsiteX134" fmla="*/ 373273 h 605239"/>
                <a:gd name="connsiteY134" fmla="*/ 373273 h 605239"/>
                <a:gd name="connsiteX135" fmla="*/ 373273 h 605239"/>
                <a:gd name="connsiteY135" fmla="*/ 373273 h 605239"/>
                <a:gd name="connsiteX136" fmla="*/ 373273 h 605239"/>
                <a:gd name="connsiteY136" fmla="*/ 373273 h 605239"/>
                <a:gd name="connsiteX137" fmla="*/ 373273 h 605239"/>
                <a:gd name="connsiteY137" fmla="*/ 373273 h 605239"/>
                <a:gd name="connsiteX138" fmla="*/ 373273 h 605239"/>
                <a:gd name="connsiteY138" fmla="*/ 373273 h 605239"/>
                <a:gd name="connsiteX139" fmla="*/ 373273 h 605239"/>
                <a:gd name="connsiteY139"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06368" h="434895">
                  <a:moveTo>
                    <a:pt x="141757" y="302149"/>
                  </a:moveTo>
                  <a:cubicBezTo>
                    <a:pt x="141490" y="302149"/>
                    <a:pt x="141223" y="302415"/>
                    <a:pt x="141223" y="302771"/>
                  </a:cubicBezTo>
                  <a:cubicBezTo>
                    <a:pt x="141223" y="303037"/>
                    <a:pt x="141490" y="303304"/>
                    <a:pt x="141757" y="303304"/>
                  </a:cubicBezTo>
                  <a:cubicBezTo>
                    <a:pt x="142113" y="303304"/>
                    <a:pt x="142380" y="303037"/>
                    <a:pt x="142380" y="302771"/>
                  </a:cubicBezTo>
                  <a:cubicBezTo>
                    <a:pt x="142380" y="302415"/>
                    <a:pt x="142113" y="302149"/>
                    <a:pt x="141757" y="302149"/>
                  </a:cubicBezTo>
                  <a:close/>
                  <a:moveTo>
                    <a:pt x="455088" y="284379"/>
                  </a:moveTo>
                  <a:lnTo>
                    <a:pt x="502627" y="284379"/>
                  </a:lnTo>
                  <a:cubicBezTo>
                    <a:pt x="507523" y="284379"/>
                    <a:pt x="511529" y="288380"/>
                    <a:pt x="511529" y="293270"/>
                  </a:cubicBezTo>
                  <a:cubicBezTo>
                    <a:pt x="511529" y="298160"/>
                    <a:pt x="507523" y="302161"/>
                    <a:pt x="502627" y="302161"/>
                  </a:cubicBezTo>
                  <a:lnTo>
                    <a:pt x="455088" y="302161"/>
                  </a:lnTo>
                  <a:cubicBezTo>
                    <a:pt x="450191" y="302161"/>
                    <a:pt x="446185" y="298160"/>
                    <a:pt x="446185" y="293270"/>
                  </a:cubicBezTo>
                  <a:cubicBezTo>
                    <a:pt x="446185" y="288380"/>
                    <a:pt x="450191" y="284379"/>
                    <a:pt x="455088" y="284379"/>
                  </a:cubicBezTo>
                  <a:close/>
                  <a:moveTo>
                    <a:pt x="141757" y="284379"/>
                  </a:moveTo>
                  <a:cubicBezTo>
                    <a:pt x="151905" y="284379"/>
                    <a:pt x="160184" y="292642"/>
                    <a:pt x="160184" y="302771"/>
                  </a:cubicBezTo>
                  <a:cubicBezTo>
                    <a:pt x="160184" y="312899"/>
                    <a:pt x="151905" y="321073"/>
                    <a:pt x="141757" y="321073"/>
                  </a:cubicBezTo>
                  <a:cubicBezTo>
                    <a:pt x="131609" y="321073"/>
                    <a:pt x="123419" y="312899"/>
                    <a:pt x="123419" y="302771"/>
                  </a:cubicBezTo>
                  <a:cubicBezTo>
                    <a:pt x="123419" y="292642"/>
                    <a:pt x="131609" y="284379"/>
                    <a:pt x="141757" y="284379"/>
                  </a:cubicBezTo>
                  <a:close/>
                  <a:moveTo>
                    <a:pt x="455088" y="227503"/>
                  </a:moveTo>
                  <a:lnTo>
                    <a:pt x="502627" y="227503"/>
                  </a:lnTo>
                  <a:cubicBezTo>
                    <a:pt x="507523" y="227503"/>
                    <a:pt x="511529" y="231504"/>
                    <a:pt x="511529" y="236394"/>
                  </a:cubicBezTo>
                  <a:cubicBezTo>
                    <a:pt x="511529" y="241284"/>
                    <a:pt x="507523" y="245285"/>
                    <a:pt x="502627" y="245285"/>
                  </a:cubicBezTo>
                  <a:lnTo>
                    <a:pt x="455088" y="245285"/>
                  </a:lnTo>
                  <a:cubicBezTo>
                    <a:pt x="450191" y="245285"/>
                    <a:pt x="446185" y="241284"/>
                    <a:pt x="446185" y="236394"/>
                  </a:cubicBezTo>
                  <a:cubicBezTo>
                    <a:pt x="446185" y="231504"/>
                    <a:pt x="450191" y="227503"/>
                    <a:pt x="455088" y="227503"/>
                  </a:cubicBezTo>
                  <a:close/>
                  <a:moveTo>
                    <a:pt x="331718" y="208592"/>
                  </a:moveTo>
                  <a:cubicBezTo>
                    <a:pt x="336614" y="208592"/>
                    <a:pt x="340619" y="212502"/>
                    <a:pt x="340619" y="217479"/>
                  </a:cubicBezTo>
                  <a:cubicBezTo>
                    <a:pt x="340619" y="250185"/>
                    <a:pt x="327801" y="281024"/>
                    <a:pt x="304568" y="304132"/>
                  </a:cubicBezTo>
                  <a:cubicBezTo>
                    <a:pt x="287922" y="320840"/>
                    <a:pt x="266915" y="332305"/>
                    <a:pt x="243949" y="337282"/>
                  </a:cubicBezTo>
                  <a:cubicBezTo>
                    <a:pt x="235314" y="339149"/>
                    <a:pt x="226502" y="340126"/>
                    <a:pt x="217689" y="340126"/>
                  </a:cubicBezTo>
                  <a:cubicBezTo>
                    <a:pt x="203803" y="340126"/>
                    <a:pt x="190006" y="337727"/>
                    <a:pt x="176831" y="333105"/>
                  </a:cubicBezTo>
                  <a:cubicBezTo>
                    <a:pt x="172203" y="331505"/>
                    <a:pt x="169710" y="326439"/>
                    <a:pt x="171402" y="321818"/>
                  </a:cubicBezTo>
                  <a:cubicBezTo>
                    <a:pt x="173004" y="317108"/>
                    <a:pt x="178078" y="314708"/>
                    <a:pt x="182706" y="316308"/>
                  </a:cubicBezTo>
                  <a:cubicBezTo>
                    <a:pt x="220716" y="329728"/>
                    <a:pt x="263621" y="320041"/>
                    <a:pt x="292017" y="291601"/>
                  </a:cubicBezTo>
                  <a:cubicBezTo>
                    <a:pt x="311867" y="271782"/>
                    <a:pt x="322816" y="245475"/>
                    <a:pt x="322816" y="217479"/>
                  </a:cubicBezTo>
                  <a:cubicBezTo>
                    <a:pt x="322816" y="212502"/>
                    <a:pt x="326733" y="208592"/>
                    <a:pt x="331718" y="208592"/>
                  </a:cubicBezTo>
                  <a:close/>
                  <a:moveTo>
                    <a:pt x="455088" y="170627"/>
                  </a:moveTo>
                  <a:lnTo>
                    <a:pt x="502627" y="170627"/>
                  </a:lnTo>
                  <a:cubicBezTo>
                    <a:pt x="507523" y="170627"/>
                    <a:pt x="511529" y="174628"/>
                    <a:pt x="511529" y="179518"/>
                  </a:cubicBezTo>
                  <a:cubicBezTo>
                    <a:pt x="511529" y="184408"/>
                    <a:pt x="507523" y="188409"/>
                    <a:pt x="502627" y="188409"/>
                  </a:cubicBezTo>
                  <a:lnTo>
                    <a:pt x="455088" y="188409"/>
                  </a:lnTo>
                  <a:cubicBezTo>
                    <a:pt x="450191" y="188409"/>
                    <a:pt x="446185" y="184408"/>
                    <a:pt x="446185" y="179518"/>
                  </a:cubicBezTo>
                  <a:cubicBezTo>
                    <a:pt x="446185" y="174628"/>
                    <a:pt x="450191" y="170627"/>
                    <a:pt x="455088" y="170627"/>
                  </a:cubicBezTo>
                  <a:close/>
                  <a:moveTo>
                    <a:pt x="464619" y="103087"/>
                  </a:moveTo>
                  <a:cubicBezTo>
                    <a:pt x="459102" y="103087"/>
                    <a:pt x="454564" y="107619"/>
                    <a:pt x="454564" y="113129"/>
                  </a:cubicBezTo>
                  <a:lnTo>
                    <a:pt x="454564" y="122637"/>
                  </a:lnTo>
                  <a:cubicBezTo>
                    <a:pt x="454564" y="127525"/>
                    <a:pt x="450559" y="131524"/>
                    <a:pt x="445665" y="131524"/>
                  </a:cubicBezTo>
                  <a:lnTo>
                    <a:pt x="436144" y="131524"/>
                  </a:lnTo>
                  <a:cubicBezTo>
                    <a:pt x="430627" y="131524"/>
                    <a:pt x="426088" y="136056"/>
                    <a:pt x="426088" y="141566"/>
                  </a:cubicBezTo>
                  <a:lnTo>
                    <a:pt x="426088" y="321696"/>
                  </a:lnTo>
                  <a:cubicBezTo>
                    <a:pt x="426088" y="327206"/>
                    <a:pt x="430627" y="331738"/>
                    <a:pt x="436144" y="331738"/>
                  </a:cubicBezTo>
                  <a:lnTo>
                    <a:pt x="521570" y="331738"/>
                  </a:lnTo>
                  <a:cubicBezTo>
                    <a:pt x="527087" y="331738"/>
                    <a:pt x="531625" y="327206"/>
                    <a:pt x="531625" y="321696"/>
                  </a:cubicBezTo>
                  <a:lnTo>
                    <a:pt x="531625" y="141566"/>
                  </a:lnTo>
                  <a:cubicBezTo>
                    <a:pt x="531625" y="136056"/>
                    <a:pt x="527087" y="131524"/>
                    <a:pt x="521570" y="131524"/>
                  </a:cubicBezTo>
                  <a:lnTo>
                    <a:pt x="512048" y="131524"/>
                  </a:lnTo>
                  <a:cubicBezTo>
                    <a:pt x="507154" y="131524"/>
                    <a:pt x="503150" y="127525"/>
                    <a:pt x="503150" y="122637"/>
                  </a:cubicBezTo>
                  <a:lnTo>
                    <a:pt x="503150" y="113129"/>
                  </a:lnTo>
                  <a:cubicBezTo>
                    <a:pt x="503150" y="107619"/>
                    <a:pt x="498612" y="103087"/>
                    <a:pt x="493094" y="103087"/>
                  </a:cubicBezTo>
                  <a:close/>
                  <a:moveTo>
                    <a:pt x="464619" y="85314"/>
                  </a:moveTo>
                  <a:lnTo>
                    <a:pt x="493094" y="85314"/>
                  </a:lnTo>
                  <a:cubicBezTo>
                    <a:pt x="508489" y="85314"/>
                    <a:pt x="520947" y="97844"/>
                    <a:pt x="520947" y="113129"/>
                  </a:cubicBezTo>
                  <a:lnTo>
                    <a:pt x="520947" y="113751"/>
                  </a:lnTo>
                  <a:lnTo>
                    <a:pt x="521570" y="113751"/>
                  </a:lnTo>
                  <a:cubicBezTo>
                    <a:pt x="536964" y="113751"/>
                    <a:pt x="549422" y="126281"/>
                    <a:pt x="549422" y="141566"/>
                  </a:cubicBezTo>
                  <a:lnTo>
                    <a:pt x="549422" y="321696"/>
                  </a:lnTo>
                  <a:cubicBezTo>
                    <a:pt x="549422" y="337070"/>
                    <a:pt x="536964" y="349511"/>
                    <a:pt x="521570" y="349511"/>
                  </a:cubicBezTo>
                  <a:lnTo>
                    <a:pt x="436144" y="349511"/>
                  </a:lnTo>
                  <a:cubicBezTo>
                    <a:pt x="420749" y="349511"/>
                    <a:pt x="408291" y="337070"/>
                    <a:pt x="408291" y="321696"/>
                  </a:cubicBezTo>
                  <a:lnTo>
                    <a:pt x="408291" y="141566"/>
                  </a:lnTo>
                  <a:cubicBezTo>
                    <a:pt x="408291" y="126281"/>
                    <a:pt x="420749" y="113751"/>
                    <a:pt x="436144" y="113751"/>
                  </a:cubicBezTo>
                  <a:lnTo>
                    <a:pt x="436767" y="113751"/>
                  </a:lnTo>
                  <a:lnTo>
                    <a:pt x="436767" y="113129"/>
                  </a:lnTo>
                  <a:cubicBezTo>
                    <a:pt x="436767" y="97844"/>
                    <a:pt x="449225" y="85314"/>
                    <a:pt x="464619" y="85314"/>
                  </a:cubicBezTo>
                  <a:close/>
                  <a:moveTo>
                    <a:pt x="217774" y="74649"/>
                  </a:moveTo>
                  <a:cubicBezTo>
                    <a:pt x="181550" y="74649"/>
                    <a:pt x="148441" y="88157"/>
                    <a:pt x="123164" y="110462"/>
                  </a:cubicBezTo>
                  <a:lnTo>
                    <a:pt x="224004" y="211147"/>
                  </a:lnTo>
                  <a:cubicBezTo>
                    <a:pt x="227475" y="214613"/>
                    <a:pt x="227475" y="220212"/>
                    <a:pt x="224004" y="223677"/>
                  </a:cubicBezTo>
                  <a:cubicBezTo>
                    <a:pt x="222313" y="225455"/>
                    <a:pt x="219999" y="226343"/>
                    <a:pt x="217774" y="226343"/>
                  </a:cubicBezTo>
                  <a:cubicBezTo>
                    <a:pt x="215460" y="226343"/>
                    <a:pt x="213146" y="225455"/>
                    <a:pt x="211455" y="223677"/>
                  </a:cubicBezTo>
                  <a:lnTo>
                    <a:pt x="191874" y="204216"/>
                  </a:lnTo>
                  <a:cubicBezTo>
                    <a:pt x="186267" y="215057"/>
                    <a:pt x="188047" y="228832"/>
                    <a:pt x="197214" y="237985"/>
                  </a:cubicBezTo>
                  <a:cubicBezTo>
                    <a:pt x="202643" y="243406"/>
                    <a:pt x="209942" y="246427"/>
                    <a:pt x="217774" y="246427"/>
                  </a:cubicBezTo>
                  <a:cubicBezTo>
                    <a:pt x="225517" y="246427"/>
                    <a:pt x="232815" y="243406"/>
                    <a:pt x="238333" y="237985"/>
                  </a:cubicBezTo>
                  <a:cubicBezTo>
                    <a:pt x="243762" y="232475"/>
                    <a:pt x="246789" y="225188"/>
                    <a:pt x="246789" y="217457"/>
                  </a:cubicBezTo>
                  <a:cubicBezTo>
                    <a:pt x="246789" y="212480"/>
                    <a:pt x="250794" y="208570"/>
                    <a:pt x="255689" y="208570"/>
                  </a:cubicBezTo>
                  <a:cubicBezTo>
                    <a:pt x="260673" y="208570"/>
                    <a:pt x="264589" y="212480"/>
                    <a:pt x="264589" y="217457"/>
                  </a:cubicBezTo>
                  <a:cubicBezTo>
                    <a:pt x="264589" y="229898"/>
                    <a:pt x="259783" y="241717"/>
                    <a:pt x="250883" y="250515"/>
                  </a:cubicBezTo>
                  <a:cubicBezTo>
                    <a:pt x="241715" y="259668"/>
                    <a:pt x="229789" y="264200"/>
                    <a:pt x="217774" y="264200"/>
                  </a:cubicBezTo>
                  <a:cubicBezTo>
                    <a:pt x="205758" y="264200"/>
                    <a:pt x="193743" y="259668"/>
                    <a:pt x="184576" y="250515"/>
                  </a:cubicBezTo>
                  <a:cubicBezTo>
                    <a:pt x="175765" y="241717"/>
                    <a:pt x="170869" y="229898"/>
                    <a:pt x="170869" y="217457"/>
                  </a:cubicBezTo>
                  <a:cubicBezTo>
                    <a:pt x="170869" y="207948"/>
                    <a:pt x="173718" y="198884"/>
                    <a:pt x="178880" y="191241"/>
                  </a:cubicBezTo>
                  <a:lnTo>
                    <a:pt x="164461" y="176845"/>
                  </a:lnTo>
                  <a:cubicBezTo>
                    <a:pt x="144347" y="203061"/>
                    <a:pt x="146305" y="240829"/>
                    <a:pt x="170335" y="264734"/>
                  </a:cubicBezTo>
                  <a:cubicBezTo>
                    <a:pt x="182974" y="277441"/>
                    <a:pt x="199795" y="284373"/>
                    <a:pt x="217774" y="284373"/>
                  </a:cubicBezTo>
                  <a:cubicBezTo>
                    <a:pt x="235663" y="284373"/>
                    <a:pt x="252485" y="277441"/>
                    <a:pt x="265123" y="264734"/>
                  </a:cubicBezTo>
                  <a:cubicBezTo>
                    <a:pt x="277850" y="252115"/>
                    <a:pt x="284793" y="235319"/>
                    <a:pt x="284793" y="217457"/>
                  </a:cubicBezTo>
                  <a:cubicBezTo>
                    <a:pt x="284793" y="212480"/>
                    <a:pt x="288798" y="208570"/>
                    <a:pt x="293693" y="208570"/>
                  </a:cubicBezTo>
                  <a:cubicBezTo>
                    <a:pt x="298588" y="208570"/>
                    <a:pt x="302593" y="212480"/>
                    <a:pt x="302593" y="217457"/>
                  </a:cubicBezTo>
                  <a:cubicBezTo>
                    <a:pt x="302593" y="240029"/>
                    <a:pt x="293782" y="261357"/>
                    <a:pt x="277761" y="277353"/>
                  </a:cubicBezTo>
                  <a:cubicBezTo>
                    <a:pt x="261741" y="293349"/>
                    <a:pt x="240380" y="302146"/>
                    <a:pt x="217774" y="302146"/>
                  </a:cubicBezTo>
                  <a:cubicBezTo>
                    <a:pt x="195078" y="302146"/>
                    <a:pt x="173807" y="293349"/>
                    <a:pt x="157786" y="277353"/>
                  </a:cubicBezTo>
                  <a:cubicBezTo>
                    <a:pt x="126813" y="246427"/>
                    <a:pt x="124766" y="197373"/>
                    <a:pt x="151823" y="164137"/>
                  </a:cubicBezTo>
                  <a:lnTo>
                    <a:pt x="137494" y="149830"/>
                  </a:lnTo>
                  <a:cubicBezTo>
                    <a:pt x="111593" y="180577"/>
                    <a:pt x="105274" y="224211"/>
                    <a:pt x="122274" y="261090"/>
                  </a:cubicBezTo>
                  <a:cubicBezTo>
                    <a:pt x="124321" y="265533"/>
                    <a:pt x="122274" y="270865"/>
                    <a:pt x="117823" y="272909"/>
                  </a:cubicBezTo>
                  <a:cubicBezTo>
                    <a:pt x="116666" y="273442"/>
                    <a:pt x="115420" y="273709"/>
                    <a:pt x="114174" y="273709"/>
                  </a:cubicBezTo>
                  <a:cubicBezTo>
                    <a:pt x="110792" y="273709"/>
                    <a:pt x="107588" y="271754"/>
                    <a:pt x="106075" y="268466"/>
                  </a:cubicBezTo>
                  <a:cubicBezTo>
                    <a:pt x="86050" y="224833"/>
                    <a:pt x="93704" y="173202"/>
                    <a:pt x="124855" y="137211"/>
                  </a:cubicBezTo>
                  <a:lnTo>
                    <a:pt x="110614" y="122992"/>
                  </a:lnTo>
                  <a:cubicBezTo>
                    <a:pt x="88275" y="148230"/>
                    <a:pt x="74746" y="181288"/>
                    <a:pt x="74746" y="217457"/>
                  </a:cubicBezTo>
                  <a:cubicBezTo>
                    <a:pt x="74746" y="296192"/>
                    <a:pt x="138918" y="360176"/>
                    <a:pt x="217774" y="360176"/>
                  </a:cubicBezTo>
                  <a:cubicBezTo>
                    <a:pt x="296630" y="360176"/>
                    <a:pt x="360712" y="296192"/>
                    <a:pt x="360712" y="217457"/>
                  </a:cubicBezTo>
                  <a:cubicBezTo>
                    <a:pt x="360712" y="138721"/>
                    <a:pt x="296630" y="74649"/>
                    <a:pt x="217774" y="74649"/>
                  </a:cubicBezTo>
                  <a:close/>
                  <a:moveTo>
                    <a:pt x="217774" y="56876"/>
                  </a:moveTo>
                  <a:cubicBezTo>
                    <a:pt x="306420" y="56876"/>
                    <a:pt x="378512" y="128857"/>
                    <a:pt x="378512" y="217457"/>
                  </a:cubicBezTo>
                  <a:cubicBezTo>
                    <a:pt x="378512" y="305968"/>
                    <a:pt x="306420" y="377949"/>
                    <a:pt x="217774" y="377949"/>
                  </a:cubicBezTo>
                  <a:cubicBezTo>
                    <a:pt x="129038" y="377949"/>
                    <a:pt x="56946" y="305968"/>
                    <a:pt x="56946" y="217457"/>
                  </a:cubicBezTo>
                  <a:cubicBezTo>
                    <a:pt x="56946" y="176312"/>
                    <a:pt x="72521" y="138810"/>
                    <a:pt x="97976" y="110373"/>
                  </a:cubicBezTo>
                  <a:lnTo>
                    <a:pt x="88008" y="100509"/>
                  </a:lnTo>
                  <a:cubicBezTo>
                    <a:pt x="84537" y="97043"/>
                    <a:pt x="84537" y="91356"/>
                    <a:pt x="88008" y="87890"/>
                  </a:cubicBezTo>
                  <a:cubicBezTo>
                    <a:pt x="91479" y="84424"/>
                    <a:pt x="97175" y="84424"/>
                    <a:pt x="100646" y="87890"/>
                  </a:cubicBezTo>
                  <a:lnTo>
                    <a:pt x="110525" y="97843"/>
                  </a:lnTo>
                  <a:cubicBezTo>
                    <a:pt x="139007" y="72427"/>
                    <a:pt x="176566" y="56876"/>
                    <a:pt x="217774" y="56876"/>
                  </a:cubicBezTo>
                  <a:close/>
                  <a:moveTo>
                    <a:pt x="46904" y="17776"/>
                  </a:moveTo>
                  <a:cubicBezTo>
                    <a:pt x="30883" y="17776"/>
                    <a:pt x="17800" y="30842"/>
                    <a:pt x="17800" y="46840"/>
                  </a:cubicBezTo>
                  <a:lnTo>
                    <a:pt x="17800" y="388144"/>
                  </a:lnTo>
                  <a:cubicBezTo>
                    <a:pt x="17800" y="404142"/>
                    <a:pt x="30883" y="417119"/>
                    <a:pt x="46904" y="417119"/>
                  </a:cubicBezTo>
                  <a:lnTo>
                    <a:pt x="559553" y="417119"/>
                  </a:lnTo>
                  <a:cubicBezTo>
                    <a:pt x="575574" y="417119"/>
                    <a:pt x="588568" y="404142"/>
                    <a:pt x="588568" y="388144"/>
                  </a:cubicBezTo>
                  <a:lnTo>
                    <a:pt x="588568" y="46840"/>
                  </a:lnTo>
                  <a:cubicBezTo>
                    <a:pt x="588568" y="30842"/>
                    <a:pt x="575574" y="17776"/>
                    <a:pt x="559553" y="17776"/>
                  </a:cubicBezTo>
                  <a:close/>
                  <a:moveTo>
                    <a:pt x="46904" y="0"/>
                  </a:moveTo>
                  <a:lnTo>
                    <a:pt x="559553" y="0"/>
                  </a:lnTo>
                  <a:cubicBezTo>
                    <a:pt x="585364" y="0"/>
                    <a:pt x="606368" y="20976"/>
                    <a:pt x="606368" y="46840"/>
                  </a:cubicBezTo>
                  <a:lnTo>
                    <a:pt x="606368" y="388144"/>
                  </a:lnTo>
                  <a:cubicBezTo>
                    <a:pt x="606368" y="413919"/>
                    <a:pt x="585364" y="434895"/>
                    <a:pt x="559553" y="434895"/>
                  </a:cubicBezTo>
                  <a:lnTo>
                    <a:pt x="46904" y="434895"/>
                  </a:lnTo>
                  <a:cubicBezTo>
                    <a:pt x="21004" y="434895"/>
                    <a:pt x="0" y="413919"/>
                    <a:pt x="0" y="388144"/>
                  </a:cubicBezTo>
                  <a:lnTo>
                    <a:pt x="0" y="46840"/>
                  </a:lnTo>
                  <a:cubicBezTo>
                    <a:pt x="0" y="20976"/>
                    <a:pt x="21004" y="0"/>
                    <a:pt x="46904"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grpSp>
      <p:grpSp>
        <p:nvGrpSpPr>
          <p:cNvPr id="27" name="ïšḻîḑê"/>
          <p:cNvGrpSpPr/>
          <p:nvPr/>
        </p:nvGrpSpPr>
        <p:grpSpPr>
          <a:xfrm>
            <a:off x="1612892" y="2072340"/>
            <a:ext cx="2770115" cy="2755212"/>
            <a:chOff x="1605441" y="2247284"/>
            <a:chExt cx="2770115" cy="2755212"/>
          </a:xfrm>
        </p:grpSpPr>
        <p:sp>
          <p:nvSpPr>
            <p:cNvPr id="28" name="ïṩľïḍé"/>
            <p:cNvSpPr/>
            <p:nvPr/>
          </p:nvSpPr>
          <p:spPr>
            <a:xfrm>
              <a:off x="1612892" y="2247284"/>
              <a:ext cx="2755212" cy="2755212"/>
            </a:xfrm>
            <a:prstGeom prst="ellipse">
              <a:avLst/>
            </a:prstGeom>
            <a:solidFill>
              <a:schemeClr val="bg1">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600" b="1"/>
            </a:p>
          </p:txBody>
        </p:sp>
        <p:grpSp>
          <p:nvGrpSpPr>
            <p:cNvPr id="29" name="íṥļïdè"/>
            <p:cNvGrpSpPr/>
            <p:nvPr/>
          </p:nvGrpSpPr>
          <p:grpSpPr>
            <a:xfrm>
              <a:off x="1605441" y="3044971"/>
              <a:ext cx="2770115" cy="1229608"/>
              <a:chOff x="7840880" y="3044971"/>
              <a:chExt cx="2770115" cy="1229608"/>
            </a:xfrm>
          </p:grpSpPr>
          <p:sp>
            <p:nvSpPr>
              <p:cNvPr id="30" name="iṧḻîḍê"/>
              <p:cNvSpPr txBox="1"/>
              <p:nvPr/>
            </p:nvSpPr>
            <p:spPr>
              <a:xfrm>
                <a:off x="7840880" y="3044971"/>
                <a:ext cx="2770114" cy="471579"/>
              </a:xfrm>
              <a:prstGeom prst="rect">
                <a:avLst/>
              </a:prstGeom>
              <a:noFill/>
            </p:spPr>
            <p:txBody>
              <a:bodyPr wrap="none" lIns="90000" tIns="46800" rIns="90000" bIns="46800" rtlCol="0" anchor="ctr" anchorCtr="0">
                <a:noAutofit/>
              </a:bodyPr>
              <a:lstStyle/>
              <a:p>
                <a:pPr algn="ctr"/>
                <a:r>
                  <a:rPr lang="zh-CN" altLang="en-US" sz="2800" b="1" dirty="0">
                    <a:solidFill>
                      <a:srgbClr val="FF3B62"/>
                    </a:solidFill>
                  </a:rPr>
                  <a:t>目的和意义</a:t>
                </a:r>
                <a:endParaRPr lang="en-US" altLang="zh-CN" sz="2800" b="1" dirty="0">
                  <a:solidFill>
                    <a:srgbClr val="FF3B62"/>
                  </a:solidFill>
                </a:endParaRPr>
              </a:p>
            </p:txBody>
          </p:sp>
          <p:sp>
            <p:nvSpPr>
              <p:cNvPr id="31" name="îṥļîďè"/>
              <p:cNvSpPr txBox="1"/>
              <p:nvPr/>
            </p:nvSpPr>
            <p:spPr>
              <a:xfrm>
                <a:off x="7840881" y="3516550"/>
                <a:ext cx="2770114" cy="758029"/>
              </a:xfrm>
              <a:prstGeom prst="rect">
                <a:avLst/>
              </a:prstGeom>
              <a:noFill/>
            </p:spPr>
            <p:txBody>
              <a:bodyPr wrap="square" lIns="90000" tIns="46800" rIns="90000" bIns="46800" rtlCol="0">
                <a:normAutofit/>
              </a:bodyPr>
              <a:lstStyle/>
              <a:p>
                <a:pPr algn="ctr">
                  <a:lnSpc>
                    <a:spcPct val="150000"/>
                  </a:lnSpc>
                </a:pPr>
                <a:r>
                  <a:rPr lang="en-US" altLang="zh-CN" sz="800" dirty="0">
                    <a:solidFill>
                      <a:srgbClr val="FF718D"/>
                    </a:solidFill>
                  </a:rPr>
                  <a:t>Supporting text here.</a:t>
                </a:r>
                <a:endParaRPr lang="en-US" altLang="zh-CN" sz="800" dirty="0">
                  <a:solidFill>
                    <a:srgbClr val="FF718D"/>
                  </a:solidFill>
                </a:endParaRPr>
              </a:p>
              <a:p>
                <a:pPr algn="ctr">
                  <a:lnSpc>
                    <a:spcPct val="150000"/>
                  </a:lnSpc>
                </a:pPr>
                <a:r>
                  <a:rPr lang="en-US" altLang="zh-CN" sz="800" dirty="0">
                    <a:solidFill>
                      <a:srgbClr val="FF718D"/>
                    </a:solidFill>
                  </a:rPr>
                  <a:t>When you copy &amp; paste, choose "keep text only" option.</a:t>
                </a:r>
                <a:endParaRPr lang="en-US" altLang="zh-CN" sz="800" dirty="0">
                  <a:solidFill>
                    <a:srgbClr val="FF718D"/>
                  </a:solidFill>
                </a:endParaRPr>
              </a:p>
            </p:txBody>
          </p:sp>
        </p:grpSp>
      </p:grpSp>
      <p:sp>
        <p:nvSpPr>
          <p:cNvPr id="33" name="矩形 32"/>
          <p:cNvSpPr/>
          <p:nvPr/>
        </p:nvSpPr>
        <p:spPr>
          <a:xfrm>
            <a:off x="6600558" y="1546264"/>
            <a:ext cx="3775393" cy="307777"/>
          </a:xfrm>
          <a:prstGeom prst="rect">
            <a:avLst/>
          </a:prstGeom>
        </p:spPr>
        <p:txBody>
          <a:bodyPr wrap="none">
            <a:spAutoFit/>
          </a:bodyPr>
          <a:lstStyle/>
          <a:p>
            <a:r>
              <a:rPr lang="zh-CN" altLang="en-US" sz="1400" dirty="0"/>
              <a:t>活跃女生节节日气氛，丰富学生校园文化生活</a:t>
            </a:r>
            <a:endParaRPr lang="zh-CN" altLang="en-US" sz="1400" dirty="0"/>
          </a:p>
        </p:txBody>
      </p:sp>
      <p:sp>
        <p:nvSpPr>
          <p:cNvPr id="34" name="矩形 33"/>
          <p:cNvSpPr/>
          <p:nvPr/>
        </p:nvSpPr>
        <p:spPr>
          <a:xfrm>
            <a:off x="6558024" y="3939068"/>
            <a:ext cx="4244624" cy="592726"/>
          </a:xfrm>
          <a:prstGeom prst="rect">
            <a:avLst/>
          </a:prstGeom>
        </p:spPr>
        <p:txBody>
          <a:bodyPr wrap="square">
            <a:spAutoFit/>
          </a:bodyPr>
          <a:lstStyle/>
          <a:p>
            <a:pPr>
              <a:lnSpc>
                <a:spcPct val="120000"/>
              </a:lnSpc>
            </a:pPr>
            <a:r>
              <a:rPr lang="zh-CN" altLang="en-US" sz="1400" dirty="0"/>
              <a:t>提高女生的动手能力，积极动手学会织围巾，为自己提升自己的一种能力</a:t>
            </a:r>
            <a:endParaRPr lang="zh-CN" altLang="en-US" sz="1400" dirty="0"/>
          </a:p>
        </p:txBody>
      </p:sp>
      <p:sp>
        <p:nvSpPr>
          <p:cNvPr id="35" name="矩形 34"/>
          <p:cNvSpPr/>
          <p:nvPr/>
        </p:nvSpPr>
        <p:spPr>
          <a:xfrm>
            <a:off x="6555973" y="5206707"/>
            <a:ext cx="4333742" cy="592726"/>
          </a:xfrm>
          <a:prstGeom prst="rect">
            <a:avLst/>
          </a:prstGeom>
        </p:spPr>
        <p:txBody>
          <a:bodyPr wrap="square">
            <a:spAutoFit/>
          </a:bodyPr>
          <a:lstStyle/>
          <a:p>
            <a:pPr>
              <a:lnSpc>
                <a:spcPct val="120000"/>
              </a:lnSpc>
            </a:pPr>
            <a:r>
              <a:rPr lang="zh-CN" altLang="en-US" sz="1400" dirty="0"/>
              <a:t>在这特殊的日子里，帮助女生大胆地向那个特别的人通过这方式表达自己的心情</a:t>
            </a:r>
            <a:endParaRPr lang="zh-CN" altLang="en-US" sz="1400" dirty="0"/>
          </a:p>
        </p:txBody>
      </p:sp>
      <p:sp>
        <p:nvSpPr>
          <p:cNvPr id="11" name="îSļíďe"/>
          <p:cNvSpPr txBox="1"/>
          <p:nvPr/>
        </p:nvSpPr>
        <p:spPr>
          <a:xfrm>
            <a:off x="6558463" y="2675405"/>
            <a:ext cx="4288353" cy="592726"/>
          </a:xfrm>
          <a:prstGeom prst="rect">
            <a:avLst/>
          </a:prstGeom>
        </p:spPr>
        <p:txBody>
          <a:bodyPr wrap="square">
            <a:spAutoFit/>
          </a:bodyPr>
          <a:lstStyle>
            <a:defPPr>
              <a:defRPr lang="zh-CN"/>
            </a:defPPr>
            <a:lvl1pPr>
              <a:defRPr sz="1600"/>
            </a:lvl1pPr>
          </a:lstStyle>
          <a:p>
            <a:pPr>
              <a:lnSpc>
                <a:spcPct val="120000"/>
              </a:lnSpc>
            </a:pPr>
            <a:r>
              <a:rPr lang="zh-CN" altLang="en-US" sz="1400" dirty="0"/>
              <a:t>引导广大女生更多的关注自身的道德修养,文化内涵,心理健康,独立意识等综合素质的提升</a:t>
            </a:r>
            <a:endParaRPr lang="en-US" altLang="zh-CN" sz="1400" dirty="0"/>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6" presetClass="entr" presetSubtype="16" fill="hold" nodeType="withEffect">
                                  <p:stCondLst>
                                    <p:cond delay="1000"/>
                                  </p:stCondLst>
                                  <p:childTnLst>
                                    <p:set>
                                      <p:cBhvr>
                                        <p:cTn id="9" dur="1" fill="hold">
                                          <p:stCondLst>
                                            <p:cond delay="0"/>
                                          </p:stCondLst>
                                        </p:cTn>
                                        <p:tgtEl>
                                          <p:spTgt spid="27"/>
                                        </p:tgtEl>
                                        <p:attrNameLst>
                                          <p:attrName>style.visibility</p:attrName>
                                        </p:attrNameLst>
                                      </p:cBhvr>
                                      <p:to>
                                        <p:strVal val="visible"/>
                                      </p:to>
                                    </p:set>
                                    <p:animEffect transition="in" filter="circle(in)">
                                      <p:cBhvr>
                                        <p:cTn id="10" dur="2000"/>
                                        <p:tgtEl>
                                          <p:spTgt spid="27"/>
                                        </p:tgtEl>
                                      </p:cBhvr>
                                    </p:animEffect>
                                  </p:childTnLst>
                                </p:cTn>
                              </p:par>
                            </p:childTnLst>
                          </p:cTn>
                        </p:par>
                        <p:par>
                          <p:cTn id="11" fill="hold">
                            <p:stCondLst>
                              <p:cond delay="2000"/>
                            </p:stCondLst>
                            <p:childTnLst>
                              <p:par>
                                <p:cTn id="12" presetID="22" presetClass="entr" presetSubtype="4"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par>
                                <p:cTn id="24" presetID="53" presetClass="entr" presetSubtype="16"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p:cTn id="26" dur="500" fill="hold"/>
                                        <p:tgtEl>
                                          <p:spTgt spid="39"/>
                                        </p:tgtEl>
                                        <p:attrNameLst>
                                          <p:attrName>ppt_w</p:attrName>
                                        </p:attrNameLst>
                                      </p:cBhvr>
                                      <p:tavLst>
                                        <p:tav tm="0">
                                          <p:val>
                                            <p:fltVal val="0"/>
                                          </p:val>
                                        </p:tav>
                                        <p:tav tm="100000">
                                          <p:val>
                                            <p:strVal val="#ppt_w"/>
                                          </p:val>
                                        </p:tav>
                                      </p:tavLst>
                                    </p:anim>
                                    <p:anim calcmode="lin" valueType="num">
                                      <p:cBhvr>
                                        <p:cTn id="27" dur="500" fill="hold"/>
                                        <p:tgtEl>
                                          <p:spTgt spid="39"/>
                                        </p:tgtEl>
                                        <p:attrNameLst>
                                          <p:attrName>ppt_h</p:attrName>
                                        </p:attrNameLst>
                                      </p:cBhvr>
                                      <p:tavLst>
                                        <p:tav tm="0">
                                          <p:val>
                                            <p:fltVal val="0"/>
                                          </p:val>
                                        </p:tav>
                                        <p:tav tm="100000">
                                          <p:val>
                                            <p:strVal val="#ppt_h"/>
                                          </p:val>
                                        </p:tav>
                                      </p:tavLst>
                                    </p:anim>
                                    <p:animEffect transition="in" filter="fade">
                                      <p:cBhvr>
                                        <p:cTn id="28" dur="500"/>
                                        <p:tgtEl>
                                          <p:spTgt spid="39"/>
                                        </p:tgtEl>
                                      </p:cBhvr>
                                    </p:animEffect>
                                  </p:childTnLst>
                                </p:cTn>
                              </p:par>
                              <p:par>
                                <p:cTn id="29" presetID="53" presetClass="entr" presetSubtype="16" fill="hold" nodeType="withEffect">
                                  <p:stCondLst>
                                    <p:cond delay="10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childTnLst>
                                </p:cTn>
                              </p:par>
                              <p:par>
                                <p:cTn id="34" presetID="53" presetClass="entr" presetSubtype="16" fill="hold" nodeType="withEffect">
                                  <p:stCondLst>
                                    <p:cond delay="200"/>
                                  </p:stCondLst>
                                  <p:childTnLst>
                                    <p:set>
                                      <p:cBhvr>
                                        <p:cTn id="35" dur="1" fill="hold">
                                          <p:stCondLst>
                                            <p:cond delay="0"/>
                                          </p:stCondLst>
                                        </p:cTn>
                                        <p:tgtEl>
                                          <p:spTgt spid="37"/>
                                        </p:tgtEl>
                                        <p:attrNameLst>
                                          <p:attrName>style.visibility</p:attrName>
                                        </p:attrNameLst>
                                      </p:cBhvr>
                                      <p:to>
                                        <p:strVal val="visible"/>
                                      </p:to>
                                    </p:set>
                                    <p:anim calcmode="lin" valueType="num">
                                      <p:cBhvr>
                                        <p:cTn id="36" dur="500" fill="hold"/>
                                        <p:tgtEl>
                                          <p:spTgt spid="37"/>
                                        </p:tgtEl>
                                        <p:attrNameLst>
                                          <p:attrName>ppt_w</p:attrName>
                                        </p:attrNameLst>
                                      </p:cBhvr>
                                      <p:tavLst>
                                        <p:tav tm="0">
                                          <p:val>
                                            <p:fltVal val="0"/>
                                          </p:val>
                                        </p:tav>
                                        <p:tav tm="100000">
                                          <p:val>
                                            <p:strVal val="#ppt_w"/>
                                          </p:val>
                                        </p:tav>
                                      </p:tavLst>
                                    </p:anim>
                                    <p:anim calcmode="lin" valueType="num">
                                      <p:cBhvr>
                                        <p:cTn id="37" dur="500" fill="hold"/>
                                        <p:tgtEl>
                                          <p:spTgt spid="37"/>
                                        </p:tgtEl>
                                        <p:attrNameLst>
                                          <p:attrName>ppt_h</p:attrName>
                                        </p:attrNameLst>
                                      </p:cBhvr>
                                      <p:tavLst>
                                        <p:tav tm="0">
                                          <p:val>
                                            <p:fltVal val="0"/>
                                          </p:val>
                                        </p:tav>
                                        <p:tav tm="100000">
                                          <p:val>
                                            <p:strVal val="#ppt_h"/>
                                          </p:val>
                                        </p:tav>
                                      </p:tavLst>
                                    </p:anim>
                                    <p:animEffect transition="in" filter="fade">
                                      <p:cBhvr>
                                        <p:cTn id="38" dur="500"/>
                                        <p:tgtEl>
                                          <p:spTgt spid="37"/>
                                        </p:tgtEl>
                                      </p:cBhvr>
                                    </p:animEffect>
                                  </p:childTnLst>
                                </p:cTn>
                              </p:par>
                              <p:par>
                                <p:cTn id="39" presetID="53" presetClass="entr" presetSubtype="16" fill="hold" nodeType="withEffect">
                                  <p:stCondLst>
                                    <p:cond delay="300"/>
                                  </p:stCondLst>
                                  <p:childTnLst>
                                    <p:set>
                                      <p:cBhvr>
                                        <p:cTn id="40" dur="1" fill="hold">
                                          <p:stCondLst>
                                            <p:cond delay="0"/>
                                          </p:stCondLst>
                                        </p:cTn>
                                        <p:tgtEl>
                                          <p:spTgt spid="36"/>
                                        </p:tgtEl>
                                        <p:attrNameLst>
                                          <p:attrName>style.visibility</p:attrName>
                                        </p:attrNameLst>
                                      </p:cBhvr>
                                      <p:to>
                                        <p:strVal val="visible"/>
                                      </p:to>
                                    </p:set>
                                    <p:anim calcmode="lin" valueType="num">
                                      <p:cBhvr>
                                        <p:cTn id="41" dur="500" fill="hold"/>
                                        <p:tgtEl>
                                          <p:spTgt spid="36"/>
                                        </p:tgtEl>
                                        <p:attrNameLst>
                                          <p:attrName>ppt_w</p:attrName>
                                        </p:attrNameLst>
                                      </p:cBhvr>
                                      <p:tavLst>
                                        <p:tav tm="0">
                                          <p:val>
                                            <p:fltVal val="0"/>
                                          </p:val>
                                        </p:tav>
                                        <p:tav tm="100000">
                                          <p:val>
                                            <p:strVal val="#ppt_w"/>
                                          </p:val>
                                        </p:tav>
                                      </p:tavLst>
                                    </p:anim>
                                    <p:anim calcmode="lin" valueType="num">
                                      <p:cBhvr>
                                        <p:cTn id="42" dur="500" fill="hold"/>
                                        <p:tgtEl>
                                          <p:spTgt spid="36"/>
                                        </p:tgtEl>
                                        <p:attrNameLst>
                                          <p:attrName>ppt_h</p:attrName>
                                        </p:attrNameLst>
                                      </p:cBhvr>
                                      <p:tavLst>
                                        <p:tav tm="0">
                                          <p:val>
                                            <p:fltVal val="0"/>
                                          </p:val>
                                        </p:tav>
                                        <p:tav tm="100000">
                                          <p:val>
                                            <p:strVal val="#ppt_h"/>
                                          </p:val>
                                        </p:tav>
                                      </p:tavLst>
                                    </p:anim>
                                    <p:animEffect transition="in" filter="fade">
                                      <p:cBhvr>
                                        <p:cTn id="43" dur="500"/>
                                        <p:tgtEl>
                                          <p:spTgt spid="36"/>
                                        </p:tgtEl>
                                      </p:cBhvr>
                                    </p:animEffect>
                                  </p:childTnLst>
                                </p:cTn>
                              </p:par>
                            </p:childTnLst>
                          </p:cTn>
                        </p:par>
                        <p:par>
                          <p:cTn id="44" fill="hold">
                            <p:stCondLst>
                              <p:cond delay="2500"/>
                            </p:stCondLst>
                            <p:childTnLst>
                              <p:par>
                                <p:cTn id="45" presetID="2" presetClass="entr" presetSubtype="4" decel="5000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1000" fill="hold"/>
                                        <p:tgtEl>
                                          <p:spTgt spid="33"/>
                                        </p:tgtEl>
                                        <p:attrNameLst>
                                          <p:attrName>ppt_x</p:attrName>
                                        </p:attrNameLst>
                                      </p:cBhvr>
                                      <p:tavLst>
                                        <p:tav tm="0">
                                          <p:val>
                                            <p:strVal val="#ppt_x"/>
                                          </p:val>
                                        </p:tav>
                                        <p:tav tm="100000">
                                          <p:val>
                                            <p:strVal val="#ppt_x"/>
                                          </p:val>
                                        </p:tav>
                                      </p:tavLst>
                                    </p:anim>
                                    <p:anim calcmode="lin" valueType="num">
                                      <p:cBhvr additive="base">
                                        <p:cTn id="48" dur="1000" fill="hold"/>
                                        <p:tgtEl>
                                          <p:spTgt spid="33"/>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2" presetClass="entr" presetSubtype="4" decel="50000"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1000" fill="hold"/>
                                        <p:tgtEl>
                                          <p:spTgt spid="11"/>
                                        </p:tgtEl>
                                        <p:attrNameLst>
                                          <p:attrName>ppt_x</p:attrName>
                                        </p:attrNameLst>
                                      </p:cBhvr>
                                      <p:tavLst>
                                        <p:tav tm="0">
                                          <p:val>
                                            <p:strVal val="#ppt_x"/>
                                          </p:val>
                                        </p:tav>
                                        <p:tav tm="100000">
                                          <p:val>
                                            <p:strVal val="#ppt_x"/>
                                          </p:val>
                                        </p:tav>
                                      </p:tavLst>
                                    </p:anim>
                                    <p:anim calcmode="lin" valueType="num">
                                      <p:cBhvr additive="base">
                                        <p:cTn id="53" dur="1000" fill="hold"/>
                                        <p:tgtEl>
                                          <p:spTgt spid="11"/>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decel="50000"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1000" fill="hold"/>
                                        <p:tgtEl>
                                          <p:spTgt spid="34"/>
                                        </p:tgtEl>
                                        <p:attrNameLst>
                                          <p:attrName>ppt_x</p:attrName>
                                        </p:attrNameLst>
                                      </p:cBhvr>
                                      <p:tavLst>
                                        <p:tav tm="0">
                                          <p:val>
                                            <p:strVal val="#ppt_x"/>
                                          </p:val>
                                        </p:tav>
                                        <p:tav tm="100000">
                                          <p:val>
                                            <p:strVal val="#ppt_x"/>
                                          </p:val>
                                        </p:tav>
                                      </p:tavLst>
                                    </p:anim>
                                    <p:anim calcmode="lin" valueType="num">
                                      <p:cBhvr additive="base">
                                        <p:cTn id="58" dur="1000" fill="hold"/>
                                        <p:tgtEl>
                                          <p:spTgt spid="34"/>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decel="50000"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1000" fill="hold"/>
                                        <p:tgtEl>
                                          <p:spTgt spid="35"/>
                                        </p:tgtEl>
                                        <p:attrNameLst>
                                          <p:attrName>ppt_x</p:attrName>
                                        </p:attrNameLst>
                                      </p:cBhvr>
                                      <p:tavLst>
                                        <p:tav tm="0">
                                          <p:val>
                                            <p:strVal val="#ppt_x"/>
                                          </p:val>
                                        </p:tav>
                                        <p:tav tm="100000">
                                          <p:val>
                                            <p:strVal val="#ppt_x"/>
                                          </p:val>
                                        </p:tav>
                                      </p:tavLst>
                                    </p:anim>
                                    <p:anim calcmode="lin" valueType="num">
                                      <p:cBhvr additive="base">
                                        <p:cTn id="63" dur="10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4" grpId="0" animBg="1"/>
      <p:bldP spid="18" grpId="0" animBg="1"/>
      <p:bldP spid="33" grpId="0"/>
      <p:bldP spid="34" grpId="0"/>
      <p:bldP spid="35"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4699" y="146485"/>
            <a:ext cx="2339102" cy="523220"/>
          </a:xfrm>
          <a:prstGeom prst="rect">
            <a:avLst/>
          </a:prstGeom>
        </p:spPr>
        <p:txBody>
          <a:bodyPr wrap="none">
            <a:spAutoFit/>
          </a:bodyPr>
          <a:lstStyle/>
          <a:p>
            <a:r>
              <a:rPr lang="zh-CN" altLang="en-US" sz="2800" dirty="0">
                <a:solidFill>
                  <a:schemeClr val="tx1">
                    <a:lumMod val="75000"/>
                    <a:lumOff val="25000"/>
                  </a:schemeClr>
                </a:solidFill>
                <a:latin typeface="Source Han Sans CN Normal" charset="-122"/>
                <a:ea typeface="Source Han Sans CN Normal" charset="-122"/>
                <a:cs typeface="Source Han Sans CN Normal" charset="-122"/>
              </a:rPr>
              <a:t>活动目的意义</a:t>
            </a:r>
            <a:endParaRPr lang="zh-CN" altLang="en-US" sz="2800" dirty="0">
              <a:solidFill>
                <a:schemeClr val="tx1">
                  <a:lumMod val="75000"/>
                  <a:lumOff val="25000"/>
                </a:schemeClr>
              </a:solidFill>
              <a:latin typeface="Source Han Sans CN Normal" charset="-122"/>
              <a:ea typeface="Source Han Sans CN Normal" charset="-122"/>
              <a:cs typeface="Source Han Sans CN Normal" charset="-122"/>
            </a:endParaRPr>
          </a:p>
        </p:txBody>
      </p:sp>
      <p:sp>
        <p:nvSpPr>
          <p:cNvPr id="3" name="文本框 2"/>
          <p:cNvSpPr txBox="1"/>
          <p:nvPr/>
        </p:nvSpPr>
        <p:spPr>
          <a:xfrm>
            <a:off x="584699" y="597135"/>
            <a:ext cx="2411056" cy="307777"/>
          </a:xfrm>
          <a:prstGeom prst="rect">
            <a:avLst/>
          </a:prstGeom>
          <a:noFill/>
        </p:spPr>
        <p:txBody>
          <a:bodyPr wrap="square" rtlCol="0">
            <a:spAutoFit/>
          </a:bodyPr>
          <a:lstStyle/>
          <a:p>
            <a:pPr algn="dist"/>
            <a:r>
              <a:rPr kumimoji="1" lang="en-US" altLang="zh-CN" sz="1400" dirty="0">
                <a:solidFill>
                  <a:schemeClr val="tx1">
                    <a:lumMod val="65000"/>
                    <a:lumOff val="35000"/>
                  </a:schemeClr>
                </a:solidFill>
                <a:latin typeface="Avenir Next" charset="0"/>
                <a:ea typeface="Avenir Next" charset="0"/>
                <a:cs typeface="Avenir Next" charset="0"/>
              </a:rPr>
              <a:t>Happy</a:t>
            </a:r>
            <a:r>
              <a:rPr kumimoji="1" lang="zh-CN" altLang="en-US" sz="1400" dirty="0">
                <a:solidFill>
                  <a:schemeClr val="tx1">
                    <a:lumMod val="65000"/>
                    <a:lumOff val="35000"/>
                  </a:schemeClr>
                </a:solidFill>
                <a:latin typeface="Avenir Next" charset="0"/>
                <a:ea typeface="Avenir Next" charset="0"/>
                <a:cs typeface="Avenir Next" charset="0"/>
              </a:rPr>
              <a:t> </a:t>
            </a:r>
            <a:r>
              <a:rPr kumimoji="1" lang="en-US" altLang="zh-CN" sz="1400" dirty="0" err="1">
                <a:solidFill>
                  <a:schemeClr val="tx1">
                    <a:lumMod val="65000"/>
                    <a:lumOff val="35000"/>
                  </a:schemeClr>
                </a:solidFill>
                <a:latin typeface="Avenir Next" charset="0"/>
                <a:ea typeface="Avenir Next" charset="0"/>
                <a:cs typeface="Avenir Next" charset="0"/>
              </a:rPr>
              <a:t>gril’s</a:t>
            </a:r>
            <a:r>
              <a:rPr kumimoji="1" lang="en-US" altLang="zh-CN" sz="1400" dirty="0">
                <a:solidFill>
                  <a:schemeClr val="tx1">
                    <a:lumMod val="65000"/>
                    <a:lumOff val="35000"/>
                  </a:schemeClr>
                </a:solidFill>
                <a:latin typeface="Avenir Next" charset="0"/>
                <a:ea typeface="Avenir Next" charset="0"/>
                <a:cs typeface="Avenir Next" charset="0"/>
              </a:rPr>
              <a:t> day</a:t>
            </a:r>
            <a:endParaRPr kumimoji="1" lang="zh-CN" altLang="en-US" sz="1400" dirty="0">
              <a:solidFill>
                <a:schemeClr val="tx1">
                  <a:lumMod val="65000"/>
                  <a:lumOff val="35000"/>
                </a:schemeClr>
              </a:solidFill>
              <a:latin typeface="Avenir Next" charset="0"/>
              <a:ea typeface="Avenir Next" charset="0"/>
              <a:cs typeface="Avenir Next" charset="0"/>
            </a:endParaRPr>
          </a:p>
        </p:txBody>
      </p:sp>
      <p:pic>
        <p:nvPicPr>
          <p:cNvPr id="4" name="图片 3"/>
          <p:cNvPicPr>
            <a:picLocks noChangeAspect="1"/>
          </p:cNvPicPr>
          <p:nvPr/>
        </p:nvPicPr>
        <p:blipFill rotWithShape="1">
          <a:blip r:embed="rId1"/>
          <a:srcRect/>
          <a:stretch>
            <a:fillRect/>
          </a:stretch>
        </p:blipFill>
        <p:spPr>
          <a:xfrm>
            <a:off x="1001485" y="1614713"/>
            <a:ext cx="4761970" cy="2623457"/>
          </a:xfrm>
          <a:prstGeom prst="rect">
            <a:avLst/>
          </a:prstGeom>
          <a:effectLst>
            <a:outerShdw blurRad="139700" sx="102000" sy="102000" algn="ctr" rotWithShape="0">
              <a:prstClr val="black">
                <a:alpha val="19000"/>
              </a:prstClr>
            </a:outerShdw>
          </a:effectLst>
        </p:spPr>
      </p:pic>
      <p:pic>
        <p:nvPicPr>
          <p:cNvPr id="5" name="图片 4"/>
          <p:cNvPicPr>
            <a:picLocks noChangeAspect="1"/>
          </p:cNvPicPr>
          <p:nvPr/>
        </p:nvPicPr>
        <p:blipFill rotWithShape="1">
          <a:blip r:embed="rId2"/>
          <a:srcRect/>
          <a:stretch>
            <a:fillRect/>
          </a:stretch>
        </p:blipFill>
        <p:spPr>
          <a:xfrm>
            <a:off x="6096000" y="1614713"/>
            <a:ext cx="5186053" cy="2623457"/>
          </a:xfrm>
          <a:prstGeom prst="rect">
            <a:avLst/>
          </a:prstGeom>
          <a:effectLst>
            <a:outerShdw blurRad="139700" sx="102000" sy="102000" algn="ctr" rotWithShape="0">
              <a:prstClr val="black">
                <a:alpha val="19000"/>
              </a:prstClr>
            </a:outerShdw>
          </a:effectLst>
        </p:spPr>
      </p:pic>
      <p:sp>
        <p:nvSpPr>
          <p:cNvPr id="39" name="Rectangle 113"/>
          <p:cNvSpPr>
            <a:spLocks noChangeArrowheads="1"/>
          </p:cNvSpPr>
          <p:nvPr/>
        </p:nvSpPr>
        <p:spPr bwMode="auto">
          <a:xfrm>
            <a:off x="836969" y="4476596"/>
            <a:ext cx="2010732" cy="473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7530" eaLnBrk="0" fontAlgn="base" hangingPunct="0">
              <a:spcBef>
                <a:spcPct val="0"/>
              </a:spcBef>
              <a:spcAft>
                <a:spcPct val="0"/>
              </a:spcAft>
              <a:defRPr sz="3600">
                <a:solidFill>
                  <a:schemeClr val="tx1"/>
                </a:solidFill>
                <a:latin typeface="Lato Light" charset="0"/>
              </a:defRPr>
            </a:lvl6pPr>
            <a:lvl7pPr marL="2971800" indent="-228600" defTabSz="1827530" eaLnBrk="0" fontAlgn="base" hangingPunct="0">
              <a:spcBef>
                <a:spcPct val="0"/>
              </a:spcBef>
              <a:spcAft>
                <a:spcPct val="0"/>
              </a:spcAft>
              <a:defRPr sz="3600">
                <a:solidFill>
                  <a:schemeClr val="tx1"/>
                </a:solidFill>
                <a:latin typeface="Lato Light" charset="0"/>
              </a:defRPr>
            </a:lvl7pPr>
            <a:lvl8pPr marL="3429000" indent="-228600" defTabSz="1827530" eaLnBrk="0" fontAlgn="base" hangingPunct="0">
              <a:spcBef>
                <a:spcPct val="0"/>
              </a:spcBef>
              <a:spcAft>
                <a:spcPct val="0"/>
              </a:spcAft>
              <a:defRPr sz="3600">
                <a:solidFill>
                  <a:schemeClr val="tx1"/>
                </a:solidFill>
                <a:latin typeface="Lato Light" charset="0"/>
              </a:defRPr>
            </a:lvl8pPr>
            <a:lvl9pPr marL="3886200" indent="-228600" defTabSz="1827530" eaLnBrk="0" fontAlgn="base" hangingPunct="0">
              <a:spcBef>
                <a:spcPct val="0"/>
              </a:spcBef>
              <a:spcAft>
                <a:spcPct val="0"/>
              </a:spcAft>
              <a:defRPr sz="3600">
                <a:solidFill>
                  <a:schemeClr val="tx1"/>
                </a:solidFill>
                <a:latin typeface="Lato Light" charset="0"/>
              </a:defRPr>
            </a:lvl9pPr>
          </a:lstStyle>
          <a:p>
            <a:pPr eaLnBrk="1" hangingPunct="1">
              <a:lnSpc>
                <a:spcPct val="130000"/>
              </a:lnSpc>
            </a:pPr>
            <a:r>
              <a:rPr lang="zh-CN" altLang="en-US" sz="1600" dirty="0">
                <a:solidFill>
                  <a:schemeClr val="tx1">
                    <a:lumMod val="75000"/>
                    <a:lumOff val="25000"/>
                  </a:schemeClr>
                </a:solidFill>
                <a:latin typeface="Arial" panose="020B0604020202020204" pitchFamily="34" charset="0"/>
                <a:ea typeface="微软雅黑" panose="020B0503020204020204" pitchFamily="34" charset="-122"/>
                <a:cs typeface="Roboto Regular" charset="0"/>
                <a:sym typeface="Arial" panose="020B0604020202020204" pitchFamily="34" charset="0"/>
              </a:rPr>
              <a:t>单击您的输入文本</a:t>
            </a:r>
            <a:endParaRPr lang="en-US" altLang="zh-CN" sz="1600" dirty="0">
              <a:solidFill>
                <a:schemeClr val="tx1">
                  <a:lumMod val="75000"/>
                  <a:lumOff val="25000"/>
                </a:schemeClr>
              </a:solidFill>
              <a:latin typeface="Arial" panose="020B0604020202020204" pitchFamily="34" charset="0"/>
              <a:ea typeface="微软雅黑" panose="020B0503020204020204" pitchFamily="34" charset="-122"/>
              <a:cs typeface="Roboto Regular" charset="0"/>
              <a:sym typeface="Arial" panose="020B0604020202020204" pitchFamily="34" charset="0"/>
            </a:endParaRPr>
          </a:p>
        </p:txBody>
      </p:sp>
      <p:sp>
        <p:nvSpPr>
          <p:cNvPr id="40" name="is1ide-文本框 18"/>
          <p:cNvSpPr txBox="1"/>
          <p:nvPr/>
        </p:nvSpPr>
        <p:spPr>
          <a:xfrm>
            <a:off x="933950" y="4929633"/>
            <a:ext cx="4565433" cy="1233234"/>
          </a:xfrm>
          <a:prstGeom prst="rect">
            <a:avLst/>
          </a:prstGeom>
          <a:noFill/>
        </p:spPr>
        <p:txBody>
          <a:bodyPr wrap="square">
            <a:noAutofit/>
          </a:bodyPr>
          <a:lstStyle/>
          <a:p>
            <a:pPr>
              <a:lnSpc>
                <a:spcPct val="120000"/>
              </a:lnSpc>
            </a:pPr>
            <a:r>
              <a:rPr lang="en-US" altLang="zh-CN" sz="1100" dirty="0">
                <a:solidFill>
                  <a:schemeClr val="tx1">
                    <a:lumMod val="65000"/>
                    <a:lumOff val="35000"/>
                  </a:schemeClr>
                </a:solidFill>
                <a:latin typeface="华文细黑" panose="02010600040101010101" pitchFamily="2" charset="-122"/>
                <a:ea typeface="华文细黑" panose="02010600040101010101" pitchFamily="2" charset="-122"/>
              </a:rPr>
              <a:t>This PPT template for the rice husk designer pencil demo works, focusing on the production of high-end design templates, I hope to help your </a:t>
            </a:r>
            <a:r>
              <a:rPr lang="en-US" altLang="zh-CN" sz="1100" dirty="0" err="1">
                <a:solidFill>
                  <a:schemeClr val="tx1">
                    <a:lumMod val="65000"/>
                    <a:lumOff val="35000"/>
                  </a:schemeClr>
                </a:solidFill>
                <a:latin typeface="华文细黑" panose="02010600040101010101" pitchFamily="2" charset="-122"/>
                <a:ea typeface="华文细黑" panose="02010600040101010101" pitchFamily="2" charset="-122"/>
              </a:rPr>
              <a:t>demonstrationThis</a:t>
            </a:r>
            <a:r>
              <a:rPr lang="en-US" altLang="zh-CN" sz="1100" dirty="0">
                <a:solidFill>
                  <a:schemeClr val="tx1">
                    <a:lumMod val="65000"/>
                    <a:lumOff val="35000"/>
                  </a:schemeClr>
                </a:solidFill>
                <a:latin typeface="华文细黑" panose="02010600040101010101" pitchFamily="2" charset="-122"/>
                <a:ea typeface="华文细黑" panose="02010600040101010101" pitchFamily="2" charset="-122"/>
              </a:rPr>
              <a:t> PPT template for the rice husk designer</a:t>
            </a:r>
            <a:r>
              <a:rPr lang="zh-CN" altLang="en-US" sz="1100" dirty="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1100" dirty="0">
                <a:solidFill>
                  <a:schemeClr val="tx1">
                    <a:lumMod val="65000"/>
                    <a:lumOff val="35000"/>
                  </a:schemeClr>
                </a:solidFill>
                <a:latin typeface="华文细黑" panose="02010600040101010101" pitchFamily="2" charset="-122"/>
                <a:ea typeface="华文细黑" panose="02010600040101010101" pitchFamily="2" charset="-122"/>
              </a:rPr>
              <a:t>This PPT template </a:t>
            </a:r>
            <a:endParaRPr lang="zh-CN" altLang="en-US" sz="1100" dirty="0">
              <a:solidFill>
                <a:schemeClr val="tx1">
                  <a:lumMod val="65000"/>
                  <a:lumOff val="35000"/>
                </a:schemeClr>
              </a:solidFill>
              <a:latin typeface="华文细黑" panose="02010600040101010101" pitchFamily="2" charset="-122"/>
              <a:ea typeface="华文细黑" panose="02010600040101010101" pitchFamily="2" charset="-122"/>
            </a:endParaRPr>
          </a:p>
        </p:txBody>
      </p:sp>
      <p:sp>
        <p:nvSpPr>
          <p:cNvPr id="41" name="Rectangle 113"/>
          <p:cNvSpPr>
            <a:spLocks noChangeArrowheads="1"/>
          </p:cNvSpPr>
          <p:nvPr/>
        </p:nvSpPr>
        <p:spPr bwMode="auto">
          <a:xfrm>
            <a:off x="5926214" y="4476596"/>
            <a:ext cx="2010732" cy="473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7530" eaLnBrk="0" fontAlgn="base" hangingPunct="0">
              <a:spcBef>
                <a:spcPct val="0"/>
              </a:spcBef>
              <a:spcAft>
                <a:spcPct val="0"/>
              </a:spcAft>
              <a:defRPr sz="3600">
                <a:solidFill>
                  <a:schemeClr val="tx1"/>
                </a:solidFill>
                <a:latin typeface="Lato Light" charset="0"/>
              </a:defRPr>
            </a:lvl6pPr>
            <a:lvl7pPr marL="2971800" indent="-228600" defTabSz="1827530" eaLnBrk="0" fontAlgn="base" hangingPunct="0">
              <a:spcBef>
                <a:spcPct val="0"/>
              </a:spcBef>
              <a:spcAft>
                <a:spcPct val="0"/>
              </a:spcAft>
              <a:defRPr sz="3600">
                <a:solidFill>
                  <a:schemeClr val="tx1"/>
                </a:solidFill>
                <a:latin typeface="Lato Light" charset="0"/>
              </a:defRPr>
            </a:lvl7pPr>
            <a:lvl8pPr marL="3429000" indent="-228600" defTabSz="1827530" eaLnBrk="0" fontAlgn="base" hangingPunct="0">
              <a:spcBef>
                <a:spcPct val="0"/>
              </a:spcBef>
              <a:spcAft>
                <a:spcPct val="0"/>
              </a:spcAft>
              <a:defRPr sz="3600">
                <a:solidFill>
                  <a:schemeClr val="tx1"/>
                </a:solidFill>
                <a:latin typeface="Lato Light" charset="0"/>
              </a:defRPr>
            </a:lvl8pPr>
            <a:lvl9pPr marL="3886200" indent="-228600" defTabSz="1827530" eaLnBrk="0" fontAlgn="base" hangingPunct="0">
              <a:spcBef>
                <a:spcPct val="0"/>
              </a:spcBef>
              <a:spcAft>
                <a:spcPct val="0"/>
              </a:spcAft>
              <a:defRPr sz="3600">
                <a:solidFill>
                  <a:schemeClr val="tx1"/>
                </a:solidFill>
                <a:latin typeface="Lato Light" charset="0"/>
              </a:defRPr>
            </a:lvl9pPr>
          </a:lstStyle>
          <a:p>
            <a:pPr>
              <a:lnSpc>
                <a:spcPct val="130000"/>
              </a:lnSpc>
            </a:pPr>
            <a:r>
              <a:rPr lang="zh-CN" altLang="en-US" sz="1600" dirty="0">
                <a:solidFill>
                  <a:schemeClr val="tx1">
                    <a:lumMod val="75000"/>
                    <a:lumOff val="25000"/>
                  </a:schemeClr>
                </a:solidFill>
                <a:latin typeface="Arial" panose="020B0604020202020204" pitchFamily="34" charset="0"/>
                <a:ea typeface="微软雅黑" panose="020B0503020204020204" pitchFamily="34" charset="-122"/>
                <a:cs typeface="Roboto Regular" charset="0"/>
                <a:sym typeface="Arial" panose="020B0604020202020204" pitchFamily="34" charset="0"/>
              </a:rPr>
              <a:t>单击您的输入文本</a:t>
            </a:r>
            <a:endParaRPr lang="en-US" altLang="zh-CN" sz="1600" dirty="0">
              <a:solidFill>
                <a:schemeClr val="tx1">
                  <a:lumMod val="75000"/>
                  <a:lumOff val="25000"/>
                </a:schemeClr>
              </a:solidFill>
              <a:latin typeface="Arial" panose="020B0604020202020204" pitchFamily="34" charset="0"/>
              <a:ea typeface="微软雅黑" panose="020B0503020204020204" pitchFamily="34" charset="-122"/>
              <a:cs typeface="Roboto Regular" charset="0"/>
              <a:sym typeface="Arial" panose="020B0604020202020204" pitchFamily="34" charset="0"/>
            </a:endParaRPr>
          </a:p>
        </p:txBody>
      </p:sp>
      <p:sp>
        <p:nvSpPr>
          <p:cNvPr id="42" name="is1ide-文本框 18"/>
          <p:cNvSpPr txBox="1"/>
          <p:nvPr/>
        </p:nvSpPr>
        <p:spPr>
          <a:xfrm>
            <a:off x="6023195" y="4929633"/>
            <a:ext cx="4565433" cy="1233234"/>
          </a:xfrm>
          <a:prstGeom prst="rect">
            <a:avLst/>
          </a:prstGeom>
          <a:noFill/>
        </p:spPr>
        <p:txBody>
          <a:bodyPr wrap="square">
            <a:noAutofit/>
          </a:bodyPr>
          <a:lstStyle/>
          <a:p>
            <a:pPr>
              <a:lnSpc>
                <a:spcPct val="120000"/>
              </a:lnSpc>
            </a:pPr>
            <a:r>
              <a:rPr lang="en-US" altLang="zh-CN" sz="1100" dirty="0">
                <a:solidFill>
                  <a:schemeClr val="tx1">
                    <a:lumMod val="65000"/>
                    <a:lumOff val="35000"/>
                  </a:schemeClr>
                </a:solidFill>
                <a:latin typeface="华文细黑" panose="02010600040101010101" pitchFamily="2" charset="-122"/>
                <a:ea typeface="华文细黑" panose="02010600040101010101" pitchFamily="2" charset="-122"/>
              </a:rPr>
              <a:t>This PPT template for the rice husk designer pencil demo works, focusing on the production of high-end design templates, I hope to help your </a:t>
            </a:r>
            <a:r>
              <a:rPr lang="en-US" altLang="zh-CN" sz="1100" dirty="0" err="1">
                <a:solidFill>
                  <a:schemeClr val="tx1">
                    <a:lumMod val="65000"/>
                    <a:lumOff val="35000"/>
                  </a:schemeClr>
                </a:solidFill>
                <a:latin typeface="华文细黑" panose="02010600040101010101" pitchFamily="2" charset="-122"/>
                <a:ea typeface="华文细黑" panose="02010600040101010101" pitchFamily="2" charset="-122"/>
              </a:rPr>
              <a:t>demonstrationThis</a:t>
            </a:r>
            <a:r>
              <a:rPr lang="en-US" altLang="zh-CN" sz="1100" dirty="0">
                <a:solidFill>
                  <a:schemeClr val="tx1">
                    <a:lumMod val="65000"/>
                    <a:lumOff val="35000"/>
                  </a:schemeClr>
                </a:solidFill>
                <a:latin typeface="华文细黑" panose="02010600040101010101" pitchFamily="2" charset="-122"/>
                <a:ea typeface="华文细黑" panose="02010600040101010101" pitchFamily="2" charset="-122"/>
              </a:rPr>
              <a:t> PPT template for the rice husk designer</a:t>
            </a:r>
            <a:r>
              <a:rPr lang="zh-CN" altLang="en-US" sz="1100" dirty="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1100" dirty="0">
                <a:solidFill>
                  <a:schemeClr val="tx1">
                    <a:lumMod val="65000"/>
                    <a:lumOff val="35000"/>
                  </a:schemeClr>
                </a:solidFill>
                <a:latin typeface="华文细黑" panose="02010600040101010101" pitchFamily="2" charset="-122"/>
                <a:ea typeface="华文细黑" panose="02010600040101010101" pitchFamily="2" charset="-122"/>
              </a:rPr>
              <a:t>This PPT template </a:t>
            </a:r>
            <a:endParaRPr lang="zh-CN" altLang="en-US" sz="1100" dirty="0">
              <a:solidFill>
                <a:schemeClr val="tx1">
                  <a:lumMod val="65000"/>
                  <a:lumOff val="35000"/>
                </a:schemeClr>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ppt_w</p:attrName>
                                        </p:attrNameLst>
                                      </p:cBhvr>
                                      <p:tavLst>
                                        <p:tav tm="0" fmla="#ppt_w*sin(2.5*pi*$)">
                                          <p:val>
                                            <p:fltVal val="0"/>
                                          </p:val>
                                        </p:tav>
                                        <p:tav tm="100000">
                                          <p:val>
                                            <p:fltVal val="1"/>
                                          </p:val>
                                        </p:tav>
                                      </p:tavLst>
                                    </p:anim>
                                    <p:anim calcmode="lin" valueType="num">
                                      <p:cBhvr>
                                        <p:cTn id="9" dur="1000" fill="hold"/>
                                        <p:tgtEl>
                                          <p:spTgt spid="4"/>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ppt_w</p:attrName>
                                        </p:attrNameLst>
                                      </p:cBhvr>
                                      <p:tavLst>
                                        <p:tav tm="0" fmla="#ppt_w*sin(2.5*pi*$)">
                                          <p:val>
                                            <p:fltVal val="0"/>
                                          </p:val>
                                        </p:tav>
                                        <p:tav tm="100000">
                                          <p:val>
                                            <p:fltVal val="1"/>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500"/>
                                        <p:tgtEl>
                                          <p:spTgt spid="39"/>
                                        </p:tgtEl>
                                        <p:attrNameLst>
                                          <p:attrName>ppt_y</p:attrName>
                                        </p:attrNameLst>
                                      </p:cBhvr>
                                      <p:tavLst>
                                        <p:tav tm="0">
                                          <p:val>
                                            <p:strVal val="#ppt_y+#ppt_h*1.125000"/>
                                          </p:val>
                                        </p:tav>
                                        <p:tav tm="100000">
                                          <p:val>
                                            <p:strVal val="#ppt_y"/>
                                          </p:val>
                                        </p:tav>
                                      </p:tavLst>
                                    </p:anim>
                                    <p:animEffect transition="in" filter="wipe(up)">
                                      <p:cBhvr>
                                        <p:cTn id="19" dur="500"/>
                                        <p:tgtEl>
                                          <p:spTgt spid="39"/>
                                        </p:tgtEl>
                                      </p:cBhvr>
                                    </p:animEffect>
                                  </p:childTnLst>
                                </p:cTn>
                              </p:par>
                            </p:childTnLst>
                          </p:cTn>
                        </p:par>
                        <p:par>
                          <p:cTn id="20" fill="hold">
                            <p:stCondLst>
                              <p:cond delay="1500"/>
                            </p:stCondLst>
                            <p:childTnLst>
                              <p:par>
                                <p:cTn id="21" presetID="12" presetClass="entr" presetSubtype="4"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p:tgtEl>
                                          <p:spTgt spid="40"/>
                                        </p:tgtEl>
                                        <p:attrNameLst>
                                          <p:attrName>ppt_y</p:attrName>
                                        </p:attrNameLst>
                                      </p:cBhvr>
                                      <p:tavLst>
                                        <p:tav tm="0">
                                          <p:val>
                                            <p:strVal val="#ppt_y+#ppt_h*1.125000"/>
                                          </p:val>
                                        </p:tav>
                                        <p:tav tm="100000">
                                          <p:val>
                                            <p:strVal val="#ppt_y"/>
                                          </p:val>
                                        </p:tav>
                                      </p:tavLst>
                                    </p:anim>
                                    <p:animEffect transition="in" filter="wipe(up)">
                                      <p:cBhvr>
                                        <p:cTn id="24" dur="500"/>
                                        <p:tgtEl>
                                          <p:spTgt spid="40"/>
                                        </p:tgtEl>
                                      </p:cBhvr>
                                    </p:animEffect>
                                  </p:childTnLst>
                                </p:cTn>
                              </p:par>
                            </p:childTnLst>
                          </p:cTn>
                        </p:par>
                        <p:par>
                          <p:cTn id="25" fill="hold">
                            <p:stCondLst>
                              <p:cond delay="2000"/>
                            </p:stCondLst>
                            <p:childTnLst>
                              <p:par>
                                <p:cTn id="26" presetID="12" presetClass="entr" presetSubtype="4"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p:tgtEl>
                                          <p:spTgt spid="41"/>
                                        </p:tgtEl>
                                        <p:attrNameLst>
                                          <p:attrName>ppt_y</p:attrName>
                                        </p:attrNameLst>
                                      </p:cBhvr>
                                      <p:tavLst>
                                        <p:tav tm="0">
                                          <p:val>
                                            <p:strVal val="#ppt_y+#ppt_h*1.125000"/>
                                          </p:val>
                                        </p:tav>
                                        <p:tav tm="100000">
                                          <p:val>
                                            <p:strVal val="#ppt_y"/>
                                          </p:val>
                                        </p:tav>
                                      </p:tavLst>
                                    </p:anim>
                                    <p:animEffect transition="in" filter="wipe(up)">
                                      <p:cBhvr>
                                        <p:cTn id="29" dur="500"/>
                                        <p:tgtEl>
                                          <p:spTgt spid="41"/>
                                        </p:tgtEl>
                                      </p:cBhvr>
                                    </p:animEffect>
                                  </p:childTnLst>
                                </p:cTn>
                              </p:par>
                            </p:childTnLst>
                          </p:cTn>
                        </p:par>
                        <p:par>
                          <p:cTn id="30" fill="hold">
                            <p:stCondLst>
                              <p:cond delay="2500"/>
                            </p:stCondLst>
                            <p:childTnLst>
                              <p:par>
                                <p:cTn id="31" presetID="12" presetClass="entr" presetSubtype="4"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500"/>
                                        <p:tgtEl>
                                          <p:spTgt spid="42"/>
                                        </p:tgtEl>
                                        <p:attrNameLst>
                                          <p:attrName>ppt_y</p:attrName>
                                        </p:attrNameLst>
                                      </p:cBhvr>
                                      <p:tavLst>
                                        <p:tav tm="0">
                                          <p:val>
                                            <p:strVal val="#ppt_y+#ppt_h*1.125000"/>
                                          </p:val>
                                        </p:tav>
                                        <p:tav tm="100000">
                                          <p:val>
                                            <p:strVal val="#ppt_y"/>
                                          </p:val>
                                        </p:tav>
                                      </p:tavLst>
                                    </p:anim>
                                    <p:animEffect transition="in" filter="wipe(up)">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rotWithShape="1">
          <a:blip r:embed="rId1"/>
          <a:srcRect b="7218"/>
          <a:stretch>
            <a:fillRect/>
          </a:stretch>
        </p:blipFill>
        <p:spPr>
          <a:xfrm>
            <a:off x="-60960" y="1989817"/>
            <a:ext cx="12192000" cy="4872371"/>
          </a:xfrm>
          <a:prstGeom prst="rect">
            <a:avLst/>
          </a:prstGeom>
        </p:spPr>
      </p:pic>
      <p:pic>
        <p:nvPicPr>
          <p:cNvPr id="4" name="图片 3"/>
          <p:cNvPicPr>
            <a:picLocks noChangeAspect="1"/>
          </p:cNvPicPr>
          <p:nvPr/>
        </p:nvPicPr>
        <p:blipFill rotWithShape="1">
          <a:blip r:embed="rId2"/>
          <a:srcRect/>
          <a:stretch>
            <a:fillRect/>
          </a:stretch>
        </p:blipFill>
        <p:spPr>
          <a:xfrm>
            <a:off x="0" y="0"/>
            <a:ext cx="4434840" cy="1579359"/>
          </a:xfrm>
          <a:prstGeom prst="rect">
            <a:avLst/>
          </a:prstGeom>
        </p:spPr>
      </p:pic>
      <p:pic>
        <p:nvPicPr>
          <p:cNvPr id="5" name="图片 4"/>
          <p:cNvPicPr>
            <a:picLocks noChangeAspect="1"/>
          </p:cNvPicPr>
          <p:nvPr/>
        </p:nvPicPr>
        <p:blipFill rotWithShape="1">
          <a:blip r:embed="rId3"/>
          <a:srcRect/>
          <a:stretch>
            <a:fillRect/>
          </a:stretch>
        </p:blipFill>
        <p:spPr>
          <a:xfrm>
            <a:off x="8092440" y="152400"/>
            <a:ext cx="4251960" cy="3096087"/>
          </a:xfrm>
          <a:prstGeom prst="rect">
            <a:avLst/>
          </a:prstGeom>
        </p:spPr>
      </p:pic>
      <p:pic>
        <p:nvPicPr>
          <p:cNvPr id="7" name="图片 6"/>
          <p:cNvPicPr>
            <a:picLocks noChangeAspect="1"/>
          </p:cNvPicPr>
          <p:nvPr/>
        </p:nvPicPr>
        <p:blipFill rotWithShape="1">
          <a:blip r:embed="rId4"/>
          <a:srcRect/>
          <a:stretch>
            <a:fillRect/>
          </a:stretch>
        </p:blipFill>
        <p:spPr>
          <a:xfrm>
            <a:off x="10523371" y="0"/>
            <a:ext cx="1737360" cy="1089479"/>
          </a:xfrm>
          <a:prstGeom prst="rect">
            <a:avLst/>
          </a:prstGeom>
        </p:spPr>
      </p:pic>
      <p:pic>
        <p:nvPicPr>
          <p:cNvPr id="8" name="图片 7"/>
          <p:cNvPicPr>
            <a:picLocks noChangeAspect="1"/>
          </p:cNvPicPr>
          <p:nvPr/>
        </p:nvPicPr>
        <p:blipFill rotWithShape="1">
          <a:blip r:embed="rId5"/>
          <a:srcRect/>
          <a:stretch>
            <a:fillRect/>
          </a:stretch>
        </p:blipFill>
        <p:spPr>
          <a:xfrm>
            <a:off x="0" y="0"/>
            <a:ext cx="1691640" cy="2530929"/>
          </a:xfrm>
          <a:prstGeom prst="rect">
            <a:avLst/>
          </a:prstGeom>
        </p:spPr>
      </p:pic>
      <p:pic>
        <p:nvPicPr>
          <p:cNvPr id="9" name="图片 8"/>
          <p:cNvPicPr>
            <a:picLocks noChangeAspect="1"/>
          </p:cNvPicPr>
          <p:nvPr/>
        </p:nvPicPr>
        <p:blipFill>
          <a:blip r:embed="rId6"/>
          <a:stretch>
            <a:fillRect/>
          </a:stretch>
        </p:blipFill>
        <p:spPr>
          <a:xfrm>
            <a:off x="-60960" y="3052188"/>
            <a:ext cx="12192000" cy="3810000"/>
          </a:xfrm>
          <a:prstGeom prst="rect">
            <a:avLst/>
          </a:prstGeom>
        </p:spPr>
      </p:pic>
      <p:sp>
        <p:nvSpPr>
          <p:cNvPr id="21" name="六边形 20"/>
          <p:cNvSpPr/>
          <p:nvPr/>
        </p:nvSpPr>
        <p:spPr>
          <a:xfrm rot="16200000">
            <a:off x="5187813" y="1494775"/>
            <a:ext cx="1816376" cy="1565842"/>
          </a:xfrm>
          <a:prstGeom prst="hexagon">
            <a:avLst/>
          </a:prstGeom>
          <a:noFill/>
          <a:ln>
            <a:solidFill>
              <a:srgbClr val="FF3B62"/>
            </a:solidFill>
          </a:ln>
          <a:effectLst>
            <a:outerShdw blurRad="1143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p:cNvSpPr txBox="1"/>
          <p:nvPr/>
        </p:nvSpPr>
        <p:spPr>
          <a:xfrm>
            <a:off x="5613569" y="1612344"/>
            <a:ext cx="944490" cy="923329"/>
          </a:xfrm>
          <a:prstGeom prst="rect">
            <a:avLst/>
          </a:prstGeom>
          <a:noFill/>
          <a:ln>
            <a:noFill/>
          </a:ln>
        </p:spPr>
        <p:txBody>
          <a:bodyPr wrap="none" rtlCol="0">
            <a:spAutoFit/>
          </a:bodyPr>
          <a:lstStyle/>
          <a:p>
            <a:pPr algn="ctr"/>
            <a:r>
              <a:rPr kumimoji="1" lang="en-US" altLang="zh-CN" sz="5400">
                <a:solidFill>
                  <a:srgbClr val="FF3B62"/>
                </a:solidFill>
                <a:latin typeface="Source Han Sans CN" charset="-122"/>
                <a:ea typeface="Source Han Sans CN" charset="-122"/>
                <a:cs typeface="Source Han Sans CN" charset="-122"/>
              </a:rPr>
              <a:t>03</a:t>
            </a:r>
            <a:endParaRPr kumimoji="1" lang="zh-CN" altLang="en-US" sz="5400" dirty="0">
              <a:solidFill>
                <a:srgbClr val="FF3B62"/>
              </a:solidFill>
              <a:latin typeface="Source Han Sans CN" charset="-122"/>
              <a:ea typeface="Source Han Sans CN" charset="-122"/>
              <a:cs typeface="Source Han Sans CN" charset="-122"/>
            </a:endParaRPr>
          </a:p>
        </p:txBody>
      </p:sp>
      <p:sp>
        <p:nvSpPr>
          <p:cNvPr id="24" name="矩形 23"/>
          <p:cNvSpPr/>
          <p:nvPr/>
        </p:nvSpPr>
        <p:spPr>
          <a:xfrm>
            <a:off x="4464784" y="3346885"/>
            <a:ext cx="3262432" cy="707886"/>
          </a:xfrm>
          <a:prstGeom prst="rect">
            <a:avLst/>
          </a:prstGeom>
        </p:spPr>
        <p:txBody>
          <a:bodyPr wrap="none">
            <a:spAutoFit/>
          </a:bodyPr>
          <a:lstStyle/>
          <a:p>
            <a:r>
              <a:rPr lang="zh-CN" altLang="en-US" sz="4000" dirty="0">
                <a:solidFill>
                  <a:schemeClr val="tx1">
                    <a:lumMod val="75000"/>
                    <a:lumOff val="25000"/>
                  </a:schemeClr>
                </a:solidFill>
                <a:latin typeface="Source Han Sans CN Normal" charset="-122"/>
                <a:ea typeface="Source Han Sans CN Normal" charset="-122"/>
                <a:cs typeface="Source Han Sans CN Normal" charset="-122"/>
              </a:rPr>
              <a:t>活动形式内容</a:t>
            </a:r>
            <a:endParaRPr lang="zh-CN" altLang="en-US" sz="4000" dirty="0">
              <a:solidFill>
                <a:schemeClr val="tx1">
                  <a:lumMod val="75000"/>
                  <a:lumOff val="25000"/>
                </a:schemeClr>
              </a:solidFill>
              <a:latin typeface="Source Han Sans CN Normal" charset="-122"/>
              <a:ea typeface="Source Han Sans CN Normal" charset="-122"/>
              <a:cs typeface="Source Han Sans CN Normal" charset="-122"/>
            </a:endParaRPr>
          </a:p>
        </p:txBody>
      </p:sp>
      <p:sp>
        <p:nvSpPr>
          <p:cNvPr id="43" name="文本框 42"/>
          <p:cNvSpPr txBox="1"/>
          <p:nvPr/>
        </p:nvSpPr>
        <p:spPr>
          <a:xfrm>
            <a:off x="2796526" y="4107449"/>
            <a:ext cx="6598948" cy="430887"/>
          </a:xfrm>
          <a:prstGeom prst="rect">
            <a:avLst/>
          </a:prstGeom>
          <a:noFill/>
        </p:spPr>
        <p:txBody>
          <a:bodyPr wrap="square" rtlCol="0">
            <a:spAutoFit/>
          </a:bodyPr>
          <a:lstStyle/>
          <a:p>
            <a:pPr algn="ctr"/>
            <a:r>
              <a:rPr lang="en-US" altLang="zh-CN" sz="1100" dirty="0">
                <a:solidFill>
                  <a:schemeClr val="tx1">
                    <a:lumMod val="50000"/>
                    <a:lumOff val="50000"/>
                  </a:schemeClr>
                </a:solidFill>
                <a:latin typeface="+mn-ea"/>
                <a:cs typeface="FZKaTong-M19S" charset="-122"/>
              </a:rPr>
              <a:t>Lorem ipsum dolor sit amet, consectetuer adipiscing elit. Maecenas porttitor congue massa. Fusce posuere, magna </a:t>
            </a:r>
            <a:r>
              <a:rPr lang="en-US" altLang="zh-CN" sz="1100" dirty="0" err="1">
                <a:solidFill>
                  <a:schemeClr val="tx1">
                    <a:lumMod val="50000"/>
                    <a:lumOff val="50000"/>
                  </a:schemeClr>
                </a:solidFill>
                <a:latin typeface="+mn-ea"/>
                <a:cs typeface="FZKaTong-M19S" charset="-122"/>
              </a:rPr>
              <a:t>sed</a:t>
            </a:r>
            <a:r>
              <a:rPr lang="zh-CN" altLang="en-US" sz="1100" dirty="0">
                <a:solidFill>
                  <a:schemeClr val="tx1">
                    <a:lumMod val="50000"/>
                    <a:lumOff val="50000"/>
                  </a:schemeClr>
                </a:solidFill>
                <a:latin typeface="+mn-ea"/>
                <a:cs typeface="FZKaTong-M19S" charset="-122"/>
              </a:rPr>
              <a:t> </a:t>
            </a:r>
            <a:r>
              <a:rPr lang="en-US" altLang="zh-CN" sz="1100" dirty="0">
                <a:solidFill>
                  <a:schemeClr val="tx1">
                    <a:lumMod val="50000"/>
                    <a:lumOff val="50000"/>
                  </a:schemeClr>
                </a:solidFill>
                <a:latin typeface="+mn-ea"/>
                <a:cs typeface="FZKaTong-M19S" charset="-122"/>
              </a:rPr>
              <a:t>Lorem ipsum dolor sit </a:t>
            </a:r>
            <a:r>
              <a:rPr lang="en-US" altLang="zh-CN" sz="1100" dirty="0" err="1">
                <a:solidFill>
                  <a:schemeClr val="tx1">
                    <a:lumMod val="50000"/>
                    <a:lumOff val="50000"/>
                  </a:schemeClr>
                </a:solidFill>
                <a:latin typeface="+mn-ea"/>
                <a:cs typeface="FZKaTong-M19S" charset="-122"/>
              </a:rPr>
              <a:t>amet</a:t>
            </a:r>
            <a:r>
              <a:rPr lang="en-US" altLang="zh-CN" sz="1100" dirty="0">
                <a:solidFill>
                  <a:schemeClr val="tx1">
                    <a:lumMod val="50000"/>
                    <a:lumOff val="50000"/>
                  </a:schemeClr>
                </a:solidFill>
                <a:latin typeface="+mn-ea"/>
                <a:cs typeface="FZKaTong-M19S" charset="-122"/>
              </a:rPr>
              <a:t>, </a:t>
            </a:r>
            <a:r>
              <a:rPr lang="en-US" altLang="zh-CN" sz="1100" dirty="0" err="1">
                <a:solidFill>
                  <a:schemeClr val="tx1">
                    <a:lumMod val="50000"/>
                    <a:lumOff val="50000"/>
                  </a:schemeClr>
                </a:solidFill>
                <a:latin typeface="+mn-ea"/>
                <a:cs typeface="FZKaTong-M19S" charset="-122"/>
              </a:rPr>
              <a:t>consectetuer</a:t>
            </a:r>
            <a:r>
              <a:rPr lang="en-US" altLang="zh-CN" sz="1100" dirty="0">
                <a:solidFill>
                  <a:schemeClr val="tx1">
                    <a:lumMod val="50000"/>
                    <a:lumOff val="50000"/>
                  </a:schemeClr>
                </a:solidFill>
                <a:latin typeface="+mn-ea"/>
                <a:cs typeface="FZKaTong-M19S" charset="-122"/>
              </a:rPr>
              <a:t> </a:t>
            </a:r>
            <a:r>
              <a:rPr lang="en-US" altLang="zh-CN" sz="1100" dirty="0" err="1">
                <a:solidFill>
                  <a:schemeClr val="tx1">
                    <a:lumMod val="50000"/>
                    <a:lumOff val="50000"/>
                  </a:schemeClr>
                </a:solidFill>
                <a:latin typeface="+mn-ea"/>
                <a:cs typeface="FZKaTong-M19S" charset="-122"/>
              </a:rPr>
              <a:t>adipiscing</a:t>
            </a:r>
            <a:r>
              <a:rPr lang="en-US" altLang="zh-CN" sz="1100" dirty="0">
                <a:solidFill>
                  <a:schemeClr val="tx1">
                    <a:lumMod val="50000"/>
                    <a:lumOff val="50000"/>
                  </a:schemeClr>
                </a:solidFill>
                <a:latin typeface="+mn-ea"/>
                <a:cs typeface="FZKaTong-M19S" charset="-122"/>
              </a:rPr>
              <a:t> </a:t>
            </a:r>
            <a:r>
              <a:rPr lang="en-US" altLang="zh-CN" sz="1100" dirty="0" err="1">
                <a:solidFill>
                  <a:schemeClr val="tx1">
                    <a:lumMod val="50000"/>
                    <a:lumOff val="50000"/>
                  </a:schemeClr>
                </a:solidFill>
                <a:latin typeface="+mn-ea"/>
                <a:cs typeface="FZKaTong-M19S" charset="-122"/>
              </a:rPr>
              <a:t>elit</a:t>
            </a:r>
            <a:r>
              <a:rPr lang="en-US" altLang="zh-CN" sz="1100" dirty="0">
                <a:solidFill>
                  <a:schemeClr val="tx1">
                    <a:lumMod val="50000"/>
                    <a:lumOff val="50000"/>
                  </a:schemeClr>
                </a:solidFill>
                <a:latin typeface="+mn-ea"/>
                <a:cs typeface="FZKaTong-M19S" charset="-122"/>
              </a:rPr>
              <a:t>. Maecenas</a:t>
            </a:r>
            <a:endParaRPr lang="en-US" altLang="zh-CN" sz="1100" dirty="0">
              <a:solidFill>
                <a:schemeClr val="tx1">
                  <a:lumMod val="50000"/>
                  <a:lumOff val="50000"/>
                </a:schemeClr>
              </a:solidFill>
              <a:latin typeface="+mn-ea"/>
              <a:cs typeface="FZKaTong-M19S" charset="-122"/>
            </a:endParaRPr>
          </a:p>
        </p:txBody>
      </p:sp>
      <p:sp>
        <p:nvSpPr>
          <p:cNvPr id="2" name="矩形 1"/>
          <p:cNvSpPr/>
          <p:nvPr/>
        </p:nvSpPr>
        <p:spPr>
          <a:xfrm rot="17810973">
            <a:off x="6400800" y="1308417"/>
            <a:ext cx="88165" cy="489880"/>
          </a:xfrm>
          <a:prstGeom prst="rect">
            <a:avLst/>
          </a:prstGeom>
          <a:solidFill>
            <a:srgbClr val="FF3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文本框 2"/>
          <p:cNvSpPr txBox="1"/>
          <p:nvPr/>
        </p:nvSpPr>
        <p:spPr>
          <a:xfrm>
            <a:off x="5690914" y="2493462"/>
            <a:ext cx="810171" cy="276999"/>
          </a:xfrm>
          <a:prstGeom prst="rect">
            <a:avLst/>
          </a:prstGeom>
          <a:noFill/>
        </p:spPr>
        <p:txBody>
          <a:bodyPr wrap="square" rtlCol="0">
            <a:spAutoFit/>
          </a:bodyPr>
          <a:lstStyle/>
          <a:p>
            <a:pPr algn="dist"/>
            <a:r>
              <a:rPr kumimoji="1" lang="en-US" altLang="zh-CN" sz="1200" dirty="0">
                <a:solidFill>
                  <a:schemeClr val="tx1">
                    <a:lumMod val="65000"/>
                    <a:lumOff val="35000"/>
                  </a:schemeClr>
                </a:solidFill>
              </a:rPr>
              <a:t>PART</a:t>
            </a:r>
            <a:endParaRPr kumimoji="1" lang="zh-CN" altLang="en-US" sz="1200" dirty="0">
              <a:solidFill>
                <a:schemeClr val="tx1">
                  <a:lumMod val="65000"/>
                  <a:lumOff val="35000"/>
                </a:schemeClr>
              </a:solidFill>
            </a:endParaRPr>
          </a:p>
        </p:txBody>
      </p:sp>
      <p:pic>
        <p:nvPicPr>
          <p:cNvPr id="14" name="图片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89223" y="2406282"/>
            <a:ext cx="2870200" cy="4673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Tm="5000">
        <p14:ripple/>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1500"/>
                                        <p:tgtEl>
                                          <p:spTgt spid="5"/>
                                        </p:tgtEl>
                                      </p:cBhvr>
                                    </p:animEffect>
                                  </p:childTnLst>
                                </p:cTn>
                              </p:par>
                              <p:par>
                                <p:cTn id="11" presetID="22" presetClass="entr" presetSubtype="8" fill="hold"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1000"/>
                                        <p:tgtEl>
                                          <p:spTgt spid="8"/>
                                        </p:tgtEl>
                                      </p:cBhvr>
                                    </p:animEffect>
                                  </p:childTnLst>
                                </p:cTn>
                              </p:par>
                              <p:par>
                                <p:cTn id="14" presetID="22" presetClass="entr" presetSubtype="1" fill="hold" nodeType="with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par>
                                <p:cTn id="17" presetID="14" presetClass="entr" presetSubtype="10" fill="hold" nodeType="with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42" presetClass="entr" presetSubtype="0" fill="hold" nodeType="withEffect">
                                  <p:stCondLst>
                                    <p:cond delay="3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21" presetClass="entr" presetSubtype="1"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heel(1)">
                                      <p:cBhvr>
                                        <p:cTn id="28" dur="2000"/>
                                        <p:tgtEl>
                                          <p:spTgt spid="21"/>
                                        </p:tgtEl>
                                      </p:cBhvr>
                                    </p:animEffect>
                                  </p:childTnLst>
                                </p:cTn>
                              </p:par>
                              <p:par>
                                <p:cTn id="29" presetID="22" presetClass="entr" presetSubtype="8" fill="hold" grpId="0" nodeType="withEffect">
                                  <p:stCondLst>
                                    <p:cond delay="50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1000"/>
                                        <p:tgtEl>
                                          <p:spTgt spid="2"/>
                                        </p:tgtEl>
                                      </p:cBhvr>
                                    </p:animEffect>
                                  </p:childTnLst>
                                </p:cTn>
                              </p:par>
                              <p:par>
                                <p:cTn id="32" presetID="53" presetClass="entr" presetSubtype="16" fill="hold" grpId="0" nodeType="withEffect">
                                  <p:stCondLst>
                                    <p:cond delay="25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par>
                                <p:cTn id="37" presetID="10" presetClass="entr" presetSubtype="0" fill="hold" grpId="0" nodeType="withEffect">
                                  <p:stCondLst>
                                    <p:cond delay="25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par>
                          <p:cTn id="40" fill="hold">
                            <p:stCondLst>
                              <p:cond delay="3500"/>
                            </p:stCondLst>
                            <p:childTnLst>
                              <p:par>
                                <p:cTn id="41" presetID="55"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1000" fill="hold"/>
                                        <p:tgtEl>
                                          <p:spTgt spid="24"/>
                                        </p:tgtEl>
                                        <p:attrNameLst>
                                          <p:attrName>ppt_w</p:attrName>
                                        </p:attrNameLst>
                                      </p:cBhvr>
                                      <p:tavLst>
                                        <p:tav tm="0">
                                          <p:val>
                                            <p:strVal val="#ppt_w*0.70"/>
                                          </p:val>
                                        </p:tav>
                                        <p:tav tm="100000">
                                          <p:val>
                                            <p:strVal val="#ppt_w"/>
                                          </p:val>
                                        </p:tav>
                                      </p:tavLst>
                                    </p:anim>
                                    <p:anim calcmode="lin" valueType="num">
                                      <p:cBhvr>
                                        <p:cTn id="44" dur="1000" fill="hold"/>
                                        <p:tgtEl>
                                          <p:spTgt spid="24"/>
                                        </p:tgtEl>
                                        <p:attrNameLst>
                                          <p:attrName>ppt_h</p:attrName>
                                        </p:attrNameLst>
                                      </p:cBhvr>
                                      <p:tavLst>
                                        <p:tav tm="0">
                                          <p:val>
                                            <p:strVal val="#ppt_h"/>
                                          </p:val>
                                        </p:tav>
                                        <p:tav tm="100000">
                                          <p:val>
                                            <p:strVal val="#ppt_h"/>
                                          </p:val>
                                        </p:tav>
                                      </p:tavLst>
                                    </p:anim>
                                    <p:animEffect transition="in" filter="fade">
                                      <p:cBhvr>
                                        <p:cTn id="45" dur="1000"/>
                                        <p:tgtEl>
                                          <p:spTgt spid="24"/>
                                        </p:tgtEl>
                                      </p:cBhvr>
                                    </p:animEffect>
                                  </p:childTnLst>
                                </p:cTn>
                              </p:par>
                            </p:childTnLst>
                          </p:cTn>
                        </p:par>
                        <p:par>
                          <p:cTn id="46" fill="hold">
                            <p:stCondLst>
                              <p:cond delay="4500"/>
                            </p:stCondLst>
                            <p:childTnLst>
                              <p:par>
                                <p:cTn id="47" presetID="16" presetClass="entr" presetSubtype="21"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barn(inVertical)">
                                      <p:cBhvr>
                                        <p:cTn id="4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p:bldP spid="24" grpId="0"/>
      <p:bldP spid="43" grpId="0"/>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4699" y="146485"/>
            <a:ext cx="2339102" cy="523220"/>
          </a:xfrm>
          <a:prstGeom prst="rect">
            <a:avLst/>
          </a:prstGeom>
        </p:spPr>
        <p:txBody>
          <a:bodyPr wrap="none">
            <a:spAutoFit/>
          </a:bodyPr>
          <a:lstStyle/>
          <a:p>
            <a:r>
              <a:rPr lang="zh-CN" altLang="en-US" sz="2800" dirty="0">
                <a:solidFill>
                  <a:schemeClr val="tx1">
                    <a:lumMod val="75000"/>
                    <a:lumOff val="25000"/>
                  </a:schemeClr>
                </a:solidFill>
                <a:latin typeface="Source Han Sans CN Normal" charset="-122"/>
                <a:ea typeface="Source Han Sans CN Normal" charset="-122"/>
                <a:cs typeface="Source Han Sans CN Normal" charset="-122"/>
              </a:rPr>
              <a:t>活动形式内容</a:t>
            </a:r>
            <a:endParaRPr lang="zh-CN" altLang="en-US" sz="2800" dirty="0">
              <a:solidFill>
                <a:schemeClr val="tx1">
                  <a:lumMod val="75000"/>
                  <a:lumOff val="25000"/>
                </a:schemeClr>
              </a:solidFill>
              <a:latin typeface="Source Han Sans CN Normal" charset="-122"/>
              <a:ea typeface="Source Han Sans CN Normal" charset="-122"/>
              <a:cs typeface="Source Han Sans CN Normal" charset="-122"/>
            </a:endParaRPr>
          </a:p>
        </p:txBody>
      </p:sp>
      <p:sp>
        <p:nvSpPr>
          <p:cNvPr id="3" name="文本框 2"/>
          <p:cNvSpPr txBox="1"/>
          <p:nvPr/>
        </p:nvSpPr>
        <p:spPr>
          <a:xfrm>
            <a:off x="584699" y="597135"/>
            <a:ext cx="2411056" cy="307777"/>
          </a:xfrm>
          <a:prstGeom prst="rect">
            <a:avLst/>
          </a:prstGeom>
          <a:noFill/>
        </p:spPr>
        <p:txBody>
          <a:bodyPr wrap="square" rtlCol="0">
            <a:spAutoFit/>
          </a:bodyPr>
          <a:lstStyle/>
          <a:p>
            <a:pPr algn="dist"/>
            <a:r>
              <a:rPr kumimoji="1" lang="en-US" altLang="zh-CN" sz="1400" dirty="0">
                <a:solidFill>
                  <a:schemeClr val="tx1">
                    <a:lumMod val="65000"/>
                    <a:lumOff val="35000"/>
                  </a:schemeClr>
                </a:solidFill>
                <a:latin typeface="Avenir Next" charset="0"/>
                <a:ea typeface="Avenir Next" charset="0"/>
                <a:cs typeface="Avenir Next" charset="0"/>
              </a:rPr>
              <a:t>Happy</a:t>
            </a:r>
            <a:r>
              <a:rPr kumimoji="1" lang="zh-CN" altLang="en-US" sz="1400" dirty="0">
                <a:solidFill>
                  <a:schemeClr val="tx1">
                    <a:lumMod val="65000"/>
                    <a:lumOff val="35000"/>
                  </a:schemeClr>
                </a:solidFill>
                <a:latin typeface="Avenir Next" charset="0"/>
                <a:ea typeface="Avenir Next" charset="0"/>
                <a:cs typeface="Avenir Next" charset="0"/>
              </a:rPr>
              <a:t> </a:t>
            </a:r>
            <a:r>
              <a:rPr kumimoji="1" lang="en-US" altLang="zh-CN" sz="1400" dirty="0" err="1">
                <a:solidFill>
                  <a:schemeClr val="tx1">
                    <a:lumMod val="65000"/>
                    <a:lumOff val="35000"/>
                  </a:schemeClr>
                </a:solidFill>
                <a:latin typeface="Avenir Next" charset="0"/>
                <a:ea typeface="Avenir Next" charset="0"/>
                <a:cs typeface="Avenir Next" charset="0"/>
              </a:rPr>
              <a:t>gril’s</a:t>
            </a:r>
            <a:r>
              <a:rPr kumimoji="1" lang="en-US" altLang="zh-CN" sz="1400" dirty="0">
                <a:solidFill>
                  <a:schemeClr val="tx1">
                    <a:lumMod val="65000"/>
                    <a:lumOff val="35000"/>
                  </a:schemeClr>
                </a:solidFill>
                <a:latin typeface="Avenir Next" charset="0"/>
                <a:ea typeface="Avenir Next" charset="0"/>
                <a:cs typeface="Avenir Next" charset="0"/>
              </a:rPr>
              <a:t> day</a:t>
            </a:r>
            <a:endParaRPr kumimoji="1" lang="zh-CN" altLang="en-US" sz="1400" dirty="0">
              <a:solidFill>
                <a:schemeClr val="tx1">
                  <a:lumMod val="65000"/>
                  <a:lumOff val="35000"/>
                </a:schemeClr>
              </a:solidFill>
              <a:latin typeface="Avenir Next" charset="0"/>
              <a:ea typeface="Avenir Next" charset="0"/>
              <a:cs typeface="Avenir Next" charset="0"/>
            </a:endParaRPr>
          </a:p>
        </p:txBody>
      </p:sp>
      <p:grpSp>
        <p:nvGrpSpPr>
          <p:cNvPr id="14" name="组 13"/>
          <p:cNvGrpSpPr/>
          <p:nvPr/>
        </p:nvGrpSpPr>
        <p:grpSpPr>
          <a:xfrm>
            <a:off x="2679769" y="4463078"/>
            <a:ext cx="1533525" cy="400110"/>
            <a:chOff x="5026933" y="2059154"/>
            <a:chExt cx="1533525" cy="400110"/>
          </a:xfrm>
        </p:grpSpPr>
        <p:sp>
          <p:nvSpPr>
            <p:cNvPr id="9" name="圆角矩形 8"/>
            <p:cNvSpPr/>
            <p:nvPr/>
          </p:nvSpPr>
          <p:spPr>
            <a:xfrm>
              <a:off x="5026933" y="2059154"/>
              <a:ext cx="1533525" cy="40011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文本框 9"/>
            <p:cNvSpPr txBox="1">
              <a:spLocks noChangeArrowheads="1"/>
            </p:cNvSpPr>
            <p:nvPr/>
          </p:nvSpPr>
          <p:spPr bwMode="auto">
            <a:xfrm>
              <a:off x="5026933" y="2059154"/>
              <a:ext cx="1533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000" dirty="0">
                  <a:solidFill>
                    <a:schemeClr val="bg1"/>
                  </a:solidFill>
                  <a:latin typeface="Source Han Sans CN Normal" charset="-122"/>
                  <a:ea typeface="Source Han Sans CN Normal" charset="-122"/>
                  <a:cs typeface="Source Han Sans CN Normal" charset="-122"/>
                  <a:sym typeface="宋体" panose="02010600030101010101" pitchFamily="2" charset="-122"/>
                </a:rPr>
                <a:t>1</a:t>
              </a:r>
              <a:r>
                <a:rPr lang="en-US" altLang="zh-CN" sz="2000" dirty="0">
                  <a:solidFill>
                    <a:schemeClr val="bg1"/>
                  </a:solidFill>
                  <a:latin typeface="Source Han Sans CN Normal" charset="-122"/>
                  <a:ea typeface="Source Han Sans CN Normal" charset="-122"/>
                  <a:cs typeface="Source Han Sans CN Normal" charset="-122"/>
                  <a:sym typeface="宋体" panose="02010600030101010101" pitchFamily="2" charset="-122"/>
                </a:rPr>
                <a:t>.</a:t>
              </a:r>
              <a:r>
                <a:rPr lang="zh-CN" altLang="en-US" sz="2000" dirty="0">
                  <a:solidFill>
                    <a:schemeClr val="bg1"/>
                  </a:solidFill>
                  <a:latin typeface="Source Han Sans CN Normal" charset="-122"/>
                  <a:ea typeface="Source Han Sans CN Normal" charset="-122"/>
                  <a:cs typeface="Source Han Sans CN Normal" charset="-122"/>
                  <a:sym typeface="宋体" panose="02010600030101010101" pitchFamily="2" charset="-122"/>
                </a:rPr>
                <a:t> 视频观看</a:t>
              </a:r>
              <a:endParaRPr lang="zh-CN" altLang="en-US" sz="2000" dirty="0">
                <a:solidFill>
                  <a:schemeClr val="bg1"/>
                </a:solidFill>
                <a:latin typeface="Source Han Sans CN Normal" charset="-122"/>
                <a:ea typeface="Source Han Sans CN Normal" charset="-122"/>
                <a:cs typeface="Source Han Sans CN Normal" charset="-122"/>
                <a:sym typeface="宋体" panose="02010600030101010101" pitchFamily="2" charset="-122"/>
              </a:endParaRPr>
            </a:p>
          </p:txBody>
        </p:sp>
      </p:grpSp>
      <p:sp>
        <p:nvSpPr>
          <p:cNvPr id="6" name="矩形 5"/>
          <p:cNvSpPr/>
          <p:nvPr/>
        </p:nvSpPr>
        <p:spPr>
          <a:xfrm>
            <a:off x="757981" y="4987299"/>
            <a:ext cx="5147886" cy="338554"/>
          </a:xfrm>
          <a:prstGeom prst="rect">
            <a:avLst/>
          </a:prstGeom>
        </p:spPr>
        <p:txBody>
          <a:bodyPr wrap="square">
            <a:spAutoFit/>
          </a:bodyPr>
          <a:lstStyle/>
          <a:p>
            <a:pPr algn="ctr"/>
            <a:r>
              <a:rPr lang="zh-CN" altLang="en-US" sz="1600" dirty="0">
                <a:solidFill>
                  <a:schemeClr val="tx1">
                    <a:lumMod val="75000"/>
                    <a:lumOff val="25000"/>
                  </a:schemeClr>
                </a:solidFill>
                <a:latin typeface="Source Han Sans CN Normal" charset="-122"/>
                <a:ea typeface="Source Han Sans CN Normal" charset="-122"/>
                <a:cs typeface="Source Han Sans CN Normal" charset="-122"/>
                <a:sym typeface="宋体" panose="02010600030101010101" pitchFamily="2" charset="-122"/>
              </a:rPr>
              <a:t>“闪亮荧屏”女生们一起观看对女生有教育意义的影片</a:t>
            </a:r>
            <a:endParaRPr lang="zh-CN" altLang="en-US" sz="1600" dirty="0">
              <a:solidFill>
                <a:schemeClr val="tx1">
                  <a:lumMod val="75000"/>
                  <a:lumOff val="25000"/>
                </a:schemeClr>
              </a:solidFill>
              <a:latin typeface="Source Han Sans CN Normal" charset="-122"/>
              <a:ea typeface="Source Han Sans CN Normal" charset="-122"/>
              <a:cs typeface="Source Han Sans CN Normal" charset="-122"/>
              <a:sym typeface="宋体" panose="02010600030101010101" pitchFamily="2" charset="-122"/>
            </a:endParaRPr>
          </a:p>
        </p:txBody>
      </p:sp>
      <p:grpSp>
        <p:nvGrpSpPr>
          <p:cNvPr id="18" name="组 17"/>
          <p:cNvGrpSpPr/>
          <p:nvPr/>
        </p:nvGrpSpPr>
        <p:grpSpPr>
          <a:xfrm>
            <a:off x="8063453" y="4524634"/>
            <a:ext cx="1809297" cy="400110"/>
            <a:chOff x="5026932" y="3638886"/>
            <a:chExt cx="1809297" cy="400110"/>
          </a:xfrm>
        </p:grpSpPr>
        <p:sp>
          <p:nvSpPr>
            <p:cNvPr id="17" name="圆角矩形 16"/>
            <p:cNvSpPr/>
            <p:nvPr/>
          </p:nvSpPr>
          <p:spPr>
            <a:xfrm>
              <a:off x="5026932" y="3638886"/>
              <a:ext cx="1533525" cy="40011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p:cNvSpPr/>
            <p:nvPr/>
          </p:nvSpPr>
          <p:spPr>
            <a:xfrm>
              <a:off x="5026933" y="3638886"/>
              <a:ext cx="1809296" cy="400110"/>
            </a:xfrm>
            <a:prstGeom prst="rect">
              <a:avLst/>
            </a:prstGeom>
          </p:spPr>
          <p:txBody>
            <a:bodyPr wrap="square">
              <a:spAutoFit/>
            </a:bodyPr>
            <a:lstStyle/>
            <a:p>
              <a:r>
                <a:rPr lang="zh-CN" altLang="en-US" sz="2000" dirty="0">
                  <a:solidFill>
                    <a:schemeClr val="bg1"/>
                  </a:solidFill>
                  <a:latin typeface="Source Han Sans CN Normal" charset="-122"/>
                  <a:ea typeface="Source Han Sans CN Normal" charset="-122"/>
                  <a:cs typeface="Source Han Sans CN Normal" charset="-122"/>
                  <a:sym typeface="宋体" panose="02010600030101010101" pitchFamily="2" charset="-122"/>
                </a:rPr>
                <a:t>2</a:t>
              </a:r>
              <a:r>
                <a:rPr lang="en-US" altLang="zh-CN" sz="2000" dirty="0">
                  <a:solidFill>
                    <a:schemeClr val="bg1"/>
                  </a:solidFill>
                  <a:latin typeface="Source Han Sans CN Normal" charset="-122"/>
                  <a:ea typeface="Source Han Sans CN Normal" charset="-122"/>
                  <a:cs typeface="Source Han Sans CN Normal" charset="-122"/>
                  <a:sym typeface="宋体" panose="02010600030101010101" pitchFamily="2" charset="-122"/>
                </a:rPr>
                <a:t>.</a:t>
              </a:r>
              <a:r>
                <a:rPr lang="zh-CN" altLang="en-US" sz="2000" dirty="0">
                  <a:solidFill>
                    <a:schemeClr val="bg1"/>
                  </a:solidFill>
                  <a:latin typeface="Source Han Sans CN Normal" charset="-122"/>
                  <a:ea typeface="Source Han Sans CN Normal" charset="-122"/>
                  <a:cs typeface="Source Han Sans CN Normal" charset="-122"/>
                  <a:sym typeface="宋体" panose="02010600030101010101" pitchFamily="2" charset="-122"/>
                </a:rPr>
                <a:t> 美丽分享</a:t>
              </a:r>
              <a:endParaRPr lang="zh-CN" altLang="en-US" sz="2000" dirty="0">
                <a:solidFill>
                  <a:schemeClr val="bg1"/>
                </a:solidFill>
                <a:latin typeface="Source Han Sans CN Normal" charset="-122"/>
                <a:ea typeface="Source Han Sans CN Normal" charset="-122"/>
                <a:cs typeface="Source Han Sans CN Normal" charset="-122"/>
                <a:sym typeface="宋体" panose="02010600030101010101" pitchFamily="2" charset="-122"/>
              </a:endParaRPr>
            </a:p>
          </p:txBody>
        </p:sp>
      </p:grpSp>
      <p:sp>
        <p:nvSpPr>
          <p:cNvPr id="8" name="矩形 7"/>
          <p:cNvSpPr/>
          <p:nvPr/>
        </p:nvSpPr>
        <p:spPr>
          <a:xfrm>
            <a:off x="7068354" y="4977976"/>
            <a:ext cx="3523722" cy="338554"/>
          </a:xfrm>
          <a:prstGeom prst="rect">
            <a:avLst/>
          </a:prstGeom>
        </p:spPr>
        <p:txBody>
          <a:bodyPr wrap="none">
            <a:spAutoFit/>
          </a:bodyPr>
          <a:lstStyle/>
          <a:p>
            <a:r>
              <a:rPr lang="zh-CN" altLang="en-US" sz="1600" dirty="0">
                <a:solidFill>
                  <a:schemeClr val="tx1">
                    <a:lumMod val="75000"/>
                    <a:lumOff val="25000"/>
                  </a:schemeClr>
                </a:solidFill>
                <a:latin typeface="Source Han Sans CN Normal" charset="-122"/>
                <a:ea typeface="Source Han Sans CN Normal" charset="-122"/>
                <a:cs typeface="Source Han Sans CN Normal" charset="-122"/>
                <a:sym typeface="宋体" panose="02010600030101010101" pitchFamily="2" charset="-122"/>
              </a:rPr>
              <a:t>“靓丽动人”美容化妆,礼仪讲座讨论</a:t>
            </a:r>
            <a:endParaRPr lang="zh-CN" altLang="en-US" sz="1600" dirty="0">
              <a:solidFill>
                <a:schemeClr val="tx1">
                  <a:lumMod val="75000"/>
                  <a:lumOff val="25000"/>
                </a:schemeClr>
              </a:solidFill>
              <a:latin typeface="Source Han Sans CN Normal" charset="-122"/>
              <a:ea typeface="Source Han Sans CN Normal" charset="-122"/>
              <a:cs typeface="Source Han Sans CN Normal" charset="-122"/>
              <a:sym typeface="宋体" panose="02010600030101010101" pitchFamily="2" charset="-122"/>
            </a:endParaRPr>
          </a:p>
        </p:txBody>
      </p:sp>
      <p:sp>
        <p:nvSpPr>
          <p:cNvPr id="11" name="平行四边形 10"/>
          <p:cNvSpPr/>
          <p:nvPr/>
        </p:nvSpPr>
        <p:spPr>
          <a:xfrm>
            <a:off x="1459803" y="2307576"/>
            <a:ext cx="3973458" cy="1781888"/>
          </a:xfrm>
          <a:prstGeom prst="parallelogram">
            <a:avLst/>
          </a:prstGeom>
          <a:blipFill>
            <a:blip r:embed="rId1"/>
            <a:stretch>
              <a:fillRect/>
            </a:stretch>
          </a:blipFill>
          <a:ln>
            <a:noFill/>
          </a:ln>
          <a:effectLst>
            <a:outerShdw blurRad="2540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平行四边形 18"/>
          <p:cNvSpPr/>
          <p:nvPr/>
        </p:nvSpPr>
        <p:spPr>
          <a:xfrm>
            <a:off x="6981372" y="2307575"/>
            <a:ext cx="3973460" cy="1781889"/>
          </a:xfrm>
          <a:prstGeom prst="parallelogram">
            <a:avLst/>
          </a:prstGeom>
          <a:blipFill>
            <a:blip r:embed="rId2"/>
            <a:stretch>
              <a:fillRect/>
            </a:stretch>
          </a:blipFill>
          <a:ln>
            <a:noFill/>
          </a:ln>
          <a:effectLst>
            <a:outerShdw blurRad="2540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矩形 14"/>
          <p:cNvSpPr/>
          <p:nvPr/>
        </p:nvSpPr>
        <p:spPr>
          <a:xfrm>
            <a:off x="1115762" y="1355562"/>
            <a:ext cx="9839070" cy="58708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endParaRPr lang="zh-CN" altLang="en-US" sz="1400" dirty="0">
              <a:solidFill>
                <a:schemeClr val="tx1">
                  <a:lumMod val="65000"/>
                  <a:lumOff val="35000"/>
                </a:schemeClr>
              </a:solidFill>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childTnLst>
                          </p:cTn>
                        </p:par>
                        <p:par>
                          <p:cTn id="15" fill="hold">
                            <p:stCondLst>
                              <p:cond delay="1000"/>
                            </p:stCondLst>
                            <p:childTnLst>
                              <p:par>
                                <p:cTn id="16" presetID="12" presetClass="entr" presetSubtype="4"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p:tgtEl>
                                          <p:spTgt spid="14"/>
                                        </p:tgtEl>
                                        <p:attrNameLst>
                                          <p:attrName>ppt_y</p:attrName>
                                        </p:attrNameLst>
                                      </p:cBhvr>
                                      <p:tavLst>
                                        <p:tav tm="0">
                                          <p:val>
                                            <p:strVal val="#ppt_y+#ppt_h*1.125000"/>
                                          </p:val>
                                        </p:tav>
                                        <p:tav tm="100000">
                                          <p:val>
                                            <p:strVal val="#ppt_y"/>
                                          </p:val>
                                        </p:tav>
                                      </p:tavLst>
                                    </p:anim>
                                    <p:animEffect transition="in" filter="wipe(up)">
                                      <p:cBhvr>
                                        <p:cTn id="19" dur="500"/>
                                        <p:tgtEl>
                                          <p:spTgt spid="14"/>
                                        </p:tgtEl>
                                      </p:cBhvr>
                                    </p:animEffect>
                                  </p:childTnLst>
                                </p:cTn>
                              </p:par>
                            </p:childTnLst>
                          </p:cTn>
                        </p:par>
                        <p:par>
                          <p:cTn id="20" fill="hold">
                            <p:stCondLst>
                              <p:cond delay="1500"/>
                            </p:stCondLst>
                            <p:childTnLst>
                              <p:par>
                                <p:cTn id="21" presetID="22" presetClass="entr" presetSubtype="8" fill="hold" grpId="0" nodeType="afterEffect">
                                  <p:stCondLst>
                                    <p:cond delay="0"/>
                                  </p:stCondLst>
                                  <p:iterate type="wd">
                                    <p:tmPct val="10000"/>
                                  </p:iterate>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3150"/>
                            </p:stCondLst>
                            <p:childTnLst>
                              <p:par>
                                <p:cTn id="25" presetID="25"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30" dur="1000" fill="hold"/>
                                        <p:tgtEl>
                                          <p:spTgt spid="19"/>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9"/>
                                        </p:tgtEl>
                                      </p:cBhvr>
                                    </p:animEffect>
                                  </p:childTnLst>
                                </p:cTn>
                              </p:par>
                            </p:childTnLst>
                          </p:cTn>
                        </p:par>
                        <p:par>
                          <p:cTn id="35" fill="hold">
                            <p:stCondLst>
                              <p:cond delay="4150"/>
                            </p:stCondLst>
                            <p:childTnLst>
                              <p:par>
                                <p:cTn id="36" presetID="12" presetClass="entr" presetSubtype="4"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p:tgtEl>
                                          <p:spTgt spid="18"/>
                                        </p:tgtEl>
                                        <p:attrNameLst>
                                          <p:attrName>ppt_y</p:attrName>
                                        </p:attrNameLst>
                                      </p:cBhvr>
                                      <p:tavLst>
                                        <p:tav tm="0">
                                          <p:val>
                                            <p:strVal val="#ppt_y+#ppt_h*1.125000"/>
                                          </p:val>
                                        </p:tav>
                                        <p:tav tm="100000">
                                          <p:val>
                                            <p:strVal val="#ppt_y"/>
                                          </p:val>
                                        </p:tav>
                                      </p:tavLst>
                                    </p:anim>
                                    <p:animEffect transition="in" filter="wipe(up)">
                                      <p:cBhvr>
                                        <p:cTn id="39" dur="500"/>
                                        <p:tgtEl>
                                          <p:spTgt spid="18"/>
                                        </p:tgtEl>
                                      </p:cBhvr>
                                    </p:animEffect>
                                  </p:childTnLst>
                                </p:cTn>
                              </p:par>
                            </p:childTnLst>
                          </p:cTn>
                        </p:par>
                        <p:par>
                          <p:cTn id="40" fill="hold">
                            <p:stCondLst>
                              <p:cond delay="4650"/>
                            </p:stCondLst>
                            <p:childTnLst>
                              <p:par>
                                <p:cTn id="41" presetID="22" presetClass="entr" presetSubtype="8" fill="hold" grpId="0" nodeType="afterEffect">
                                  <p:stCondLst>
                                    <p:cond delay="0"/>
                                  </p:stCondLst>
                                  <p:iterate type="wd">
                                    <p:tmPct val="10000"/>
                                  </p:iterate>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bldLvl="0" animBg="1"/>
      <p:bldP spid="19" grpId="0" bldLvl="0" animBg="1"/>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自定义 235">
      <a:dk1>
        <a:srgbClr val="000000"/>
      </a:dk1>
      <a:lt1>
        <a:srgbClr val="FFFFFF"/>
      </a:lt1>
      <a:dk2>
        <a:srgbClr val="44546A"/>
      </a:dk2>
      <a:lt2>
        <a:srgbClr val="E7E6E6"/>
      </a:lt2>
      <a:accent1>
        <a:srgbClr val="F76F8C"/>
      </a:accent1>
      <a:accent2>
        <a:srgbClr val="F86F8D"/>
      </a:accent2>
      <a:accent3>
        <a:srgbClr val="FF3B61"/>
      </a:accent3>
      <a:accent4>
        <a:srgbClr val="F76F8B"/>
      </a:accent4>
      <a:accent5>
        <a:srgbClr val="F86F8D"/>
      </a:accent5>
      <a:accent6>
        <a:srgbClr val="FF3B61"/>
      </a:accent6>
      <a:hlink>
        <a:srgbClr val="F86F8D"/>
      </a:hlink>
      <a:folHlink>
        <a:srgbClr val="FF3B61"/>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3787</Words>
  <Application>WPS 演示</Application>
  <PresentationFormat>宽屏</PresentationFormat>
  <Paragraphs>271</Paragraphs>
  <Slides>23</Slides>
  <Notes>22</Notes>
  <HiddenSlides>0</HiddenSlides>
  <MMClips>1</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23</vt:i4>
      </vt:variant>
    </vt:vector>
  </HeadingPairs>
  <TitlesOfParts>
    <vt:vector size="45" baseType="lpstr">
      <vt:lpstr>Arial</vt:lpstr>
      <vt:lpstr>宋体</vt:lpstr>
      <vt:lpstr>Wingdings</vt:lpstr>
      <vt:lpstr>Arial</vt:lpstr>
      <vt:lpstr>微软雅黑</vt:lpstr>
      <vt:lpstr>BigYoungBoldGB2.0</vt:lpstr>
      <vt:lpstr>造字工房尚雅准宋 G0v1 常规体</vt:lpstr>
      <vt:lpstr>RTWS ShangYaZhunSung G0v1</vt:lpstr>
      <vt:lpstr>Microsoft Himalaya</vt:lpstr>
      <vt:lpstr>Source Han Sans CN</vt:lpstr>
      <vt:lpstr>Source Han Sans CN Normal</vt:lpstr>
      <vt:lpstr>FZKaTong-M19S</vt:lpstr>
      <vt:lpstr>Avenir Next</vt:lpstr>
      <vt:lpstr>Lato Light</vt:lpstr>
      <vt:lpstr>Roboto Regular</vt:lpstr>
      <vt:lpstr>华文细黑</vt:lpstr>
      <vt:lpstr>等线</vt:lpstr>
      <vt:lpstr>Arial Unicode MS</vt:lpstr>
      <vt:lpstr>等线 Light</vt:lpstr>
      <vt:lpstr>Calibri</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粉色清新唯美女生节活动策划方案PPT模板</dc:title>
  <dc:creator/>
  <cp:lastModifiedBy>Years later</cp:lastModifiedBy>
  <cp:revision>100</cp:revision>
  <dcterms:created xsi:type="dcterms:W3CDTF">2018-02-28T10:40:00Z</dcterms:created>
  <dcterms:modified xsi:type="dcterms:W3CDTF">2024-04-16T09:30:38Z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0C9D3380D1024D098614AA3210DF55E1_13</vt:lpwstr>
  </property>
</Properties>
</file>