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6"/>
  </p:notesMasterIdLst>
  <p:handoutMasterIdLst>
    <p:handoutMasterId r:id="rId31"/>
  </p:handoutMasterIdLst>
  <p:sldIdLst>
    <p:sldId id="371" r:id="rId4"/>
    <p:sldId id="372" r:id="rId5"/>
    <p:sldId id="373" r:id="rId6"/>
    <p:sldId id="378" r:id="rId7"/>
    <p:sldId id="379" r:id="rId8"/>
    <p:sldId id="380" r:id="rId9"/>
    <p:sldId id="381" r:id="rId10"/>
    <p:sldId id="375" r:id="rId11"/>
    <p:sldId id="382" r:id="rId12"/>
    <p:sldId id="383" r:id="rId13"/>
    <p:sldId id="384" r:id="rId14"/>
    <p:sldId id="385" r:id="rId15"/>
    <p:sldId id="386" r:id="rId17"/>
    <p:sldId id="376" r:id="rId18"/>
    <p:sldId id="387" r:id="rId19"/>
    <p:sldId id="388" r:id="rId20"/>
    <p:sldId id="389" r:id="rId21"/>
    <p:sldId id="390" r:id="rId22"/>
    <p:sldId id="391" r:id="rId23"/>
    <p:sldId id="377" r:id="rId24"/>
    <p:sldId id="393" r:id="rId25"/>
    <p:sldId id="392" r:id="rId26"/>
    <p:sldId id="394" r:id="rId27"/>
    <p:sldId id="395" r:id="rId28"/>
    <p:sldId id="374" r:id="rId29"/>
    <p:sldId id="401" r:id="rId30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83738"/>
    <a:srgbClr val="557B6D"/>
    <a:srgbClr val="24403B"/>
    <a:srgbClr val="135F71"/>
    <a:srgbClr val="689684"/>
    <a:srgbClr val="7F9580"/>
    <a:srgbClr val="343F5B"/>
    <a:srgbClr val="C096A0"/>
    <a:srgbClr val="BEC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5" Type="http://schemas.openxmlformats.org/officeDocument/2006/relationships/tags" Target="tags/tag3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183738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4945792"/>
        <c:axId val="2034956128"/>
      </c:barChart>
      <c:catAx>
        <c:axId val="203494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2034956128"/>
        <c:crosses val="autoZero"/>
        <c:auto val="1"/>
        <c:lblAlgn val="ctr"/>
        <c:lblOffset val="100"/>
        <c:noMultiLvlLbl val="0"/>
      </c:catAx>
      <c:valAx>
        <c:axId val="203495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203494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/>
          </a:solidFill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F9E4A-FDE9-4554-AA5E-CA0FC4DC9A6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8216C-3566-498A-9503-0CB3E3CC433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7C8D6-8378-491C-A88C-F5C0F1DDB3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81912-8CC0-4B9F-BE2A-5B54BD796B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81912-8CC0-4B9F-BE2A-5B54BD796B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8354" y="671160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http://www.ypppt.com/xiazai/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89684"/>
            </a:gs>
            <a:gs pos="100000">
              <a:srgbClr val="183738"/>
            </a:gs>
          </a:gsLst>
          <a:lin ang="7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C556E-D11A-48D7-81C0-B1B5323EC1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5263E-7865-4889-9FDE-7A423744D6B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1" y="-304036"/>
            <a:ext cx="12192001" cy="5743166"/>
            <a:chOff x="-1" y="2034"/>
            <a:chExt cx="12192001" cy="5743166"/>
          </a:xfrm>
        </p:grpSpPr>
        <p:sp>
          <p:nvSpPr>
            <p:cNvPr id="2" name="矩形 1"/>
            <p:cNvSpPr/>
            <p:nvPr/>
          </p:nvSpPr>
          <p:spPr>
            <a:xfrm>
              <a:off x="-1" y="2034"/>
              <a:ext cx="12192000" cy="3762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任意多边形 13"/>
            <p:cNvSpPr/>
            <p:nvPr/>
          </p:nvSpPr>
          <p:spPr>
            <a:xfrm rot="16200000">
              <a:off x="5100641" y="-1346159"/>
              <a:ext cx="1990718" cy="12192000"/>
            </a:xfrm>
            <a:custGeom>
              <a:avLst/>
              <a:gdLst>
                <a:gd name="connsiteX0" fmla="*/ 3371970 w 3371970"/>
                <a:gd name="connsiteY0" fmla="*/ 5147758 h 5147758"/>
                <a:gd name="connsiteX1" fmla="*/ 197669 w 3371970"/>
                <a:gd name="connsiteY1" fmla="*/ 5147758 h 5147758"/>
                <a:gd name="connsiteX2" fmla="*/ 165686 w 3371970"/>
                <a:gd name="connsiteY2" fmla="*/ 5096678 h 5147758"/>
                <a:gd name="connsiteX3" fmla="*/ 38726 w 3371970"/>
                <a:gd name="connsiteY3" fmla="*/ 4839583 h 5147758"/>
                <a:gd name="connsiteX4" fmla="*/ 2090729 w 3371970"/>
                <a:gd name="connsiteY4" fmla="*/ 2815796 h 5147758"/>
                <a:gd name="connsiteX5" fmla="*/ 881883 w 3371970"/>
                <a:gd name="connsiteY5" fmla="*/ 1159260 h 5147758"/>
                <a:gd name="connsiteX6" fmla="*/ 1408207 w 3371970"/>
                <a:gd name="connsiteY6" fmla="*/ 21420 h 5147758"/>
                <a:gd name="connsiteX7" fmla="*/ 1422933 w 3371970"/>
                <a:gd name="connsiteY7" fmla="*/ 0 h 5147758"/>
                <a:gd name="connsiteX8" fmla="*/ 3371970 w 3371970"/>
                <a:gd name="connsiteY8" fmla="*/ 0 h 5147758"/>
                <a:gd name="connsiteX0-1" fmla="*/ 3370278 w 3370278"/>
                <a:gd name="connsiteY0-2" fmla="*/ 5147758 h 5147758"/>
                <a:gd name="connsiteX1-3" fmla="*/ 195977 w 3370278"/>
                <a:gd name="connsiteY1-4" fmla="*/ 5147758 h 5147758"/>
                <a:gd name="connsiteX2-5" fmla="*/ 163994 w 3370278"/>
                <a:gd name="connsiteY2-6" fmla="*/ 5096678 h 5147758"/>
                <a:gd name="connsiteX3-7" fmla="*/ 37034 w 3370278"/>
                <a:gd name="connsiteY3-8" fmla="*/ 4839583 h 5147758"/>
                <a:gd name="connsiteX4-9" fmla="*/ 2089037 w 3370278"/>
                <a:gd name="connsiteY4-10" fmla="*/ 2815796 h 5147758"/>
                <a:gd name="connsiteX5-11" fmla="*/ 880191 w 3370278"/>
                <a:gd name="connsiteY5-12" fmla="*/ 1159260 h 5147758"/>
                <a:gd name="connsiteX6-13" fmla="*/ 1406515 w 3370278"/>
                <a:gd name="connsiteY6-14" fmla="*/ 21420 h 5147758"/>
                <a:gd name="connsiteX7-15" fmla="*/ 1421241 w 3370278"/>
                <a:gd name="connsiteY7-16" fmla="*/ 0 h 5147758"/>
                <a:gd name="connsiteX8-17" fmla="*/ 3370278 w 3370278"/>
                <a:gd name="connsiteY8-18" fmla="*/ 0 h 5147758"/>
                <a:gd name="connsiteX9" fmla="*/ 3370278 w 3370278"/>
                <a:gd name="connsiteY9" fmla="*/ 5147758 h 5147758"/>
                <a:gd name="connsiteX0-19" fmla="*/ 3369558 w 3369558"/>
                <a:gd name="connsiteY0-20" fmla="*/ 5147758 h 5147758"/>
                <a:gd name="connsiteX1-21" fmla="*/ 195257 w 3369558"/>
                <a:gd name="connsiteY1-22" fmla="*/ 5147758 h 5147758"/>
                <a:gd name="connsiteX2-23" fmla="*/ 163274 w 3369558"/>
                <a:gd name="connsiteY2-24" fmla="*/ 5096678 h 5147758"/>
                <a:gd name="connsiteX3-25" fmla="*/ 36314 w 3369558"/>
                <a:gd name="connsiteY3-26" fmla="*/ 4839583 h 5147758"/>
                <a:gd name="connsiteX4-27" fmla="*/ 2088317 w 3369558"/>
                <a:gd name="connsiteY4-28" fmla="*/ 2815796 h 5147758"/>
                <a:gd name="connsiteX5-29" fmla="*/ 879471 w 3369558"/>
                <a:gd name="connsiteY5-30" fmla="*/ 1159260 h 5147758"/>
                <a:gd name="connsiteX6-31" fmla="*/ 1405795 w 3369558"/>
                <a:gd name="connsiteY6-32" fmla="*/ 21420 h 5147758"/>
                <a:gd name="connsiteX7-33" fmla="*/ 1420521 w 3369558"/>
                <a:gd name="connsiteY7-34" fmla="*/ 0 h 5147758"/>
                <a:gd name="connsiteX8-35" fmla="*/ 3369558 w 3369558"/>
                <a:gd name="connsiteY8-36" fmla="*/ 0 h 5147758"/>
                <a:gd name="connsiteX9-37" fmla="*/ 3369558 w 3369558"/>
                <a:gd name="connsiteY9-38" fmla="*/ 5147758 h 5147758"/>
                <a:gd name="connsiteX0-39" fmla="*/ 3370835 w 3370835"/>
                <a:gd name="connsiteY0-40" fmla="*/ 5147758 h 5147758"/>
                <a:gd name="connsiteX1-41" fmla="*/ 196534 w 3370835"/>
                <a:gd name="connsiteY1-42" fmla="*/ 5147758 h 5147758"/>
                <a:gd name="connsiteX2-43" fmla="*/ 164551 w 3370835"/>
                <a:gd name="connsiteY2-44" fmla="*/ 5096678 h 5147758"/>
                <a:gd name="connsiteX3-45" fmla="*/ 37591 w 3370835"/>
                <a:gd name="connsiteY3-46" fmla="*/ 4839583 h 5147758"/>
                <a:gd name="connsiteX4-47" fmla="*/ 2089594 w 3370835"/>
                <a:gd name="connsiteY4-48" fmla="*/ 2815796 h 5147758"/>
                <a:gd name="connsiteX5-49" fmla="*/ 880748 w 3370835"/>
                <a:gd name="connsiteY5-50" fmla="*/ 1159260 h 5147758"/>
                <a:gd name="connsiteX6-51" fmla="*/ 1407072 w 3370835"/>
                <a:gd name="connsiteY6-52" fmla="*/ 21420 h 5147758"/>
                <a:gd name="connsiteX7-53" fmla="*/ 1421798 w 3370835"/>
                <a:gd name="connsiteY7-54" fmla="*/ 0 h 5147758"/>
                <a:gd name="connsiteX8-55" fmla="*/ 3370835 w 3370835"/>
                <a:gd name="connsiteY8-56" fmla="*/ 0 h 5147758"/>
                <a:gd name="connsiteX9-57" fmla="*/ 3370835 w 3370835"/>
                <a:gd name="connsiteY9-58" fmla="*/ 5147758 h 5147758"/>
                <a:gd name="connsiteX0-59" fmla="*/ 3370835 w 3370835"/>
                <a:gd name="connsiteY0-60" fmla="*/ 5147758 h 5147758"/>
                <a:gd name="connsiteX1-61" fmla="*/ 196534 w 3370835"/>
                <a:gd name="connsiteY1-62" fmla="*/ 5147758 h 5147758"/>
                <a:gd name="connsiteX2-63" fmla="*/ 37591 w 3370835"/>
                <a:gd name="connsiteY2-64" fmla="*/ 4839583 h 5147758"/>
                <a:gd name="connsiteX3-65" fmla="*/ 2089594 w 3370835"/>
                <a:gd name="connsiteY3-66" fmla="*/ 2815796 h 5147758"/>
                <a:gd name="connsiteX4-67" fmla="*/ 880748 w 3370835"/>
                <a:gd name="connsiteY4-68" fmla="*/ 1159260 h 5147758"/>
                <a:gd name="connsiteX5-69" fmla="*/ 1407072 w 3370835"/>
                <a:gd name="connsiteY5-70" fmla="*/ 21420 h 5147758"/>
                <a:gd name="connsiteX6-71" fmla="*/ 1421798 w 3370835"/>
                <a:gd name="connsiteY6-72" fmla="*/ 0 h 5147758"/>
                <a:gd name="connsiteX7-73" fmla="*/ 3370835 w 3370835"/>
                <a:gd name="connsiteY7-74" fmla="*/ 0 h 5147758"/>
                <a:gd name="connsiteX8-75" fmla="*/ 3370835 w 3370835"/>
                <a:gd name="connsiteY8-76" fmla="*/ 5147758 h 5147758"/>
                <a:gd name="connsiteX0-77" fmla="*/ 3370835 w 3370835"/>
                <a:gd name="connsiteY0-78" fmla="*/ 5147758 h 5147758"/>
                <a:gd name="connsiteX1-79" fmla="*/ 37591 w 3370835"/>
                <a:gd name="connsiteY1-80" fmla="*/ 4839583 h 5147758"/>
                <a:gd name="connsiteX2-81" fmla="*/ 2089594 w 3370835"/>
                <a:gd name="connsiteY2-82" fmla="*/ 2815796 h 5147758"/>
                <a:gd name="connsiteX3-83" fmla="*/ 880748 w 3370835"/>
                <a:gd name="connsiteY3-84" fmla="*/ 1159260 h 5147758"/>
                <a:gd name="connsiteX4-85" fmla="*/ 1407072 w 3370835"/>
                <a:gd name="connsiteY4-86" fmla="*/ 21420 h 5147758"/>
                <a:gd name="connsiteX5-87" fmla="*/ 1421798 w 3370835"/>
                <a:gd name="connsiteY5-88" fmla="*/ 0 h 5147758"/>
                <a:gd name="connsiteX6-89" fmla="*/ 3370835 w 3370835"/>
                <a:gd name="connsiteY6-90" fmla="*/ 0 h 5147758"/>
                <a:gd name="connsiteX7-91" fmla="*/ 3370835 w 3370835"/>
                <a:gd name="connsiteY7-92" fmla="*/ 5147758 h 5147758"/>
                <a:gd name="connsiteX0-93" fmla="*/ 2490333 w 2490333"/>
                <a:gd name="connsiteY0-94" fmla="*/ 5147758 h 5147758"/>
                <a:gd name="connsiteX1-95" fmla="*/ 1209092 w 2490333"/>
                <a:gd name="connsiteY1-96" fmla="*/ 2815796 h 5147758"/>
                <a:gd name="connsiteX2-97" fmla="*/ 246 w 2490333"/>
                <a:gd name="connsiteY2-98" fmla="*/ 1159260 h 5147758"/>
                <a:gd name="connsiteX3-99" fmla="*/ 526570 w 2490333"/>
                <a:gd name="connsiteY3-100" fmla="*/ 21420 h 5147758"/>
                <a:gd name="connsiteX4-101" fmla="*/ 541296 w 2490333"/>
                <a:gd name="connsiteY4-102" fmla="*/ 0 h 5147758"/>
                <a:gd name="connsiteX5-103" fmla="*/ 2490333 w 2490333"/>
                <a:gd name="connsiteY5-104" fmla="*/ 0 h 5147758"/>
                <a:gd name="connsiteX6-105" fmla="*/ 2490333 w 2490333"/>
                <a:gd name="connsiteY6-106" fmla="*/ 5147758 h 5147758"/>
                <a:gd name="connsiteX0-107" fmla="*/ 2490333 w 2490333"/>
                <a:gd name="connsiteY0-108" fmla="*/ 5147758 h 5214492"/>
                <a:gd name="connsiteX1-109" fmla="*/ 1209092 w 2490333"/>
                <a:gd name="connsiteY1-110" fmla="*/ 2815796 h 5214492"/>
                <a:gd name="connsiteX2-111" fmla="*/ 246 w 2490333"/>
                <a:gd name="connsiteY2-112" fmla="*/ 1159260 h 5214492"/>
                <a:gd name="connsiteX3-113" fmla="*/ 526570 w 2490333"/>
                <a:gd name="connsiteY3-114" fmla="*/ 21420 h 5214492"/>
                <a:gd name="connsiteX4-115" fmla="*/ 541296 w 2490333"/>
                <a:gd name="connsiteY4-116" fmla="*/ 0 h 5214492"/>
                <a:gd name="connsiteX5-117" fmla="*/ 2490333 w 2490333"/>
                <a:gd name="connsiteY5-118" fmla="*/ 0 h 5214492"/>
                <a:gd name="connsiteX6-119" fmla="*/ 2490333 w 2490333"/>
                <a:gd name="connsiteY6-120" fmla="*/ 5147758 h 5214492"/>
                <a:gd name="connsiteX0-121" fmla="*/ 2490333 w 2490333"/>
                <a:gd name="connsiteY0-122" fmla="*/ 5147758 h 5270650"/>
                <a:gd name="connsiteX1-123" fmla="*/ 1209092 w 2490333"/>
                <a:gd name="connsiteY1-124" fmla="*/ 2815796 h 5270650"/>
                <a:gd name="connsiteX2-125" fmla="*/ 246 w 2490333"/>
                <a:gd name="connsiteY2-126" fmla="*/ 1159260 h 5270650"/>
                <a:gd name="connsiteX3-127" fmla="*/ 526570 w 2490333"/>
                <a:gd name="connsiteY3-128" fmla="*/ 21420 h 5270650"/>
                <a:gd name="connsiteX4-129" fmla="*/ 541296 w 2490333"/>
                <a:gd name="connsiteY4-130" fmla="*/ 0 h 5270650"/>
                <a:gd name="connsiteX5-131" fmla="*/ 2490333 w 2490333"/>
                <a:gd name="connsiteY5-132" fmla="*/ 0 h 5270650"/>
                <a:gd name="connsiteX6-133" fmla="*/ 2490333 w 2490333"/>
                <a:gd name="connsiteY6-134" fmla="*/ 5147758 h 5270650"/>
                <a:gd name="connsiteX0-135" fmla="*/ 2506273 w 2506273"/>
                <a:gd name="connsiteY0-136" fmla="*/ 5147758 h 5349758"/>
                <a:gd name="connsiteX1-137" fmla="*/ 1174738 w 2506273"/>
                <a:gd name="connsiteY1-138" fmla="*/ 3447778 h 5349758"/>
                <a:gd name="connsiteX2-139" fmla="*/ 16186 w 2506273"/>
                <a:gd name="connsiteY2-140" fmla="*/ 1159260 h 5349758"/>
                <a:gd name="connsiteX3-141" fmla="*/ 542510 w 2506273"/>
                <a:gd name="connsiteY3-142" fmla="*/ 21420 h 5349758"/>
                <a:gd name="connsiteX4-143" fmla="*/ 557236 w 2506273"/>
                <a:gd name="connsiteY4-144" fmla="*/ 0 h 5349758"/>
                <a:gd name="connsiteX5-145" fmla="*/ 2506273 w 2506273"/>
                <a:gd name="connsiteY5-146" fmla="*/ 0 h 5349758"/>
                <a:gd name="connsiteX6-147" fmla="*/ 2506273 w 2506273"/>
                <a:gd name="connsiteY6-148" fmla="*/ 5147758 h 5349758"/>
                <a:gd name="connsiteX0-149" fmla="*/ 2506273 w 2506273"/>
                <a:gd name="connsiteY0-150" fmla="*/ 5147758 h 5147757"/>
                <a:gd name="connsiteX1-151" fmla="*/ 1174738 w 2506273"/>
                <a:gd name="connsiteY1-152" fmla="*/ 3447778 h 5147757"/>
                <a:gd name="connsiteX2-153" fmla="*/ 16186 w 2506273"/>
                <a:gd name="connsiteY2-154" fmla="*/ 1159260 h 5147757"/>
                <a:gd name="connsiteX3-155" fmla="*/ 542510 w 2506273"/>
                <a:gd name="connsiteY3-156" fmla="*/ 21420 h 5147757"/>
                <a:gd name="connsiteX4-157" fmla="*/ 557236 w 2506273"/>
                <a:gd name="connsiteY4-158" fmla="*/ 0 h 5147757"/>
                <a:gd name="connsiteX5-159" fmla="*/ 2506273 w 2506273"/>
                <a:gd name="connsiteY5-160" fmla="*/ 0 h 5147757"/>
                <a:gd name="connsiteX6-161" fmla="*/ 2506273 w 2506273"/>
                <a:gd name="connsiteY6-162" fmla="*/ 5147758 h 5147757"/>
                <a:gd name="connsiteX0-163" fmla="*/ 2507297 w 2507297"/>
                <a:gd name="connsiteY0-164" fmla="*/ 5147758 h 5147758"/>
                <a:gd name="connsiteX1-165" fmla="*/ 1199835 w 2507297"/>
                <a:gd name="connsiteY1-166" fmla="*/ 3381924 h 5147758"/>
                <a:gd name="connsiteX2-167" fmla="*/ 17210 w 2507297"/>
                <a:gd name="connsiteY2-168" fmla="*/ 1159260 h 5147758"/>
                <a:gd name="connsiteX3-169" fmla="*/ 543534 w 2507297"/>
                <a:gd name="connsiteY3-170" fmla="*/ 21420 h 5147758"/>
                <a:gd name="connsiteX4-171" fmla="*/ 558260 w 2507297"/>
                <a:gd name="connsiteY4-172" fmla="*/ 0 h 5147758"/>
                <a:gd name="connsiteX5-173" fmla="*/ 2507297 w 2507297"/>
                <a:gd name="connsiteY5-174" fmla="*/ 0 h 5147758"/>
                <a:gd name="connsiteX6-175" fmla="*/ 2507297 w 2507297"/>
                <a:gd name="connsiteY6-176" fmla="*/ 5147758 h 5147758"/>
                <a:gd name="connsiteX0-177" fmla="*/ 2507297 w 2507297"/>
                <a:gd name="connsiteY0-178" fmla="*/ 5147758 h 5147758"/>
                <a:gd name="connsiteX1-179" fmla="*/ 1199835 w 2507297"/>
                <a:gd name="connsiteY1-180" fmla="*/ 3381924 h 5147758"/>
                <a:gd name="connsiteX2-181" fmla="*/ 17210 w 2507297"/>
                <a:gd name="connsiteY2-182" fmla="*/ 1159260 h 5147758"/>
                <a:gd name="connsiteX3-183" fmla="*/ 543534 w 2507297"/>
                <a:gd name="connsiteY3-184" fmla="*/ 21420 h 5147758"/>
                <a:gd name="connsiteX4-185" fmla="*/ 558260 w 2507297"/>
                <a:gd name="connsiteY4-186" fmla="*/ 0 h 5147758"/>
                <a:gd name="connsiteX5-187" fmla="*/ 2507297 w 2507297"/>
                <a:gd name="connsiteY5-188" fmla="*/ 0 h 5147758"/>
                <a:gd name="connsiteX6-189" fmla="*/ 2507297 w 2507297"/>
                <a:gd name="connsiteY6-190" fmla="*/ 5147758 h 5147758"/>
                <a:gd name="connsiteX0-191" fmla="*/ 2507297 w 2507297"/>
                <a:gd name="connsiteY0-192" fmla="*/ 5147758 h 5147758"/>
                <a:gd name="connsiteX1-193" fmla="*/ 1199835 w 2507297"/>
                <a:gd name="connsiteY1-194" fmla="*/ 3381924 h 5147758"/>
                <a:gd name="connsiteX2-195" fmla="*/ 17210 w 2507297"/>
                <a:gd name="connsiteY2-196" fmla="*/ 1159260 h 5147758"/>
                <a:gd name="connsiteX3-197" fmla="*/ 543534 w 2507297"/>
                <a:gd name="connsiteY3-198" fmla="*/ 21420 h 5147758"/>
                <a:gd name="connsiteX4-199" fmla="*/ 558260 w 2507297"/>
                <a:gd name="connsiteY4-200" fmla="*/ 0 h 5147758"/>
                <a:gd name="connsiteX5-201" fmla="*/ 2507297 w 2507297"/>
                <a:gd name="connsiteY5-202" fmla="*/ 0 h 5147758"/>
                <a:gd name="connsiteX6-203" fmla="*/ 2507297 w 2507297"/>
                <a:gd name="connsiteY6-204" fmla="*/ 5147758 h 51477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507297" h="5147758">
                  <a:moveTo>
                    <a:pt x="2507297" y="5147758"/>
                  </a:moveTo>
                  <a:cubicBezTo>
                    <a:pt x="2058736" y="5087296"/>
                    <a:pt x="985010" y="4738855"/>
                    <a:pt x="1199835" y="3381924"/>
                  </a:cubicBezTo>
                  <a:cubicBezTo>
                    <a:pt x="1414660" y="2024993"/>
                    <a:pt x="126593" y="1719344"/>
                    <a:pt x="17210" y="1159260"/>
                  </a:cubicBezTo>
                  <a:cubicBezTo>
                    <a:pt x="-92173" y="599176"/>
                    <a:pt x="347984" y="301407"/>
                    <a:pt x="543534" y="21420"/>
                  </a:cubicBezTo>
                  <a:lnTo>
                    <a:pt x="558260" y="0"/>
                  </a:lnTo>
                  <a:lnTo>
                    <a:pt x="2507297" y="0"/>
                  </a:lnTo>
                  <a:lnTo>
                    <a:pt x="2507297" y="51477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200085" y="1663819"/>
            <a:ext cx="60851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5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流程管理培训</a:t>
            </a:r>
            <a:endParaRPr lang="zh-CN" altLang="en-US" sz="75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39668" y="0"/>
            <a:ext cx="1109272" cy="1246495"/>
          </a:xfrm>
          <a:prstGeom prst="rect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507124" y="270950"/>
            <a:ext cx="97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2000" dirty="0">
                <a:solidFill>
                  <a:schemeClr val="bg1"/>
                </a:solidFill>
                <a:cs typeface="+mn-ea"/>
                <a:sym typeface="+mn-lt"/>
              </a:rPr>
              <a:t>YOUR </a:t>
            </a:r>
            <a:endParaRPr lang="en-US" sz="20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dist"/>
            <a:r>
              <a:rPr lang="en-US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285221" y="5663374"/>
            <a:ext cx="4126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 Life isn't about waiting for the storm to pass. it's about learning to dance in the rain.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297390" y="4124504"/>
            <a:ext cx="240631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培训</a:t>
            </a: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人：</a:t>
            </a: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营</a:t>
            </a:r>
            <a:endParaRPr lang="zh-CN" altLang="en-US" sz="2000" dirty="0" smtClean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334737" y="2855883"/>
            <a:ext cx="5816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rgbClr val="183738"/>
                </a:solidFill>
                <a:cs typeface="+mn-ea"/>
                <a:sym typeface="+mn-lt"/>
              </a:rPr>
              <a:t>Enterprise training</a:t>
            </a:r>
            <a:endParaRPr lang="zh-CN" altLang="en-US" sz="2800" dirty="0">
              <a:solidFill>
                <a:srgbClr val="183738"/>
              </a:solidFill>
              <a:cs typeface="+mn-ea"/>
              <a:sym typeface="+mn-lt"/>
            </a:endParaRPr>
          </a:p>
        </p:txBody>
      </p:sp>
      <p:sp>
        <p:nvSpPr>
          <p:cNvPr id="29" name="椭圆 28"/>
          <p:cNvSpPr/>
          <p:nvPr/>
        </p:nvSpPr>
        <p:spPr>
          <a:xfrm rot="18168953">
            <a:off x="5322119" y="5481829"/>
            <a:ext cx="523219" cy="523219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57227" y="4690289"/>
            <a:ext cx="164892" cy="1648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 rot="17499942">
            <a:off x="9804734" y="2958608"/>
            <a:ext cx="977166" cy="977166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297390" y="4577959"/>
            <a:ext cx="2832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在此输入公司名称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 rot="1475395">
            <a:off x="8654153" y="1341298"/>
            <a:ext cx="582735" cy="582735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 rot="17499942">
            <a:off x="-215383" y="1714867"/>
            <a:ext cx="550687" cy="550687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椭圆 22"/>
          <p:cNvSpPr/>
          <p:nvPr/>
        </p:nvSpPr>
        <p:spPr>
          <a:xfrm rot="17499942">
            <a:off x="11022792" y="871380"/>
            <a:ext cx="550687" cy="550687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椭圆 27"/>
          <p:cNvSpPr/>
          <p:nvPr/>
        </p:nvSpPr>
        <p:spPr>
          <a:xfrm rot="17499942">
            <a:off x="6643364" y="3883730"/>
            <a:ext cx="245235" cy="245235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39668" y="3765858"/>
            <a:ext cx="554024" cy="51324"/>
          </a:xfrm>
          <a:prstGeom prst="rect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20" grpId="0"/>
      <p:bldP spid="22" grpId="0"/>
      <p:bldP spid="24" grpId="0"/>
      <p:bldP spid="26" grpId="0"/>
      <p:bldP spid="29" grpId="0" animBg="1"/>
      <p:bldP spid="34" grpId="0" animBg="1"/>
      <p:bldP spid="17" grpId="0" animBg="1"/>
      <p:bldP spid="18" grpId="0"/>
      <p:bldP spid="19" grpId="0" animBg="1"/>
      <p:bldP spid="21" grpId="0" animBg="1"/>
      <p:bldP spid="23" grpId="0" animBg="1"/>
      <p:bldP spid="28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资料收集分析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Group 1"/>
          <p:cNvGrpSpPr/>
          <p:nvPr/>
        </p:nvGrpSpPr>
        <p:grpSpPr>
          <a:xfrm>
            <a:off x="1145233" y="2137736"/>
            <a:ext cx="4970674" cy="2884405"/>
            <a:chOff x="12855174" y="4697624"/>
            <a:chExt cx="9176405" cy="5768809"/>
          </a:xfrm>
        </p:grpSpPr>
        <p:sp>
          <p:nvSpPr>
            <p:cNvPr id="10" name="Shape 765"/>
            <p:cNvSpPr/>
            <p:nvPr/>
          </p:nvSpPr>
          <p:spPr>
            <a:xfrm>
              <a:off x="12994502" y="6304840"/>
              <a:ext cx="8310172" cy="4161593"/>
            </a:xfrm>
            <a:prstGeom prst="rect">
              <a:avLst/>
            </a:prstGeom>
            <a:ln w="3175">
              <a:miter lim="400000"/>
            </a:ln>
          </p:spPr>
          <p:txBody>
            <a:bodyPr lIns="25400" tIns="25400" rIns="25400" bIns="25400">
              <a:noAutofit/>
            </a:bodyPr>
            <a:lstStyle/>
            <a:p>
              <a:pPr defTabSz="914400">
                <a:lnSpc>
                  <a:spcPct val="200000"/>
                </a:lnSpc>
              </a:pPr>
              <a:r>
                <a:rPr lang="zh-CN" altLang="en-US" sz="2000" dirty="0">
                  <a:cs typeface="+mn-ea"/>
                  <a:sym typeface="+mn-lt"/>
                </a:rPr>
                <a:t>外部输入有哪些？谁输入？如何接受？</a:t>
              </a:r>
              <a:endParaRPr lang="zh-CN" altLang="en-US" sz="2000" dirty="0">
                <a:cs typeface="+mn-ea"/>
                <a:sym typeface="+mn-lt"/>
              </a:endParaRPr>
            </a:p>
            <a:p>
              <a:pPr defTabSz="914400">
                <a:lnSpc>
                  <a:spcPct val="200000"/>
                </a:lnSpc>
              </a:pPr>
              <a:r>
                <a:rPr lang="zh-CN" altLang="en-US" sz="2000" dirty="0">
                  <a:cs typeface="+mn-ea"/>
                  <a:sym typeface="+mn-lt"/>
                </a:rPr>
                <a:t>内部输入有哪些？谁输入？如何接受？</a:t>
              </a:r>
              <a:endParaRPr lang="zh-CN" altLang="en-US" sz="2000" dirty="0">
                <a:cs typeface="+mn-ea"/>
                <a:sym typeface="+mn-lt"/>
              </a:endParaRPr>
            </a:p>
            <a:p>
              <a:pPr defTabSz="914400">
                <a:lnSpc>
                  <a:spcPct val="200000"/>
                </a:lnSpc>
              </a:pPr>
              <a:r>
                <a:rPr lang="zh-CN" altLang="en-US" sz="2000" dirty="0">
                  <a:cs typeface="+mn-ea"/>
                  <a:sym typeface="+mn-lt"/>
                </a:rPr>
                <a:t>相关流程有哪些？</a:t>
              </a:r>
              <a:endParaRPr lang="en-US" altLang="zh-CN" sz="2000" dirty="0">
                <a:cs typeface="+mn-ea"/>
                <a:sym typeface="+mn-lt"/>
              </a:endParaRPr>
            </a:p>
            <a:p>
              <a:pPr defTabSz="914400">
                <a:lnSpc>
                  <a:spcPct val="200000"/>
                </a:lnSpc>
              </a:pPr>
              <a:r>
                <a:rPr lang="zh-CN" altLang="en-US" sz="2000" dirty="0">
                  <a:cs typeface="+mn-ea"/>
                  <a:sym typeface="+mn-lt"/>
                </a:rPr>
                <a:t>注：输入与流程开始不是一个概念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11" name="Shape 766"/>
            <p:cNvSpPr txBox="1"/>
            <p:nvPr/>
          </p:nvSpPr>
          <p:spPr>
            <a:xfrm>
              <a:off x="12855174" y="4697624"/>
              <a:ext cx="9176405" cy="1465584"/>
            </a:xfrm>
            <a:prstGeom prst="rect">
              <a:avLst/>
            </a:prstGeom>
          </p:spPr>
          <p:txBody>
            <a:bodyPr/>
            <a:lstStyle>
              <a:lvl1pPr marL="0" marR="0" indent="0" algn="l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chemeClr val="bg1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1pPr>
              <a:lvl2pPr marL="0" marR="0" indent="2286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2pPr>
              <a:lvl3pPr marL="0" marR="0" indent="4572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3pPr>
              <a:lvl4pPr marL="0" marR="0" indent="6858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4pPr>
              <a:lvl5pPr marL="0" marR="0" indent="9144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5pPr>
              <a:lvl6pPr marL="0" marR="0" indent="11430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6pPr>
              <a:lvl7pPr marL="0" marR="0" indent="13716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7pPr>
              <a:lvl8pPr marL="0" marR="0" indent="16002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8pPr>
              <a:lvl9pPr marL="0" marR="0" indent="1828800" algn="ctr" defTabSz="825500" rtl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1200" b="0" i="1" u="none" strike="noStrike" cap="none" spc="0" baseline="0">
                  <a:ln>
                    <a:noFill/>
                  </a:ln>
                  <a:solidFill>
                    <a:srgbClr val="000000"/>
                  </a:solidFill>
                  <a:uFillTx/>
                  <a:latin typeface="Playfair Display Black"/>
                  <a:ea typeface="Playfair Display Black"/>
                  <a:cs typeface="Playfair Display Black"/>
                  <a:sym typeface="Playfair Display Black"/>
                </a:defRPr>
              </a:lvl9pPr>
            </a:lstStyle>
            <a:p>
              <a:pPr defTabSz="1100455"/>
              <a:r>
                <a:rPr lang="en-US" sz="4000" b="1" i="0" dirty="0">
                  <a:solidFill>
                    <a:srgbClr val="557B6D"/>
                  </a:solidFill>
                  <a:latin typeface="+mn-lt"/>
                  <a:ea typeface="+mn-ea"/>
                  <a:cs typeface="+mn-ea"/>
                  <a:sym typeface="+mn-lt"/>
                </a:rPr>
                <a:t>Title tex</a:t>
              </a:r>
              <a:r>
                <a:rPr lang="en-US" altLang="zh-CN" sz="4000" b="1" i="0" dirty="0">
                  <a:solidFill>
                    <a:srgbClr val="557B6D"/>
                  </a:solidFill>
                  <a:latin typeface="+mn-lt"/>
                  <a:ea typeface="+mn-ea"/>
                  <a:cs typeface="+mn-ea"/>
                  <a:sym typeface="+mn-lt"/>
                </a:rPr>
                <a:t>t</a:t>
              </a:r>
              <a:endParaRPr lang="en-US" sz="4000" b="1" i="0" dirty="0">
                <a:solidFill>
                  <a:srgbClr val="557B6D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949953" y="1986797"/>
            <a:ext cx="4992323" cy="4007067"/>
            <a:chOff x="1849438" y="1806752"/>
            <a:chExt cx="4248472" cy="3410017"/>
          </a:xfrm>
        </p:grpSpPr>
        <p:grpSp>
          <p:nvGrpSpPr>
            <p:cNvPr id="13" name="组合 12"/>
            <p:cNvGrpSpPr/>
            <p:nvPr/>
          </p:nvGrpSpPr>
          <p:grpSpPr>
            <a:xfrm>
              <a:off x="1849438" y="1806752"/>
              <a:ext cx="4248472" cy="3154784"/>
              <a:chOff x="4427984" y="1245228"/>
              <a:chExt cx="4032448" cy="3154784"/>
            </a:xfrm>
          </p:grpSpPr>
          <p:cxnSp>
            <p:nvCxnSpPr>
              <p:cNvPr id="31" name="直接连接符 30"/>
              <p:cNvCxnSpPr/>
              <p:nvPr/>
            </p:nvCxnSpPr>
            <p:spPr>
              <a:xfrm>
                <a:off x="5004048" y="1368880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5004048" y="1698936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5004048" y="2028992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5004048" y="2359048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5004048" y="2689104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5004048" y="3019160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>
                <a:off x="5004048" y="3349216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5004048" y="3679272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5004048" y="4009328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>
                <a:off x="5004048" y="4339382"/>
                <a:ext cx="345638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15"/>
              <p:cNvSpPr txBox="1"/>
              <p:nvPr/>
            </p:nvSpPr>
            <p:spPr>
              <a:xfrm>
                <a:off x="4427984" y="1245228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1000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TextBox 16"/>
              <p:cNvSpPr txBox="1"/>
              <p:nvPr/>
            </p:nvSpPr>
            <p:spPr>
              <a:xfrm>
                <a:off x="4427984" y="1568113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900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TextBox 17"/>
              <p:cNvSpPr txBox="1"/>
              <p:nvPr/>
            </p:nvSpPr>
            <p:spPr>
              <a:xfrm>
                <a:off x="4427984" y="1890998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800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TextBox 18"/>
              <p:cNvSpPr txBox="1"/>
              <p:nvPr/>
            </p:nvSpPr>
            <p:spPr>
              <a:xfrm>
                <a:off x="4427984" y="2213883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700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TextBox 19"/>
              <p:cNvSpPr txBox="1"/>
              <p:nvPr/>
            </p:nvSpPr>
            <p:spPr>
              <a:xfrm>
                <a:off x="4427984" y="2536768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600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TextBox 20"/>
              <p:cNvSpPr txBox="1"/>
              <p:nvPr/>
            </p:nvSpPr>
            <p:spPr>
              <a:xfrm>
                <a:off x="4427984" y="2859653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500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TextBox 21"/>
              <p:cNvSpPr txBox="1"/>
              <p:nvPr/>
            </p:nvSpPr>
            <p:spPr>
              <a:xfrm>
                <a:off x="4427984" y="3182538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400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TextBox 22"/>
              <p:cNvSpPr txBox="1"/>
              <p:nvPr/>
            </p:nvSpPr>
            <p:spPr>
              <a:xfrm>
                <a:off x="4427984" y="3505423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300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TextBox 23"/>
              <p:cNvSpPr txBox="1"/>
              <p:nvPr/>
            </p:nvSpPr>
            <p:spPr>
              <a:xfrm>
                <a:off x="4427984" y="3828308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200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TextBox 24"/>
              <p:cNvSpPr txBox="1"/>
              <p:nvPr/>
            </p:nvSpPr>
            <p:spPr>
              <a:xfrm>
                <a:off x="4427984" y="4151190"/>
                <a:ext cx="576064" cy="248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3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100</a:t>
                </a:r>
                <a:endParaRPr lang="zh-CN" altLang="en-US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" name="矩形 2"/>
            <p:cNvSpPr/>
            <p:nvPr/>
          </p:nvSpPr>
          <p:spPr>
            <a:xfrm>
              <a:off x="3073000" y="3465630"/>
              <a:ext cx="288000" cy="1440000"/>
            </a:xfrm>
            <a:prstGeom prst="rect">
              <a:avLst/>
            </a:prstGeom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15000000" scaled="0"/>
            </a:gradFill>
            <a:ln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4"/>
            <p:cNvSpPr/>
            <p:nvPr/>
          </p:nvSpPr>
          <p:spPr>
            <a:xfrm>
              <a:off x="3913285" y="3717630"/>
              <a:ext cx="288000" cy="1188000"/>
            </a:xfrm>
            <a:prstGeom prst="rect">
              <a:avLst/>
            </a:prstGeom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15000000" scaled="0"/>
            </a:gradFill>
            <a:ln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6"/>
            <p:cNvSpPr/>
            <p:nvPr/>
          </p:nvSpPr>
          <p:spPr>
            <a:xfrm>
              <a:off x="4753570" y="3213630"/>
              <a:ext cx="288000" cy="1692000"/>
            </a:xfrm>
            <a:prstGeom prst="rect">
              <a:avLst/>
            </a:prstGeom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15000000" scaled="0"/>
            </a:gradFill>
            <a:ln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8"/>
            <p:cNvSpPr/>
            <p:nvPr/>
          </p:nvSpPr>
          <p:spPr>
            <a:xfrm>
              <a:off x="5593854" y="2673656"/>
              <a:ext cx="288000" cy="2232000"/>
            </a:xfrm>
            <a:prstGeom prst="rect">
              <a:avLst/>
            </a:prstGeom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15000000" scaled="0"/>
            </a:gradFill>
            <a:ln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15"/>
            <p:cNvSpPr txBox="1"/>
            <p:nvPr/>
          </p:nvSpPr>
          <p:spPr>
            <a:xfrm>
              <a:off x="2913246" y="3160525"/>
              <a:ext cx="581400" cy="257691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en-US" altLang="zh-CN" sz="13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530</a:t>
              </a:r>
              <a:endParaRPr lang="zh-CN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12"/>
            <p:cNvSpPr txBox="1"/>
            <p:nvPr/>
          </p:nvSpPr>
          <p:spPr>
            <a:xfrm>
              <a:off x="3769611" y="3427190"/>
              <a:ext cx="581400" cy="257691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en-US" altLang="zh-CN" sz="13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460</a:t>
              </a:r>
              <a:endParaRPr lang="zh-CN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20"/>
            <p:cNvSpPr txBox="1"/>
            <p:nvPr/>
          </p:nvSpPr>
          <p:spPr>
            <a:xfrm>
              <a:off x="4583595" y="2907079"/>
              <a:ext cx="653032" cy="257691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en-US" altLang="zh-CN" sz="13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610</a:t>
              </a:r>
              <a:endParaRPr lang="zh-CN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16"/>
            <p:cNvSpPr txBox="1"/>
            <p:nvPr/>
          </p:nvSpPr>
          <p:spPr>
            <a:xfrm>
              <a:off x="5447224" y="2377064"/>
              <a:ext cx="581400" cy="257691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en-US" altLang="zh-CN" sz="13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780</a:t>
              </a:r>
              <a:endParaRPr lang="zh-CN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49"/>
            <p:cNvSpPr txBox="1"/>
            <p:nvPr/>
          </p:nvSpPr>
          <p:spPr>
            <a:xfrm>
              <a:off x="2712892" y="4972174"/>
              <a:ext cx="764020" cy="244595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项目一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TextBox 50"/>
            <p:cNvSpPr txBox="1"/>
            <p:nvPr/>
          </p:nvSpPr>
          <p:spPr>
            <a:xfrm>
              <a:off x="3576988" y="4972174"/>
              <a:ext cx="764020" cy="244595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项目二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Box 51"/>
            <p:cNvSpPr txBox="1"/>
            <p:nvPr/>
          </p:nvSpPr>
          <p:spPr>
            <a:xfrm>
              <a:off x="4369076" y="4972174"/>
              <a:ext cx="764020" cy="244595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项目三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Box 52"/>
            <p:cNvSpPr txBox="1"/>
            <p:nvPr/>
          </p:nvSpPr>
          <p:spPr>
            <a:xfrm>
              <a:off x="5224656" y="4972174"/>
              <a:ext cx="764020" cy="244595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项目四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53"/>
            <p:cNvSpPr txBox="1"/>
            <p:nvPr/>
          </p:nvSpPr>
          <p:spPr>
            <a:xfrm>
              <a:off x="4344790" y="2002385"/>
              <a:ext cx="1057026" cy="244595"/>
            </a:xfrm>
            <a:prstGeom prst="rect">
              <a:avLst/>
            </a:prstGeom>
            <a:noFill/>
          </p:spPr>
          <p:txBody>
            <a:bodyPr wrap="square" lIns="101764" tIns="50880" rIns="101764" bIns="50880" rtlCol="0">
              <a:spAutoFit/>
            </a:bodyPr>
            <a:lstStyle/>
            <a:p>
              <a:r>
                <a: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单位：万元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3"/>
            <p:cNvSpPr/>
            <p:nvPr/>
          </p:nvSpPr>
          <p:spPr>
            <a:xfrm>
              <a:off x="3583738" y="3069654"/>
              <a:ext cx="288000" cy="1836000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 w="12700"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矩形 5"/>
            <p:cNvSpPr/>
            <p:nvPr/>
          </p:nvSpPr>
          <p:spPr>
            <a:xfrm>
              <a:off x="4420777" y="3501656"/>
              <a:ext cx="288000" cy="1404000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 w="12700"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 7"/>
            <p:cNvSpPr/>
            <p:nvPr/>
          </p:nvSpPr>
          <p:spPr>
            <a:xfrm>
              <a:off x="5257816" y="3609630"/>
              <a:ext cx="288000" cy="1296000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 w="12700"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 1"/>
            <p:cNvSpPr/>
            <p:nvPr/>
          </p:nvSpPr>
          <p:spPr>
            <a:xfrm>
              <a:off x="2746699" y="3717630"/>
              <a:ext cx="288000" cy="1188000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 w="12700">
              <a:noFill/>
            </a:ln>
            <a:effectLst>
              <a:outerShdw blurRad="254000" dist="152400" dir="2700000" algn="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764" tIns="50880" rIns="101764" bIns="5088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资料收集分析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658735" y="2429638"/>
            <a:ext cx="3351091" cy="2920344"/>
            <a:chOff x="4325806" y="1628901"/>
            <a:chExt cx="3351091" cy="2920344"/>
          </a:xfr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</p:grpSpPr>
        <p:sp>
          <p:nvSpPr>
            <p:cNvPr id="10" name="任意多边形 50"/>
            <p:cNvSpPr/>
            <p:nvPr/>
          </p:nvSpPr>
          <p:spPr>
            <a:xfrm>
              <a:off x="4860427" y="2001666"/>
              <a:ext cx="2259345" cy="2240706"/>
            </a:xfrm>
            <a:custGeom>
              <a:avLst/>
              <a:gdLst>
                <a:gd name="connsiteX0" fmla="*/ 870435 w 2076174"/>
                <a:gd name="connsiteY0" fmla="*/ 0 h 2059046"/>
                <a:gd name="connsiteX1" fmla="*/ 2076174 w 2076174"/>
                <a:gd name="connsiteY1" fmla="*/ 1205739 h 2059046"/>
                <a:gd name="connsiteX2" fmla="*/ 1723021 w 2076174"/>
                <a:gd name="connsiteY2" fmla="*/ 2058325 h 2059046"/>
                <a:gd name="connsiteX3" fmla="*/ 1722228 w 2076174"/>
                <a:gd name="connsiteY3" fmla="*/ 2059046 h 2059046"/>
                <a:gd name="connsiteX4" fmla="*/ 0 w 2076174"/>
                <a:gd name="connsiteY4" fmla="*/ 372792 h 2059046"/>
                <a:gd name="connsiteX5" fmla="*/ 17849 w 2076174"/>
                <a:gd name="connsiteY5" fmla="*/ 353153 h 2059046"/>
                <a:gd name="connsiteX6" fmla="*/ 870435 w 2076174"/>
                <a:gd name="connsiteY6" fmla="*/ 0 h 205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76174" h="2059046">
                  <a:moveTo>
                    <a:pt x="870435" y="0"/>
                  </a:moveTo>
                  <a:cubicBezTo>
                    <a:pt x="1536346" y="0"/>
                    <a:pt x="2076174" y="539828"/>
                    <a:pt x="2076174" y="1205739"/>
                  </a:cubicBezTo>
                  <a:cubicBezTo>
                    <a:pt x="2076174" y="1538695"/>
                    <a:pt x="1941217" y="1840129"/>
                    <a:pt x="1723021" y="2058325"/>
                  </a:cubicBezTo>
                  <a:lnTo>
                    <a:pt x="1722228" y="2059046"/>
                  </a:lnTo>
                  <a:lnTo>
                    <a:pt x="0" y="372792"/>
                  </a:lnTo>
                  <a:lnTo>
                    <a:pt x="17849" y="353153"/>
                  </a:lnTo>
                  <a:cubicBezTo>
                    <a:pt x="236045" y="134957"/>
                    <a:pt x="537480" y="0"/>
                    <a:pt x="870435" y="0"/>
                  </a:cubicBezTo>
                  <a:close/>
                </a:path>
              </a:pathLst>
            </a:custGeom>
            <a:grpFill/>
            <a:ln>
              <a:solidFill>
                <a:srgbClr val="7598B7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" name="任意多边形 49"/>
            <p:cNvSpPr/>
            <p:nvPr/>
          </p:nvSpPr>
          <p:spPr>
            <a:xfrm>
              <a:off x="4901553" y="2144785"/>
              <a:ext cx="2076174" cy="2059046"/>
            </a:xfrm>
            <a:custGeom>
              <a:avLst/>
              <a:gdLst>
                <a:gd name="connsiteX0" fmla="*/ 870435 w 2076174"/>
                <a:gd name="connsiteY0" fmla="*/ 0 h 2059046"/>
                <a:gd name="connsiteX1" fmla="*/ 2076174 w 2076174"/>
                <a:gd name="connsiteY1" fmla="*/ 1205739 h 2059046"/>
                <a:gd name="connsiteX2" fmla="*/ 1723021 w 2076174"/>
                <a:gd name="connsiteY2" fmla="*/ 2058325 h 2059046"/>
                <a:gd name="connsiteX3" fmla="*/ 1722228 w 2076174"/>
                <a:gd name="connsiteY3" fmla="*/ 2059046 h 2059046"/>
                <a:gd name="connsiteX4" fmla="*/ 0 w 2076174"/>
                <a:gd name="connsiteY4" fmla="*/ 372792 h 2059046"/>
                <a:gd name="connsiteX5" fmla="*/ 17849 w 2076174"/>
                <a:gd name="connsiteY5" fmla="*/ 353153 h 2059046"/>
                <a:gd name="connsiteX6" fmla="*/ 870435 w 2076174"/>
                <a:gd name="connsiteY6" fmla="*/ 0 h 205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76174" h="2059046">
                  <a:moveTo>
                    <a:pt x="870435" y="0"/>
                  </a:moveTo>
                  <a:cubicBezTo>
                    <a:pt x="1536346" y="0"/>
                    <a:pt x="2076174" y="539828"/>
                    <a:pt x="2076174" y="1205739"/>
                  </a:cubicBezTo>
                  <a:cubicBezTo>
                    <a:pt x="2076174" y="1538695"/>
                    <a:pt x="1941217" y="1840129"/>
                    <a:pt x="1723021" y="2058325"/>
                  </a:cubicBezTo>
                  <a:lnTo>
                    <a:pt x="1722228" y="2059046"/>
                  </a:lnTo>
                  <a:lnTo>
                    <a:pt x="0" y="372792"/>
                  </a:lnTo>
                  <a:lnTo>
                    <a:pt x="17849" y="353153"/>
                  </a:lnTo>
                  <a:cubicBezTo>
                    <a:pt x="236045" y="134957"/>
                    <a:pt x="537480" y="0"/>
                    <a:pt x="8704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2" name="任意多边形 47"/>
            <p:cNvSpPr/>
            <p:nvPr/>
          </p:nvSpPr>
          <p:spPr>
            <a:xfrm>
              <a:off x="4325806" y="2266060"/>
              <a:ext cx="2057532" cy="2038686"/>
            </a:xfrm>
            <a:custGeom>
              <a:avLst/>
              <a:gdLst>
                <a:gd name="connsiteX0" fmla="*/ 335304 w 2057532"/>
                <a:gd name="connsiteY0" fmla="*/ 0 h 2038686"/>
                <a:gd name="connsiteX1" fmla="*/ 2057532 w 2057532"/>
                <a:gd name="connsiteY1" fmla="*/ 1686254 h 2038686"/>
                <a:gd name="connsiteX2" fmla="*/ 1972701 w 2057532"/>
                <a:gd name="connsiteY2" fmla="*/ 1763354 h 2038686"/>
                <a:gd name="connsiteX3" fmla="*/ 1205739 w 2057532"/>
                <a:gd name="connsiteY3" fmla="*/ 2038686 h 2038686"/>
                <a:gd name="connsiteX4" fmla="*/ 0 w 2057532"/>
                <a:gd name="connsiteY4" fmla="*/ 832947 h 2038686"/>
                <a:gd name="connsiteX5" fmla="*/ 275332 w 2057532"/>
                <a:gd name="connsiteY5" fmla="*/ 65985 h 2038686"/>
                <a:gd name="connsiteX6" fmla="*/ 335304 w 2057532"/>
                <a:gd name="connsiteY6" fmla="*/ 0 h 203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57532" h="2038686">
                  <a:moveTo>
                    <a:pt x="335304" y="0"/>
                  </a:moveTo>
                  <a:lnTo>
                    <a:pt x="2057532" y="1686254"/>
                  </a:lnTo>
                  <a:lnTo>
                    <a:pt x="1972701" y="1763354"/>
                  </a:lnTo>
                  <a:cubicBezTo>
                    <a:pt x="1764278" y="1935360"/>
                    <a:pt x="1497075" y="2038686"/>
                    <a:pt x="1205739" y="2038686"/>
                  </a:cubicBezTo>
                  <a:cubicBezTo>
                    <a:pt x="539828" y="2038686"/>
                    <a:pt x="0" y="1498858"/>
                    <a:pt x="0" y="832947"/>
                  </a:cubicBezTo>
                  <a:cubicBezTo>
                    <a:pt x="0" y="541611"/>
                    <a:pt x="103327" y="274408"/>
                    <a:pt x="275332" y="65985"/>
                  </a:cubicBezTo>
                  <a:lnTo>
                    <a:pt x="33530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444250" y="2482380"/>
              <a:ext cx="1234716" cy="581057"/>
            </a:xfrm>
            <a:prstGeom prst="rect">
              <a:avLst/>
            </a:prstGeom>
            <a:grp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优先级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4642549" y="3255968"/>
              <a:ext cx="1107996" cy="581057"/>
            </a:xfrm>
            <a:prstGeom prst="rect">
              <a:avLst/>
            </a:prstGeom>
            <a:grp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重要性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 rot="2679823">
              <a:off x="6333816" y="4415005"/>
              <a:ext cx="1343081" cy="1342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rot="2833647">
              <a:off x="3971009" y="2233322"/>
              <a:ext cx="1343081" cy="1342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81694" y="2073031"/>
            <a:ext cx="4877041" cy="3781006"/>
            <a:chOff x="1863739" y="3193624"/>
            <a:chExt cx="4877041" cy="3781006"/>
          </a:xfrm>
        </p:grpSpPr>
        <p:sp>
          <p:nvSpPr>
            <p:cNvPr id="18" name="矩形 17"/>
            <p:cNvSpPr/>
            <p:nvPr/>
          </p:nvSpPr>
          <p:spPr>
            <a:xfrm>
              <a:off x="2859944" y="5635802"/>
              <a:ext cx="3880836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重要（战略型独特、战术型独特）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一般（支持型独特、战略型一般）</a:t>
              </a:r>
              <a:endParaRPr lang="en-US" altLang="zh-CN" dirty="0"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不重要（支持型一般）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890087" y="3283683"/>
              <a:ext cx="954107" cy="400110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增殖性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863739" y="4036944"/>
              <a:ext cx="954107" cy="400110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独特性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895583" y="3193624"/>
              <a:ext cx="2243539" cy="4589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增值性越高越关键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831898" y="4002462"/>
              <a:ext cx="3236784" cy="8744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独特性越强越关键（企业核心竞争力）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877405" y="4816669"/>
              <a:ext cx="2712746" cy="4589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cs typeface="+mn-ea"/>
                  <a:sym typeface="+mn-lt"/>
                </a:rPr>
                <a:t>战略型＞战术型＞支持型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909246" y="4873097"/>
              <a:ext cx="697627" cy="400110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类型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877543" y="5820126"/>
              <a:ext cx="900000" cy="400110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经验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670578" y="2092347"/>
            <a:ext cx="2516273" cy="2229238"/>
            <a:chOff x="6699251" y="1606034"/>
            <a:chExt cx="2516273" cy="2229238"/>
          </a:xfrm>
        </p:grpSpPr>
        <p:sp>
          <p:nvSpPr>
            <p:cNvPr id="27" name="矩形 26"/>
            <p:cNvSpPr/>
            <p:nvPr/>
          </p:nvSpPr>
          <p:spPr>
            <a:xfrm>
              <a:off x="6750502" y="3376364"/>
              <a:ext cx="2465022" cy="4589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b="1" dirty="0">
                  <a:cs typeface="+mn-ea"/>
                  <a:sym typeface="+mn-lt"/>
                </a:rPr>
                <a:t>效益越高越优先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771421" y="1606034"/>
              <a:ext cx="2133918" cy="400110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实施复杂性</a:t>
              </a:r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/</a:t>
              </a:r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风险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6699251" y="2048486"/>
              <a:ext cx="2507629" cy="4589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b="1" dirty="0">
                  <a:cs typeface="+mn-ea"/>
                  <a:sym typeface="+mn-lt"/>
                </a:rPr>
                <a:t>风险越低越优先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827146" y="2941963"/>
              <a:ext cx="697627" cy="400110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none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效益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cs typeface="+mn-ea"/>
                  <a:sym typeface="+mn-lt"/>
                </a:rPr>
                <a:t>资料收集分析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4813802" y="2064630"/>
            <a:ext cx="2564395" cy="24391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31182" y="2064630"/>
            <a:ext cx="2564395" cy="24391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954512" y="2064630"/>
            <a:ext cx="2564395" cy="24391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06803" y="3320025"/>
            <a:ext cx="205041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557B6D"/>
                </a:solidFill>
                <a:cs typeface="+mn-ea"/>
                <a:sym typeface="+mn-lt"/>
              </a:rPr>
              <a:t>唯一性</a:t>
            </a:r>
            <a:endParaRPr lang="zh-CN" altLang="en-US" sz="24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3" name="任意多边形 21"/>
          <p:cNvSpPr>
            <a:spLocks noChangeAspect="1"/>
          </p:cNvSpPr>
          <p:nvPr/>
        </p:nvSpPr>
        <p:spPr>
          <a:xfrm>
            <a:off x="2703328" y="2511035"/>
            <a:ext cx="481330" cy="494030"/>
          </a:xfrm>
          <a:custGeom>
            <a:avLst/>
            <a:gdLst>
              <a:gd name="connsiteX0" fmla="*/ 2429303 w 4858607"/>
              <a:gd name="connsiteY0" fmla="*/ 566170 h 4981435"/>
              <a:gd name="connsiteX1" fmla="*/ 408311 w 4858607"/>
              <a:gd name="connsiteY1" fmla="*/ 2468125 h 4981435"/>
              <a:gd name="connsiteX2" fmla="*/ 1023582 w 4858607"/>
              <a:gd name="connsiteY2" fmla="*/ 2468125 h 4981435"/>
              <a:gd name="connsiteX3" fmla="*/ 1023582 w 4858607"/>
              <a:gd name="connsiteY3" fmla="*/ 2523405 h 4981435"/>
              <a:gd name="connsiteX4" fmla="*/ 1028702 w 4858607"/>
              <a:gd name="connsiteY4" fmla="*/ 2523405 h 4981435"/>
              <a:gd name="connsiteX5" fmla="*/ 1028702 w 4858607"/>
              <a:gd name="connsiteY5" fmla="*/ 4599293 h 4981435"/>
              <a:gd name="connsiteX6" fmla="*/ 1675256 w 4858607"/>
              <a:gd name="connsiteY6" fmla="*/ 4599293 h 4981435"/>
              <a:gd name="connsiteX7" fmla="*/ 1675256 w 4858607"/>
              <a:gd name="connsiteY7" fmla="*/ 2850266 h 4981435"/>
              <a:gd name="connsiteX8" fmla="*/ 1675265 w 4858607"/>
              <a:gd name="connsiteY8" fmla="*/ 2850266 h 4981435"/>
              <a:gd name="connsiteX9" fmla="*/ 1675265 w 4858607"/>
              <a:gd name="connsiteY9" fmla="*/ 2850266 h 4981435"/>
              <a:gd name="connsiteX10" fmla="*/ 2801200 w 4858607"/>
              <a:gd name="connsiteY10" fmla="*/ 2850266 h 4981435"/>
              <a:gd name="connsiteX11" fmla="*/ 2801200 w 4858607"/>
              <a:gd name="connsiteY11" fmla="*/ 2850265 h 4981435"/>
              <a:gd name="connsiteX12" fmla="*/ 3183342 w 4858607"/>
              <a:gd name="connsiteY12" fmla="*/ 2850265 h 4981435"/>
              <a:gd name="connsiteX13" fmla="*/ 3183342 w 4858607"/>
              <a:gd name="connsiteY13" fmla="*/ 2850266 h 4981435"/>
              <a:gd name="connsiteX14" fmla="*/ 3183342 w 4858607"/>
              <a:gd name="connsiteY14" fmla="*/ 2850266 h 4981435"/>
              <a:gd name="connsiteX15" fmla="*/ 3183342 w 4858607"/>
              <a:gd name="connsiteY15" fmla="*/ 3232407 h 4981435"/>
              <a:gd name="connsiteX16" fmla="*/ 3183342 w 4858607"/>
              <a:gd name="connsiteY16" fmla="*/ 3232407 h 4981435"/>
              <a:gd name="connsiteX17" fmla="*/ 3183342 w 4858607"/>
              <a:gd name="connsiteY17" fmla="*/ 4599293 h 4981435"/>
              <a:gd name="connsiteX18" fmla="*/ 3829904 w 4858607"/>
              <a:gd name="connsiteY18" fmla="*/ 4599293 h 4981435"/>
              <a:gd name="connsiteX19" fmla="*/ 3829904 w 4858607"/>
              <a:gd name="connsiteY19" fmla="*/ 2523405 h 4981435"/>
              <a:gd name="connsiteX20" fmla="*/ 3835025 w 4858607"/>
              <a:gd name="connsiteY20" fmla="*/ 2523405 h 4981435"/>
              <a:gd name="connsiteX21" fmla="*/ 3835025 w 4858607"/>
              <a:gd name="connsiteY21" fmla="*/ 2468125 h 4981435"/>
              <a:gd name="connsiteX22" fmla="*/ 4450297 w 4858607"/>
              <a:gd name="connsiteY22" fmla="*/ 2468125 h 4981435"/>
              <a:gd name="connsiteX23" fmla="*/ 2429303 w 4858607"/>
              <a:gd name="connsiteY23" fmla="*/ 0 h 4981435"/>
              <a:gd name="connsiteX24" fmla="*/ 4858607 w 4858607"/>
              <a:gd name="connsiteY24" fmla="*/ 2286215 h 4981435"/>
              <a:gd name="connsiteX25" fmla="*/ 4858607 w 4858607"/>
              <a:gd name="connsiteY25" fmla="*/ 2468125 h 4981435"/>
              <a:gd name="connsiteX26" fmla="*/ 4858607 w 4858607"/>
              <a:gd name="connsiteY26" fmla="*/ 2468125 h 4981435"/>
              <a:gd name="connsiteX27" fmla="*/ 4858607 w 4858607"/>
              <a:gd name="connsiteY27" fmla="*/ 2850266 h 4981435"/>
              <a:gd name="connsiteX28" fmla="*/ 4858607 w 4858607"/>
              <a:gd name="connsiteY28" fmla="*/ 2850266 h 4981435"/>
              <a:gd name="connsiteX29" fmla="*/ 4858607 w 4858607"/>
              <a:gd name="connsiteY29" fmla="*/ 2852385 h 4981435"/>
              <a:gd name="connsiteX30" fmla="*/ 4856355 w 4858607"/>
              <a:gd name="connsiteY30" fmla="*/ 2850266 h 4981435"/>
              <a:gd name="connsiteX31" fmla="*/ 4212045 w 4858607"/>
              <a:gd name="connsiteY31" fmla="*/ 2850266 h 4981435"/>
              <a:gd name="connsiteX32" fmla="*/ 4212045 w 4858607"/>
              <a:gd name="connsiteY32" fmla="*/ 4981434 h 4981435"/>
              <a:gd name="connsiteX33" fmla="*/ 4088357 w 4858607"/>
              <a:gd name="connsiteY33" fmla="*/ 4981434 h 4981435"/>
              <a:gd name="connsiteX34" fmla="*/ 3829904 w 4858607"/>
              <a:gd name="connsiteY34" fmla="*/ 4981434 h 4981435"/>
              <a:gd name="connsiteX35" fmla="*/ 2924889 w 4858607"/>
              <a:gd name="connsiteY35" fmla="*/ 4981434 h 4981435"/>
              <a:gd name="connsiteX36" fmla="*/ 2924889 w 4858607"/>
              <a:gd name="connsiteY36" fmla="*/ 4981434 h 4981435"/>
              <a:gd name="connsiteX37" fmla="*/ 2801200 w 4858607"/>
              <a:gd name="connsiteY37" fmla="*/ 4981434 h 4981435"/>
              <a:gd name="connsiteX38" fmla="*/ 2801200 w 4858607"/>
              <a:gd name="connsiteY38" fmla="*/ 3232407 h 4981435"/>
              <a:gd name="connsiteX39" fmla="*/ 2057397 w 4858607"/>
              <a:gd name="connsiteY39" fmla="*/ 3232407 h 4981435"/>
              <a:gd name="connsiteX40" fmla="*/ 2057397 w 4858607"/>
              <a:gd name="connsiteY40" fmla="*/ 4981435 h 4981435"/>
              <a:gd name="connsiteX41" fmla="*/ 1675256 w 4858607"/>
              <a:gd name="connsiteY41" fmla="*/ 4981435 h 4981435"/>
              <a:gd name="connsiteX42" fmla="*/ 1675256 w 4858607"/>
              <a:gd name="connsiteY42" fmla="*/ 4981434 h 4981435"/>
              <a:gd name="connsiteX43" fmla="*/ 1028702 w 4858607"/>
              <a:gd name="connsiteY43" fmla="*/ 4981434 h 4981435"/>
              <a:gd name="connsiteX44" fmla="*/ 733573 w 4858607"/>
              <a:gd name="connsiteY44" fmla="*/ 4981434 h 4981435"/>
              <a:gd name="connsiteX45" fmla="*/ 646561 w 4858607"/>
              <a:gd name="connsiteY45" fmla="*/ 4981434 h 4981435"/>
              <a:gd name="connsiteX46" fmla="*/ 646561 w 4858607"/>
              <a:gd name="connsiteY46" fmla="*/ 2850266 h 4981435"/>
              <a:gd name="connsiteX47" fmla="*/ 2253 w 4858607"/>
              <a:gd name="connsiteY47" fmla="*/ 2850266 h 4981435"/>
              <a:gd name="connsiteX48" fmla="*/ 0 w 4858607"/>
              <a:gd name="connsiteY48" fmla="*/ 2852385 h 4981435"/>
              <a:gd name="connsiteX49" fmla="*/ 0 w 4858607"/>
              <a:gd name="connsiteY49" fmla="*/ 2850266 h 4981435"/>
              <a:gd name="connsiteX50" fmla="*/ 0 w 4858607"/>
              <a:gd name="connsiteY50" fmla="*/ 2850266 h 4981435"/>
              <a:gd name="connsiteX51" fmla="*/ 0 w 4858607"/>
              <a:gd name="connsiteY51" fmla="*/ 2468125 h 4981435"/>
              <a:gd name="connsiteX52" fmla="*/ 0 w 4858607"/>
              <a:gd name="connsiteY52" fmla="*/ 2468125 h 4981435"/>
              <a:gd name="connsiteX53" fmla="*/ 0 w 4858607"/>
              <a:gd name="connsiteY53" fmla="*/ 2286215 h 498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858607" h="4981435">
                <a:moveTo>
                  <a:pt x="2429303" y="566170"/>
                </a:moveTo>
                <a:lnTo>
                  <a:pt x="408311" y="2468125"/>
                </a:lnTo>
                <a:lnTo>
                  <a:pt x="1023582" y="2468125"/>
                </a:lnTo>
                <a:lnTo>
                  <a:pt x="1023582" y="2523405"/>
                </a:lnTo>
                <a:lnTo>
                  <a:pt x="1028702" y="2523405"/>
                </a:lnTo>
                <a:lnTo>
                  <a:pt x="1028702" y="4599293"/>
                </a:lnTo>
                <a:lnTo>
                  <a:pt x="1675256" y="4599293"/>
                </a:lnTo>
                <a:lnTo>
                  <a:pt x="1675256" y="2850266"/>
                </a:lnTo>
                <a:lnTo>
                  <a:pt x="1675265" y="2850266"/>
                </a:lnTo>
                <a:lnTo>
                  <a:pt x="1675265" y="2850266"/>
                </a:lnTo>
                <a:lnTo>
                  <a:pt x="2801200" y="2850266"/>
                </a:lnTo>
                <a:lnTo>
                  <a:pt x="2801200" y="2850265"/>
                </a:lnTo>
                <a:lnTo>
                  <a:pt x="3183342" y="2850265"/>
                </a:lnTo>
                <a:lnTo>
                  <a:pt x="3183342" y="2850266"/>
                </a:lnTo>
                <a:lnTo>
                  <a:pt x="3183342" y="2850266"/>
                </a:lnTo>
                <a:lnTo>
                  <a:pt x="3183342" y="3232407"/>
                </a:lnTo>
                <a:lnTo>
                  <a:pt x="3183342" y="3232407"/>
                </a:lnTo>
                <a:lnTo>
                  <a:pt x="3183342" y="4599293"/>
                </a:lnTo>
                <a:lnTo>
                  <a:pt x="3829904" y="4599293"/>
                </a:lnTo>
                <a:lnTo>
                  <a:pt x="3829904" y="2523405"/>
                </a:lnTo>
                <a:lnTo>
                  <a:pt x="3835025" y="2523405"/>
                </a:lnTo>
                <a:lnTo>
                  <a:pt x="3835025" y="2468125"/>
                </a:lnTo>
                <a:lnTo>
                  <a:pt x="4450297" y="2468125"/>
                </a:lnTo>
                <a:close/>
                <a:moveTo>
                  <a:pt x="2429303" y="0"/>
                </a:moveTo>
                <a:lnTo>
                  <a:pt x="4858607" y="2286215"/>
                </a:lnTo>
                <a:lnTo>
                  <a:pt x="4858607" y="2468125"/>
                </a:lnTo>
                <a:lnTo>
                  <a:pt x="4858607" y="2468125"/>
                </a:lnTo>
                <a:lnTo>
                  <a:pt x="4858607" y="2850266"/>
                </a:lnTo>
                <a:lnTo>
                  <a:pt x="4858607" y="2850266"/>
                </a:lnTo>
                <a:lnTo>
                  <a:pt x="4858607" y="2852385"/>
                </a:lnTo>
                <a:lnTo>
                  <a:pt x="4856355" y="2850266"/>
                </a:lnTo>
                <a:lnTo>
                  <a:pt x="4212045" y="2850266"/>
                </a:lnTo>
                <a:lnTo>
                  <a:pt x="4212045" y="4981434"/>
                </a:lnTo>
                <a:lnTo>
                  <a:pt x="4088357" y="4981434"/>
                </a:lnTo>
                <a:lnTo>
                  <a:pt x="3829904" y="4981434"/>
                </a:lnTo>
                <a:lnTo>
                  <a:pt x="2924889" y="4981434"/>
                </a:lnTo>
                <a:lnTo>
                  <a:pt x="2924889" y="4981434"/>
                </a:lnTo>
                <a:lnTo>
                  <a:pt x="2801200" y="4981434"/>
                </a:lnTo>
                <a:lnTo>
                  <a:pt x="2801200" y="3232407"/>
                </a:lnTo>
                <a:lnTo>
                  <a:pt x="2057397" y="3232407"/>
                </a:lnTo>
                <a:lnTo>
                  <a:pt x="2057397" y="4981435"/>
                </a:lnTo>
                <a:lnTo>
                  <a:pt x="1675256" y="4981435"/>
                </a:lnTo>
                <a:lnTo>
                  <a:pt x="1675256" y="4981434"/>
                </a:lnTo>
                <a:lnTo>
                  <a:pt x="1028702" y="4981434"/>
                </a:lnTo>
                <a:lnTo>
                  <a:pt x="733573" y="4981434"/>
                </a:lnTo>
                <a:lnTo>
                  <a:pt x="646561" y="4981434"/>
                </a:lnTo>
                <a:lnTo>
                  <a:pt x="646561" y="2850266"/>
                </a:lnTo>
                <a:lnTo>
                  <a:pt x="2253" y="2850266"/>
                </a:lnTo>
                <a:lnTo>
                  <a:pt x="0" y="2852385"/>
                </a:lnTo>
                <a:lnTo>
                  <a:pt x="0" y="2850266"/>
                </a:lnTo>
                <a:lnTo>
                  <a:pt x="0" y="2850266"/>
                </a:lnTo>
                <a:lnTo>
                  <a:pt x="0" y="2468125"/>
                </a:lnTo>
                <a:lnTo>
                  <a:pt x="0" y="2468125"/>
                </a:lnTo>
                <a:lnTo>
                  <a:pt x="0" y="2286215"/>
                </a:lnTo>
                <a:close/>
              </a:path>
            </a:pathLst>
          </a:cu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4" name="任意多边形 19"/>
          <p:cNvSpPr>
            <a:spLocks noChangeAspect="1"/>
          </p:cNvSpPr>
          <p:nvPr/>
        </p:nvSpPr>
        <p:spPr>
          <a:xfrm>
            <a:off x="5848483" y="2511035"/>
            <a:ext cx="567055" cy="494030"/>
          </a:xfrm>
          <a:custGeom>
            <a:avLst/>
            <a:gdLst>
              <a:gd name="connsiteX0" fmla="*/ 2136838 w 4244134"/>
              <a:gd name="connsiteY0" fmla="*/ 2537631 h 3693319"/>
              <a:gd name="connsiteX1" fmla="*/ 2299844 w 4244134"/>
              <a:gd name="connsiteY1" fmla="*/ 2700637 h 3693319"/>
              <a:gd name="connsiteX2" fmla="*/ 2462850 w 4244134"/>
              <a:gd name="connsiteY2" fmla="*/ 2537631 h 3693319"/>
              <a:gd name="connsiteX3" fmla="*/ 616723 w 4244134"/>
              <a:gd name="connsiteY3" fmla="*/ 1748051 h 3693319"/>
              <a:gd name="connsiteX4" fmla="*/ 2488723 w 4244134"/>
              <a:gd name="connsiteY4" fmla="*/ 1748051 h 3693319"/>
              <a:gd name="connsiteX5" fmla="*/ 2488723 w 4244134"/>
              <a:gd name="connsiteY5" fmla="*/ 1884677 h 3693319"/>
              <a:gd name="connsiteX6" fmla="*/ 616723 w 4244134"/>
              <a:gd name="connsiteY6" fmla="*/ 1884677 h 3693319"/>
              <a:gd name="connsiteX7" fmla="*/ 616723 w 4244134"/>
              <a:gd name="connsiteY7" fmla="*/ 1421574 h 3693319"/>
              <a:gd name="connsiteX8" fmla="*/ 2488723 w 4244134"/>
              <a:gd name="connsiteY8" fmla="*/ 1421574 h 3693319"/>
              <a:gd name="connsiteX9" fmla="*/ 2488723 w 4244134"/>
              <a:gd name="connsiteY9" fmla="*/ 1558200 h 3693319"/>
              <a:gd name="connsiteX10" fmla="*/ 616723 w 4244134"/>
              <a:gd name="connsiteY10" fmla="*/ 1558200 h 3693319"/>
              <a:gd name="connsiteX11" fmla="*/ 616723 w 4244134"/>
              <a:gd name="connsiteY11" fmla="*/ 1095097 h 3693319"/>
              <a:gd name="connsiteX12" fmla="*/ 2488723 w 4244134"/>
              <a:gd name="connsiteY12" fmla="*/ 1095097 h 3693319"/>
              <a:gd name="connsiteX13" fmla="*/ 2488723 w 4244134"/>
              <a:gd name="connsiteY13" fmla="*/ 1231723 h 3693319"/>
              <a:gd name="connsiteX14" fmla="*/ 616723 w 4244134"/>
              <a:gd name="connsiteY14" fmla="*/ 1231723 h 3693319"/>
              <a:gd name="connsiteX15" fmla="*/ 204718 w 4244134"/>
              <a:gd name="connsiteY15" fmla="*/ 204718 h 3693319"/>
              <a:gd name="connsiteX16" fmla="*/ 204718 w 4244134"/>
              <a:gd name="connsiteY16" fmla="*/ 3488601 h 3693319"/>
              <a:gd name="connsiteX17" fmla="*/ 2907082 w 4244134"/>
              <a:gd name="connsiteY17" fmla="*/ 3488601 h 3693319"/>
              <a:gd name="connsiteX18" fmla="*/ 2907082 w 4244134"/>
              <a:gd name="connsiteY18" fmla="*/ 3096000 h 3693319"/>
              <a:gd name="connsiteX19" fmla="*/ 2907082 w 4244134"/>
              <a:gd name="connsiteY19" fmla="*/ 2973318 h 3693319"/>
              <a:gd name="connsiteX20" fmla="*/ 2907082 w 4244134"/>
              <a:gd name="connsiteY20" fmla="*/ 2619924 h 3693319"/>
              <a:gd name="connsiteX21" fmla="*/ 2302633 w 4244134"/>
              <a:gd name="connsiteY21" fmla="*/ 3224372 h 3693319"/>
              <a:gd name="connsiteX22" fmla="*/ 2288873 w 4244134"/>
              <a:gd name="connsiteY22" fmla="*/ 3210611 h 3693319"/>
              <a:gd name="connsiteX23" fmla="*/ 2286083 w 4244134"/>
              <a:gd name="connsiteY23" fmla="*/ 3213400 h 3693319"/>
              <a:gd name="connsiteX24" fmla="*/ 1610314 w 4244134"/>
              <a:gd name="connsiteY24" fmla="*/ 2537631 h 3693319"/>
              <a:gd name="connsiteX25" fmla="*/ 616723 w 4244134"/>
              <a:gd name="connsiteY25" fmla="*/ 2537631 h 3693319"/>
              <a:gd name="connsiteX26" fmla="*/ 616723 w 4244134"/>
              <a:gd name="connsiteY26" fmla="*/ 2401005 h 3693319"/>
              <a:gd name="connsiteX27" fmla="*/ 1473688 w 4244134"/>
              <a:gd name="connsiteY27" fmla="*/ 2401005 h 3693319"/>
              <a:gd name="connsiteX28" fmla="*/ 1340342 w 4244134"/>
              <a:gd name="connsiteY28" fmla="*/ 2267659 h 3693319"/>
              <a:gd name="connsiteX29" fmla="*/ 1396846 w 4244134"/>
              <a:gd name="connsiteY29" fmla="*/ 2211154 h 3693319"/>
              <a:gd name="connsiteX30" fmla="*/ 616723 w 4244134"/>
              <a:gd name="connsiteY30" fmla="*/ 2211154 h 3693319"/>
              <a:gd name="connsiteX31" fmla="*/ 616723 w 4244134"/>
              <a:gd name="connsiteY31" fmla="*/ 2074528 h 3693319"/>
              <a:gd name="connsiteX32" fmla="*/ 1533472 w 4244134"/>
              <a:gd name="connsiteY32" fmla="*/ 2074528 h 3693319"/>
              <a:gd name="connsiteX33" fmla="*/ 1603604 w 4244134"/>
              <a:gd name="connsiteY33" fmla="*/ 2004396 h 3693319"/>
              <a:gd name="connsiteX34" fmla="*/ 1673735 w 4244134"/>
              <a:gd name="connsiteY34" fmla="*/ 2074528 h 3693319"/>
              <a:gd name="connsiteX35" fmla="*/ 2488723 w 4244134"/>
              <a:gd name="connsiteY35" fmla="*/ 2074528 h 3693319"/>
              <a:gd name="connsiteX36" fmla="*/ 2488723 w 4244134"/>
              <a:gd name="connsiteY36" fmla="*/ 2211154 h 3693319"/>
              <a:gd name="connsiteX37" fmla="*/ 1810361 w 4244134"/>
              <a:gd name="connsiteY37" fmla="*/ 2211154 h 3693319"/>
              <a:gd name="connsiteX38" fmla="*/ 2000212 w 4244134"/>
              <a:gd name="connsiteY38" fmla="*/ 2401005 h 3693319"/>
              <a:gd name="connsiteX39" fmla="*/ 2488723 w 4244134"/>
              <a:gd name="connsiteY39" fmla="*/ 2401005 h 3693319"/>
              <a:gd name="connsiteX40" fmla="*/ 2488723 w 4244134"/>
              <a:gd name="connsiteY40" fmla="*/ 2511758 h 3693319"/>
              <a:gd name="connsiteX41" fmla="*/ 2907082 w 4244134"/>
              <a:gd name="connsiteY41" fmla="*/ 2093399 h 3693319"/>
              <a:gd name="connsiteX42" fmla="*/ 2907082 w 4244134"/>
              <a:gd name="connsiteY42" fmla="*/ 204718 h 3693319"/>
              <a:gd name="connsiteX43" fmla="*/ 0 w 4244134"/>
              <a:gd name="connsiteY43" fmla="*/ 0 h 3693319"/>
              <a:gd name="connsiteX44" fmla="*/ 204718 w 4244134"/>
              <a:gd name="connsiteY44" fmla="*/ 0 h 3693319"/>
              <a:gd name="connsiteX45" fmla="*/ 204718 w 4244134"/>
              <a:gd name="connsiteY45" fmla="*/ 1 h 3693319"/>
              <a:gd name="connsiteX46" fmla="*/ 2907082 w 4244134"/>
              <a:gd name="connsiteY46" fmla="*/ 1 h 3693319"/>
              <a:gd name="connsiteX47" fmla="*/ 2907082 w 4244134"/>
              <a:gd name="connsiteY47" fmla="*/ 0 h 3693319"/>
              <a:gd name="connsiteX48" fmla="*/ 3111799 w 4244134"/>
              <a:gd name="connsiteY48" fmla="*/ 0 h 3693319"/>
              <a:gd name="connsiteX49" fmla="*/ 3111799 w 4244134"/>
              <a:gd name="connsiteY49" fmla="*/ 1888682 h 3693319"/>
              <a:gd name="connsiteX50" fmla="*/ 3980872 w 4244134"/>
              <a:gd name="connsiteY50" fmla="*/ 1019609 h 3693319"/>
              <a:gd name="connsiteX51" fmla="*/ 4244134 w 4244134"/>
              <a:gd name="connsiteY51" fmla="*/ 1282871 h 3693319"/>
              <a:gd name="connsiteX52" fmla="*/ 3111799 w 4244134"/>
              <a:gd name="connsiteY52" fmla="*/ 2415207 h 3693319"/>
              <a:gd name="connsiteX53" fmla="*/ 3111799 w 4244134"/>
              <a:gd name="connsiteY53" fmla="*/ 2973318 h 3693319"/>
              <a:gd name="connsiteX54" fmla="*/ 3111799 w 4244134"/>
              <a:gd name="connsiteY54" fmla="*/ 3096000 h 3693319"/>
              <a:gd name="connsiteX55" fmla="*/ 3111799 w 4244134"/>
              <a:gd name="connsiteY55" fmla="*/ 3693319 h 3693319"/>
              <a:gd name="connsiteX56" fmla="*/ 2907082 w 4244134"/>
              <a:gd name="connsiteY56" fmla="*/ 3693319 h 3693319"/>
              <a:gd name="connsiteX57" fmla="*/ 2907082 w 4244134"/>
              <a:gd name="connsiteY57" fmla="*/ 3693318 h 3693319"/>
              <a:gd name="connsiteX58" fmla="*/ 1 w 4244134"/>
              <a:gd name="connsiteY58" fmla="*/ 3693318 h 3693319"/>
              <a:gd name="connsiteX59" fmla="*/ 1 w 4244134"/>
              <a:gd name="connsiteY59" fmla="*/ 3636000 h 3693319"/>
              <a:gd name="connsiteX60" fmla="*/ 0 w 4244134"/>
              <a:gd name="connsiteY60" fmla="*/ 3636000 h 369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244134" h="3693319">
                <a:moveTo>
                  <a:pt x="2136838" y="2537631"/>
                </a:moveTo>
                <a:lnTo>
                  <a:pt x="2299844" y="2700637"/>
                </a:lnTo>
                <a:lnTo>
                  <a:pt x="2462850" y="2537631"/>
                </a:lnTo>
                <a:close/>
                <a:moveTo>
                  <a:pt x="616723" y="1748051"/>
                </a:moveTo>
                <a:lnTo>
                  <a:pt x="2488723" y="1748051"/>
                </a:lnTo>
                <a:lnTo>
                  <a:pt x="2488723" y="1884677"/>
                </a:lnTo>
                <a:lnTo>
                  <a:pt x="616723" y="1884677"/>
                </a:lnTo>
                <a:close/>
                <a:moveTo>
                  <a:pt x="616723" y="1421574"/>
                </a:moveTo>
                <a:lnTo>
                  <a:pt x="2488723" y="1421574"/>
                </a:lnTo>
                <a:lnTo>
                  <a:pt x="2488723" y="1558200"/>
                </a:lnTo>
                <a:lnTo>
                  <a:pt x="616723" y="1558200"/>
                </a:lnTo>
                <a:close/>
                <a:moveTo>
                  <a:pt x="616723" y="1095097"/>
                </a:moveTo>
                <a:lnTo>
                  <a:pt x="2488723" y="1095097"/>
                </a:lnTo>
                <a:lnTo>
                  <a:pt x="2488723" y="1231723"/>
                </a:lnTo>
                <a:lnTo>
                  <a:pt x="616723" y="1231723"/>
                </a:lnTo>
                <a:close/>
                <a:moveTo>
                  <a:pt x="204718" y="204718"/>
                </a:moveTo>
                <a:lnTo>
                  <a:pt x="204718" y="3488601"/>
                </a:lnTo>
                <a:lnTo>
                  <a:pt x="2907082" y="3488601"/>
                </a:lnTo>
                <a:lnTo>
                  <a:pt x="2907082" y="3096000"/>
                </a:lnTo>
                <a:lnTo>
                  <a:pt x="2907082" y="2973318"/>
                </a:lnTo>
                <a:lnTo>
                  <a:pt x="2907082" y="2619924"/>
                </a:lnTo>
                <a:lnTo>
                  <a:pt x="2302633" y="3224372"/>
                </a:lnTo>
                <a:lnTo>
                  <a:pt x="2288873" y="3210611"/>
                </a:lnTo>
                <a:lnTo>
                  <a:pt x="2286083" y="3213400"/>
                </a:lnTo>
                <a:lnTo>
                  <a:pt x="1610314" y="2537631"/>
                </a:lnTo>
                <a:lnTo>
                  <a:pt x="616723" y="2537631"/>
                </a:lnTo>
                <a:lnTo>
                  <a:pt x="616723" y="2401005"/>
                </a:lnTo>
                <a:lnTo>
                  <a:pt x="1473688" y="2401005"/>
                </a:lnTo>
                <a:lnTo>
                  <a:pt x="1340342" y="2267659"/>
                </a:lnTo>
                <a:lnTo>
                  <a:pt x="1396846" y="2211154"/>
                </a:lnTo>
                <a:lnTo>
                  <a:pt x="616723" y="2211154"/>
                </a:lnTo>
                <a:lnTo>
                  <a:pt x="616723" y="2074528"/>
                </a:lnTo>
                <a:lnTo>
                  <a:pt x="1533472" y="2074528"/>
                </a:lnTo>
                <a:lnTo>
                  <a:pt x="1603604" y="2004396"/>
                </a:lnTo>
                <a:lnTo>
                  <a:pt x="1673735" y="2074528"/>
                </a:lnTo>
                <a:lnTo>
                  <a:pt x="2488723" y="2074528"/>
                </a:lnTo>
                <a:lnTo>
                  <a:pt x="2488723" y="2211154"/>
                </a:lnTo>
                <a:lnTo>
                  <a:pt x="1810361" y="2211154"/>
                </a:lnTo>
                <a:lnTo>
                  <a:pt x="2000212" y="2401005"/>
                </a:lnTo>
                <a:lnTo>
                  <a:pt x="2488723" y="2401005"/>
                </a:lnTo>
                <a:lnTo>
                  <a:pt x="2488723" y="2511758"/>
                </a:lnTo>
                <a:lnTo>
                  <a:pt x="2907082" y="2093399"/>
                </a:lnTo>
                <a:lnTo>
                  <a:pt x="2907082" y="204718"/>
                </a:lnTo>
                <a:close/>
                <a:moveTo>
                  <a:pt x="0" y="0"/>
                </a:moveTo>
                <a:lnTo>
                  <a:pt x="204718" y="0"/>
                </a:lnTo>
                <a:lnTo>
                  <a:pt x="204718" y="1"/>
                </a:lnTo>
                <a:lnTo>
                  <a:pt x="2907082" y="1"/>
                </a:lnTo>
                <a:lnTo>
                  <a:pt x="2907082" y="0"/>
                </a:lnTo>
                <a:lnTo>
                  <a:pt x="3111799" y="0"/>
                </a:lnTo>
                <a:lnTo>
                  <a:pt x="3111799" y="1888682"/>
                </a:lnTo>
                <a:lnTo>
                  <a:pt x="3980872" y="1019609"/>
                </a:lnTo>
                <a:lnTo>
                  <a:pt x="4244134" y="1282871"/>
                </a:lnTo>
                <a:lnTo>
                  <a:pt x="3111799" y="2415207"/>
                </a:lnTo>
                <a:lnTo>
                  <a:pt x="3111799" y="2973318"/>
                </a:lnTo>
                <a:lnTo>
                  <a:pt x="3111799" y="3096000"/>
                </a:lnTo>
                <a:lnTo>
                  <a:pt x="3111799" y="3693319"/>
                </a:lnTo>
                <a:lnTo>
                  <a:pt x="2907082" y="3693319"/>
                </a:lnTo>
                <a:lnTo>
                  <a:pt x="2907082" y="3693318"/>
                </a:lnTo>
                <a:lnTo>
                  <a:pt x="1" y="3693318"/>
                </a:lnTo>
                <a:lnTo>
                  <a:pt x="1" y="3636000"/>
                </a:lnTo>
                <a:lnTo>
                  <a:pt x="0" y="3636000"/>
                </a:lnTo>
                <a:close/>
              </a:path>
            </a:pathLst>
          </a:cu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5" name="任意多边形 20"/>
          <p:cNvSpPr>
            <a:spLocks noChangeAspect="1"/>
          </p:cNvSpPr>
          <p:nvPr/>
        </p:nvSpPr>
        <p:spPr>
          <a:xfrm>
            <a:off x="9057138" y="2511035"/>
            <a:ext cx="457835" cy="494030"/>
          </a:xfrm>
          <a:custGeom>
            <a:avLst/>
            <a:gdLst>
              <a:gd name="connsiteX0" fmla="*/ 2149595 w 4366834"/>
              <a:gd name="connsiteY0" fmla="*/ 2482640 h 4704489"/>
              <a:gd name="connsiteX1" fmla="*/ 2102840 w 4366834"/>
              <a:gd name="connsiteY1" fmla="*/ 2492080 h 4704489"/>
              <a:gd name="connsiteX2" fmla="*/ 2012340 w 4366834"/>
              <a:gd name="connsiteY2" fmla="*/ 2628611 h 4704489"/>
              <a:gd name="connsiteX3" fmla="*/ 2160516 w 4366834"/>
              <a:gd name="connsiteY3" fmla="*/ 2776787 h 4704489"/>
              <a:gd name="connsiteX4" fmla="*/ 2308692 w 4366834"/>
              <a:gd name="connsiteY4" fmla="*/ 2628611 h 4704489"/>
              <a:gd name="connsiteX5" fmla="*/ 2218193 w 4366834"/>
              <a:gd name="connsiteY5" fmla="*/ 2492080 h 4704489"/>
              <a:gd name="connsiteX6" fmla="*/ 2171438 w 4366834"/>
              <a:gd name="connsiteY6" fmla="*/ 2482640 h 4704489"/>
              <a:gd name="connsiteX7" fmla="*/ 2160518 w 4366834"/>
              <a:gd name="connsiteY7" fmla="*/ 951351 h 4704489"/>
              <a:gd name="connsiteX8" fmla="*/ 2302218 w 4366834"/>
              <a:gd name="connsiteY8" fmla="*/ 1093052 h 4704489"/>
              <a:gd name="connsiteX9" fmla="*/ 2302218 w 4366834"/>
              <a:gd name="connsiteY9" fmla="*/ 2314238 h 4704489"/>
              <a:gd name="connsiteX10" fmla="*/ 2353661 w 4366834"/>
              <a:gd name="connsiteY10" fmla="*/ 2342160 h 4704489"/>
              <a:gd name="connsiteX11" fmla="*/ 2505965 w 4366834"/>
              <a:gd name="connsiteY11" fmla="*/ 2628611 h 4704489"/>
              <a:gd name="connsiteX12" fmla="*/ 2160517 w 4366834"/>
              <a:gd name="connsiteY12" fmla="*/ 2974059 h 4704489"/>
              <a:gd name="connsiteX13" fmla="*/ 1815069 w 4366834"/>
              <a:gd name="connsiteY13" fmla="*/ 2628611 h 4704489"/>
              <a:gd name="connsiteX14" fmla="*/ 1967374 w 4366834"/>
              <a:gd name="connsiteY14" fmla="*/ 2342160 h 4704489"/>
              <a:gd name="connsiteX15" fmla="*/ 2018817 w 4366834"/>
              <a:gd name="connsiteY15" fmla="*/ 2314238 h 4704489"/>
              <a:gd name="connsiteX16" fmla="*/ 2018817 w 4366834"/>
              <a:gd name="connsiteY16" fmla="*/ 1093052 h 4704489"/>
              <a:gd name="connsiteX17" fmla="*/ 2163170 w 4366834"/>
              <a:gd name="connsiteY17" fmla="*/ 761506 h 4704489"/>
              <a:gd name="connsiteX18" fmla="*/ 383357 w 4366834"/>
              <a:gd name="connsiteY18" fmla="*/ 2541318 h 4704489"/>
              <a:gd name="connsiteX19" fmla="*/ 2163170 w 4366834"/>
              <a:gd name="connsiteY19" fmla="*/ 4321131 h 4704489"/>
              <a:gd name="connsiteX20" fmla="*/ 3942983 w 4366834"/>
              <a:gd name="connsiteY20" fmla="*/ 2541318 h 4704489"/>
              <a:gd name="connsiteX21" fmla="*/ 2163170 w 4366834"/>
              <a:gd name="connsiteY21" fmla="*/ 761506 h 4704489"/>
              <a:gd name="connsiteX22" fmla="*/ 1914854 w 4366834"/>
              <a:gd name="connsiteY22" fmla="*/ 0 h 4704489"/>
              <a:gd name="connsiteX23" fmla="*/ 2451372 w 4366834"/>
              <a:gd name="connsiteY23" fmla="*/ 0 h 4704489"/>
              <a:gd name="connsiteX24" fmla="*/ 2451372 w 4366834"/>
              <a:gd name="connsiteY24" fmla="*/ 398363 h 4704489"/>
              <a:gd name="connsiteX25" fmla="*/ 2492601 w 4366834"/>
              <a:gd name="connsiteY25" fmla="*/ 403072 h 4704489"/>
              <a:gd name="connsiteX26" fmla="*/ 3372621 w 4366834"/>
              <a:gd name="connsiteY26" fmla="*/ 747583 h 4704489"/>
              <a:gd name="connsiteX27" fmla="*/ 3532765 w 4366834"/>
              <a:gd name="connsiteY27" fmla="*/ 867337 h 4704489"/>
              <a:gd name="connsiteX28" fmla="*/ 3733861 w 4366834"/>
              <a:gd name="connsiteY28" fmla="*/ 666241 h 4704489"/>
              <a:gd name="connsiteX29" fmla="*/ 3498760 w 4366834"/>
              <a:gd name="connsiteY29" fmla="*/ 431140 h 4704489"/>
              <a:gd name="connsiteX30" fmla="*/ 3711472 w 4366834"/>
              <a:gd name="connsiteY30" fmla="*/ 218428 h 4704489"/>
              <a:gd name="connsiteX31" fmla="*/ 4366834 w 4366834"/>
              <a:gd name="connsiteY31" fmla="*/ 873790 h 4704489"/>
              <a:gd name="connsiteX32" fmla="*/ 4154122 w 4366834"/>
              <a:gd name="connsiteY32" fmla="*/ 1086502 h 4704489"/>
              <a:gd name="connsiteX33" fmla="*/ 3919022 w 4366834"/>
              <a:gd name="connsiteY33" fmla="*/ 851401 h 4704489"/>
              <a:gd name="connsiteX34" fmla="*/ 3724157 w 4366834"/>
              <a:gd name="connsiteY34" fmla="*/ 1046266 h 4704489"/>
              <a:gd name="connsiteX35" fmla="*/ 3832379 w 4366834"/>
              <a:gd name="connsiteY35" fmla="*/ 1165341 h 4704489"/>
              <a:gd name="connsiteX36" fmla="*/ 4326342 w 4366834"/>
              <a:gd name="connsiteY36" fmla="*/ 2541318 h 4704489"/>
              <a:gd name="connsiteX37" fmla="*/ 2163171 w 4366834"/>
              <a:gd name="connsiteY37" fmla="*/ 4704489 h 4704489"/>
              <a:gd name="connsiteX38" fmla="*/ 0 w 4366834"/>
              <a:gd name="connsiteY38" fmla="*/ 2541318 h 4704489"/>
              <a:gd name="connsiteX39" fmla="*/ 1727217 w 4366834"/>
              <a:gd name="connsiteY39" fmla="*/ 422095 h 4704489"/>
              <a:gd name="connsiteX40" fmla="*/ 1914854 w 4366834"/>
              <a:gd name="connsiteY40" fmla="*/ 393458 h 470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4366834" h="4704489">
                <a:moveTo>
                  <a:pt x="2149595" y="2482640"/>
                </a:moveTo>
                <a:lnTo>
                  <a:pt x="2102840" y="2492080"/>
                </a:lnTo>
                <a:cubicBezTo>
                  <a:pt x="2049657" y="2514574"/>
                  <a:pt x="2012340" y="2567235"/>
                  <a:pt x="2012340" y="2628611"/>
                </a:cubicBezTo>
                <a:cubicBezTo>
                  <a:pt x="2012340" y="2710446"/>
                  <a:pt x="2078681" y="2776787"/>
                  <a:pt x="2160516" y="2776787"/>
                </a:cubicBezTo>
                <a:cubicBezTo>
                  <a:pt x="2242351" y="2776787"/>
                  <a:pt x="2308692" y="2710446"/>
                  <a:pt x="2308692" y="2628611"/>
                </a:cubicBezTo>
                <a:cubicBezTo>
                  <a:pt x="2308692" y="2567235"/>
                  <a:pt x="2271375" y="2514574"/>
                  <a:pt x="2218193" y="2492080"/>
                </a:cubicBezTo>
                <a:lnTo>
                  <a:pt x="2171438" y="2482640"/>
                </a:lnTo>
                <a:close/>
                <a:moveTo>
                  <a:pt x="2160518" y="951351"/>
                </a:moveTo>
                <a:lnTo>
                  <a:pt x="2302218" y="1093052"/>
                </a:lnTo>
                <a:lnTo>
                  <a:pt x="2302218" y="2314238"/>
                </a:lnTo>
                <a:lnTo>
                  <a:pt x="2353661" y="2342160"/>
                </a:lnTo>
                <a:cubicBezTo>
                  <a:pt x="2445550" y="2404240"/>
                  <a:pt x="2505965" y="2509370"/>
                  <a:pt x="2505965" y="2628611"/>
                </a:cubicBezTo>
                <a:cubicBezTo>
                  <a:pt x="2505965" y="2819397"/>
                  <a:pt x="2351303" y="2974059"/>
                  <a:pt x="2160517" y="2974059"/>
                </a:cubicBezTo>
                <a:cubicBezTo>
                  <a:pt x="1969731" y="2974059"/>
                  <a:pt x="1815069" y="2819397"/>
                  <a:pt x="1815069" y="2628611"/>
                </a:cubicBezTo>
                <a:cubicBezTo>
                  <a:pt x="1815069" y="2509370"/>
                  <a:pt x="1875484" y="2404240"/>
                  <a:pt x="1967374" y="2342160"/>
                </a:cubicBezTo>
                <a:lnTo>
                  <a:pt x="2018817" y="2314238"/>
                </a:lnTo>
                <a:lnTo>
                  <a:pt x="2018817" y="1093052"/>
                </a:lnTo>
                <a:close/>
                <a:moveTo>
                  <a:pt x="2163170" y="761506"/>
                </a:moveTo>
                <a:cubicBezTo>
                  <a:pt x="1180206" y="761506"/>
                  <a:pt x="383357" y="1558354"/>
                  <a:pt x="383357" y="2541318"/>
                </a:cubicBezTo>
                <a:cubicBezTo>
                  <a:pt x="383357" y="3524282"/>
                  <a:pt x="1180206" y="4321131"/>
                  <a:pt x="2163170" y="4321131"/>
                </a:cubicBezTo>
                <a:cubicBezTo>
                  <a:pt x="3146134" y="4321131"/>
                  <a:pt x="3942983" y="3524282"/>
                  <a:pt x="3942983" y="2541318"/>
                </a:cubicBezTo>
                <a:cubicBezTo>
                  <a:pt x="3942983" y="1558354"/>
                  <a:pt x="3146134" y="761506"/>
                  <a:pt x="2163170" y="761506"/>
                </a:cubicBezTo>
                <a:close/>
                <a:moveTo>
                  <a:pt x="1914854" y="0"/>
                </a:moveTo>
                <a:lnTo>
                  <a:pt x="2451372" y="0"/>
                </a:lnTo>
                <a:lnTo>
                  <a:pt x="2451372" y="398363"/>
                </a:lnTo>
                <a:lnTo>
                  <a:pt x="2492601" y="403072"/>
                </a:lnTo>
                <a:cubicBezTo>
                  <a:pt x="2814843" y="452310"/>
                  <a:pt x="3113687" y="572651"/>
                  <a:pt x="3372621" y="747583"/>
                </a:cubicBezTo>
                <a:lnTo>
                  <a:pt x="3532765" y="867337"/>
                </a:lnTo>
                <a:lnTo>
                  <a:pt x="3733861" y="666241"/>
                </a:lnTo>
                <a:lnTo>
                  <a:pt x="3498760" y="431140"/>
                </a:lnTo>
                <a:lnTo>
                  <a:pt x="3711472" y="218428"/>
                </a:lnTo>
                <a:lnTo>
                  <a:pt x="4366834" y="873790"/>
                </a:lnTo>
                <a:lnTo>
                  <a:pt x="4154122" y="1086502"/>
                </a:lnTo>
                <a:lnTo>
                  <a:pt x="3919022" y="851401"/>
                </a:lnTo>
                <a:lnTo>
                  <a:pt x="3724157" y="1046266"/>
                </a:lnTo>
                <a:lnTo>
                  <a:pt x="3832379" y="1165341"/>
                </a:lnTo>
                <a:cubicBezTo>
                  <a:pt x="4140968" y="1539264"/>
                  <a:pt x="4326342" y="2018643"/>
                  <a:pt x="4326342" y="2541318"/>
                </a:cubicBezTo>
                <a:cubicBezTo>
                  <a:pt x="4326342" y="3736004"/>
                  <a:pt x="3357857" y="4704489"/>
                  <a:pt x="2163171" y="4704489"/>
                </a:cubicBezTo>
                <a:cubicBezTo>
                  <a:pt x="968485" y="4704489"/>
                  <a:pt x="0" y="3736004"/>
                  <a:pt x="0" y="2541318"/>
                </a:cubicBezTo>
                <a:cubicBezTo>
                  <a:pt x="0" y="1495968"/>
                  <a:pt x="741497" y="623803"/>
                  <a:pt x="1727217" y="422095"/>
                </a:cubicBezTo>
                <a:lnTo>
                  <a:pt x="1914854" y="393458"/>
                </a:lnTo>
                <a:close/>
              </a:path>
            </a:pathLst>
          </a:cu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919103" y="3341615"/>
            <a:ext cx="205041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557B6D"/>
                </a:solidFill>
                <a:cs typeface="+mn-ea"/>
                <a:sym typeface="+mn-lt"/>
              </a:rPr>
              <a:t>临时性</a:t>
            </a:r>
            <a:endParaRPr lang="zh-CN" altLang="en-US" sz="24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60848" y="3342250"/>
            <a:ext cx="205041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557B6D"/>
                </a:solidFill>
                <a:cs typeface="+mn-ea"/>
                <a:sym typeface="+mn-lt"/>
              </a:rPr>
              <a:t>导向性</a:t>
            </a:r>
            <a:endParaRPr lang="zh-CN" altLang="en-US" sz="24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185678" y="3760552"/>
            <a:ext cx="15142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557B6D"/>
                </a:solidFill>
                <a:cs typeface="+mn-ea"/>
                <a:sym typeface="+mn-lt"/>
              </a:rPr>
              <a:t>TEMPORARY</a:t>
            </a:r>
            <a:endParaRPr lang="zh-CN" altLang="en-US" sz="16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347179" y="3751071"/>
            <a:ext cx="1569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557B6D"/>
                </a:solidFill>
                <a:cs typeface="+mn-ea"/>
                <a:sym typeface="+mn-lt"/>
              </a:rPr>
              <a:t>UNIQUENESS</a:t>
            </a:r>
            <a:endParaRPr lang="zh-CN" altLang="en-US" sz="16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462239" y="3751071"/>
            <a:ext cx="16476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557B6D"/>
                </a:solidFill>
                <a:cs typeface="+mn-ea"/>
                <a:sym typeface="+mn-lt"/>
              </a:rPr>
              <a:t>ORIENTATION</a:t>
            </a:r>
            <a:endParaRPr lang="zh-CN" altLang="en-US" sz="16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13776" y="4950165"/>
            <a:ext cx="9436466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pc="300" dirty="0">
                <a:solidFill>
                  <a:schemeClr val="bg1"/>
                </a:solidFill>
                <a:cs typeface="+mn-ea"/>
                <a:sym typeface="+mn-lt"/>
              </a:rPr>
              <a:t>项目是人们通过努力，运用新的方法，将人力的、材料的和财务的资源组织起来，在给定的费用和时间约束规范内，完成一项独立的、一次性的工作任务。</a:t>
            </a:r>
            <a:endParaRPr lang="zh-CN" altLang="en-US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  <p:bldP spid="11" grpId="0" bldLvl="0" animBg="1"/>
      <p:bldP spid="12" grpId="0" bldLvl="0"/>
      <p:bldP spid="13" grpId="0" bldLvl="0" animBg="1"/>
      <p:bldP spid="14" grpId="0" bldLvl="0" animBg="1"/>
      <p:bldP spid="15" grpId="0" bldLvl="0" animBg="1"/>
      <p:bldP spid="16" grpId="0" bldLvl="0"/>
      <p:bldP spid="17" grpId="0" bldLvl="0"/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cs typeface="+mn-ea"/>
                  <a:sym typeface="+mn-lt"/>
                </a:rPr>
                <a:t>资料收集分析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Google Shape;86;p19"/>
          <p:cNvSpPr txBox="1"/>
          <p:nvPr/>
        </p:nvSpPr>
        <p:spPr>
          <a:xfrm>
            <a:off x="1249724" y="2147013"/>
            <a:ext cx="3183654" cy="434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bg1"/>
                </a:solidFill>
                <a:cs typeface="+mn-ea"/>
                <a:sym typeface="+mn-lt"/>
              </a:rPr>
              <a:t>YOUR TITLE HERE</a:t>
            </a:r>
            <a:endParaRPr sz="2400" b="0" i="0" u="none" strike="noStrike" cap="none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Rectangle 66"/>
          <p:cNvSpPr/>
          <p:nvPr/>
        </p:nvSpPr>
        <p:spPr>
          <a:xfrm>
            <a:off x="1249724" y="2818549"/>
            <a:ext cx="3525858" cy="2264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828800">
              <a:lnSpc>
                <a:spcPct val="150000"/>
              </a:lnSpc>
              <a:spcBef>
                <a:spcPts val="1200"/>
              </a:spcBef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bg1"/>
                </a:solidFill>
                <a:cs typeface="+mn-ea"/>
                <a:sym typeface="+mn-lt"/>
              </a:rPr>
              <a:t>请在此处添加具体内容，文字尽量言简意赅，简单说明即可，不必过于繁琐，注意板面美观度。请在此处添加具体内容，文字尽量言简意赅，简单说明即可，不必过于繁琐，注意板面美观度。</a:t>
            </a:r>
            <a:endParaRPr lang="zh-CN" altLang="en-US" sz="1600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graphicFrame>
        <p:nvGraphicFramePr>
          <p:cNvPr id="11" name="图表 10"/>
          <p:cNvGraphicFramePr/>
          <p:nvPr/>
        </p:nvGraphicFramePr>
        <p:xfrm>
          <a:off x="5195094" y="1681163"/>
          <a:ext cx="6234906" cy="415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slow" advTm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1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17499942">
            <a:off x="5271256" y="1234037"/>
            <a:ext cx="1937942" cy="1937942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41958" y="1518483"/>
            <a:ext cx="596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16137" y="3437715"/>
            <a:ext cx="4848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bg1"/>
                </a:solidFill>
                <a:cs typeface="+mn-ea"/>
                <a:sym typeface="+mn-lt"/>
              </a:rPr>
              <a:t>流程图绘制</a:t>
            </a:r>
            <a:endParaRPr lang="zh-CN" altLang="en-US" sz="5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14430" y="4449893"/>
            <a:ext cx="4126560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 Life isn't about waiting for the storm to pass. it's about learning to dance in the rain.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rot="18729740">
            <a:off x="6702402" y="2391228"/>
            <a:ext cx="794740" cy="794740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rot="17499942">
            <a:off x="890794" y="5289163"/>
            <a:ext cx="616554" cy="616554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rot="17499942">
            <a:off x="2145323" y="641630"/>
            <a:ext cx="298081" cy="298081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rot="17499942">
            <a:off x="10018783" y="6310022"/>
            <a:ext cx="679278" cy="679278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split orient="vert"/>
      </p:transition>
    </mc:Choice>
    <mc:Fallback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cs typeface="+mn-ea"/>
                  <a:sym typeface="+mn-lt"/>
                </a:rPr>
                <a:t>流程图绘制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036461" y="2661228"/>
            <a:ext cx="4524889" cy="2554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200">
              <a:lnSpc>
                <a:spcPct val="20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 通过绘制流程图，描述流程的关联性，了解流程现状，梳理可能存在的问题，为业务流程优化与设计找切入点，并为进行风险点排查打下基础。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06129" y="1888154"/>
            <a:ext cx="2829752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绘制流程的目的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等腰三角形 34"/>
          <p:cNvSpPr/>
          <p:nvPr/>
        </p:nvSpPr>
        <p:spPr>
          <a:xfrm rot="5400000">
            <a:off x="6636349" y="2130415"/>
            <a:ext cx="528942" cy="382949"/>
          </a:xfrm>
          <a:prstGeom prst="triangl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489772" y="2277750"/>
            <a:ext cx="3596099" cy="6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here.</a:t>
            </a:r>
            <a:endParaRPr 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445315" y="1941093"/>
            <a:ext cx="205041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445528" y="3514061"/>
            <a:ext cx="3479339" cy="6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here.</a:t>
            </a:r>
            <a:endParaRPr 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401071" y="3177404"/>
            <a:ext cx="205041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446437" y="4756034"/>
            <a:ext cx="3596098" cy="6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here.</a:t>
            </a:r>
            <a:endParaRPr 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401979" y="4419377"/>
            <a:ext cx="205041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2" name="等腰三角形 41"/>
          <p:cNvSpPr/>
          <p:nvPr/>
        </p:nvSpPr>
        <p:spPr>
          <a:xfrm rot="5400000">
            <a:off x="6636349" y="3340079"/>
            <a:ext cx="528942" cy="382949"/>
          </a:xfrm>
          <a:prstGeom prst="triangl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等腰三角形 42"/>
          <p:cNvSpPr/>
          <p:nvPr/>
        </p:nvSpPr>
        <p:spPr>
          <a:xfrm rot="5400000">
            <a:off x="6636348" y="4608699"/>
            <a:ext cx="528942" cy="382949"/>
          </a:xfrm>
          <a:prstGeom prst="triangl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36" grpId="0" bldLvl="0"/>
      <p:bldP spid="37" grpId="0" bldLvl="0"/>
      <p:bldP spid="38" grpId="0" bldLvl="0"/>
      <p:bldP spid="39" grpId="0" bldLvl="0"/>
      <p:bldP spid="40" grpId="0" bldLvl="0"/>
      <p:bldP spid="41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3762530"/>
            <a:ext cx="12192000" cy="3095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51493" y="3359515"/>
            <a:ext cx="928675" cy="928675"/>
          </a:xfrm>
          <a:prstGeom prst="ellipse">
            <a:avLst/>
          </a:prstGeom>
          <a:solidFill>
            <a:schemeClr val="bg1"/>
          </a:solidFill>
          <a:ln>
            <a:solidFill>
              <a:srgbClr val="557B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8AA3A6"/>
                </a:solidFill>
                <a:cs typeface="+mn-ea"/>
                <a:sym typeface="+mn-lt"/>
              </a:rPr>
              <a:t>1</a:t>
            </a:r>
            <a:endParaRPr lang="zh-CN" altLang="en-US" sz="2400" dirty="0">
              <a:solidFill>
                <a:srgbClr val="8AA3A6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631662" y="3359516"/>
            <a:ext cx="928675" cy="928675"/>
          </a:xfrm>
          <a:prstGeom prst="ellipse">
            <a:avLst/>
          </a:prstGeom>
          <a:solidFill>
            <a:schemeClr val="bg1"/>
          </a:solidFill>
          <a:ln>
            <a:solidFill>
              <a:srgbClr val="557B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8AA3A6"/>
                </a:solidFill>
                <a:cs typeface="+mn-ea"/>
                <a:sym typeface="+mn-lt"/>
              </a:rPr>
              <a:t>2</a:t>
            </a:r>
            <a:endParaRPr lang="zh-CN" altLang="en-US" sz="2400" dirty="0">
              <a:solidFill>
                <a:srgbClr val="8AA3A6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8911831" y="3359515"/>
            <a:ext cx="928675" cy="928675"/>
          </a:xfrm>
          <a:prstGeom prst="ellipse">
            <a:avLst/>
          </a:prstGeom>
          <a:solidFill>
            <a:schemeClr val="bg1"/>
          </a:solidFill>
          <a:ln>
            <a:solidFill>
              <a:srgbClr val="557B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8AA3A6"/>
                </a:solidFill>
                <a:cs typeface="+mn-ea"/>
                <a:sym typeface="+mn-lt"/>
              </a:rPr>
              <a:t>3</a:t>
            </a:r>
            <a:endParaRPr lang="zh-CN" altLang="en-US" sz="2400" dirty="0">
              <a:solidFill>
                <a:srgbClr val="8AA3A6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180705" y="4490918"/>
            <a:ext cx="127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6373B"/>
                </a:solidFill>
                <a:cs typeface="+mn-ea"/>
                <a:sym typeface="+mn-lt"/>
              </a:rPr>
              <a:t>Idea 01 </a:t>
            </a:r>
            <a:endParaRPr lang="zh-CN" altLang="en-US" sz="2400" dirty="0">
              <a:solidFill>
                <a:srgbClr val="36373B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86743" y="5127283"/>
            <a:ext cx="2658171" cy="15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here. Please enter text here.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60875" y="4490918"/>
            <a:ext cx="127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6373B"/>
                </a:solidFill>
                <a:cs typeface="+mn-ea"/>
                <a:sym typeface="+mn-lt"/>
              </a:rPr>
              <a:t>Idea 01 </a:t>
            </a:r>
            <a:endParaRPr lang="zh-CN" altLang="en-US" sz="2400" dirty="0">
              <a:solidFill>
                <a:srgbClr val="36373B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766913" y="5127283"/>
            <a:ext cx="2658171" cy="15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here. Please enter text here.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799880" y="4502826"/>
            <a:ext cx="127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6373B"/>
                </a:solidFill>
                <a:cs typeface="+mn-ea"/>
                <a:sym typeface="+mn-lt"/>
              </a:rPr>
              <a:t>Idea 01 </a:t>
            </a:r>
            <a:endParaRPr lang="zh-CN" altLang="en-US" sz="2400" dirty="0">
              <a:solidFill>
                <a:srgbClr val="36373B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105918" y="5139191"/>
            <a:ext cx="2658171" cy="15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here. Please enter text here.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Rectangle 66"/>
          <p:cNvSpPr/>
          <p:nvPr/>
        </p:nvSpPr>
        <p:spPr>
          <a:xfrm>
            <a:off x="3280169" y="1823785"/>
            <a:ext cx="5631662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828800" rtl="0">
              <a:lnSpc>
                <a:spcPct val="150000"/>
              </a:lnSpc>
              <a:spcBef>
                <a:spcPts val="1200"/>
              </a:spcBef>
              <a:buClr>
                <a:srgbClr val="E24848"/>
              </a:buClr>
              <a:defRPr/>
            </a:pPr>
            <a:r>
              <a:rPr lang="en-US" sz="1600" kern="1200" noProof="1">
                <a:solidFill>
                  <a:schemeClr val="bg1"/>
                </a:solidFill>
                <a:cs typeface="+mn-ea"/>
                <a:sym typeface="+mn-lt"/>
              </a:rPr>
              <a:t>Lorem ipsum dolor sit amet, consectetur adipiscing elit. Nulla imperdiet volutpat dui at fermentum</a:t>
            </a:r>
            <a:endParaRPr lang="en-US" sz="1600" kern="1200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876581" y="849815"/>
            <a:ext cx="4438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cs typeface="+mn-ea"/>
                <a:sym typeface="+mn-lt"/>
              </a:rPr>
              <a:t>THE  PRODUCT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ldLvl="0"/>
      <p:bldP spid="14" grpId="0"/>
      <p:bldP spid="15" grpId="0" bldLvl="0"/>
      <p:bldP spid="16" grpId="0"/>
      <p:bldP spid="17" grpId="0" bldLvl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3100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51493" y="2635615"/>
            <a:ext cx="928675" cy="928675"/>
          </a:xfrm>
          <a:prstGeom prst="ellipse">
            <a:avLst/>
          </a:prstGeom>
          <a:solidFill>
            <a:schemeClr val="bg1"/>
          </a:solidFill>
          <a:ln>
            <a:solidFill>
              <a:srgbClr val="557B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8AA3A6"/>
                </a:solidFill>
                <a:cs typeface="+mn-ea"/>
                <a:sym typeface="+mn-lt"/>
              </a:rPr>
              <a:t>1</a:t>
            </a:r>
            <a:endParaRPr lang="zh-CN" altLang="en-US" sz="2400" dirty="0">
              <a:solidFill>
                <a:srgbClr val="8AA3A6"/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631662" y="2635616"/>
            <a:ext cx="928675" cy="928675"/>
          </a:xfrm>
          <a:prstGeom prst="ellipse">
            <a:avLst/>
          </a:prstGeom>
          <a:solidFill>
            <a:schemeClr val="bg1"/>
          </a:solidFill>
          <a:ln>
            <a:solidFill>
              <a:srgbClr val="557B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8AA3A6"/>
                </a:solidFill>
                <a:cs typeface="+mn-ea"/>
                <a:sym typeface="+mn-lt"/>
              </a:rPr>
              <a:t>2</a:t>
            </a:r>
            <a:endParaRPr lang="zh-CN" altLang="en-US" sz="2400" dirty="0">
              <a:solidFill>
                <a:srgbClr val="8AA3A6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8911831" y="2635615"/>
            <a:ext cx="928675" cy="928675"/>
          </a:xfrm>
          <a:prstGeom prst="ellipse">
            <a:avLst/>
          </a:prstGeom>
          <a:solidFill>
            <a:schemeClr val="bg1"/>
          </a:solidFill>
          <a:ln>
            <a:solidFill>
              <a:srgbClr val="557B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rgbClr val="8AA3A6"/>
                </a:solidFill>
                <a:cs typeface="+mn-ea"/>
                <a:sym typeface="+mn-lt"/>
              </a:rPr>
              <a:t>3</a:t>
            </a:r>
            <a:endParaRPr lang="zh-CN" altLang="en-US" sz="2400" dirty="0">
              <a:solidFill>
                <a:srgbClr val="8AA3A6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142605" y="621186"/>
            <a:ext cx="127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6373B"/>
                </a:solidFill>
                <a:cs typeface="+mn-ea"/>
                <a:sym typeface="+mn-lt"/>
              </a:rPr>
              <a:t>Idea 01 </a:t>
            </a:r>
            <a:endParaRPr lang="zh-CN" altLang="en-US" sz="2400" dirty="0">
              <a:solidFill>
                <a:srgbClr val="36373B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48643" y="1257551"/>
            <a:ext cx="2658171" cy="15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here. Please enter text here.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60875" y="605332"/>
            <a:ext cx="127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6373B"/>
                </a:solidFill>
                <a:cs typeface="+mn-ea"/>
                <a:sym typeface="+mn-lt"/>
              </a:rPr>
              <a:t>Idea 01 </a:t>
            </a:r>
            <a:endParaRPr lang="zh-CN" altLang="en-US" sz="2400" dirty="0">
              <a:solidFill>
                <a:srgbClr val="36373B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766913" y="1241697"/>
            <a:ext cx="2658171" cy="15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here. Please enter text here.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761780" y="633094"/>
            <a:ext cx="127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36373B"/>
                </a:solidFill>
                <a:cs typeface="+mn-ea"/>
                <a:sym typeface="+mn-lt"/>
              </a:rPr>
              <a:t>Idea 01 </a:t>
            </a:r>
            <a:endParaRPr lang="zh-CN" altLang="en-US" sz="2400" dirty="0">
              <a:solidFill>
                <a:srgbClr val="36373B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067818" y="1269459"/>
            <a:ext cx="2658171" cy="15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here. Please enter text here.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Rectangle 66"/>
          <p:cNvSpPr/>
          <p:nvPr/>
        </p:nvSpPr>
        <p:spPr>
          <a:xfrm>
            <a:off x="3280168" y="5351722"/>
            <a:ext cx="5631662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828800" rtl="0">
              <a:lnSpc>
                <a:spcPct val="150000"/>
              </a:lnSpc>
              <a:spcBef>
                <a:spcPts val="1200"/>
              </a:spcBef>
              <a:buClr>
                <a:srgbClr val="E24848"/>
              </a:buClr>
              <a:defRPr/>
            </a:pPr>
            <a:r>
              <a:rPr lang="en-US" sz="1600" kern="1200" noProof="1">
                <a:solidFill>
                  <a:schemeClr val="bg1"/>
                </a:solidFill>
                <a:cs typeface="+mn-ea"/>
                <a:sym typeface="+mn-lt"/>
              </a:rPr>
              <a:t>Lorem ipsum dolor sit amet, consectetur adipiscing elit. Nulla imperdiet volutpat dui at fermentum</a:t>
            </a:r>
            <a:endParaRPr lang="en-US" sz="1600" kern="1200" noProof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929846" y="4358481"/>
            <a:ext cx="4332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cs typeface="+mn-ea"/>
                <a:sym typeface="+mn-lt"/>
              </a:rPr>
              <a:t>THE  PRODUCT</a:t>
            </a:r>
            <a:endParaRPr lang="zh-CN" altLang="en-US" sz="44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ldLvl="0"/>
      <p:bldP spid="14" grpId="0"/>
      <p:bldP spid="15" grpId="0" bldLvl="0"/>
      <p:bldP spid="16" grpId="0"/>
      <p:bldP spid="17" grpId="0" bldLvl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流程图绘制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7422549" y="1569420"/>
            <a:ext cx="3584045" cy="4440264"/>
          </a:xfrm>
          <a:prstGeom prst="rect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TextBox 7"/>
          <p:cNvSpPr txBox="1"/>
          <p:nvPr/>
        </p:nvSpPr>
        <p:spPr>
          <a:xfrm>
            <a:off x="1260938" y="2143662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添加页面标题内容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Google Shape;86;p19"/>
          <p:cNvSpPr txBox="1"/>
          <p:nvPr/>
        </p:nvSpPr>
        <p:spPr>
          <a:xfrm>
            <a:off x="1260938" y="1709392"/>
            <a:ext cx="3183654" cy="434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YOUR TITLE HERE</a:t>
            </a:r>
            <a:endParaRPr sz="2400" b="0" i="0" u="none" strike="noStrike" cap="none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260937" y="2941669"/>
            <a:ext cx="5245357" cy="1569644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marL="0" marR="0" lvl="0" indent="0" algn="l" defTabSz="12179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请在此处添加具体内容，文字尽量言简意赅，简单说明即可，不必过于繁琐，注意板面美观度。请在此处添加具体内容，文字尽量言简意赅，简单说明即可，不必过于繁琐，注意板面美观度。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 flipH="1">
            <a:off x="3492708" y="5165023"/>
            <a:ext cx="727071" cy="727071"/>
            <a:chOff x="9020762" y="3428424"/>
            <a:chExt cx="732838" cy="732838"/>
          </a:xfrm>
        </p:grpSpPr>
        <p:sp>
          <p:nvSpPr>
            <p:cNvPr id="14" name="椭圆 13"/>
            <p:cNvSpPr/>
            <p:nvPr/>
          </p:nvSpPr>
          <p:spPr>
            <a:xfrm>
              <a:off x="9020762" y="3428424"/>
              <a:ext cx="732838" cy="732838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5" name="Freeform 61"/>
            <p:cNvSpPr>
              <a:spLocks noEditPoints="1"/>
            </p:cNvSpPr>
            <p:nvPr/>
          </p:nvSpPr>
          <p:spPr bwMode="auto">
            <a:xfrm>
              <a:off x="9226050" y="3633712"/>
              <a:ext cx="322263" cy="322263"/>
            </a:xfrm>
            <a:custGeom>
              <a:avLst/>
              <a:gdLst>
                <a:gd name="T0" fmla="*/ 890 w 1018"/>
                <a:gd name="T1" fmla="*/ 61 h 1017"/>
                <a:gd name="T2" fmla="*/ 876 w 1018"/>
                <a:gd name="T3" fmla="*/ 5 h 1017"/>
                <a:gd name="T4" fmla="*/ 147 w 1018"/>
                <a:gd name="T5" fmla="*/ 2 h 1017"/>
                <a:gd name="T6" fmla="*/ 127 w 1018"/>
                <a:gd name="T7" fmla="*/ 31 h 1017"/>
                <a:gd name="T8" fmla="*/ 131 w 1018"/>
                <a:gd name="T9" fmla="*/ 148 h 1017"/>
                <a:gd name="T10" fmla="*/ 24 w 1018"/>
                <a:gd name="T11" fmla="*/ 243 h 1017"/>
                <a:gd name="T12" fmla="*/ 3 w 1018"/>
                <a:gd name="T13" fmla="*/ 383 h 1017"/>
                <a:gd name="T14" fmla="*/ 61 w 1018"/>
                <a:gd name="T15" fmla="*/ 493 h 1017"/>
                <a:gd name="T16" fmla="*/ 170 w 1018"/>
                <a:gd name="T17" fmla="*/ 551 h 1017"/>
                <a:gd name="T18" fmla="*/ 274 w 1018"/>
                <a:gd name="T19" fmla="*/ 546 h 1017"/>
                <a:gd name="T20" fmla="*/ 382 w 1018"/>
                <a:gd name="T21" fmla="*/ 690 h 1017"/>
                <a:gd name="T22" fmla="*/ 410 w 1018"/>
                <a:gd name="T23" fmla="*/ 735 h 1017"/>
                <a:gd name="T24" fmla="*/ 410 w 1018"/>
                <a:gd name="T25" fmla="*/ 791 h 1017"/>
                <a:gd name="T26" fmla="*/ 379 w 1018"/>
                <a:gd name="T27" fmla="*/ 837 h 1017"/>
                <a:gd name="T28" fmla="*/ 318 w 1018"/>
                <a:gd name="T29" fmla="*/ 858 h 1017"/>
                <a:gd name="T30" fmla="*/ 248 w 1018"/>
                <a:gd name="T31" fmla="*/ 880 h 1017"/>
                <a:gd name="T32" fmla="*/ 197 w 1018"/>
                <a:gd name="T33" fmla="*/ 948 h 1017"/>
                <a:gd name="T34" fmla="*/ 196 w 1018"/>
                <a:gd name="T35" fmla="*/ 1003 h 1017"/>
                <a:gd name="T36" fmla="*/ 795 w 1018"/>
                <a:gd name="T37" fmla="*/ 1017 h 1017"/>
                <a:gd name="T38" fmla="*/ 826 w 1018"/>
                <a:gd name="T39" fmla="*/ 992 h 1017"/>
                <a:gd name="T40" fmla="*/ 812 w 1018"/>
                <a:gd name="T41" fmla="*/ 925 h 1017"/>
                <a:gd name="T42" fmla="*/ 750 w 1018"/>
                <a:gd name="T43" fmla="*/ 869 h 1017"/>
                <a:gd name="T44" fmla="*/ 681 w 1018"/>
                <a:gd name="T45" fmla="*/ 856 h 1017"/>
                <a:gd name="T46" fmla="*/ 633 w 1018"/>
                <a:gd name="T47" fmla="*/ 830 h 1017"/>
                <a:gd name="T48" fmla="*/ 605 w 1018"/>
                <a:gd name="T49" fmla="*/ 772 h 1017"/>
                <a:gd name="T50" fmla="*/ 616 w 1018"/>
                <a:gd name="T51" fmla="*/ 718 h 1017"/>
                <a:gd name="T52" fmla="*/ 639 w 1018"/>
                <a:gd name="T53" fmla="*/ 683 h 1017"/>
                <a:gd name="T54" fmla="*/ 774 w 1018"/>
                <a:gd name="T55" fmla="*/ 554 h 1017"/>
                <a:gd name="T56" fmla="*/ 887 w 1018"/>
                <a:gd name="T57" fmla="*/ 540 h 1017"/>
                <a:gd name="T58" fmla="*/ 983 w 1018"/>
                <a:gd name="T59" fmla="*/ 461 h 1017"/>
                <a:gd name="T60" fmla="*/ 1018 w 1018"/>
                <a:gd name="T61" fmla="*/ 342 h 1017"/>
                <a:gd name="T62" fmla="*/ 971 w 1018"/>
                <a:gd name="T63" fmla="*/ 210 h 1017"/>
                <a:gd name="T64" fmla="*/ 154 w 1018"/>
                <a:gd name="T65" fmla="*/ 481 h 1017"/>
                <a:gd name="T66" fmla="*/ 88 w 1018"/>
                <a:gd name="T67" fmla="*/ 426 h 1017"/>
                <a:gd name="T68" fmla="*/ 63 w 1018"/>
                <a:gd name="T69" fmla="*/ 345 h 1017"/>
                <a:gd name="T70" fmla="*/ 92 w 1018"/>
                <a:gd name="T71" fmla="*/ 256 h 1017"/>
                <a:gd name="T72" fmla="*/ 152 w 1018"/>
                <a:gd name="T73" fmla="*/ 252 h 1017"/>
                <a:gd name="T74" fmla="*/ 241 w 1018"/>
                <a:gd name="T75" fmla="*/ 488 h 1017"/>
                <a:gd name="T76" fmla="*/ 176 w 1018"/>
                <a:gd name="T77" fmla="*/ 487 h 1017"/>
                <a:gd name="T78" fmla="*/ 717 w 1018"/>
                <a:gd name="T79" fmla="*/ 925 h 1017"/>
                <a:gd name="T80" fmla="*/ 263 w 1018"/>
                <a:gd name="T81" fmla="*/ 954 h 1017"/>
                <a:gd name="T82" fmla="*/ 301 w 1018"/>
                <a:gd name="T83" fmla="*/ 925 h 1017"/>
                <a:gd name="T84" fmla="*/ 380 w 1018"/>
                <a:gd name="T85" fmla="*/ 910 h 1017"/>
                <a:gd name="T86" fmla="*/ 448 w 1018"/>
                <a:gd name="T87" fmla="*/ 854 h 1017"/>
                <a:gd name="T88" fmla="*/ 476 w 1018"/>
                <a:gd name="T89" fmla="*/ 778 h 1017"/>
                <a:gd name="T90" fmla="*/ 509 w 1018"/>
                <a:gd name="T91" fmla="*/ 795 h 1017"/>
                <a:gd name="T92" fmla="*/ 543 w 1018"/>
                <a:gd name="T93" fmla="*/ 778 h 1017"/>
                <a:gd name="T94" fmla="*/ 578 w 1018"/>
                <a:gd name="T95" fmla="*/ 865 h 1017"/>
                <a:gd name="T96" fmla="*/ 653 w 1018"/>
                <a:gd name="T97" fmla="*/ 915 h 1017"/>
                <a:gd name="T98" fmla="*/ 494 w 1018"/>
                <a:gd name="T99" fmla="*/ 709 h 1017"/>
                <a:gd name="T100" fmla="*/ 329 w 1018"/>
                <a:gd name="T101" fmla="*/ 511 h 1017"/>
                <a:gd name="T102" fmla="*/ 247 w 1018"/>
                <a:gd name="T103" fmla="*/ 342 h 1017"/>
                <a:gd name="T104" fmla="*/ 196 w 1018"/>
                <a:gd name="T105" fmla="*/ 132 h 1017"/>
                <a:gd name="T106" fmla="*/ 817 w 1018"/>
                <a:gd name="T107" fmla="*/ 164 h 1017"/>
                <a:gd name="T108" fmla="*/ 762 w 1018"/>
                <a:gd name="T109" fmla="*/ 369 h 1017"/>
                <a:gd name="T110" fmla="*/ 663 w 1018"/>
                <a:gd name="T111" fmla="*/ 550 h 1017"/>
                <a:gd name="T112" fmla="*/ 509 w 1018"/>
                <a:gd name="T113" fmla="*/ 722 h 1017"/>
                <a:gd name="T114" fmla="*/ 911 w 1018"/>
                <a:gd name="T115" fmla="*/ 448 h 1017"/>
                <a:gd name="T116" fmla="*/ 842 w 1018"/>
                <a:gd name="T117" fmla="*/ 487 h 1017"/>
                <a:gd name="T118" fmla="*/ 777 w 1018"/>
                <a:gd name="T119" fmla="*/ 489 h 1017"/>
                <a:gd name="T120" fmla="*/ 866 w 1018"/>
                <a:gd name="T121" fmla="*/ 252 h 1017"/>
                <a:gd name="T122" fmla="*/ 926 w 1018"/>
                <a:gd name="T123" fmla="*/ 257 h 1017"/>
                <a:gd name="T124" fmla="*/ 955 w 1018"/>
                <a:gd name="T125" fmla="*/ 345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8" h="1017">
                  <a:moveTo>
                    <a:pt x="887" y="148"/>
                  </a:moveTo>
                  <a:lnTo>
                    <a:pt x="887" y="148"/>
                  </a:lnTo>
                  <a:lnTo>
                    <a:pt x="884" y="147"/>
                  </a:lnTo>
                  <a:lnTo>
                    <a:pt x="884" y="147"/>
                  </a:lnTo>
                  <a:lnTo>
                    <a:pt x="887" y="119"/>
                  </a:lnTo>
                  <a:lnTo>
                    <a:pt x="889" y="90"/>
                  </a:lnTo>
                  <a:lnTo>
                    <a:pt x="890" y="61"/>
                  </a:lnTo>
                  <a:lnTo>
                    <a:pt x="890" y="31"/>
                  </a:lnTo>
                  <a:lnTo>
                    <a:pt x="890" y="31"/>
                  </a:lnTo>
                  <a:lnTo>
                    <a:pt x="890" y="26"/>
                  </a:lnTo>
                  <a:lnTo>
                    <a:pt x="888" y="19"/>
                  </a:lnTo>
                  <a:lnTo>
                    <a:pt x="885" y="14"/>
                  </a:lnTo>
                  <a:lnTo>
                    <a:pt x="882" y="10"/>
                  </a:lnTo>
                  <a:lnTo>
                    <a:pt x="876" y="5"/>
                  </a:lnTo>
                  <a:lnTo>
                    <a:pt x="871" y="2"/>
                  </a:lnTo>
                  <a:lnTo>
                    <a:pt x="866" y="0"/>
                  </a:lnTo>
                  <a:lnTo>
                    <a:pt x="859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3" y="0"/>
                  </a:lnTo>
                  <a:lnTo>
                    <a:pt x="147" y="2"/>
                  </a:lnTo>
                  <a:lnTo>
                    <a:pt x="141" y="5"/>
                  </a:lnTo>
                  <a:lnTo>
                    <a:pt x="137" y="10"/>
                  </a:lnTo>
                  <a:lnTo>
                    <a:pt x="133" y="14"/>
                  </a:lnTo>
                  <a:lnTo>
                    <a:pt x="130" y="19"/>
                  </a:lnTo>
                  <a:lnTo>
                    <a:pt x="129" y="26"/>
                  </a:lnTo>
                  <a:lnTo>
                    <a:pt x="127" y="31"/>
                  </a:lnTo>
                  <a:lnTo>
                    <a:pt x="127" y="31"/>
                  </a:lnTo>
                  <a:lnTo>
                    <a:pt x="127" y="61"/>
                  </a:lnTo>
                  <a:lnTo>
                    <a:pt x="130" y="90"/>
                  </a:lnTo>
                  <a:lnTo>
                    <a:pt x="132" y="119"/>
                  </a:lnTo>
                  <a:lnTo>
                    <a:pt x="134" y="147"/>
                  </a:lnTo>
                  <a:lnTo>
                    <a:pt x="134" y="147"/>
                  </a:lnTo>
                  <a:lnTo>
                    <a:pt x="131" y="148"/>
                  </a:lnTo>
                  <a:lnTo>
                    <a:pt x="131" y="148"/>
                  </a:lnTo>
                  <a:lnTo>
                    <a:pt x="110" y="157"/>
                  </a:lnTo>
                  <a:lnTo>
                    <a:pt x="93" y="168"/>
                  </a:lnTo>
                  <a:lnTo>
                    <a:pt x="76" y="180"/>
                  </a:lnTo>
                  <a:lnTo>
                    <a:pt x="61" y="194"/>
                  </a:lnTo>
                  <a:lnTo>
                    <a:pt x="47" y="210"/>
                  </a:lnTo>
                  <a:lnTo>
                    <a:pt x="35" y="226"/>
                  </a:lnTo>
                  <a:lnTo>
                    <a:pt x="24" y="243"/>
                  </a:lnTo>
                  <a:lnTo>
                    <a:pt x="16" y="263"/>
                  </a:lnTo>
                  <a:lnTo>
                    <a:pt x="8" y="281"/>
                  </a:lnTo>
                  <a:lnTo>
                    <a:pt x="4" y="301"/>
                  </a:lnTo>
                  <a:lnTo>
                    <a:pt x="1" y="322"/>
                  </a:lnTo>
                  <a:lnTo>
                    <a:pt x="0" y="342"/>
                  </a:lnTo>
                  <a:lnTo>
                    <a:pt x="0" y="363"/>
                  </a:lnTo>
                  <a:lnTo>
                    <a:pt x="3" y="383"/>
                  </a:lnTo>
                  <a:lnTo>
                    <a:pt x="8" y="404"/>
                  </a:lnTo>
                  <a:lnTo>
                    <a:pt x="15" y="425"/>
                  </a:lnTo>
                  <a:lnTo>
                    <a:pt x="15" y="425"/>
                  </a:lnTo>
                  <a:lnTo>
                    <a:pt x="24" y="443"/>
                  </a:lnTo>
                  <a:lnTo>
                    <a:pt x="35" y="461"/>
                  </a:lnTo>
                  <a:lnTo>
                    <a:pt x="47" y="478"/>
                  </a:lnTo>
                  <a:lnTo>
                    <a:pt x="61" y="493"/>
                  </a:lnTo>
                  <a:lnTo>
                    <a:pt x="76" y="507"/>
                  </a:lnTo>
                  <a:lnTo>
                    <a:pt x="93" y="519"/>
                  </a:lnTo>
                  <a:lnTo>
                    <a:pt x="110" y="530"/>
                  </a:lnTo>
                  <a:lnTo>
                    <a:pt x="130" y="540"/>
                  </a:lnTo>
                  <a:lnTo>
                    <a:pt x="130" y="540"/>
                  </a:lnTo>
                  <a:lnTo>
                    <a:pt x="150" y="546"/>
                  </a:lnTo>
                  <a:lnTo>
                    <a:pt x="170" y="551"/>
                  </a:lnTo>
                  <a:lnTo>
                    <a:pt x="191" y="555"/>
                  </a:lnTo>
                  <a:lnTo>
                    <a:pt x="211" y="556"/>
                  </a:lnTo>
                  <a:lnTo>
                    <a:pt x="211" y="556"/>
                  </a:lnTo>
                  <a:lnTo>
                    <a:pt x="227" y="555"/>
                  </a:lnTo>
                  <a:lnTo>
                    <a:pt x="243" y="554"/>
                  </a:lnTo>
                  <a:lnTo>
                    <a:pt x="259" y="550"/>
                  </a:lnTo>
                  <a:lnTo>
                    <a:pt x="274" y="546"/>
                  </a:lnTo>
                  <a:lnTo>
                    <a:pt x="274" y="546"/>
                  </a:lnTo>
                  <a:lnTo>
                    <a:pt x="301" y="586"/>
                  </a:lnTo>
                  <a:lnTo>
                    <a:pt x="327" y="621"/>
                  </a:lnTo>
                  <a:lnTo>
                    <a:pt x="353" y="654"/>
                  </a:lnTo>
                  <a:lnTo>
                    <a:pt x="379" y="683"/>
                  </a:lnTo>
                  <a:lnTo>
                    <a:pt x="379" y="683"/>
                  </a:lnTo>
                  <a:lnTo>
                    <a:pt x="382" y="690"/>
                  </a:lnTo>
                  <a:lnTo>
                    <a:pt x="386" y="695"/>
                  </a:lnTo>
                  <a:lnTo>
                    <a:pt x="386" y="695"/>
                  </a:lnTo>
                  <a:lnTo>
                    <a:pt x="393" y="703"/>
                  </a:lnTo>
                  <a:lnTo>
                    <a:pt x="398" y="710"/>
                  </a:lnTo>
                  <a:lnTo>
                    <a:pt x="402" y="718"/>
                  </a:lnTo>
                  <a:lnTo>
                    <a:pt x="406" y="726"/>
                  </a:lnTo>
                  <a:lnTo>
                    <a:pt x="410" y="735"/>
                  </a:lnTo>
                  <a:lnTo>
                    <a:pt x="412" y="744"/>
                  </a:lnTo>
                  <a:lnTo>
                    <a:pt x="413" y="753"/>
                  </a:lnTo>
                  <a:lnTo>
                    <a:pt x="414" y="763"/>
                  </a:lnTo>
                  <a:lnTo>
                    <a:pt x="414" y="763"/>
                  </a:lnTo>
                  <a:lnTo>
                    <a:pt x="413" y="772"/>
                  </a:lnTo>
                  <a:lnTo>
                    <a:pt x="412" y="782"/>
                  </a:lnTo>
                  <a:lnTo>
                    <a:pt x="410" y="791"/>
                  </a:lnTo>
                  <a:lnTo>
                    <a:pt x="406" y="799"/>
                  </a:lnTo>
                  <a:lnTo>
                    <a:pt x="402" y="808"/>
                  </a:lnTo>
                  <a:lnTo>
                    <a:pt x="398" y="816"/>
                  </a:lnTo>
                  <a:lnTo>
                    <a:pt x="393" y="824"/>
                  </a:lnTo>
                  <a:lnTo>
                    <a:pt x="386" y="830"/>
                  </a:lnTo>
                  <a:lnTo>
                    <a:pt x="386" y="830"/>
                  </a:lnTo>
                  <a:lnTo>
                    <a:pt x="379" y="837"/>
                  </a:lnTo>
                  <a:lnTo>
                    <a:pt x="371" y="842"/>
                  </a:lnTo>
                  <a:lnTo>
                    <a:pt x="364" y="847"/>
                  </a:lnTo>
                  <a:lnTo>
                    <a:pt x="355" y="851"/>
                  </a:lnTo>
                  <a:lnTo>
                    <a:pt x="346" y="854"/>
                  </a:lnTo>
                  <a:lnTo>
                    <a:pt x="337" y="856"/>
                  </a:lnTo>
                  <a:lnTo>
                    <a:pt x="328" y="858"/>
                  </a:lnTo>
                  <a:lnTo>
                    <a:pt x="318" y="858"/>
                  </a:lnTo>
                  <a:lnTo>
                    <a:pt x="318" y="858"/>
                  </a:lnTo>
                  <a:lnTo>
                    <a:pt x="306" y="859"/>
                  </a:lnTo>
                  <a:lnTo>
                    <a:pt x="293" y="861"/>
                  </a:lnTo>
                  <a:lnTo>
                    <a:pt x="281" y="865"/>
                  </a:lnTo>
                  <a:lnTo>
                    <a:pt x="269" y="869"/>
                  </a:lnTo>
                  <a:lnTo>
                    <a:pt x="257" y="874"/>
                  </a:lnTo>
                  <a:lnTo>
                    <a:pt x="248" y="880"/>
                  </a:lnTo>
                  <a:lnTo>
                    <a:pt x="237" y="887"/>
                  </a:lnTo>
                  <a:lnTo>
                    <a:pt x="228" y="896"/>
                  </a:lnTo>
                  <a:lnTo>
                    <a:pt x="220" y="904"/>
                  </a:lnTo>
                  <a:lnTo>
                    <a:pt x="212" y="915"/>
                  </a:lnTo>
                  <a:lnTo>
                    <a:pt x="207" y="925"/>
                  </a:lnTo>
                  <a:lnTo>
                    <a:pt x="202" y="937"/>
                  </a:lnTo>
                  <a:lnTo>
                    <a:pt x="197" y="948"/>
                  </a:lnTo>
                  <a:lnTo>
                    <a:pt x="194" y="960"/>
                  </a:lnTo>
                  <a:lnTo>
                    <a:pt x="192" y="973"/>
                  </a:lnTo>
                  <a:lnTo>
                    <a:pt x="191" y="986"/>
                  </a:lnTo>
                  <a:lnTo>
                    <a:pt x="191" y="986"/>
                  </a:lnTo>
                  <a:lnTo>
                    <a:pt x="192" y="992"/>
                  </a:lnTo>
                  <a:lnTo>
                    <a:pt x="194" y="998"/>
                  </a:lnTo>
                  <a:lnTo>
                    <a:pt x="196" y="1003"/>
                  </a:lnTo>
                  <a:lnTo>
                    <a:pt x="200" y="1008"/>
                  </a:lnTo>
                  <a:lnTo>
                    <a:pt x="205" y="1012"/>
                  </a:lnTo>
                  <a:lnTo>
                    <a:pt x="210" y="1015"/>
                  </a:lnTo>
                  <a:lnTo>
                    <a:pt x="217" y="1017"/>
                  </a:lnTo>
                  <a:lnTo>
                    <a:pt x="223" y="1017"/>
                  </a:lnTo>
                  <a:lnTo>
                    <a:pt x="795" y="1017"/>
                  </a:lnTo>
                  <a:lnTo>
                    <a:pt x="795" y="1017"/>
                  </a:lnTo>
                  <a:lnTo>
                    <a:pt x="801" y="1017"/>
                  </a:lnTo>
                  <a:lnTo>
                    <a:pt x="808" y="1015"/>
                  </a:lnTo>
                  <a:lnTo>
                    <a:pt x="813" y="1012"/>
                  </a:lnTo>
                  <a:lnTo>
                    <a:pt x="817" y="1008"/>
                  </a:lnTo>
                  <a:lnTo>
                    <a:pt x="822" y="1003"/>
                  </a:lnTo>
                  <a:lnTo>
                    <a:pt x="825" y="998"/>
                  </a:lnTo>
                  <a:lnTo>
                    <a:pt x="826" y="992"/>
                  </a:lnTo>
                  <a:lnTo>
                    <a:pt x="827" y="986"/>
                  </a:lnTo>
                  <a:lnTo>
                    <a:pt x="827" y="986"/>
                  </a:lnTo>
                  <a:lnTo>
                    <a:pt x="826" y="973"/>
                  </a:lnTo>
                  <a:lnTo>
                    <a:pt x="825" y="960"/>
                  </a:lnTo>
                  <a:lnTo>
                    <a:pt x="822" y="948"/>
                  </a:lnTo>
                  <a:lnTo>
                    <a:pt x="817" y="937"/>
                  </a:lnTo>
                  <a:lnTo>
                    <a:pt x="812" y="925"/>
                  </a:lnTo>
                  <a:lnTo>
                    <a:pt x="806" y="915"/>
                  </a:lnTo>
                  <a:lnTo>
                    <a:pt x="798" y="904"/>
                  </a:lnTo>
                  <a:lnTo>
                    <a:pt x="790" y="896"/>
                  </a:lnTo>
                  <a:lnTo>
                    <a:pt x="781" y="887"/>
                  </a:lnTo>
                  <a:lnTo>
                    <a:pt x="771" y="880"/>
                  </a:lnTo>
                  <a:lnTo>
                    <a:pt x="761" y="874"/>
                  </a:lnTo>
                  <a:lnTo>
                    <a:pt x="750" y="869"/>
                  </a:lnTo>
                  <a:lnTo>
                    <a:pt x="738" y="865"/>
                  </a:lnTo>
                  <a:lnTo>
                    <a:pt x="725" y="861"/>
                  </a:lnTo>
                  <a:lnTo>
                    <a:pt x="713" y="859"/>
                  </a:lnTo>
                  <a:lnTo>
                    <a:pt x="699" y="858"/>
                  </a:lnTo>
                  <a:lnTo>
                    <a:pt x="699" y="858"/>
                  </a:lnTo>
                  <a:lnTo>
                    <a:pt x="691" y="858"/>
                  </a:lnTo>
                  <a:lnTo>
                    <a:pt x="681" y="856"/>
                  </a:lnTo>
                  <a:lnTo>
                    <a:pt x="673" y="854"/>
                  </a:lnTo>
                  <a:lnTo>
                    <a:pt x="663" y="851"/>
                  </a:lnTo>
                  <a:lnTo>
                    <a:pt x="655" y="847"/>
                  </a:lnTo>
                  <a:lnTo>
                    <a:pt x="647" y="842"/>
                  </a:lnTo>
                  <a:lnTo>
                    <a:pt x="639" y="837"/>
                  </a:lnTo>
                  <a:lnTo>
                    <a:pt x="633" y="830"/>
                  </a:lnTo>
                  <a:lnTo>
                    <a:pt x="633" y="830"/>
                  </a:lnTo>
                  <a:lnTo>
                    <a:pt x="626" y="824"/>
                  </a:lnTo>
                  <a:lnTo>
                    <a:pt x="620" y="816"/>
                  </a:lnTo>
                  <a:lnTo>
                    <a:pt x="616" y="808"/>
                  </a:lnTo>
                  <a:lnTo>
                    <a:pt x="611" y="799"/>
                  </a:lnTo>
                  <a:lnTo>
                    <a:pt x="608" y="791"/>
                  </a:lnTo>
                  <a:lnTo>
                    <a:pt x="606" y="782"/>
                  </a:lnTo>
                  <a:lnTo>
                    <a:pt x="605" y="772"/>
                  </a:lnTo>
                  <a:lnTo>
                    <a:pt x="605" y="763"/>
                  </a:lnTo>
                  <a:lnTo>
                    <a:pt x="605" y="763"/>
                  </a:lnTo>
                  <a:lnTo>
                    <a:pt x="605" y="753"/>
                  </a:lnTo>
                  <a:lnTo>
                    <a:pt x="606" y="744"/>
                  </a:lnTo>
                  <a:lnTo>
                    <a:pt x="608" y="735"/>
                  </a:lnTo>
                  <a:lnTo>
                    <a:pt x="611" y="726"/>
                  </a:lnTo>
                  <a:lnTo>
                    <a:pt x="616" y="718"/>
                  </a:lnTo>
                  <a:lnTo>
                    <a:pt x="620" y="710"/>
                  </a:lnTo>
                  <a:lnTo>
                    <a:pt x="626" y="703"/>
                  </a:lnTo>
                  <a:lnTo>
                    <a:pt x="633" y="695"/>
                  </a:lnTo>
                  <a:lnTo>
                    <a:pt x="633" y="695"/>
                  </a:lnTo>
                  <a:lnTo>
                    <a:pt x="637" y="690"/>
                  </a:lnTo>
                  <a:lnTo>
                    <a:pt x="639" y="683"/>
                  </a:lnTo>
                  <a:lnTo>
                    <a:pt x="639" y="683"/>
                  </a:lnTo>
                  <a:lnTo>
                    <a:pt x="665" y="654"/>
                  </a:lnTo>
                  <a:lnTo>
                    <a:pt x="691" y="622"/>
                  </a:lnTo>
                  <a:lnTo>
                    <a:pt x="718" y="586"/>
                  </a:lnTo>
                  <a:lnTo>
                    <a:pt x="743" y="546"/>
                  </a:lnTo>
                  <a:lnTo>
                    <a:pt x="743" y="546"/>
                  </a:lnTo>
                  <a:lnTo>
                    <a:pt x="758" y="550"/>
                  </a:lnTo>
                  <a:lnTo>
                    <a:pt x="774" y="554"/>
                  </a:lnTo>
                  <a:lnTo>
                    <a:pt x="791" y="555"/>
                  </a:lnTo>
                  <a:lnTo>
                    <a:pt x="806" y="556"/>
                  </a:lnTo>
                  <a:lnTo>
                    <a:pt x="806" y="556"/>
                  </a:lnTo>
                  <a:lnTo>
                    <a:pt x="827" y="555"/>
                  </a:lnTo>
                  <a:lnTo>
                    <a:pt x="847" y="551"/>
                  </a:lnTo>
                  <a:lnTo>
                    <a:pt x="868" y="546"/>
                  </a:lnTo>
                  <a:lnTo>
                    <a:pt x="887" y="540"/>
                  </a:lnTo>
                  <a:lnTo>
                    <a:pt x="887" y="540"/>
                  </a:lnTo>
                  <a:lnTo>
                    <a:pt x="906" y="530"/>
                  </a:lnTo>
                  <a:lnTo>
                    <a:pt x="925" y="519"/>
                  </a:lnTo>
                  <a:lnTo>
                    <a:pt x="941" y="507"/>
                  </a:lnTo>
                  <a:lnTo>
                    <a:pt x="956" y="493"/>
                  </a:lnTo>
                  <a:lnTo>
                    <a:pt x="970" y="478"/>
                  </a:lnTo>
                  <a:lnTo>
                    <a:pt x="983" y="461"/>
                  </a:lnTo>
                  <a:lnTo>
                    <a:pt x="993" y="443"/>
                  </a:lnTo>
                  <a:lnTo>
                    <a:pt x="1002" y="425"/>
                  </a:lnTo>
                  <a:lnTo>
                    <a:pt x="1002" y="425"/>
                  </a:lnTo>
                  <a:lnTo>
                    <a:pt x="1009" y="404"/>
                  </a:lnTo>
                  <a:lnTo>
                    <a:pt x="1014" y="383"/>
                  </a:lnTo>
                  <a:lnTo>
                    <a:pt x="1017" y="363"/>
                  </a:lnTo>
                  <a:lnTo>
                    <a:pt x="1018" y="342"/>
                  </a:lnTo>
                  <a:lnTo>
                    <a:pt x="1017" y="322"/>
                  </a:lnTo>
                  <a:lnTo>
                    <a:pt x="1014" y="301"/>
                  </a:lnTo>
                  <a:lnTo>
                    <a:pt x="1008" y="281"/>
                  </a:lnTo>
                  <a:lnTo>
                    <a:pt x="1002" y="263"/>
                  </a:lnTo>
                  <a:lnTo>
                    <a:pt x="993" y="243"/>
                  </a:lnTo>
                  <a:lnTo>
                    <a:pt x="983" y="226"/>
                  </a:lnTo>
                  <a:lnTo>
                    <a:pt x="971" y="210"/>
                  </a:lnTo>
                  <a:lnTo>
                    <a:pt x="957" y="194"/>
                  </a:lnTo>
                  <a:lnTo>
                    <a:pt x="942" y="180"/>
                  </a:lnTo>
                  <a:lnTo>
                    <a:pt x="925" y="168"/>
                  </a:lnTo>
                  <a:lnTo>
                    <a:pt x="906" y="157"/>
                  </a:lnTo>
                  <a:lnTo>
                    <a:pt x="887" y="148"/>
                  </a:lnTo>
                  <a:lnTo>
                    <a:pt x="887" y="148"/>
                  </a:lnTo>
                  <a:close/>
                  <a:moveTo>
                    <a:pt x="154" y="481"/>
                  </a:moveTo>
                  <a:lnTo>
                    <a:pt x="154" y="481"/>
                  </a:lnTo>
                  <a:lnTo>
                    <a:pt x="140" y="474"/>
                  </a:lnTo>
                  <a:lnTo>
                    <a:pt x="129" y="467"/>
                  </a:lnTo>
                  <a:lnTo>
                    <a:pt x="117" y="458"/>
                  </a:lnTo>
                  <a:lnTo>
                    <a:pt x="106" y="448"/>
                  </a:lnTo>
                  <a:lnTo>
                    <a:pt x="96" y="438"/>
                  </a:lnTo>
                  <a:lnTo>
                    <a:pt x="88" y="426"/>
                  </a:lnTo>
                  <a:lnTo>
                    <a:pt x="80" y="413"/>
                  </a:lnTo>
                  <a:lnTo>
                    <a:pt x="74" y="400"/>
                  </a:lnTo>
                  <a:lnTo>
                    <a:pt x="74" y="400"/>
                  </a:lnTo>
                  <a:lnTo>
                    <a:pt x="70" y="386"/>
                  </a:lnTo>
                  <a:lnTo>
                    <a:pt x="66" y="373"/>
                  </a:lnTo>
                  <a:lnTo>
                    <a:pt x="64" y="359"/>
                  </a:lnTo>
                  <a:lnTo>
                    <a:pt x="63" y="345"/>
                  </a:lnTo>
                  <a:lnTo>
                    <a:pt x="63" y="331"/>
                  </a:lnTo>
                  <a:lnTo>
                    <a:pt x="65" y="319"/>
                  </a:lnTo>
                  <a:lnTo>
                    <a:pt x="68" y="305"/>
                  </a:lnTo>
                  <a:lnTo>
                    <a:pt x="73" y="292"/>
                  </a:lnTo>
                  <a:lnTo>
                    <a:pt x="78" y="280"/>
                  </a:lnTo>
                  <a:lnTo>
                    <a:pt x="85" y="268"/>
                  </a:lnTo>
                  <a:lnTo>
                    <a:pt x="92" y="256"/>
                  </a:lnTo>
                  <a:lnTo>
                    <a:pt x="101" y="247"/>
                  </a:lnTo>
                  <a:lnTo>
                    <a:pt x="110" y="236"/>
                  </a:lnTo>
                  <a:lnTo>
                    <a:pt x="120" y="227"/>
                  </a:lnTo>
                  <a:lnTo>
                    <a:pt x="132" y="219"/>
                  </a:lnTo>
                  <a:lnTo>
                    <a:pt x="144" y="212"/>
                  </a:lnTo>
                  <a:lnTo>
                    <a:pt x="144" y="212"/>
                  </a:lnTo>
                  <a:lnTo>
                    <a:pt x="152" y="252"/>
                  </a:lnTo>
                  <a:lnTo>
                    <a:pt x="162" y="290"/>
                  </a:lnTo>
                  <a:lnTo>
                    <a:pt x="173" y="326"/>
                  </a:lnTo>
                  <a:lnTo>
                    <a:pt x="184" y="361"/>
                  </a:lnTo>
                  <a:lnTo>
                    <a:pt x="197" y="395"/>
                  </a:lnTo>
                  <a:lnTo>
                    <a:pt x="211" y="428"/>
                  </a:lnTo>
                  <a:lnTo>
                    <a:pt x="226" y="459"/>
                  </a:lnTo>
                  <a:lnTo>
                    <a:pt x="241" y="488"/>
                  </a:lnTo>
                  <a:lnTo>
                    <a:pt x="241" y="488"/>
                  </a:lnTo>
                  <a:lnTo>
                    <a:pt x="230" y="490"/>
                  </a:lnTo>
                  <a:lnTo>
                    <a:pt x="220" y="491"/>
                  </a:lnTo>
                  <a:lnTo>
                    <a:pt x="209" y="491"/>
                  </a:lnTo>
                  <a:lnTo>
                    <a:pt x="197" y="491"/>
                  </a:lnTo>
                  <a:lnTo>
                    <a:pt x="187" y="490"/>
                  </a:lnTo>
                  <a:lnTo>
                    <a:pt x="176" y="487"/>
                  </a:lnTo>
                  <a:lnTo>
                    <a:pt x="165" y="485"/>
                  </a:lnTo>
                  <a:lnTo>
                    <a:pt x="154" y="481"/>
                  </a:lnTo>
                  <a:lnTo>
                    <a:pt x="154" y="481"/>
                  </a:lnTo>
                  <a:close/>
                  <a:moveTo>
                    <a:pt x="699" y="922"/>
                  </a:moveTo>
                  <a:lnTo>
                    <a:pt x="699" y="922"/>
                  </a:lnTo>
                  <a:lnTo>
                    <a:pt x="709" y="923"/>
                  </a:lnTo>
                  <a:lnTo>
                    <a:pt x="717" y="925"/>
                  </a:lnTo>
                  <a:lnTo>
                    <a:pt x="725" y="927"/>
                  </a:lnTo>
                  <a:lnTo>
                    <a:pt x="733" y="931"/>
                  </a:lnTo>
                  <a:lnTo>
                    <a:pt x="739" y="935"/>
                  </a:lnTo>
                  <a:lnTo>
                    <a:pt x="746" y="941"/>
                  </a:lnTo>
                  <a:lnTo>
                    <a:pt x="751" y="947"/>
                  </a:lnTo>
                  <a:lnTo>
                    <a:pt x="755" y="954"/>
                  </a:lnTo>
                  <a:lnTo>
                    <a:pt x="263" y="954"/>
                  </a:lnTo>
                  <a:lnTo>
                    <a:pt x="263" y="954"/>
                  </a:lnTo>
                  <a:lnTo>
                    <a:pt x="268" y="947"/>
                  </a:lnTo>
                  <a:lnTo>
                    <a:pt x="273" y="941"/>
                  </a:lnTo>
                  <a:lnTo>
                    <a:pt x="279" y="935"/>
                  </a:lnTo>
                  <a:lnTo>
                    <a:pt x="286" y="931"/>
                  </a:lnTo>
                  <a:lnTo>
                    <a:pt x="294" y="927"/>
                  </a:lnTo>
                  <a:lnTo>
                    <a:pt x="301" y="925"/>
                  </a:lnTo>
                  <a:lnTo>
                    <a:pt x="310" y="923"/>
                  </a:lnTo>
                  <a:lnTo>
                    <a:pt x="318" y="922"/>
                  </a:lnTo>
                  <a:lnTo>
                    <a:pt x="318" y="922"/>
                  </a:lnTo>
                  <a:lnTo>
                    <a:pt x="333" y="922"/>
                  </a:lnTo>
                  <a:lnTo>
                    <a:pt x="350" y="919"/>
                  </a:lnTo>
                  <a:lnTo>
                    <a:pt x="365" y="915"/>
                  </a:lnTo>
                  <a:lnTo>
                    <a:pt x="380" y="910"/>
                  </a:lnTo>
                  <a:lnTo>
                    <a:pt x="394" y="903"/>
                  </a:lnTo>
                  <a:lnTo>
                    <a:pt x="406" y="896"/>
                  </a:lnTo>
                  <a:lnTo>
                    <a:pt x="419" y="886"/>
                  </a:lnTo>
                  <a:lnTo>
                    <a:pt x="431" y="875"/>
                  </a:lnTo>
                  <a:lnTo>
                    <a:pt x="431" y="875"/>
                  </a:lnTo>
                  <a:lnTo>
                    <a:pt x="440" y="865"/>
                  </a:lnTo>
                  <a:lnTo>
                    <a:pt x="448" y="854"/>
                  </a:lnTo>
                  <a:lnTo>
                    <a:pt x="456" y="842"/>
                  </a:lnTo>
                  <a:lnTo>
                    <a:pt x="462" y="830"/>
                  </a:lnTo>
                  <a:lnTo>
                    <a:pt x="468" y="817"/>
                  </a:lnTo>
                  <a:lnTo>
                    <a:pt x="471" y="805"/>
                  </a:lnTo>
                  <a:lnTo>
                    <a:pt x="474" y="792"/>
                  </a:lnTo>
                  <a:lnTo>
                    <a:pt x="476" y="778"/>
                  </a:lnTo>
                  <a:lnTo>
                    <a:pt x="476" y="778"/>
                  </a:lnTo>
                  <a:lnTo>
                    <a:pt x="490" y="788"/>
                  </a:lnTo>
                  <a:lnTo>
                    <a:pt x="490" y="788"/>
                  </a:lnTo>
                  <a:lnTo>
                    <a:pt x="494" y="792"/>
                  </a:lnTo>
                  <a:lnTo>
                    <a:pt x="500" y="793"/>
                  </a:lnTo>
                  <a:lnTo>
                    <a:pt x="504" y="795"/>
                  </a:lnTo>
                  <a:lnTo>
                    <a:pt x="509" y="795"/>
                  </a:lnTo>
                  <a:lnTo>
                    <a:pt x="509" y="795"/>
                  </a:lnTo>
                  <a:lnTo>
                    <a:pt x="514" y="795"/>
                  </a:lnTo>
                  <a:lnTo>
                    <a:pt x="519" y="793"/>
                  </a:lnTo>
                  <a:lnTo>
                    <a:pt x="523" y="792"/>
                  </a:lnTo>
                  <a:lnTo>
                    <a:pt x="528" y="788"/>
                  </a:lnTo>
                  <a:lnTo>
                    <a:pt x="528" y="788"/>
                  </a:lnTo>
                  <a:lnTo>
                    <a:pt x="543" y="778"/>
                  </a:lnTo>
                  <a:lnTo>
                    <a:pt x="543" y="778"/>
                  </a:lnTo>
                  <a:lnTo>
                    <a:pt x="544" y="792"/>
                  </a:lnTo>
                  <a:lnTo>
                    <a:pt x="547" y="805"/>
                  </a:lnTo>
                  <a:lnTo>
                    <a:pt x="551" y="817"/>
                  </a:lnTo>
                  <a:lnTo>
                    <a:pt x="557" y="830"/>
                  </a:lnTo>
                  <a:lnTo>
                    <a:pt x="562" y="842"/>
                  </a:lnTo>
                  <a:lnTo>
                    <a:pt x="570" y="854"/>
                  </a:lnTo>
                  <a:lnTo>
                    <a:pt x="578" y="865"/>
                  </a:lnTo>
                  <a:lnTo>
                    <a:pt x="588" y="875"/>
                  </a:lnTo>
                  <a:lnTo>
                    <a:pt x="588" y="875"/>
                  </a:lnTo>
                  <a:lnTo>
                    <a:pt x="600" y="886"/>
                  </a:lnTo>
                  <a:lnTo>
                    <a:pt x="611" y="896"/>
                  </a:lnTo>
                  <a:lnTo>
                    <a:pt x="625" y="903"/>
                  </a:lnTo>
                  <a:lnTo>
                    <a:pt x="639" y="910"/>
                  </a:lnTo>
                  <a:lnTo>
                    <a:pt x="653" y="915"/>
                  </a:lnTo>
                  <a:lnTo>
                    <a:pt x="668" y="919"/>
                  </a:lnTo>
                  <a:lnTo>
                    <a:pt x="684" y="922"/>
                  </a:lnTo>
                  <a:lnTo>
                    <a:pt x="699" y="922"/>
                  </a:lnTo>
                  <a:lnTo>
                    <a:pt x="699" y="922"/>
                  </a:lnTo>
                  <a:close/>
                  <a:moveTo>
                    <a:pt x="509" y="722"/>
                  </a:moveTo>
                  <a:lnTo>
                    <a:pt x="509" y="722"/>
                  </a:lnTo>
                  <a:lnTo>
                    <a:pt x="494" y="709"/>
                  </a:lnTo>
                  <a:lnTo>
                    <a:pt x="476" y="692"/>
                  </a:lnTo>
                  <a:lnTo>
                    <a:pt x="456" y="672"/>
                  </a:lnTo>
                  <a:lnTo>
                    <a:pt x="432" y="647"/>
                  </a:lnTo>
                  <a:lnTo>
                    <a:pt x="408" y="618"/>
                  </a:lnTo>
                  <a:lnTo>
                    <a:pt x="382" y="586"/>
                  </a:lnTo>
                  <a:lnTo>
                    <a:pt x="355" y="550"/>
                  </a:lnTo>
                  <a:lnTo>
                    <a:pt x="329" y="511"/>
                  </a:lnTo>
                  <a:lnTo>
                    <a:pt x="316" y="489"/>
                  </a:lnTo>
                  <a:lnTo>
                    <a:pt x="303" y="467"/>
                  </a:lnTo>
                  <a:lnTo>
                    <a:pt x="292" y="444"/>
                  </a:lnTo>
                  <a:lnTo>
                    <a:pt x="280" y="420"/>
                  </a:lnTo>
                  <a:lnTo>
                    <a:pt x="268" y="395"/>
                  </a:lnTo>
                  <a:lnTo>
                    <a:pt x="257" y="369"/>
                  </a:lnTo>
                  <a:lnTo>
                    <a:pt x="247" y="342"/>
                  </a:lnTo>
                  <a:lnTo>
                    <a:pt x="237" y="315"/>
                  </a:lnTo>
                  <a:lnTo>
                    <a:pt x="228" y="286"/>
                  </a:lnTo>
                  <a:lnTo>
                    <a:pt x="220" y="257"/>
                  </a:lnTo>
                  <a:lnTo>
                    <a:pt x="212" y="227"/>
                  </a:lnTo>
                  <a:lnTo>
                    <a:pt x="206" y="196"/>
                  </a:lnTo>
                  <a:lnTo>
                    <a:pt x="200" y="164"/>
                  </a:lnTo>
                  <a:lnTo>
                    <a:pt x="196" y="132"/>
                  </a:lnTo>
                  <a:lnTo>
                    <a:pt x="193" y="98"/>
                  </a:lnTo>
                  <a:lnTo>
                    <a:pt x="192" y="63"/>
                  </a:lnTo>
                  <a:lnTo>
                    <a:pt x="827" y="63"/>
                  </a:lnTo>
                  <a:lnTo>
                    <a:pt x="827" y="63"/>
                  </a:lnTo>
                  <a:lnTo>
                    <a:pt x="825" y="98"/>
                  </a:lnTo>
                  <a:lnTo>
                    <a:pt x="822" y="132"/>
                  </a:lnTo>
                  <a:lnTo>
                    <a:pt x="817" y="164"/>
                  </a:lnTo>
                  <a:lnTo>
                    <a:pt x="812" y="196"/>
                  </a:lnTo>
                  <a:lnTo>
                    <a:pt x="806" y="227"/>
                  </a:lnTo>
                  <a:lnTo>
                    <a:pt x="798" y="257"/>
                  </a:lnTo>
                  <a:lnTo>
                    <a:pt x="791" y="286"/>
                  </a:lnTo>
                  <a:lnTo>
                    <a:pt x="781" y="315"/>
                  </a:lnTo>
                  <a:lnTo>
                    <a:pt x="771" y="342"/>
                  </a:lnTo>
                  <a:lnTo>
                    <a:pt x="762" y="369"/>
                  </a:lnTo>
                  <a:lnTo>
                    <a:pt x="750" y="395"/>
                  </a:lnTo>
                  <a:lnTo>
                    <a:pt x="739" y="420"/>
                  </a:lnTo>
                  <a:lnTo>
                    <a:pt x="726" y="444"/>
                  </a:lnTo>
                  <a:lnTo>
                    <a:pt x="714" y="467"/>
                  </a:lnTo>
                  <a:lnTo>
                    <a:pt x="702" y="489"/>
                  </a:lnTo>
                  <a:lnTo>
                    <a:pt x="689" y="511"/>
                  </a:lnTo>
                  <a:lnTo>
                    <a:pt x="663" y="550"/>
                  </a:lnTo>
                  <a:lnTo>
                    <a:pt x="636" y="586"/>
                  </a:lnTo>
                  <a:lnTo>
                    <a:pt x="610" y="618"/>
                  </a:lnTo>
                  <a:lnTo>
                    <a:pt x="586" y="647"/>
                  </a:lnTo>
                  <a:lnTo>
                    <a:pt x="563" y="672"/>
                  </a:lnTo>
                  <a:lnTo>
                    <a:pt x="542" y="692"/>
                  </a:lnTo>
                  <a:lnTo>
                    <a:pt x="523" y="709"/>
                  </a:lnTo>
                  <a:lnTo>
                    <a:pt x="509" y="722"/>
                  </a:lnTo>
                  <a:lnTo>
                    <a:pt x="509" y="722"/>
                  </a:lnTo>
                  <a:close/>
                  <a:moveTo>
                    <a:pt x="943" y="400"/>
                  </a:moveTo>
                  <a:lnTo>
                    <a:pt x="943" y="400"/>
                  </a:lnTo>
                  <a:lnTo>
                    <a:pt x="936" y="413"/>
                  </a:lnTo>
                  <a:lnTo>
                    <a:pt x="929" y="426"/>
                  </a:lnTo>
                  <a:lnTo>
                    <a:pt x="920" y="438"/>
                  </a:lnTo>
                  <a:lnTo>
                    <a:pt x="911" y="448"/>
                  </a:lnTo>
                  <a:lnTo>
                    <a:pt x="900" y="458"/>
                  </a:lnTo>
                  <a:lnTo>
                    <a:pt x="889" y="467"/>
                  </a:lnTo>
                  <a:lnTo>
                    <a:pt x="876" y="474"/>
                  </a:lnTo>
                  <a:lnTo>
                    <a:pt x="864" y="481"/>
                  </a:lnTo>
                  <a:lnTo>
                    <a:pt x="864" y="481"/>
                  </a:lnTo>
                  <a:lnTo>
                    <a:pt x="853" y="485"/>
                  </a:lnTo>
                  <a:lnTo>
                    <a:pt x="842" y="487"/>
                  </a:lnTo>
                  <a:lnTo>
                    <a:pt x="831" y="490"/>
                  </a:lnTo>
                  <a:lnTo>
                    <a:pt x="821" y="491"/>
                  </a:lnTo>
                  <a:lnTo>
                    <a:pt x="809" y="491"/>
                  </a:lnTo>
                  <a:lnTo>
                    <a:pt x="798" y="491"/>
                  </a:lnTo>
                  <a:lnTo>
                    <a:pt x="787" y="490"/>
                  </a:lnTo>
                  <a:lnTo>
                    <a:pt x="777" y="489"/>
                  </a:lnTo>
                  <a:lnTo>
                    <a:pt x="777" y="489"/>
                  </a:lnTo>
                  <a:lnTo>
                    <a:pt x="792" y="459"/>
                  </a:lnTo>
                  <a:lnTo>
                    <a:pt x="807" y="428"/>
                  </a:lnTo>
                  <a:lnTo>
                    <a:pt x="821" y="396"/>
                  </a:lnTo>
                  <a:lnTo>
                    <a:pt x="833" y="361"/>
                  </a:lnTo>
                  <a:lnTo>
                    <a:pt x="845" y="326"/>
                  </a:lnTo>
                  <a:lnTo>
                    <a:pt x="856" y="290"/>
                  </a:lnTo>
                  <a:lnTo>
                    <a:pt x="866" y="252"/>
                  </a:lnTo>
                  <a:lnTo>
                    <a:pt x="874" y="212"/>
                  </a:lnTo>
                  <a:lnTo>
                    <a:pt x="874" y="212"/>
                  </a:lnTo>
                  <a:lnTo>
                    <a:pt x="886" y="220"/>
                  </a:lnTo>
                  <a:lnTo>
                    <a:pt x="898" y="227"/>
                  </a:lnTo>
                  <a:lnTo>
                    <a:pt x="908" y="237"/>
                  </a:lnTo>
                  <a:lnTo>
                    <a:pt x="917" y="247"/>
                  </a:lnTo>
                  <a:lnTo>
                    <a:pt x="926" y="257"/>
                  </a:lnTo>
                  <a:lnTo>
                    <a:pt x="933" y="268"/>
                  </a:lnTo>
                  <a:lnTo>
                    <a:pt x="940" y="280"/>
                  </a:lnTo>
                  <a:lnTo>
                    <a:pt x="945" y="293"/>
                  </a:lnTo>
                  <a:lnTo>
                    <a:pt x="949" y="306"/>
                  </a:lnTo>
                  <a:lnTo>
                    <a:pt x="952" y="319"/>
                  </a:lnTo>
                  <a:lnTo>
                    <a:pt x="954" y="332"/>
                  </a:lnTo>
                  <a:lnTo>
                    <a:pt x="955" y="345"/>
                  </a:lnTo>
                  <a:lnTo>
                    <a:pt x="954" y="359"/>
                  </a:lnTo>
                  <a:lnTo>
                    <a:pt x="952" y="373"/>
                  </a:lnTo>
                  <a:lnTo>
                    <a:pt x="948" y="386"/>
                  </a:lnTo>
                  <a:lnTo>
                    <a:pt x="943" y="400"/>
                  </a:lnTo>
                  <a:lnTo>
                    <a:pt x="943" y="4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 flipH="1">
            <a:off x="2416590" y="5165024"/>
            <a:ext cx="727071" cy="727071"/>
            <a:chOff x="7357446" y="3428424"/>
            <a:chExt cx="732838" cy="732838"/>
          </a:xfrm>
        </p:grpSpPr>
        <p:sp>
          <p:nvSpPr>
            <p:cNvPr id="17" name="椭圆 16"/>
            <p:cNvSpPr/>
            <p:nvPr/>
          </p:nvSpPr>
          <p:spPr>
            <a:xfrm>
              <a:off x="7357446" y="3428424"/>
              <a:ext cx="732838" cy="732838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8" name="Freeform 84"/>
            <p:cNvSpPr>
              <a:spLocks noEditPoints="1"/>
            </p:cNvSpPr>
            <p:nvPr/>
          </p:nvSpPr>
          <p:spPr bwMode="auto">
            <a:xfrm>
              <a:off x="7562734" y="3633712"/>
              <a:ext cx="322263" cy="322263"/>
            </a:xfrm>
            <a:custGeom>
              <a:avLst/>
              <a:gdLst>
                <a:gd name="T0" fmla="*/ 1017 w 1019"/>
                <a:gd name="T1" fmla="*/ 375 h 1017"/>
                <a:gd name="T2" fmla="*/ 1014 w 1019"/>
                <a:gd name="T3" fmla="*/ 366 h 1017"/>
                <a:gd name="T4" fmla="*/ 757 w 1019"/>
                <a:gd name="T5" fmla="*/ 13 h 1017"/>
                <a:gd name="T6" fmla="*/ 750 w 1019"/>
                <a:gd name="T7" fmla="*/ 6 h 1017"/>
                <a:gd name="T8" fmla="*/ 749 w 1019"/>
                <a:gd name="T9" fmla="*/ 5 h 1017"/>
                <a:gd name="T10" fmla="*/ 739 w 1019"/>
                <a:gd name="T11" fmla="*/ 1 h 1017"/>
                <a:gd name="T12" fmla="*/ 739 w 1019"/>
                <a:gd name="T13" fmla="*/ 1 h 1017"/>
                <a:gd name="T14" fmla="*/ 286 w 1019"/>
                <a:gd name="T15" fmla="*/ 0 h 1017"/>
                <a:gd name="T16" fmla="*/ 279 w 1019"/>
                <a:gd name="T17" fmla="*/ 1 h 1017"/>
                <a:gd name="T18" fmla="*/ 278 w 1019"/>
                <a:gd name="T19" fmla="*/ 1 h 1017"/>
                <a:gd name="T20" fmla="*/ 269 w 1019"/>
                <a:gd name="T21" fmla="*/ 5 h 1017"/>
                <a:gd name="T22" fmla="*/ 267 w 1019"/>
                <a:gd name="T23" fmla="*/ 6 h 1017"/>
                <a:gd name="T24" fmla="*/ 6 w 1019"/>
                <a:gd name="T25" fmla="*/ 363 h 1017"/>
                <a:gd name="T26" fmla="*/ 5 w 1019"/>
                <a:gd name="T27" fmla="*/ 365 h 1017"/>
                <a:gd name="T28" fmla="*/ 3 w 1019"/>
                <a:gd name="T29" fmla="*/ 369 h 1017"/>
                <a:gd name="T30" fmla="*/ 1 w 1019"/>
                <a:gd name="T31" fmla="*/ 373 h 1017"/>
                <a:gd name="T32" fmla="*/ 0 w 1019"/>
                <a:gd name="T33" fmla="*/ 382 h 1017"/>
                <a:gd name="T34" fmla="*/ 0 w 1019"/>
                <a:gd name="T35" fmla="*/ 386 h 1017"/>
                <a:gd name="T36" fmla="*/ 3 w 1019"/>
                <a:gd name="T37" fmla="*/ 395 h 1017"/>
                <a:gd name="T38" fmla="*/ 4 w 1019"/>
                <a:gd name="T39" fmla="*/ 396 h 1017"/>
                <a:gd name="T40" fmla="*/ 7 w 1019"/>
                <a:gd name="T41" fmla="*/ 401 h 1017"/>
                <a:gd name="T42" fmla="*/ 485 w 1019"/>
                <a:gd name="T43" fmla="*/ 1007 h 1017"/>
                <a:gd name="T44" fmla="*/ 490 w 1019"/>
                <a:gd name="T45" fmla="*/ 1011 h 1017"/>
                <a:gd name="T46" fmla="*/ 493 w 1019"/>
                <a:gd name="T47" fmla="*/ 1013 h 1017"/>
                <a:gd name="T48" fmla="*/ 496 w 1019"/>
                <a:gd name="T49" fmla="*/ 1015 h 1017"/>
                <a:gd name="T50" fmla="*/ 501 w 1019"/>
                <a:gd name="T51" fmla="*/ 1017 h 1017"/>
                <a:gd name="T52" fmla="*/ 509 w 1019"/>
                <a:gd name="T53" fmla="*/ 1017 h 1017"/>
                <a:gd name="T54" fmla="*/ 509 w 1019"/>
                <a:gd name="T55" fmla="*/ 1017 h 1017"/>
                <a:gd name="T56" fmla="*/ 515 w 1019"/>
                <a:gd name="T57" fmla="*/ 1017 h 1017"/>
                <a:gd name="T58" fmla="*/ 518 w 1019"/>
                <a:gd name="T59" fmla="*/ 1016 h 1017"/>
                <a:gd name="T60" fmla="*/ 524 w 1019"/>
                <a:gd name="T61" fmla="*/ 1013 h 1017"/>
                <a:gd name="T62" fmla="*/ 525 w 1019"/>
                <a:gd name="T63" fmla="*/ 1013 h 1017"/>
                <a:gd name="T64" fmla="*/ 532 w 1019"/>
                <a:gd name="T65" fmla="*/ 1007 h 1017"/>
                <a:gd name="T66" fmla="*/ 1008 w 1019"/>
                <a:gd name="T67" fmla="*/ 404 h 1017"/>
                <a:gd name="T68" fmla="*/ 1015 w 1019"/>
                <a:gd name="T69" fmla="*/ 394 h 1017"/>
                <a:gd name="T70" fmla="*/ 1019 w 1019"/>
                <a:gd name="T71" fmla="*/ 382 h 1017"/>
                <a:gd name="T72" fmla="*/ 691 w 1019"/>
                <a:gd name="T73" fmla="*/ 63 h 1017"/>
                <a:gd name="T74" fmla="*/ 327 w 1019"/>
                <a:gd name="T75" fmla="*/ 63 h 1017"/>
                <a:gd name="T76" fmla="*/ 328 w 1019"/>
                <a:gd name="T77" fmla="*/ 350 h 1017"/>
                <a:gd name="T78" fmla="*/ 97 w 1019"/>
                <a:gd name="T79" fmla="*/ 413 h 1017"/>
                <a:gd name="T80" fmla="*/ 97 w 1019"/>
                <a:gd name="T81" fmla="*/ 413 h 1017"/>
                <a:gd name="T82" fmla="*/ 610 w 1019"/>
                <a:gd name="T83" fmla="*/ 413 h 1017"/>
                <a:gd name="T84" fmla="*/ 675 w 1019"/>
                <a:gd name="T85" fmla="*/ 413 h 1017"/>
                <a:gd name="T86" fmla="*/ 689 w 1019"/>
                <a:gd name="T87" fmla="*/ 350 h 1017"/>
                <a:gd name="T88" fmla="*/ 689 w 1019"/>
                <a:gd name="T89" fmla="*/ 350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19" h="1017">
                  <a:moveTo>
                    <a:pt x="1018" y="376"/>
                  </a:moveTo>
                  <a:lnTo>
                    <a:pt x="1018" y="376"/>
                  </a:lnTo>
                  <a:lnTo>
                    <a:pt x="1017" y="375"/>
                  </a:lnTo>
                  <a:lnTo>
                    <a:pt x="1017" y="375"/>
                  </a:lnTo>
                  <a:lnTo>
                    <a:pt x="1015" y="371"/>
                  </a:lnTo>
                  <a:lnTo>
                    <a:pt x="1014" y="366"/>
                  </a:lnTo>
                  <a:lnTo>
                    <a:pt x="1011" y="363"/>
                  </a:lnTo>
                  <a:lnTo>
                    <a:pt x="1008" y="358"/>
                  </a:lnTo>
                  <a:lnTo>
                    <a:pt x="757" y="13"/>
                  </a:lnTo>
                  <a:lnTo>
                    <a:pt x="757" y="13"/>
                  </a:lnTo>
                  <a:lnTo>
                    <a:pt x="754" y="10"/>
                  </a:lnTo>
                  <a:lnTo>
                    <a:pt x="750" y="6"/>
                  </a:lnTo>
                  <a:lnTo>
                    <a:pt x="750" y="6"/>
                  </a:lnTo>
                  <a:lnTo>
                    <a:pt x="749" y="5"/>
                  </a:lnTo>
                  <a:lnTo>
                    <a:pt x="749" y="5"/>
                  </a:lnTo>
                  <a:lnTo>
                    <a:pt x="744" y="2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1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79" y="1"/>
                  </a:lnTo>
                  <a:lnTo>
                    <a:pt x="279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3" y="2"/>
                  </a:lnTo>
                  <a:lnTo>
                    <a:pt x="269" y="5"/>
                  </a:lnTo>
                  <a:lnTo>
                    <a:pt x="269" y="5"/>
                  </a:lnTo>
                  <a:lnTo>
                    <a:pt x="267" y="6"/>
                  </a:lnTo>
                  <a:lnTo>
                    <a:pt x="267" y="6"/>
                  </a:lnTo>
                  <a:lnTo>
                    <a:pt x="263" y="10"/>
                  </a:lnTo>
                  <a:lnTo>
                    <a:pt x="260" y="13"/>
                  </a:lnTo>
                  <a:lnTo>
                    <a:pt x="6" y="363"/>
                  </a:lnTo>
                  <a:lnTo>
                    <a:pt x="6" y="363"/>
                  </a:lnTo>
                  <a:lnTo>
                    <a:pt x="5" y="365"/>
                  </a:lnTo>
                  <a:lnTo>
                    <a:pt x="5" y="365"/>
                  </a:lnTo>
                  <a:lnTo>
                    <a:pt x="3" y="368"/>
                  </a:lnTo>
                  <a:lnTo>
                    <a:pt x="3" y="368"/>
                  </a:lnTo>
                  <a:lnTo>
                    <a:pt x="3" y="369"/>
                  </a:lnTo>
                  <a:lnTo>
                    <a:pt x="3" y="369"/>
                  </a:lnTo>
                  <a:lnTo>
                    <a:pt x="1" y="373"/>
                  </a:lnTo>
                  <a:lnTo>
                    <a:pt x="1" y="373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1" y="390"/>
                  </a:lnTo>
                  <a:lnTo>
                    <a:pt x="1" y="390"/>
                  </a:lnTo>
                  <a:lnTo>
                    <a:pt x="3" y="395"/>
                  </a:lnTo>
                  <a:lnTo>
                    <a:pt x="3" y="395"/>
                  </a:lnTo>
                  <a:lnTo>
                    <a:pt x="4" y="396"/>
                  </a:lnTo>
                  <a:lnTo>
                    <a:pt x="4" y="396"/>
                  </a:lnTo>
                  <a:lnTo>
                    <a:pt x="5" y="398"/>
                  </a:lnTo>
                  <a:lnTo>
                    <a:pt x="5" y="398"/>
                  </a:lnTo>
                  <a:lnTo>
                    <a:pt x="7" y="401"/>
                  </a:lnTo>
                  <a:lnTo>
                    <a:pt x="483" y="1005"/>
                  </a:lnTo>
                  <a:lnTo>
                    <a:pt x="483" y="1005"/>
                  </a:lnTo>
                  <a:lnTo>
                    <a:pt x="485" y="1007"/>
                  </a:lnTo>
                  <a:lnTo>
                    <a:pt x="485" y="1007"/>
                  </a:lnTo>
                  <a:lnTo>
                    <a:pt x="490" y="1011"/>
                  </a:lnTo>
                  <a:lnTo>
                    <a:pt x="490" y="1011"/>
                  </a:lnTo>
                  <a:lnTo>
                    <a:pt x="492" y="1013"/>
                  </a:lnTo>
                  <a:lnTo>
                    <a:pt x="492" y="1013"/>
                  </a:lnTo>
                  <a:lnTo>
                    <a:pt x="493" y="1013"/>
                  </a:lnTo>
                  <a:lnTo>
                    <a:pt x="493" y="1013"/>
                  </a:lnTo>
                  <a:lnTo>
                    <a:pt x="496" y="1015"/>
                  </a:lnTo>
                  <a:lnTo>
                    <a:pt x="496" y="1015"/>
                  </a:lnTo>
                  <a:lnTo>
                    <a:pt x="500" y="1016"/>
                  </a:lnTo>
                  <a:lnTo>
                    <a:pt x="500" y="1016"/>
                  </a:lnTo>
                  <a:lnTo>
                    <a:pt x="501" y="1017"/>
                  </a:lnTo>
                  <a:lnTo>
                    <a:pt x="501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15" y="1017"/>
                  </a:lnTo>
                  <a:lnTo>
                    <a:pt x="515" y="1017"/>
                  </a:lnTo>
                  <a:lnTo>
                    <a:pt x="518" y="1016"/>
                  </a:lnTo>
                  <a:lnTo>
                    <a:pt x="518" y="1016"/>
                  </a:lnTo>
                  <a:lnTo>
                    <a:pt x="521" y="1015"/>
                  </a:lnTo>
                  <a:lnTo>
                    <a:pt x="521" y="1015"/>
                  </a:lnTo>
                  <a:lnTo>
                    <a:pt x="524" y="1013"/>
                  </a:lnTo>
                  <a:lnTo>
                    <a:pt x="524" y="1013"/>
                  </a:lnTo>
                  <a:lnTo>
                    <a:pt x="525" y="1013"/>
                  </a:lnTo>
                  <a:lnTo>
                    <a:pt x="525" y="1013"/>
                  </a:lnTo>
                  <a:lnTo>
                    <a:pt x="527" y="1011"/>
                  </a:lnTo>
                  <a:lnTo>
                    <a:pt x="527" y="1011"/>
                  </a:lnTo>
                  <a:lnTo>
                    <a:pt x="532" y="1007"/>
                  </a:lnTo>
                  <a:lnTo>
                    <a:pt x="532" y="1007"/>
                  </a:lnTo>
                  <a:lnTo>
                    <a:pt x="534" y="1005"/>
                  </a:lnTo>
                  <a:lnTo>
                    <a:pt x="1008" y="404"/>
                  </a:lnTo>
                  <a:lnTo>
                    <a:pt x="1008" y="404"/>
                  </a:lnTo>
                  <a:lnTo>
                    <a:pt x="1012" y="400"/>
                  </a:lnTo>
                  <a:lnTo>
                    <a:pt x="1015" y="394"/>
                  </a:lnTo>
                  <a:lnTo>
                    <a:pt x="1018" y="388"/>
                  </a:lnTo>
                  <a:lnTo>
                    <a:pt x="1019" y="382"/>
                  </a:lnTo>
                  <a:lnTo>
                    <a:pt x="1019" y="382"/>
                  </a:lnTo>
                  <a:lnTo>
                    <a:pt x="1018" y="376"/>
                  </a:lnTo>
                  <a:lnTo>
                    <a:pt x="1018" y="376"/>
                  </a:lnTo>
                  <a:close/>
                  <a:moveTo>
                    <a:pt x="691" y="63"/>
                  </a:moveTo>
                  <a:lnTo>
                    <a:pt x="625" y="350"/>
                  </a:lnTo>
                  <a:lnTo>
                    <a:pt x="393" y="350"/>
                  </a:lnTo>
                  <a:lnTo>
                    <a:pt x="327" y="63"/>
                  </a:lnTo>
                  <a:lnTo>
                    <a:pt x="691" y="63"/>
                  </a:lnTo>
                  <a:close/>
                  <a:moveTo>
                    <a:pt x="271" y="106"/>
                  </a:moveTo>
                  <a:lnTo>
                    <a:pt x="328" y="350"/>
                  </a:lnTo>
                  <a:lnTo>
                    <a:pt x="94" y="350"/>
                  </a:lnTo>
                  <a:lnTo>
                    <a:pt x="271" y="106"/>
                  </a:lnTo>
                  <a:close/>
                  <a:moveTo>
                    <a:pt x="97" y="413"/>
                  </a:moveTo>
                  <a:lnTo>
                    <a:pt x="343" y="413"/>
                  </a:lnTo>
                  <a:lnTo>
                    <a:pt x="446" y="854"/>
                  </a:lnTo>
                  <a:lnTo>
                    <a:pt x="97" y="413"/>
                  </a:lnTo>
                  <a:close/>
                  <a:moveTo>
                    <a:pt x="509" y="845"/>
                  </a:moveTo>
                  <a:lnTo>
                    <a:pt x="408" y="413"/>
                  </a:lnTo>
                  <a:lnTo>
                    <a:pt x="610" y="413"/>
                  </a:lnTo>
                  <a:lnTo>
                    <a:pt x="509" y="845"/>
                  </a:lnTo>
                  <a:close/>
                  <a:moveTo>
                    <a:pt x="572" y="854"/>
                  </a:moveTo>
                  <a:lnTo>
                    <a:pt x="675" y="413"/>
                  </a:lnTo>
                  <a:lnTo>
                    <a:pt x="920" y="413"/>
                  </a:lnTo>
                  <a:lnTo>
                    <a:pt x="572" y="854"/>
                  </a:lnTo>
                  <a:close/>
                  <a:moveTo>
                    <a:pt x="689" y="350"/>
                  </a:moveTo>
                  <a:lnTo>
                    <a:pt x="746" y="106"/>
                  </a:lnTo>
                  <a:lnTo>
                    <a:pt x="923" y="350"/>
                  </a:lnTo>
                  <a:lnTo>
                    <a:pt x="689" y="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 flipH="1">
            <a:off x="1340472" y="5165025"/>
            <a:ext cx="727071" cy="727071"/>
            <a:chOff x="5694130" y="3428424"/>
            <a:chExt cx="732838" cy="732838"/>
          </a:xfrm>
        </p:grpSpPr>
        <p:sp>
          <p:nvSpPr>
            <p:cNvPr id="20" name="椭圆 19"/>
            <p:cNvSpPr/>
            <p:nvPr/>
          </p:nvSpPr>
          <p:spPr>
            <a:xfrm>
              <a:off x="5694130" y="3428424"/>
              <a:ext cx="732838" cy="732838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21" name="Freeform 112"/>
            <p:cNvSpPr>
              <a:spLocks noEditPoints="1"/>
            </p:cNvSpPr>
            <p:nvPr/>
          </p:nvSpPr>
          <p:spPr bwMode="auto">
            <a:xfrm>
              <a:off x="5899418" y="3633712"/>
              <a:ext cx="322263" cy="322263"/>
            </a:xfrm>
            <a:custGeom>
              <a:avLst/>
              <a:gdLst>
                <a:gd name="T0" fmla="*/ 1016 w 1017"/>
                <a:gd name="T1" fmla="*/ 371 h 1017"/>
                <a:gd name="T2" fmla="*/ 1011 w 1017"/>
                <a:gd name="T3" fmla="*/ 363 h 1017"/>
                <a:gd name="T4" fmla="*/ 1004 w 1017"/>
                <a:gd name="T5" fmla="*/ 355 h 1017"/>
                <a:gd name="T6" fmla="*/ 996 w 1017"/>
                <a:gd name="T7" fmla="*/ 351 h 1017"/>
                <a:gd name="T8" fmla="*/ 986 w 1017"/>
                <a:gd name="T9" fmla="*/ 350 h 1017"/>
                <a:gd name="T10" fmla="*/ 539 w 1017"/>
                <a:gd name="T11" fmla="*/ 21 h 1017"/>
                <a:gd name="T12" fmla="*/ 537 w 1017"/>
                <a:gd name="T13" fmla="*/ 17 h 1017"/>
                <a:gd name="T14" fmla="*/ 531 w 1017"/>
                <a:gd name="T15" fmla="*/ 8 h 1017"/>
                <a:gd name="T16" fmla="*/ 523 w 1017"/>
                <a:gd name="T17" fmla="*/ 3 h 1017"/>
                <a:gd name="T18" fmla="*/ 514 w 1017"/>
                <a:gd name="T19" fmla="*/ 0 h 1017"/>
                <a:gd name="T20" fmla="*/ 509 w 1017"/>
                <a:gd name="T21" fmla="*/ 0 h 1017"/>
                <a:gd name="T22" fmla="*/ 499 w 1017"/>
                <a:gd name="T23" fmla="*/ 1 h 1017"/>
                <a:gd name="T24" fmla="*/ 490 w 1017"/>
                <a:gd name="T25" fmla="*/ 5 h 1017"/>
                <a:gd name="T26" fmla="*/ 483 w 1017"/>
                <a:gd name="T27" fmla="*/ 13 h 1017"/>
                <a:gd name="T28" fmla="*/ 479 w 1017"/>
                <a:gd name="T29" fmla="*/ 21 h 1017"/>
                <a:gd name="T30" fmla="*/ 31 w 1017"/>
                <a:gd name="T31" fmla="*/ 350 h 1017"/>
                <a:gd name="T32" fmla="*/ 27 w 1017"/>
                <a:gd name="T33" fmla="*/ 350 h 1017"/>
                <a:gd name="T34" fmla="*/ 17 w 1017"/>
                <a:gd name="T35" fmla="*/ 353 h 1017"/>
                <a:gd name="T36" fmla="*/ 10 w 1017"/>
                <a:gd name="T37" fmla="*/ 358 h 1017"/>
                <a:gd name="T38" fmla="*/ 3 w 1017"/>
                <a:gd name="T39" fmla="*/ 367 h 1017"/>
                <a:gd name="T40" fmla="*/ 1 w 1017"/>
                <a:gd name="T41" fmla="*/ 371 h 1017"/>
                <a:gd name="T42" fmla="*/ 0 w 1017"/>
                <a:gd name="T43" fmla="*/ 381 h 1017"/>
                <a:gd name="T44" fmla="*/ 1 w 1017"/>
                <a:gd name="T45" fmla="*/ 390 h 1017"/>
                <a:gd name="T46" fmla="*/ 5 w 1017"/>
                <a:gd name="T47" fmla="*/ 399 h 1017"/>
                <a:gd name="T48" fmla="*/ 12 w 1017"/>
                <a:gd name="T49" fmla="*/ 407 h 1017"/>
                <a:gd name="T50" fmla="*/ 160 w 1017"/>
                <a:gd name="T51" fmla="*/ 975 h 1017"/>
                <a:gd name="T52" fmla="*/ 159 w 1017"/>
                <a:gd name="T53" fmla="*/ 981 h 1017"/>
                <a:gd name="T54" fmla="*/ 159 w 1017"/>
                <a:gd name="T55" fmla="*/ 990 h 1017"/>
                <a:gd name="T56" fmla="*/ 162 w 1017"/>
                <a:gd name="T57" fmla="*/ 1000 h 1017"/>
                <a:gd name="T58" fmla="*/ 167 w 1017"/>
                <a:gd name="T59" fmla="*/ 1007 h 1017"/>
                <a:gd name="T60" fmla="*/ 172 w 1017"/>
                <a:gd name="T61" fmla="*/ 1012 h 1017"/>
                <a:gd name="T62" fmla="*/ 180 w 1017"/>
                <a:gd name="T63" fmla="*/ 1016 h 1017"/>
                <a:gd name="T64" fmla="*/ 190 w 1017"/>
                <a:gd name="T65" fmla="*/ 1017 h 1017"/>
                <a:gd name="T66" fmla="*/ 200 w 1017"/>
                <a:gd name="T67" fmla="*/ 1016 h 1017"/>
                <a:gd name="T68" fmla="*/ 209 w 1017"/>
                <a:gd name="T69" fmla="*/ 1012 h 1017"/>
                <a:gd name="T70" fmla="*/ 808 w 1017"/>
                <a:gd name="T71" fmla="*/ 1012 h 1017"/>
                <a:gd name="T72" fmla="*/ 812 w 1017"/>
                <a:gd name="T73" fmla="*/ 1014 h 1017"/>
                <a:gd name="T74" fmla="*/ 822 w 1017"/>
                <a:gd name="T75" fmla="*/ 1017 h 1017"/>
                <a:gd name="T76" fmla="*/ 826 w 1017"/>
                <a:gd name="T77" fmla="*/ 1017 h 1017"/>
                <a:gd name="T78" fmla="*/ 837 w 1017"/>
                <a:gd name="T79" fmla="*/ 1016 h 1017"/>
                <a:gd name="T80" fmla="*/ 846 w 1017"/>
                <a:gd name="T81" fmla="*/ 1012 h 1017"/>
                <a:gd name="T82" fmla="*/ 850 w 1017"/>
                <a:gd name="T83" fmla="*/ 1007 h 1017"/>
                <a:gd name="T84" fmla="*/ 855 w 1017"/>
                <a:gd name="T85" fmla="*/ 1000 h 1017"/>
                <a:gd name="T86" fmla="*/ 858 w 1017"/>
                <a:gd name="T87" fmla="*/ 990 h 1017"/>
                <a:gd name="T88" fmla="*/ 858 w 1017"/>
                <a:gd name="T89" fmla="*/ 981 h 1017"/>
                <a:gd name="T90" fmla="*/ 737 w 1017"/>
                <a:gd name="T91" fmla="*/ 616 h 1017"/>
                <a:gd name="T92" fmla="*/ 1005 w 1017"/>
                <a:gd name="T93" fmla="*/ 407 h 1017"/>
                <a:gd name="T94" fmla="*/ 1012 w 1017"/>
                <a:gd name="T95" fmla="*/ 399 h 1017"/>
                <a:gd name="T96" fmla="*/ 1016 w 1017"/>
                <a:gd name="T97" fmla="*/ 390 h 1017"/>
                <a:gd name="T98" fmla="*/ 1017 w 1017"/>
                <a:gd name="T99" fmla="*/ 381 h 1017"/>
                <a:gd name="T100" fmla="*/ 1016 w 1017"/>
                <a:gd name="T101" fmla="*/ 371 h 1017"/>
                <a:gd name="T102" fmla="*/ 124 w 1017"/>
                <a:gd name="T103" fmla="*/ 413 h 1017"/>
                <a:gd name="T104" fmla="*/ 302 w 1017"/>
                <a:gd name="T105" fmla="*/ 551 h 1017"/>
                <a:gd name="T106" fmla="*/ 766 w 1017"/>
                <a:gd name="T107" fmla="*/ 904 h 1017"/>
                <a:gd name="T108" fmla="*/ 527 w 1017"/>
                <a:gd name="T109" fmla="*/ 737 h 1017"/>
                <a:gd name="T110" fmla="*/ 518 w 1017"/>
                <a:gd name="T111" fmla="*/ 733 h 1017"/>
                <a:gd name="T112" fmla="*/ 509 w 1017"/>
                <a:gd name="T113" fmla="*/ 732 h 1017"/>
                <a:gd name="T114" fmla="*/ 504 w 1017"/>
                <a:gd name="T115" fmla="*/ 732 h 1017"/>
                <a:gd name="T116" fmla="*/ 495 w 1017"/>
                <a:gd name="T117" fmla="*/ 735 h 1017"/>
                <a:gd name="T118" fmla="*/ 251 w 1017"/>
                <a:gd name="T119" fmla="*/ 904 h 1017"/>
                <a:gd name="T120" fmla="*/ 766 w 1017"/>
                <a:gd name="T121" fmla="*/ 904 h 1017"/>
                <a:gd name="T122" fmla="*/ 670 w 1017"/>
                <a:gd name="T123" fmla="*/ 413 h 1017"/>
                <a:gd name="T124" fmla="*/ 716 w 1017"/>
                <a:gd name="T125" fmla="*/ 551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7" h="1017">
                  <a:moveTo>
                    <a:pt x="1016" y="371"/>
                  </a:moveTo>
                  <a:lnTo>
                    <a:pt x="1016" y="371"/>
                  </a:lnTo>
                  <a:lnTo>
                    <a:pt x="1014" y="367"/>
                  </a:lnTo>
                  <a:lnTo>
                    <a:pt x="1011" y="363"/>
                  </a:lnTo>
                  <a:lnTo>
                    <a:pt x="1008" y="358"/>
                  </a:lnTo>
                  <a:lnTo>
                    <a:pt x="1004" y="355"/>
                  </a:lnTo>
                  <a:lnTo>
                    <a:pt x="1000" y="353"/>
                  </a:lnTo>
                  <a:lnTo>
                    <a:pt x="996" y="351"/>
                  </a:lnTo>
                  <a:lnTo>
                    <a:pt x="990" y="350"/>
                  </a:lnTo>
                  <a:lnTo>
                    <a:pt x="986" y="350"/>
                  </a:lnTo>
                  <a:lnTo>
                    <a:pt x="648" y="350"/>
                  </a:lnTo>
                  <a:lnTo>
                    <a:pt x="539" y="21"/>
                  </a:lnTo>
                  <a:lnTo>
                    <a:pt x="539" y="21"/>
                  </a:lnTo>
                  <a:lnTo>
                    <a:pt x="537" y="17"/>
                  </a:lnTo>
                  <a:lnTo>
                    <a:pt x="534" y="13"/>
                  </a:lnTo>
                  <a:lnTo>
                    <a:pt x="531" y="8"/>
                  </a:lnTo>
                  <a:lnTo>
                    <a:pt x="527" y="5"/>
                  </a:lnTo>
                  <a:lnTo>
                    <a:pt x="523" y="3"/>
                  </a:lnTo>
                  <a:lnTo>
                    <a:pt x="518" y="1"/>
                  </a:lnTo>
                  <a:lnTo>
                    <a:pt x="514" y="0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503" y="0"/>
                  </a:lnTo>
                  <a:lnTo>
                    <a:pt x="499" y="1"/>
                  </a:lnTo>
                  <a:lnTo>
                    <a:pt x="495" y="3"/>
                  </a:lnTo>
                  <a:lnTo>
                    <a:pt x="490" y="5"/>
                  </a:lnTo>
                  <a:lnTo>
                    <a:pt x="486" y="8"/>
                  </a:lnTo>
                  <a:lnTo>
                    <a:pt x="483" y="13"/>
                  </a:lnTo>
                  <a:lnTo>
                    <a:pt x="481" y="17"/>
                  </a:lnTo>
                  <a:lnTo>
                    <a:pt x="479" y="21"/>
                  </a:lnTo>
                  <a:lnTo>
                    <a:pt x="369" y="350"/>
                  </a:lnTo>
                  <a:lnTo>
                    <a:pt x="31" y="350"/>
                  </a:lnTo>
                  <a:lnTo>
                    <a:pt x="31" y="350"/>
                  </a:lnTo>
                  <a:lnTo>
                    <a:pt x="27" y="350"/>
                  </a:lnTo>
                  <a:lnTo>
                    <a:pt x="21" y="351"/>
                  </a:lnTo>
                  <a:lnTo>
                    <a:pt x="17" y="353"/>
                  </a:lnTo>
                  <a:lnTo>
                    <a:pt x="13" y="355"/>
                  </a:lnTo>
                  <a:lnTo>
                    <a:pt x="10" y="358"/>
                  </a:lnTo>
                  <a:lnTo>
                    <a:pt x="6" y="363"/>
                  </a:lnTo>
                  <a:lnTo>
                    <a:pt x="3" y="367"/>
                  </a:lnTo>
                  <a:lnTo>
                    <a:pt x="1" y="371"/>
                  </a:lnTo>
                  <a:lnTo>
                    <a:pt x="1" y="371"/>
                  </a:lnTo>
                  <a:lnTo>
                    <a:pt x="0" y="375"/>
                  </a:lnTo>
                  <a:lnTo>
                    <a:pt x="0" y="381"/>
                  </a:lnTo>
                  <a:lnTo>
                    <a:pt x="0" y="386"/>
                  </a:lnTo>
                  <a:lnTo>
                    <a:pt x="1" y="390"/>
                  </a:lnTo>
                  <a:lnTo>
                    <a:pt x="3" y="395"/>
                  </a:lnTo>
                  <a:lnTo>
                    <a:pt x="5" y="399"/>
                  </a:lnTo>
                  <a:lnTo>
                    <a:pt x="9" y="403"/>
                  </a:lnTo>
                  <a:lnTo>
                    <a:pt x="12" y="407"/>
                  </a:lnTo>
                  <a:lnTo>
                    <a:pt x="280" y="616"/>
                  </a:lnTo>
                  <a:lnTo>
                    <a:pt x="160" y="975"/>
                  </a:lnTo>
                  <a:lnTo>
                    <a:pt x="160" y="975"/>
                  </a:lnTo>
                  <a:lnTo>
                    <a:pt x="159" y="981"/>
                  </a:lnTo>
                  <a:lnTo>
                    <a:pt x="159" y="986"/>
                  </a:lnTo>
                  <a:lnTo>
                    <a:pt x="159" y="990"/>
                  </a:lnTo>
                  <a:lnTo>
                    <a:pt x="160" y="996"/>
                  </a:lnTo>
                  <a:lnTo>
                    <a:pt x="162" y="1000"/>
                  </a:lnTo>
                  <a:lnTo>
                    <a:pt x="164" y="1004"/>
                  </a:lnTo>
                  <a:lnTo>
                    <a:pt x="167" y="1007"/>
                  </a:lnTo>
                  <a:lnTo>
                    <a:pt x="172" y="1012"/>
                  </a:lnTo>
                  <a:lnTo>
                    <a:pt x="172" y="1012"/>
                  </a:lnTo>
                  <a:lnTo>
                    <a:pt x="176" y="1014"/>
                  </a:lnTo>
                  <a:lnTo>
                    <a:pt x="180" y="1016"/>
                  </a:lnTo>
                  <a:lnTo>
                    <a:pt x="186" y="1017"/>
                  </a:lnTo>
                  <a:lnTo>
                    <a:pt x="190" y="1017"/>
                  </a:lnTo>
                  <a:lnTo>
                    <a:pt x="195" y="1017"/>
                  </a:lnTo>
                  <a:lnTo>
                    <a:pt x="200" y="1016"/>
                  </a:lnTo>
                  <a:lnTo>
                    <a:pt x="204" y="1014"/>
                  </a:lnTo>
                  <a:lnTo>
                    <a:pt x="209" y="1012"/>
                  </a:lnTo>
                  <a:lnTo>
                    <a:pt x="509" y="801"/>
                  </a:lnTo>
                  <a:lnTo>
                    <a:pt x="808" y="1012"/>
                  </a:lnTo>
                  <a:lnTo>
                    <a:pt x="808" y="1012"/>
                  </a:lnTo>
                  <a:lnTo>
                    <a:pt x="812" y="1014"/>
                  </a:lnTo>
                  <a:lnTo>
                    <a:pt x="818" y="1016"/>
                  </a:lnTo>
                  <a:lnTo>
                    <a:pt x="822" y="1017"/>
                  </a:lnTo>
                  <a:lnTo>
                    <a:pt x="826" y="1017"/>
                  </a:lnTo>
                  <a:lnTo>
                    <a:pt x="826" y="1017"/>
                  </a:lnTo>
                  <a:lnTo>
                    <a:pt x="832" y="1017"/>
                  </a:lnTo>
                  <a:lnTo>
                    <a:pt x="837" y="1016"/>
                  </a:lnTo>
                  <a:lnTo>
                    <a:pt x="841" y="1014"/>
                  </a:lnTo>
                  <a:lnTo>
                    <a:pt x="846" y="1012"/>
                  </a:lnTo>
                  <a:lnTo>
                    <a:pt x="846" y="1012"/>
                  </a:lnTo>
                  <a:lnTo>
                    <a:pt x="850" y="1007"/>
                  </a:lnTo>
                  <a:lnTo>
                    <a:pt x="853" y="1004"/>
                  </a:lnTo>
                  <a:lnTo>
                    <a:pt x="855" y="1000"/>
                  </a:lnTo>
                  <a:lnTo>
                    <a:pt x="857" y="996"/>
                  </a:lnTo>
                  <a:lnTo>
                    <a:pt x="858" y="990"/>
                  </a:lnTo>
                  <a:lnTo>
                    <a:pt x="858" y="986"/>
                  </a:lnTo>
                  <a:lnTo>
                    <a:pt x="858" y="981"/>
                  </a:lnTo>
                  <a:lnTo>
                    <a:pt x="857" y="975"/>
                  </a:lnTo>
                  <a:lnTo>
                    <a:pt x="737" y="616"/>
                  </a:lnTo>
                  <a:lnTo>
                    <a:pt x="1005" y="407"/>
                  </a:lnTo>
                  <a:lnTo>
                    <a:pt x="1005" y="407"/>
                  </a:lnTo>
                  <a:lnTo>
                    <a:pt x="1009" y="403"/>
                  </a:lnTo>
                  <a:lnTo>
                    <a:pt x="1012" y="399"/>
                  </a:lnTo>
                  <a:lnTo>
                    <a:pt x="1014" y="395"/>
                  </a:lnTo>
                  <a:lnTo>
                    <a:pt x="1016" y="390"/>
                  </a:lnTo>
                  <a:lnTo>
                    <a:pt x="1017" y="386"/>
                  </a:lnTo>
                  <a:lnTo>
                    <a:pt x="1017" y="381"/>
                  </a:lnTo>
                  <a:lnTo>
                    <a:pt x="1017" y="375"/>
                  </a:lnTo>
                  <a:lnTo>
                    <a:pt x="1016" y="371"/>
                  </a:lnTo>
                  <a:lnTo>
                    <a:pt x="1016" y="371"/>
                  </a:lnTo>
                  <a:close/>
                  <a:moveTo>
                    <a:pt x="124" y="413"/>
                  </a:moveTo>
                  <a:lnTo>
                    <a:pt x="348" y="413"/>
                  </a:lnTo>
                  <a:lnTo>
                    <a:pt x="302" y="551"/>
                  </a:lnTo>
                  <a:lnTo>
                    <a:pt x="124" y="413"/>
                  </a:lnTo>
                  <a:close/>
                  <a:moveTo>
                    <a:pt x="766" y="904"/>
                  </a:moveTo>
                  <a:lnTo>
                    <a:pt x="527" y="737"/>
                  </a:lnTo>
                  <a:lnTo>
                    <a:pt x="527" y="737"/>
                  </a:lnTo>
                  <a:lnTo>
                    <a:pt x="523" y="735"/>
                  </a:lnTo>
                  <a:lnTo>
                    <a:pt x="518" y="733"/>
                  </a:lnTo>
                  <a:lnTo>
                    <a:pt x="513" y="732"/>
                  </a:lnTo>
                  <a:lnTo>
                    <a:pt x="509" y="732"/>
                  </a:lnTo>
                  <a:lnTo>
                    <a:pt x="509" y="732"/>
                  </a:lnTo>
                  <a:lnTo>
                    <a:pt x="504" y="732"/>
                  </a:lnTo>
                  <a:lnTo>
                    <a:pt x="499" y="733"/>
                  </a:lnTo>
                  <a:lnTo>
                    <a:pt x="495" y="735"/>
                  </a:lnTo>
                  <a:lnTo>
                    <a:pt x="490" y="737"/>
                  </a:lnTo>
                  <a:lnTo>
                    <a:pt x="251" y="904"/>
                  </a:lnTo>
                  <a:lnTo>
                    <a:pt x="509" y="132"/>
                  </a:lnTo>
                  <a:lnTo>
                    <a:pt x="766" y="904"/>
                  </a:lnTo>
                  <a:close/>
                  <a:moveTo>
                    <a:pt x="716" y="551"/>
                  </a:moveTo>
                  <a:lnTo>
                    <a:pt x="670" y="413"/>
                  </a:lnTo>
                  <a:lnTo>
                    <a:pt x="893" y="413"/>
                  </a:lnTo>
                  <a:lnTo>
                    <a:pt x="716" y="5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7950951" y="2691607"/>
            <a:ext cx="2635910" cy="89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here</a:t>
            </a:r>
            <a:endParaRPr 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950948" y="2268062"/>
            <a:ext cx="2436689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950951" y="4429390"/>
            <a:ext cx="2635910" cy="89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bg1"/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 enter text here</a:t>
            </a:r>
            <a:endParaRPr 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950948" y="4005845"/>
            <a:ext cx="2436689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22" grpId="0" bldLvl="0"/>
      <p:bldP spid="23" grpId="0" bldLvl="0"/>
      <p:bldP spid="24" grpId="0" bldLvl="0"/>
      <p:bldP spid="25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流程图绘制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3" name="Donut 29"/>
          <p:cNvSpPr/>
          <p:nvPr/>
        </p:nvSpPr>
        <p:spPr>
          <a:xfrm>
            <a:off x="6559732" y="2247900"/>
            <a:ext cx="1181100" cy="1181100"/>
          </a:xfrm>
          <a:prstGeom prst="donut">
            <a:avLst>
              <a:gd name="adj" fmla="val 1000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Donut 19"/>
          <p:cNvSpPr/>
          <p:nvPr/>
        </p:nvSpPr>
        <p:spPr>
          <a:xfrm>
            <a:off x="1119717" y="2247900"/>
            <a:ext cx="1181100" cy="1181100"/>
          </a:xfrm>
          <a:prstGeom prst="donut">
            <a:avLst>
              <a:gd name="adj" fmla="val 1000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Block Arc 26"/>
          <p:cNvSpPr/>
          <p:nvPr/>
        </p:nvSpPr>
        <p:spPr>
          <a:xfrm>
            <a:off x="1119717" y="2247900"/>
            <a:ext cx="1181100" cy="1181100"/>
          </a:xfrm>
          <a:prstGeom prst="blockArc">
            <a:avLst>
              <a:gd name="adj1" fmla="val 4786341"/>
              <a:gd name="adj2" fmla="val 16166851"/>
              <a:gd name="adj3" fmla="val 1008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Donut 33"/>
          <p:cNvSpPr/>
          <p:nvPr/>
        </p:nvSpPr>
        <p:spPr>
          <a:xfrm>
            <a:off x="6559732" y="4318959"/>
            <a:ext cx="1181100" cy="1181100"/>
          </a:xfrm>
          <a:prstGeom prst="donut">
            <a:avLst>
              <a:gd name="adj" fmla="val 1000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Donut 34"/>
          <p:cNvSpPr/>
          <p:nvPr/>
        </p:nvSpPr>
        <p:spPr>
          <a:xfrm>
            <a:off x="1119717" y="4318959"/>
            <a:ext cx="1181100" cy="1181100"/>
          </a:xfrm>
          <a:prstGeom prst="donut">
            <a:avLst>
              <a:gd name="adj" fmla="val 1000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Block Arc 35"/>
          <p:cNvSpPr/>
          <p:nvPr/>
        </p:nvSpPr>
        <p:spPr>
          <a:xfrm>
            <a:off x="1119717" y="4318959"/>
            <a:ext cx="1181100" cy="1181100"/>
          </a:xfrm>
          <a:prstGeom prst="blockArc">
            <a:avLst>
              <a:gd name="adj1" fmla="val 20728805"/>
              <a:gd name="adj2" fmla="val 16166851"/>
              <a:gd name="adj3" fmla="val 1008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Block Arc 38"/>
          <p:cNvSpPr/>
          <p:nvPr/>
        </p:nvSpPr>
        <p:spPr>
          <a:xfrm>
            <a:off x="6559732" y="4318959"/>
            <a:ext cx="1181100" cy="1181100"/>
          </a:xfrm>
          <a:prstGeom prst="blockArc">
            <a:avLst>
              <a:gd name="adj1" fmla="val 4786341"/>
              <a:gd name="adj2" fmla="val 16166851"/>
              <a:gd name="adj3" fmla="val 10084"/>
            </a:avLst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AutoShape 19"/>
          <p:cNvSpPr>
            <a:spLocks noChangeAspect="1"/>
          </p:cNvSpPr>
          <p:nvPr/>
        </p:nvSpPr>
        <p:spPr bwMode="auto">
          <a:xfrm>
            <a:off x="1471343" y="4670912"/>
            <a:ext cx="478987" cy="479112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>
              <a:defRPr/>
            </a:pPr>
            <a:endParaRPr lang="es-E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21" name="AutoShape 84"/>
          <p:cNvSpPr>
            <a:spLocks noChangeAspect="1"/>
          </p:cNvSpPr>
          <p:nvPr/>
        </p:nvSpPr>
        <p:spPr bwMode="auto">
          <a:xfrm>
            <a:off x="1471345" y="2615440"/>
            <a:ext cx="478986" cy="481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3765">
              <a:defRPr/>
            </a:pPr>
            <a:endParaRPr lang="es-ES" sz="6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22" name="Group 4700"/>
          <p:cNvGrpSpPr>
            <a:grpSpLocks noChangeAspect="1"/>
          </p:cNvGrpSpPr>
          <p:nvPr/>
        </p:nvGrpSpPr>
        <p:grpSpPr bwMode="auto">
          <a:xfrm>
            <a:off x="6950268" y="4692142"/>
            <a:ext cx="480907" cy="481032"/>
            <a:chOff x="3062288" y="3998912"/>
            <a:chExt cx="412750" cy="412750"/>
          </a:xfr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</p:grpSpPr>
        <p:sp>
          <p:nvSpPr>
            <p:cNvPr id="23" name="Freeform 408"/>
            <p:cNvSpPr>
              <a:spLocks noChangeArrowheads="1"/>
            </p:cNvSpPr>
            <p:nvPr/>
          </p:nvSpPr>
          <p:spPr bwMode="auto">
            <a:xfrm>
              <a:off x="3062288" y="3998912"/>
              <a:ext cx="328612" cy="315912"/>
            </a:xfrm>
            <a:custGeom>
              <a:avLst/>
              <a:gdLst>
                <a:gd name="T0" fmla="*/ 911 w 912"/>
                <a:gd name="T1" fmla="*/ 242 h 879"/>
                <a:gd name="T2" fmla="*/ 594 w 912"/>
                <a:gd name="T3" fmla="*/ 33 h 879"/>
                <a:gd name="T4" fmla="*/ 75 w 912"/>
                <a:gd name="T5" fmla="*/ 435 h 879"/>
                <a:gd name="T6" fmla="*/ 242 w 912"/>
                <a:gd name="T7" fmla="*/ 878 h 879"/>
                <a:gd name="T8" fmla="*/ 343 w 912"/>
                <a:gd name="T9" fmla="*/ 819 h 879"/>
                <a:gd name="T10" fmla="*/ 911 w 912"/>
                <a:gd name="T11" fmla="*/ 242 h 879"/>
                <a:gd name="T12" fmla="*/ 451 w 912"/>
                <a:gd name="T13" fmla="*/ 226 h 879"/>
                <a:gd name="T14" fmla="*/ 577 w 912"/>
                <a:gd name="T15" fmla="*/ 125 h 879"/>
                <a:gd name="T16" fmla="*/ 669 w 912"/>
                <a:gd name="T17" fmla="*/ 251 h 879"/>
                <a:gd name="T18" fmla="*/ 543 w 912"/>
                <a:gd name="T19" fmla="*/ 351 h 879"/>
                <a:gd name="T20" fmla="*/ 451 w 912"/>
                <a:gd name="T21" fmla="*/ 226 h 879"/>
                <a:gd name="T22" fmla="*/ 226 w 912"/>
                <a:gd name="T23" fmla="*/ 343 h 879"/>
                <a:gd name="T24" fmla="*/ 318 w 912"/>
                <a:gd name="T25" fmla="*/ 276 h 879"/>
                <a:gd name="T26" fmla="*/ 385 w 912"/>
                <a:gd name="T27" fmla="*/ 368 h 879"/>
                <a:gd name="T28" fmla="*/ 293 w 912"/>
                <a:gd name="T29" fmla="*/ 435 h 879"/>
                <a:gd name="T30" fmla="*/ 226 w 912"/>
                <a:gd name="T31" fmla="*/ 343 h 879"/>
                <a:gd name="T32" fmla="*/ 251 w 912"/>
                <a:gd name="T33" fmla="*/ 710 h 879"/>
                <a:gd name="T34" fmla="*/ 176 w 912"/>
                <a:gd name="T35" fmla="*/ 618 h 879"/>
                <a:gd name="T36" fmla="*/ 267 w 912"/>
                <a:gd name="T37" fmla="*/ 552 h 879"/>
                <a:gd name="T38" fmla="*/ 343 w 912"/>
                <a:gd name="T39" fmla="*/ 644 h 879"/>
                <a:gd name="T40" fmla="*/ 251 w 912"/>
                <a:gd name="T41" fmla="*/ 710 h 879"/>
                <a:gd name="T42" fmla="*/ 251 w 912"/>
                <a:gd name="T43" fmla="*/ 710 h 879"/>
                <a:gd name="T44" fmla="*/ 251 w 912"/>
                <a:gd name="T45" fmla="*/ 71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12" h="879">
                  <a:moveTo>
                    <a:pt x="911" y="242"/>
                  </a:moveTo>
                  <a:cubicBezTo>
                    <a:pt x="844" y="134"/>
                    <a:pt x="727" y="50"/>
                    <a:pt x="594" y="33"/>
                  </a:cubicBezTo>
                  <a:cubicBezTo>
                    <a:pt x="343" y="0"/>
                    <a:pt x="134" y="184"/>
                    <a:pt x="75" y="435"/>
                  </a:cubicBezTo>
                  <a:cubicBezTo>
                    <a:pt x="0" y="761"/>
                    <a:pt x="84" y="869"/>
                    <a:pt x="242" y="878"/>
                  </a:cubicBezTo>
                  <a:cubicBezTo>
                    <a:pt x="267" y="853"/>
                    <a:pt x="309" y="828"/>
                    <a:pt x="343" y="819"/>
                  </a:cubicBezTo>
                  <a:lnTo>
                    <a:pt x="911" y="242"/>
                  </a:lnTo>
                  <a:close/>
                  <a:moveTo>
                    <a:pt x="451" y="226"/>
                  </a:moveTo>
                  <a:cubicBezTo>
                    <a:pt x="460" y="167"/>
                    <a:pt x="518" y="117"/>
                    <a:pt x="577" y="125"/>
                  </a:cubicBezTo>
                  <a:cubicBezTo>
                    <a:pt x="635" y="134"/>
                    <a:pt x="677" y="192"/>
                    <a:pt x="669" y="251"/>
                  </a:cubicBezTo>
                  <a:cubicBezTo>
                    <a:pt x="660" y="317"/>
                    <a:pt x="610" y="359"/>
                    <a:pt x="543" y="351"/>
                  </a:cubicBezTo>
                  <a:cubicBezTo>
                    <a:pt x="485" y="343"/>
                    <a:pt x="443" y="284"/>
                    <a:pt x="451" y="226"/>
                  </a:cubicBezTo>
                  <a:close/>
                  <a:moveTo>
                    <a:pt x="226" y="343"/>
                  </a:moveTo>
                  <a:cubicBezTo>
                    <a:pt x="226" y="301"/>
                    <a:pt x="267" y="267"/>
                    <a:pt x="318" y="276"/>
                  </a:cubicBezTo>
                  <a:cubicBezTo>
                    <a:pt x="359" y="284"/>
                    <a:pt x="393" y="326"/>
                    <a:pt x="385" y="368"/>
                  </a:cubicBezTo>
                  <a:cubicBezTo>
                    <a:pt x="376" y="409"/>
                    <a:pt x="334" y="443"/>
                    <a:pt x="293" y="435"/>
                  </a:cubicBezTo>
                  <a:cubicBezTo>
                    <a:pt x="251" y="435"/>
                    <a:pt x="217" y="393"/>
                    <a:pt x="226" y="343"/>
                  </a:cubicBezTo>
                  <a:close/>
                  <a:moveTo>
                    <a:pt x="251" y="710"/>
                  </a:moveTo>
                  <a:cubicBezTo>
                    <a:pt x="200" y="710"/>
                    <a:pt x="167" y="669"/>
                    <a:pt x="176" y="618"/>
                  </a:cubicBezTo>
                  <a:cubicBezTo>
                    <a:pt x="184" y="577"/>
                    <a:pt x="226" y="543"/>
                    <a:pt x="267" y="552"/>
                  </a:cubicBezTo>
                  <a:cubicBezTo>
                    <a:pt x="318" y="560"/>
                    <a:pt x="343" y="602"/>
                    <a:pt x="343" y="644"/>
                  </a:cubicBezTo>
                  <a:cubicBezTo>
                    <a:pt x="334" y="685"/>
                    <a:pt x="293" y="719"/>
                    <a:pt x="251" y="710"/>
                  </a:cubicBezTo>
                  <a:close/>
                  <a:moveTo>
                    <a:pt x="251" y="710"/>
                  </a:moveTo>
                  <a:lnTo>
                    <a:pt x="251" y="71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409"/>
            <p:cNvSpPr>
              <a:spLocks noChangeArrowheads="1"/>
            </p:cNvSpPr>
            <p:nvPr/>
          </p:nvSpPr>
          <p:spPr bwMode="auto">
            <a:xfrm>
              <a:off x="3270250" y="4052887"/>
              <a:ext cx="204788" cy="223837"/>
            </a:xfrm>
            <a:custGeom>
              <a:avLst/>
              <a:gdLst>
                <a:gd name="T0" fmla="*/ 142 w 569"/>
                <a:gd name="T1" fmla="*/ 619 h 620"/>
                <a:gd name="T2" fmla="*/ 150 w 569"/>
                <a:gd name="T3" fmla="*/ 611 h 620"/>
                <a:gd name="T4" fmla="*/ 568 w 569"/>
                <a:gd name="T5" fmla="*/ 67 h 620"/>
                <a:gd name="T6" fmla="*/ 543 w 569"/>
                <a:gd name="T7" fmla="*/ 25 h 620"/>
                <a:gd name="T8" fmla="*/ 493 w 569"/>
                <a:gd name="T9" fmla="*/ 17 h 620"/>
                <a:gd name="T10" fmla="*/ 8 w 569"/>
                <a:gd name="T11" fmla="*/ 485 h 620"/>
                <a:gd name="T12" fmla="*/ 0 w 569"/>
                <a:gd name="T13" fmla="*/ 494 h 620"/>
                <a:gd name="T14" fmla="*/ 142 w 569"/>
                <a:gd name="T15" fmla="*/ 619 h 620"/>
                <a:gd name="T16" fmla="*/ 142 w 569"/>
                <a:gd name="T17" fmla="*/ 619 h 620"/>
                <a:gd name="T18" fmla="*/ 142 w 569"/>
                <a:gd name="T19" fmla="*/ 6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9" h="620">
                  <a:moveTo>
                    <a:pt x="142" y="619"/>
                  </a:moveTo>
                  <a:cubicBezTo>
                    <a:pt x="150" y="611"/>
                    <a:pt x="150" y="611"/>
                    <a:pt x="150" y="611"/>
                  </a:cubicBezTo>
                  <a:cubicBezTo>
                    <a:pt x="568" y="67"/>
                    <a:pt x="568" y="67"/>
                    <a:pt x="568" y="67"/>
                  </a:cubicBezTo>
                  <a:cubicBezTo>
                    <a:pt x="568" y="59"/>
                    <a:pt x="560" y="42"/>
                    <a:pt x="543" y="25"/>
                  </a:cubicBezTo>
                  <a:cubicBezTo>
                    <a:pt x="518" y="0"/>
                    <a:pt x="493" y="17"/>
                    <a:pt x="493" y="17"/>
                  </a:cubicBezTo>
                  <a:cubicBezTo>
                    <a:pt x="8" y="485"/>
                    <a:pt x="8" y="485"/>
                    <a:pt x="8" y="485"/>
                  </a:cubicBezTo>
                  <a:cubicBezTo>
                    <a:pt x="0" y="494"/>
                    <a:pt x="0" y="494"/>
                    <a:pt x="0" y="494"/>
                  </a:cubicBezTo>
                  <a:lnTo>
                    <a:pt x="142" y="619"/>
                  </a:lnTo>
                  <a:close/>
                  <a:moveTo>
                    <a:pt x="142" y="619"/>
                  </a:moveTo>
                  <a:lnTo>
                    <a:pt x="142" y="61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410"/>
            <p:cNvSpPr>
              <a:spLocks noChangeArrowheads="1"/>
            </p:cNvSpPr>
            <p:nvPr/>
          </p:nvSpPr>
          <p:spPr bwMode="auto">
            <a:xfrm>
              <a:off x="3209925" y="4241799"/>
              <a:ext cx="103188" cy="103188"/>
            </a:xfrm>
            <a:custGeom>
              <a:avLst/>
              <a:gdLst>
                <a:gd name="T0" fmla="*/ 143 w 286"/>
                <a:gd name="T1" fmla="*/ 284 h 285"/>
                <a:gd name="T2" fmla="*/ 151 w 286"/>
                <a:gd name="T3" fmla="*/ 268 h 285"/>
                <a:gd name="T4" fmla="*/ 285 w 286"/>
                <a:gd name="T5" fmla="*/ 125 h 285"/>
                <a:gd name="T6" fmla="*/ 143 w 286"/>
                <a:gd name="T7" fmla="*/ 0 h 285"/>
                <a:gd name="T8" fmla="*/ 9 w 286"/>
                <a:gd name="T9" fmla="*/ 142 h 285"/>
                <a:gd name="T10" fmla="*/ 0 w 286"/>
                <a:gd name="T11" fmla="*/ 151 h 285"/>
                <a:gd name="T12" fmla="*/ 143 w 286"/>
                <a:gd name="T13" fmla="*/ 284 h 285"/>
                <a:gd name="T14" fmla="*/ 59 w 286"/>
                <a:gd name="T15" fmla="*/ 134 h 285"/>
                <a:gd name="T16" fmla="*/ 126 w 286"/>
                <a:gd name="T17" fmla="*/ 59 h 285"/>
                <a:gd name="T18" fmla="*/ 151 w 286"/>
                <a:gd name="T19" fmla="*/ 59 h 285"/>
                <a:gd name="T20" fmla="*/ 159 w 286"/>
                <a:gd name="T21" fmla="*/ 67 h 285"/>
                <a:gd name="T22" fmla="*/ 159 w 286"/>
                <a:gd name="T23" fmla="*/ 75 h 285"/>
                <a:gd name="T24" fmla="*/ 159 w 286"/>
                <a:gd name="T25" fmla="*/ 92 h 285"/>
                <a:gd name="T26" fmla="*/ 92 w 286"/>
                <a:gd name="T27" fmla="*/ 159 h 285"/>
                <a:gd name="T28" fmla="*/ 68 w 286"/>
                <a:gd name="T29" fmla="*/ 167 h 285"/>
                <a:gd name="T30" fmla="*/ 59 w 286"/>
                <a:gd name="T31" fmla="*/ 159 h 285"/>
                <a:gd name="T32" fmla="*/ 59 w 286"/>
                <a:gd name="T33" fmla="*/ 142 h 285"/>
                <a:gd name="T34" fmla="*/ 59 w 286"/>
                <a:gd name="T35" fmla="*/ 134 h 285"/>
                <a:gd name="T36" fmla="*/ 59 w 286"/>
                <a:gd name="T37" fmla="*/ 134 h 285"/>
                <a:gd name="T38" fmla="*/ 59 w 286"/>
                <a:gd name="T39" fmla="*/ 13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285">
                  <a:moveTo>
                    <a:pt x="143" y="284"/>
                  </a:moveTo>
                  <a:cubicBezTo>
                    <a:pt x="151" y="268"/>
                    <a:pt x="151" y="268"/>
                    <a:pt x="151" y="268"/>
                  </a:cubicBezTo>
                  <a:cubicBezTo>
                    <a:pt x="285" y="125"/>
                    <a:pt x="285" y="125"/>
                    <a:pt x="285" y="125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9" y="142"/>
                    <a:pt x="9" y="142"/>
                    <a:pt x="9" y="142"/>
                  </a:cubicBezTo>
                  <a:cubicBezTo>
                    <a:pt x="0" y="151"/>
                    <a:pt x="0" y="151"/>
                    <a:pt x="0" y="151"/>
                  </a:cubicBezTo>
                  <a:lnTo>
                    <a:pt x="143" y="284"/>
                  </a:lnTo>
                  <a:close/>
                  <a:moveTo>
                    <a:pt x="59" y="134"/>
                  </a:moveTo>
                  <a:cubicBezTo>
                    <a:pt x="126" y="59"/>
                    <a:pt x="126" y="59"/>
                    <a:pt x="126" y="59"/>
                  </a:cubicBezTo>
                  <a:cubicBezTo>
                    <a:pt x="134" y="50"/>
                    <a:pt x="143" y="50"/>
                    <a:pt x="151" y="59"/>
                  </a:cubicBezTo>
                  <a:cubicBezTo>
                    <a:pt x="159" y="67"/>
                    <a:pt x="159" y="67"/>
                    <a:pt x="159" y="67"/>
                  </a:cubicBezTo>
                  <a:lnTo>
                    <a:pt x="159" y="75"/>
                  </a:lnTo>
                  <a:cubicBezTo>
                    <a:pt x="159" y="84"/>
                    <a:pt x="159" y="84"/>
                    <a:pt x="159" y="92"/>
                  </a:cubicBezTo>
                  <a:cubicBezTo>
                    <a:pt x="92" y="159"/>
                    <a:pt x="92" y="159"/>
                    <a:pt x="92" y="159"/>
                  </a:cubicBezTo>
                  <a:cubicBezTo>
                    <a:pt x="84" y="167"/>
                    <a:pt x="76" y="167"/>
                    <a:pt x="68" y="167"/>
                  </a:cubicBezTo>
                  <a:cubicBezTo>
                    <a:pt x="59" y="159"/>
                    <a:pt x="59" y="159"/>
                    <a:pt x="59" y="159"/>
                  </a:cubicBezTo>
                  <a:cubicBezTo>
                    <a:pt x="59" y="151"/>
                    <a:pt x="59" y="151"/>
                    <a:pt x="59" y="142"/>
                  </a:cubicBezTo>
                  <a:lnTo>
                    <a:pt x="59" y="134"/>
                  </a:lnTo>
                  <a:close/>
                  <a:moveTo>
                    <a:pt x="59" y="134"/>
                  </a:moveTo>
                  <a:lnTo>
                    <a:pt x="59" y="13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411"/>
            <p:cNvSpPr>
              <a:spLocks noChangeArrowheads="1"/>
            </p:cNvSpPr>
            <p:nvPr/>
          </p:nvSpPr>
          <p:spPr bwMode="auto">
            <a:xfrm>
              <a:off x="3122613" y="4308474"/>
              <a:ext cx="127000" cy="103188"/>
            </a:xfrm>
            <a:custGeom>
              <a:avLst/>
              <a:gdLst>
                <a:gd name="T0" fmla="*/ 343 w 352"/>
                <a:gd name="T1" fmla="*/ 134 h 285"/>
                <a:gd name="T2" fmla="*/ 351 w 352"/>
                <a:gd name="T3" fmla="*/ 125 h 285"/>
                <a:gd name="T4" fmla="*/ 218 w 352"/>
                <a:gd name="T5" fmla="*/ 0 h 285"/>
                <a:gd name="T6" fmla="*/ 209 w 352"/>
                <a:gd name="T7" fmla="*/ 8 h 285"/>
                <a:gd name="T8" fmla="*/ 100 w 352"/>
                <a:gd name="T9" fmla="*/ 276 h 285"/>
                <a:gd name="T10" fmla="*/ 126 w 352"/>
                <a:gd name="T11" fmla="*/ 276 h 285"/>
                <a:gd name="T12" fmla="*/ 134 w 352"/>
                <a:gd name="T13" fmla="*/ 268 h 285"/>
                <a:gd name="T14" fmla="*/ 159 w 352"/>
                <a:gd name="T15" fmla="*/ 217 h 285"/>
                <a:gd name="T16" fmla="*/ 343 w 352"/>
                <a:gd name="T17" fmla="*/ 134 h 285"/>
                <a:gd name="T18" fmla="*/ 218 w 352"/>
                <a:gd name="T19" fmla="*/ 167 h 285"/>
                <a:gd name="T20" fmla="*/ 142 w 352"/>
                <a:gd name="T21" fmla="*/ 192 h 285"/>
                <a:gd name="T22" fmla="*/ 126 w 352"/>
                <a:gd name="T23" fmla="*/ 201 h 285"/>
                <a:gd name="T24" fmla="*/ 109 w 352"/>
                <a:gd name="T25" fmla="*/ 209 h 285"/>
                <a:gd name="T26" fmla="*/ 100 w 352"/>
                <a:gd name="T27" fmla="*/ 201 h 285"/>
                <a:gd name="T28" fmla="*/ 100 w 352"/>
                <a:gd name="T29" fmla="*/ 142 h 285"/>
                <a:gd name="T30" fmla="*/ 109 w 352"/>
                <a:gd name="T31" fmla="*/ 109 h 285"/>
                <a:gd name="T32" fmla="*/ 209 w 352"/>
                <a:gd name="T33" fmla="*/ 150 h 285"/>
                <a:gd name="T34" fmla="*/ 284 w 352"/>
                <a:gd name="T35" fmla="*/ 150 h 285"/>
                <a:gd name="T36" fmla="*/ 218 w 352"/>
                <a:gd name="T37" fmla="*/ 167 h 285"/>
                <a:gd name="T38" fmla="*/ 218 w 352"/>
                <a:gd name="T39" fmla="*/ 167 h 285"/>
                <a:gd name="T40" fmla="*/ 218 w 352"/>
                <a:gd name="T41" fmla="*/ 16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2" h="285">
                  <a:moveTo>
                    <a:pt x="343" y="134"/>
                  </a:moveTo>
                  <a:lnTo>
                    <a:pt x="351" y="125"/>
                  </a:lnTo>
                  <a:cubicBezTo>
                    <a:pt x="218" y="0"/>
                    <a:pt x="218" y="0"/>
                    <a:pt x="218" y="0"/>
                  </a:cubicBezTo>
                  <a:cubicBezTo>
                    <a:pt x="218" y="0"/>
                    <a:pt x="209" y="0"/>
                    <a:pt x="209" y="8"/>
                  </a:cubicBezTo>
                  <a:cubicBezTo>
                    <a:pt x="100" y="34"/>
                    <a:pt x="0" y="142"/>
                    <a:pt x="100" y="276"/>
                  </a:cubicBezTo>
                  <a:cubicBezTo>
                    <a:pt x="109" y="276"/>
                    <a:pt x="117" y="284"/>
                    <a:pt x="126" y="276"/>
                  </a:cubicBezTo>
                  <a:cubicBezTo>
                    <a:pt x="134" y="276"/>
                    <a:pt x="134" y="276"/>
                    <a:pt x="134" y="268"/>
                  </a:cubicBezTo>
                  <a:cubicBezTo>
                    <a:pt x="142" y="251"/>
                    <a:pt x="151" y="226"/>
                    <a:pt x="159" y="217"/>
                  </a:cubicBezTo>
                  <a:cubicBezTo>
                    <a:pt x="192" y="184"/>
                    <a:pt x="284" y="234"/>
                    <a:pt x="343" y="134"/>
                  </a:cubicBezTo>
                  <a:close/>
                  <a:moveTo>
                    <a:pt x="218" y="167"/>
                  </a:moveTo>
                  <a:cubicBezTo>
                    <a:pt x="184" y="167"/>
                    <a:pt x="159" y="167"/>
                    <a:pt x="142" y="192"/>
                  </a:cubicBezTo>
                  <a:cubicBezTo>
                    <a:pt x="134" y="192"/>
                    <a:pt x="134" y="201"/>
                    <a:pt x="126" y="201"/>
                  </a:cubicBezTo>
                  <a:cubicBezTo>
                    <a:pt x="126" y="209"/>
                    <a:pt x="117" y="209"/>
                    <a:pt x="109" y="209"/>
                  </a:cubicBezTo>
                  <a:lnTo>
                    <a:pt x="100" y="201"/>
                  </a:lnTo>
                  <a:cubicBezTo>
                    <a:pt x="92" y="176"/>
                    <a:pt x="92" y="159"/>
                    <a:pt x="100" y="142"/>
                  </a:cubicBezTo>
                  <a:cubicBezTo>
                    <a:pt x="100" y="125"/>
                    <a:pt x="109" y="117"/>
                    <a:pt x="109" y="109"/>
                  </a:cubicBezTo>
                  <a:cubicBezTo>
                    <a:pt x="142" y="134"/>
                    <a:pt x="167" y="150"/>
                    <a:pt x="209" y="150"/>
                  </a:cubicBezTo>
                  <a:cubicBezTo>
                    <a:pt x="234" y="142"/>
                    <a:pt x="259" y="150"/>
                    <a:pt x="284" y="150"/>
                  </a:cubicBezTo>
                  <a:cubicBezTo>
                    <a:pt x="259" y="167"/>
                    <a:pt x="234" y="167"/>
                    <a:pt x="218" y="167"/>
                  </a:cubicBezTo>
                  <a:close/>
                  <a:moveTo>
                    <a:pt x="218" y="167"/>
                  </a:moveTo>
                  <a:lnTo>
                    <a:pt x="218" y="16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7" name="Freeform 544"/>
          <p:cNvSpPr>
            <a:spLocks noChangeAspect="1" noChangeArrowheads="1"/>
          </p:cNvSpPr>
          <p:nvPr/>
        </p:nvSpPr>
        <p:spPr bwMode="auto">
          <a:xfrm>
            <a:off x="6923082" y="2615440"/>
            <a:ext cx="454400" cy="481032"/>
          </a:xfrm>
          <a:custGeom>
            <a:avLst/>
            <a:gdLst>
              <a:gd name="T0" fmla="*/ 995 w 1588"/>
              <a:gd name="T1" fmla="*/ 870 h 1682"/>
              <a:gd name="T2" fmla="*/ 1078 w 1588"/>
              <a:gd name="T3" fmla="*/ 753 h 1682"/>
              <a:gd name="T4" fmla="*/ 1463 w 1588"/>
              <a:gd name="T5" fmla="*/ 661 h 1682"/>
              <a:gd name="T6" fmla="*/ 1546 w 1588"/>
              <a:gd name="T7" fmla="*/ 352 h 1682"/>
              <a:gd name="T8" fmla="*/ 1346 w 1588"/>
              <a:gd name="T9" fmla="*/ 527 h 1682"/>
              <a:gd name="T10" fmla="*/ 1120 w 1588"/>
              <a:gd name="T11" fmla="*/ 310 h 1682"/>
              <a:gd name="T12" fmla="*/ 1296 w 1588"/>
              <a:gd name="T13" fmla="*/ 101 h 1682"/>
              <a:gd name="T14" fmla="*/ 995 w 1588"/>
              <a:gd name="T15" fmla="*/ 184 h 1682"/>
              <a:gd name="T16" fmla="*/ 894 w 1588"/>
              <a:gd name="T17" fmla="*/ 577 h 1682"/>
              <a:gd name="T18" fmla="*/ 501 w 1588"/>
              <a:gd name="T19" fmla="*/ 452 h 1682"/>
              <a:gd name="T20" fmla="*/ 501 w 1588"/>
              <a:gd name="T21" fmla="*/ 427 h 1682"/>
              <a:gd name="T22" fmla="*/ 493 w 1588"/>
              <a:gd name="T23" fmla="*/ 0 h 1682"/>
              <a:gd name="T24" fmla="*/ 250 w 1588"/>
              <a:gd name="T25" fmla="*/ 285 h 1682"/>
              <a:gd name="T26" fmla="*/ 175 w 1588"/>
              <a:gd name="T27" fmla="*/ 393 h 1682"/>
              <a:gd name="T28" fmla="*/ 150 w 1588"/>
              <a:gd name="T29" fmla="*/ 427 h 1682"/>
              <a:gd name="T30" fmla="*/ 117 w 1588"/>
              <a:gd name="T31" fmla="*/ 477 h 1682"/>
              <a:gd name="T32" fmla="*/ 100 w 1588"/>
              <a:gd name="T33" fmla="*/ 502 h 1682"/>
              <a:gd name="T34" fmla="*/ 66 w 1588"/>
              <a:gd name="T35" fmla="*/ 586 h 1682"/>
              <a:gd name="T36" fmla="*/ 58 w 1588"/>
              <a:gd name="T37" fmla="*/ 611 h 1682"/>
              <a:gd name="T38" fmla="*/ 50 w 1588"/>
              <a:gd name="T39" fmla="*/ 678 h 1682"/>
              <a:gd name="T40" fmla="*/ 41 w 1588"/>
              <a:gd name="T41" fmla="*/ 728 h 1682"/>
              <a:gd name="T42" fmla="*/ 41 w 1588"/>
              <a:gd name="T43" fmla="*/ 744 h 1682"/>
              <a:gd name="T44" fmla="*/ 50 w 1588"/>
              <a:gd name="T45" fmla="*/ 778 h 1682"/>
              <a:gd name="T46" fmla="*/ 58 w 1588"/>
              <a:gd name="T47" fmla="*/ 811 h 1682"/>
              <a:gd name="T48" fmla="*/ 100 w 1588"/>
              <a:gd name="T49" fmla="*/ 878 h 1682"/>
              <a:gd name="T50" fmla="*/ 125 w 1588"/>
              <a:gd name="T51" fmla="*/ 853 h 1682"/>
              <a:gd name="T52" fmla="*/ 133 w 1588"/>
              <a:gd name="T53" fmla="*/ 795 h 1682"/>
              <a:gd name="T54" fmla="*/ 142 w 1588"/>
              <a:gd name="T55" fmla="*/ 770 h 1682"/>
              <a:gd name="T56" fmla="*/ 150 w 1588"/>
              <a:gd name="T57" fmla="*/ 753 h 1682"/>
              <a:gd name="T58" fmla="*/ 167 w 1588"/>
              <a:gd name="T59" fmla="*/ 720 h 1682"/>
              <a:gd name="T60" fmla="*/ 183 w 1588"/>
              <a:gd name="T61" fmla="*/ 694 h 1682"/>
              <a:gd name="T62" fmla="*/ 200 w 1588"/>
              <a:gd name="T63" fmla="*/ 669 h 1682"/>
              <a:gd name="T64" fmla="*/ 225 w 1588"/>
              <a:gd name="T65" fmla="*/ 644 h 1682"/>
              <a:gd name="T66" fmla="*/ 250 w 1588"/>
              <a:gd name="T67" fmla="*/ 619 h 1682"/>
              <a:gd name="T68" fmla="*/ 267 w 1588"/>
              <a:gd name="T69" fmla="*/ 611 h 1682"/>
              <a:gd name="T70" fmla="*/ 301 w 1588"/>
              <a:gd name="T71" fmla="*/ 594 h 1682"/>
              <a:gd name="T72" fmla="*/ 326 w 1588"/>
              <a:gd name="T73" fmla="*/ 577 h 1682"/>
              <a:gd name="T74" fmla="*/ 342 w 1588"/>
              <a:gd name="T75" fmla="*/ 569 h 1682"/>
              <a:gd name="T76" fmla="*/ 359 w 1588"/>
              <a:gd name="T77" fmla="*/ 586 h 1682"/>
              <a:gd name="T78" fmla="*/ 75 w 1588"/>
              <a:gd name="T79" fmla="*/ 1363 h 1682"/>
              <a:gd name="T80" fmla="*/ 292 w 1588"/>
              <a:gd name="T81" fmla="*/ 1581 h 1682"/>
              <a:gd name="T82" fmla="*/ 777 w 1588"/>
              <a:gd name="T83" fmla="*/ 1087 h 1682"/>
              <a:gd name="T84" fmla="*/ 1530 w 1588"/>
              <a:gd name="T85" fmla="*/ 1623 h 1682"/>
              <a:gd name="T86" fmla="*/ 217 w 1588"/>
              <a:gd name="T87" fmla="*/ 1522 h 1682"/>
              <a:gd name="T88" fmla="*/ 133 w 1588"/>
              <a:gd name="T89" fmla="*/ 1438 h 1682"/>
              <a:gd name="T90" fmla="*/ 217 w 1588"/>
              <a:gd name="T91" fmla="*/ 1522 h 1682"/>
              <a:gd name="T92" fmla="*/ 217 w 1588"/>
              <a:gd name="T93" fmla="*/ 1522 h 1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588" h="1682">
                <a:moveTo>
                  <a:pt x="1530" y="1405"/>
                </a:moveTo>
                <a:cubicBezTo>
                  <a:pt x="995" y="870"/>
                  <a:pt x="995" y="870"/>
                  <a:pt x="995" y="870"/>
                </a:cubicBezTo>
                <a:cubicBezTo>
                  <a:pt x="995" y="862"/>
                  <a:pt x="986" y="862"/>
                  <a:pt x="978" y="853"/>
                </a:cubicBezTo>
                <a:cubicBezTo>
                  <a:pt x="1078" y="753"/>
                  <a:pt x="1078" y="753"/>
                  <a:pt x="1078" y="753"/>
                </a:cubicBezTo>
                <a:cubicBezTo>
                  <a:pt x="1078" y="753"/>
                  <a:pt x="1086" y="744"/>
                  <a:pt x="1086" y="736"/>
                </a:cubicBezTo>
                <a:cubicBezTo>
                  <a:pt x="1212" y="786"/>
                  <a:pt x="1362" y="761"/>
                  <a:pt x="1463" y="661"/>
                </a:cubicBezTo>
                <a:cubicBezTo>
                  <a:pt x="1538" y="586"/>
                  <a:pt x="1570" y="485"/>
                  <a:pt x="1562" y="377"/>
                </a:cubicBezTo>
                <a:cubicBezTo>
                  <a:pt x="1562" y="368"/>
                  <a:pt x="1554" y="352"/>
                  <a:pt x="1546" y="352"/>
                </a:cubicBezTo>
                <a:cubicBezTo>
                  <a:pt x="1538" y="352"/>
                  <a:pt x="1521" y="352"/>
                  <a:pt x="1513" y="360"/>
                </a:cubicBezTo>
                <a:cubicBezTo>
                  <a:pt x="1346" y="527"/>
                  <a:pt x="1346" y="527"/>
                  <a:pt x="1346" y="527"/>
                </a:cubicBezTo>
                <a:cubicBezTo>
                  <a:pt x="1170" y="485"/>
                  <a:pt x="1170" y="485"/>
                  <a:pt x="1170" y="485"/>
                </a:cubicBezTo>
                <a:cubicBezTo>
                  <a:pt x="1120" y="310"/>
                  <a:pt x="1120" y="310"/>
                  <a:pt x="1120" y="310"/>
                </a:cubicBezTo>
                <a:cubicBezTo>
                  <a:pt x="1287" y="134"/>
                  <a:pt x="1287" y="134"/>
                  <a:pt x="1287" y="134"/>
                </a:cubicBezTo>
                <a:cubicBezTo>
                  <a:pt x="1296" y="126"/>
                  <a:pt x="1304" y="118"/>
                  <a:pt x="1296" y="101"/>
                </a:cubicBezTo>
                <a:cubicBezTo>
                  <a:pt x="1296" y="92"/>
                  <a:pt x="1287" y="84"/>
                  <a:pt x="1270" y="84"/>
                </a:cubicBezTo>
                <a:cubicBezTo>
                  <a:pt x="1170" y="76"/>
                  <a:pt x="1061" y="109"/>
                  <a:pt x="995" y="184"/>
                </a:cubicBezTo>
                <a:cubicBezTo>
                  <a:pt x="886" y="285"/>
                  <a:pt x="861" y="435"/>
                  <a:pt x="911" y="561"/>
                </a:cubicBezTo>
                <a:cubicBezTo>
                  <a:pt x="903" y="569"/>
                  <a:pt x="903" y="569"/>
                  <a:pt x="894" y="577"/>
                </a:cubicBezTo>
                <a:cubicBezTo>
                  <a:pt x="752" y="711"/>
                  <a:pt x="752" y="711"/>
                  <a:pt x="752" y="711"/>
                </a:cubicBezTo>
                <a:cubicBezTo>
                  <a:pt x="501" y="452"/>
                  <a:pt x="501" y="452"/>
                  <a:pt x="501" y="452"/>
                </a:cubicBezTo>
                <a:cubicBezTo>
                  <a:pt x="493" y="452"/>
                  <a:pt x="493" y="443"/>
                  <a:pt x="484" y="443"/>
                </a:cubicBezTo>
                <a:cubicBezTo>
                  <a:pt x="493" y="435"/>
                  <a:pt x="493" y="435"/>
                  <a:pt x="501" y="427"/>
                </a:cubicBezTo>
                <a:cubicBezTo>
                  <a:pt x="551" y="435"/>
                  <a:pt x="652" y="335"/>
                  <a:pt x="735" y="251"/>
                </a:cubicBezTo>
                <a:cubicBezTo>
                  <a:pt x="493" y="0"/>
                  <a:pt x="493" y="0"/>
                  <a:pt x="493" y="0"/>
                </a:cubicBezTo>
                <a:cubicBezTo>
                  <a:pt x="376" y="109"/>
                  <a:pt x="301" y="184"/>
                  <a:pt x="309" y="243"/>
                </a:cubicBezTo>
                <a:cubicBezTo>
                  <a:pt x="284" y="251"/>
                  <a:pt x="259" y="268"/>
                  <a:pt x="250" y="285"/>
                </a:cubicBezTo>
                <a:cubicBezTo>
                  <a:pt x="209" y="318"/>
                  <a:pt x="209" y="318"/>
                  <a:pt x="209" y="318"/>
                </a:cubicBezTo>
                <a:cubicBezTo>
                  <a:pt x="192" y="343"/>
                  <a:pt x="175" y="368"/>
                  <a:pt x="175" y="393"/>
                </a:cubicBezTo>
                <a:cubicBezTo>
                  <a:pt x="167" y="402"/>
                  <a:pt x="167" y="402"/>
                  <a:pt x="159" y="410"/>
                </a:cubicBezTo>
                <a:cubicBezTo>
                  <a:pt x="150" y="427"/>
                  <a:pt x="150" y="427"/>
                  <a:pt x="150" y="427"/>
                </a:cubicBezTo>
                <a:cubicBezTo>
                  <a:pt x="133" y="443"/>
                  <a:pt x="133" y="443"/>
                  <a:pt x="133" y="443"/>
                </a:cubicBezTo>
                <a:cubicBezTo>
                  <a:pt x="125" y="452"/>
                  <a:pt x="125" y="469"/>
                  <a:pt x="117" y="477"/>
                </a:cubicBezTo>
                <a:lnTo>
                  <a:pt x="108" y="485"/>
                </a:lnTo>
                <a:cubicBezTo>
                  <a:pt x="100" y="502"/>
                  <a:pt x="100" y="502"/>
                  <a:pt x="100" y="502"/>
                </a:cubicBezTo>
                <a:cubicBezTo>
                  <a:pt x="100" y="510"/>
                  <a:pt x="91" y="519"/>
                  <a:pt x="83" y="536"/>
                </a:cubicBezTo>
                <a:cubicBezTo>
                  <a:pt x="75" y="552"/>
                  <a:pt x="66" y="569"/>
                  <a:pt x="66" y="586"/>
                </a:cubicBezTo>
                <a:cubicBezTo>
                  <a:pt x="66" y="594"/>
                  <a:pt x="66" y="594"/>
                  <a:pt x="66" y="594"/>
                </a:cubicBezTo>
                <a:cubicBezTo>
                  <a:pt x="58" y="602"/>
                  <a:pt x="58" y="602"/>
                  <a:pt x="58" y="611"/>
                </a:cubicBezTo>
                <a:cubicBezTo>
                  <a:pt x="50" y="636"/>
                  <a:pt x="50" y="636"/>
                  <a:pt x="50" y="636"/>
                </a:cubicBezTo>
                <a:cubicBezTo>
                  <a:pt x="50" y="653"/>
                  <a:pt x="50" y="669"/>
                  <a:pt x="50" y="678"/>
                </a:cubicBezTo>
                <a:cubicBezTo>
                  <a:pt x="50" y="686"/>
                  <a:pt x="50" y="686"/>
                  <a:pt x="50" y="686"/>
                </a:cubicBezTo>
                <a:cubicBezTo>
                  <a:pt x="41" y="703"/>
                  <a:pt x="41" y="711"/>
                  <a:pt x="41" y="728"/>
                </a:cubicBezTo>
                <a:lnTo>
                  <a:pt x="41" y="736"/>
                </a:lnTo>
                <a:lnTo>
                  <a:pt x="41" y="744"/>
                </a:lnTo>
                <a:cubicBezTo>
                  <a:pt x="50" y="744"/>
                  <a:pt x="50" y="753"/>
                  <a:pt x="50" y="761"/>
                </a:cubicBezTo>
                <a:cubicBezTo>
                  <a:pt x="50" y="778"/>
                  <a:pt x="50" y="778"/>
                  <a:pt x="50" y="778"/>
                </a:cubicBezTo>
                <a:cubicBezTo>
                  <a:pt x="50" y="786"/>
                  <a:pt x="50" y="786"/>
                  <a:pt x="50" y="786"/>
                </a:cubicBezTo>
                <a:cubicBezTo>
                  <a:pt x="50" y="795"/>
                  <a:pt x="50" y="803"/>
                  <a:pt x="58" y="811"/>
                </a:cubicBezTo>
                <a:cubicBezTo>
                  <a:pt x="66" y="853"/>
                  <a:pt x="66" y="853"/>
                  <a:pt x="66" y="853"/>
                </a:cubicBezTo>
                <a:cubicBezTo>
                  <a:pt x="75" y="870"/>
                  <a:pt x="83" y="878"/>
                  <a:pt x="100" y="878"/>
                </a:cubicBezTo>
                <a:cubicBezTo>
                  <a:pt x="108" y="878"/>
                  <a:pt x="117" y="870"/>
                  <a:pt x="117" y="870"/>
                </a:cubicBezTo>
                <a:cubicBezTo>
                  <a:pt x="125" y="862"/>
                  <a:pt x="125" y="862"/>
                  <a:pt x="125" y="853"/>
                </a:cubicBezTo>
                <a:cubicBezTo>
                  <a:pt x="133" y="811"/>
                  <a:pt x="133" y="811"/>
                  <a:pt x="133" y="811"/>
                </a:cubicBezTo>
                <a:cubicBezTo>
                  <a:pt x="133" y="803"/>
                  <a:pt x="133" y="803"/>
                  <a:pt x="133" y="795"/>
                </a:cubicBezTo>
                <a:cubicBezTo>
                  <a:pt x="133" y="786"/>
                  <a:pt x="142" y="786"/>
                  <a:pt x="142" y="786"/>
                </a:cubicBezTo>
                <a:cubicBezTo>
                  <a:pt x="142" y="770"/>
                  <a:pt x="142" y="770"/>
                  <a:pt x="142" y="770"/>
                </a:cubicBezTo>
                <a:cubicBezTo>
                  <a:pt x="142" y="761"/>
                  <a:pt x="142" y="761"/>
                  <a:pt x="150" y="761"/>
                </a:cubicBezTo>
                <a:lnTo>
                  <a:pt x="150" y="753"/>
                </a:lnTo>
                <a:lnTo>
                  <a:pt x="150" y="744"/>
                </a:lnTo>
                <a:cubicBezTo>
                  <a:pt x="159" y="736"/>
                  <a:pt x="159" y="728"/>
                  <a:pt x="167" y="720"/>
                </a:cubicBezTo>
                <a:lnTo>
                  <a:pt x="167" y="711"/>
                </a:lnTo>
                <a:cubicBezTo>
                  <a:pt x="175" y="703"/>
                  <a:pt x="175" y="703"/>
                  <a:pt x="183" y="694"/>
                </a:cubicBezTo>
                <a:cubicBezTo>
                  <a:pt x="192" y="678"/>
                  <a:pt x="192" y="678"/>
                  <a:pt x="192" y="678"/>
                </a:cubicBezTo>
                <a:lnTo>
                  <a:pt x="200" y="669"/>
                </a:lnTo>
                <a:cubicBezTo>
                  <a:pt x="200" y="669"/>
                  <a:pt x="200" y="661"/>
                  <a:pt x="209" y="661"/>
                </a:cubicBezTo>
                <a:cubicBezTo>
                  <a:pt x="209" y="653"/>
                  <a:pt x="217" y="644"/>
                  <a:pt x="225" y="644"/>
                </a:cubicBezTo>
                <a:cubicBezTo>
                  <a:pt x="234" y="636"/>
                  <a:pt x="234" y="636"/>
                  <a:pt x="234" y="636"/>
                </a:cubicBezTo>
                <a:cubicBezTo>
                  <a:pt x="234" y="636"/>
                  <a:pt x="242" y="628"/>
                  <a:pt x="250" y="619"/>
                </a:cubicBezTo>
                <a:lnTo>
                  <a:pt x="259" y="619"/>
                </a:lnTo>
                <a:cubicBezTo>
                  <a:pt x="259" y="611"/>
                  <a:pt x="267" y="611"/>
                  <a:pt x="267" y="611"/>
                </a:cubicBezTo>
                <a:cubicBezTo>
                  <a:pt x="275" y="602"/>
                  <a:pt x="275" y="602"/>
                  <a:pt x="284" y="602"/>
                </a:cubicBezTo>
                <a:cubicBezTo>
                  <a:pt x="301" y="594"/>
                  <a:pt x="301" y="594"/>
                  <a:pt x="301" y="594"/>
                </a:cubicBezTo>
                <a:cubicBezTo>
                  <a:pt x="309" y="586"/>
                  <a:pt x="309" y="586"/>
                  <a:pt x="309" y="586"/>
                </a:cubicBezTo>
                <a:cubicBezTo>
                  <a:pt x="317" y="586"/>
                  <a:pt x="317" y="586"/>
                  <a:pt x="326" y="577"/>
                </a:cubicBezTo>
                <a:lnTo>
                  <a:pt x="334" y="577"/>
                </a:lnTo>
                <a:cubicBezTo>
                  <a:pt x="342" y="577"/>
                  <a:pt x="342" y="569"/>
                  <a:pt x="342" y="569"/>
                </a:cubicBezTo>
                <a:cubicBezTo>
                  <a:pt x="351" y="569"/>
                  <a:pt x="351" y="569"/>
                  <a:pt x="351" y="569"/>
                </a:cubicBezTo>
                <a:cubicBezTo>
                  <a:pt x="351" y="577"/>
                  <a:pt x="359" y="586"/>
                  <a:pt x="359" y="586"/>
                </a:cubicBezTo>
                <a:cubicBezTo>
                  <a:pt x="618" y="845"/>
                  <a:pt x="618" y="845"/>
                  <a:pt x="618" y="845"/>
                </a:cubicBezTo>
                <a:cubicBezTo>
                  <a:pt x="75" y="1363"/>
                  <a:pt x="75" y="1363"/>
                  <a:pt x="75" y="1363"/>
                </a:cubicBezTo>
                <a:cubicBezTo>
                  <a:pt x="8" y="1430"/>
                  <a:pt x="0" y="1531"/>
                  <a:pt x="66" y="1597"/>
                </a:cubicBezTo>
                <a:cubicBezTo>
                  <a:pt x="133" y="1664"/>
                  <a:pt x="225" y="1647"/>
                  <a:pt x="292" y="1581"/>
                </a:cubicBezTo>
                <a:cubicBezTo>
                  <a:pt x="769" y="1079"/>
                  <a:pt x="769" y="1079"/>
                  <a:pt x="769" y="1079"/>
                </a:cubicBezTo>
                <a:cubicBezTo>
                  <a:pt x="769" y="1079"/>
                  <a:pt x="777" y="1079"/>
                  <a:pt x="777" y="1087"/>
                </a:cubicBezTo>
                <a:cubicBezTo>
                  <a:pt x="1312" y="1623"/>
                  <a:pt x="1312" y="1623"/>
                  <a:pt x="1312" y="1623"/>
                </a:cubicBezTo>
                <a:cubicBezTo>
                  <a:pt x="1371" y="1681"/>
                  <a:pt x="1471" y="1681"/>
                  <a:pt x="1530" y="1623"/>
                </a:cubicBezTo>
                <a:cubicBezTo>
                  <a:pt x="1587" y="1564"/>
                  <a:pt x="1587" y="1464"/>
                  <a:pt x="1530" y="1405"/>
                </a:cubicBezTo>
                <a:close/>
                <a:moveTo>
                  <a:pt x="217" y="1522"/>
                </a:moveTo>
                <a:cubicBezTo>
                  <a:pt x="192" y="1547"/>
                  <a:pt x="159" y="1547"/>
                  <a:pt x="133" y="1522"/>
                </a:cubicBezTo>
                <a:cubicBezTo>
                  <a:pt x="108" y="1497"/>
                  <a:pt x="108" y="1455"/>
                  <a:pt x="133" y="1438"/>
                </a:cubicBezTo>
                <a:cubicBezTo>
                  <a:pt x="159" y="1413"/>
                  <a:pt x="192" y="1413"/>
                  <a:pt x="217" y="1438"/>
                </a:cubicBezTo>
                <a:cubicBezTo>
                  <a:pt x="242" y="1455"/>
                  <a:pt x="242" y="1497"/>
                  <a:pt x="217" y="1522"/>
                </a:cubicBezTo>
                <a:close/>
                <a:moveTo>
                  <a:pt x="217" y="1522"/>
                </a:moveTo>
                <a:lnTo>
                  <a:pt x="217" y="1522"/>
                </a:lnTo>
                <a:close/>
              </a:path>
            </a:pathLst>
          </a:cu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  <a:effectLst/>
        </p:spPr>
        <p:txBody>
          <a:bodyPr wrap="none" lIns="243785" tIns="121892" rIns="243785" bIns="121892" anchor="ctr"/>
          <a:lstStyle/>
          <a:p>
            <a:pPr>
              <a:defRPr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588703" y="2682552"/>
            <a:ext cx="2453017" cy="134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here.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554211" y="2247900"/>
            <a:ext cx="1882878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228213" y="2655539"/>
            <a:ext cx="2453017" cy="134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here.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193721" y="2220887"/>
            <a:ext cx="1882878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588703" y="4753611"/>
            <a:ext cx="2453017" cy="134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here.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554211" y="4318959"/>
            <a:ext cx="1882878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245055" y="4770393"/>
            <a:ext cx="2453017" cy="134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enter text here.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210563" y="4335741"/>
            <a:ext cx="1882878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7" grpId="0" animBg="1"/>
      <p:bldP spid="28" grpId="0" bldLvl="0"/>
      <p:bldP spid="29" grpId="0" bldLvl="0"/>
      <p:bldP spid="30" grpId="0" bldLvl="0"/>
      <p:bldP spid="31" grpId="0" bldLvl="0"/>
      <p:bldP spid="32" grpId="0" bldLvl="0"/>
      <p:bldP spid="33" grpId="0" bldLvl="0"/>
      <p:bldP spid="34" grpId="0" bldLvl="0"/>
      <p:bldP spid="35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1" y="2035"/>
            <a:ext cx="12192001" cy="2127562"/>
            <a:chOff x="-1" y="2037"/>
            <a:chExt cx="12192001" cy="5626857"/>
          </a:xfrm>
        </p:grpSpPr>
        <p:sp>
          <p:nvSpPr>
            <p:cNvPr id="12" name="矩形 11"/>
            <p:cNvSpPr/>
            <p:nvPr/>
          </p:nvSpPr>
          <p:spPr>
            <a:xfrm>
              <a:off x="-1" y="2037"/>
              <a:ext cx="12192000" cy="2597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任意多边形 13"/>
            <p:cNvSpPr/>
            <p:nvPr/>
          </p:nvSpPr>
          <p:spPr>
            <a:xfrm rot="16200000">
              <a:off x="4565432" y="-1997673"/>
              <a:ext cx="3061135" cy="12192000"/>
            </a:xfrm>
            <a:custGeom>
              <a:avLst/>
              <a:gdLst>
                <a:gd name="connsiteX0" fmla="*/ 3371970 w 3371970"/>
                <a:gd name="connsiteY0" fmla="*/ 5147758 h 5147758"/>
                <a:gd name="connsiteX1" fmla="*/ 197669 w 3371970"/>
                <a:gd name="connsiteY1" fmla="*/ 5147758 h 5147758"/>
                <a:gd name="connsiteX2" fmla="*/ 165686 w 3371970"/>
                <a:gd name="connsiteY2" fmla="*/ 5096678 h 5147758"/>
                <a:gd name="connsiteX3" fmla="*/ 38726 w 3371970"/>
                <a:gd name="connsiteY3" fmla="*/ 4839583 h 5147758"/>
                <a:gd name="connsiteX4" fmla="*/ 2090729 w 3371970"/>
                <a:gd name="connsiteY4" fmla="*/ 2815796 h 5147758"/>
                <a:gd name="connsiteX5" fmla="*/ 881883 w 3371970"/>
                <a:gd name="connsiteY5" fmla="*/ 1159260 h 5147758"/>
                <a:gd name="connsiteX6" fmla="*/ 1408207 w 3371970"/>
                <a:gd name="connsiteY6" fmla="*/ 21420 h 5147758"/>
                <a:gd name="connsiteX7" fmla="*/ 1422933 w 3371970"/>
                <a:gd name="connsiteY7" fmla="*/ 0 h 5147758"/>
                <a:gd name="connsiteX8" fmla="*/ 3371970 w 3371970"/>
                <a:gd name="connsiteY8" fmla="*/ 0 h 5147758"/>
                <a:gd name="connsiteX0-1" fmla="*/ 3370278 w 3370278"/>
                <a:gd name="connsiteY0-2" fmla="*/ 5147758 h 5147758"/>
                <a:gd name="connsiteX1-3" fmla="*/ 195977 w 3370278"/>
                <a:gd name="connsiteY1-4" fmla="*/ 5147758 h 5147758"/>
                <a:gd name="connsiteX2-5" fmla="*/ 163994 w 3370278"/>
                <a:gd name="connsiteY2-6" fmla="*/ 5096678 h 5147758"/>
                <a:gd name="connsiteX3-7" fmla="*/ 37034 w 3370278"/>
                <a:gd name="connsiteY3-8" fmla="*/ 4839583 h 5147758"/>
                <a:gd name="connsiteX4-9" fmla="*/ 2089037 w 3370278"/>
                <a:gd name="connsiteY4-10" fmla="*/ 2815796 h 5147758"/>
                <a:gd name="connsiteX5-11" fmla="*/ 880191 w 3370278"/>
                <a:gd name="connsiteY5-12" fmla="*/ 1159260 h 5147758"/>
                <a:gd name="connsiteX6-13" fmla="*/ 1406515 w 3370278"/>
                <a:gd name="connsiteY6-14" fmla="*/ 21420 h 5147758"/>
                <a:gd name="connsiteX7-15" fmla="*/ 1421241 w 3370278"/>
                <a:gd name="connsiteY7-16" fmla="*/ 0 h 5147758"/>
                <a:gd name="connsiteX8-17" fmla="*/ 3370278 w 3370278"/>
                <a:gd name="connsiteY8-18" fmla="*/ 0 h 5147758"/>
                <a:gd name="connsiteX9" fmla="*/ 3370278 w 3370278"/>
                <a:gd name="connsiteY9" fmla="*/ 5147758 h 5147758"/>
                <a:gd name="connsiteX0-19" fmla="*/ 3369558 w 3369558"/>
                <a:gd name="connsiteY0-20" fmla="*/ 5147758 h 5147758"/>
                <a:gd name="connsiteX1-21" fmla="*/ 195257 w 3369558"/>
                <a:gd name="connsiteY1-22" fmla="*/ 5147758 h 5147758"/>
                <a:gd name="connsiteX2-23" fmla="*/ 163274 w 3369558"/>
                <a:gd name="connsiteY2-24" fmla="*/ 5096678 h 5147758"/>
                <a:gd name="connsiteX3-25" fmla="*/ 36314 w 3369558"/>
                <a:gd name="connsiteY3-26" fmla="*/ 4839583 h 5147758"/>
                <a:gd name="connsiteX4-27" fmla="*/ 2088317 w 3369558"/>
                <a:gd name="connsiteY4-28" fmla="*/ 2815796 h 5147758"/>
                <a:gd name="connsiteX5-29" fmla="*/ 879471 w 3369558"/>
                <a:gd name="connsiteY5-30" fmla="*/ 1159260 h 5147758"/>
                <a:gd name="connsiteX6-31" fmla="*/ 1405795 w 3369558"/>
                <a:gd name="connsiteY6-32" fmla="*/ 21420 h 5147758"/>
                <a:gd name="connsiteX7-33" fmla="*/ 1420521 w 3369558"/>
                <a:gd name="connsiteY7-34" fmla="*/ 0 h 5147758"/>
                <a:gd name="connsiteX8-35" fmla="*/ 3369558 w 3369558"/>
                <a:gd name="connsiteY8-36" fmla="*/ 0 h 5147758"/>
                <a:gd name="connsiteX9-37" fmla="*/ 3369558 w 3369558"/>
                <a:gd name="connsiteY9-38" fmla="*/ 5147758 h 5147758"/>
                <a:gd name="connsiteX0-39" fmla="*/ 3370835 w 3370835"/>
                <a:gd name="connsiteY0-40" fmla="*/ 5147758 h 5147758"/>
                <a:gd name="connsiteX1-41" fmla="*/ 196534 w 3370835"/>
                <a:gd name="connsiteY1-42" fmla="*/ 5147758 h 5147758"/>
                <a:gd name="connsiteX2-43" fmla="*/ 164551 w 3370835"/>
                <a:gd name="connsiteY2-44" fmla="*/ 5096678 h 5147758"/>
                <a:gd name="connsiteX3-45" fmla="*/ 37591 w 3370835"/>
                <a:gd name="connsiteY3-46" fmla="*/ 4839583 h 5147758"/>
                <a:gd name="connsiteX4-47" fmla="*/ 2089594 w 3370835"/>
                <a:gd name="connsiteY4-48" fmla="*/ 2815796 h 5147758"/>
                <a:gd name="connsiteX5-49" fmla="*/ 880748 w 3370835"/>
                <a:gd name="connsiteY5-50" fmla="*/ 1159260 h 5147758"/>
                <a:gd name="connsiteX6-51" fmla="*/ 1407072 w 3370835"/>
                <a:gd name="connsiteY6-52" fmla="*/ 21420 h 5147758"/>
                <a:gd name="connsiteX7-53" fmla="*/ 1421798 w 3370835"/>
                <a:gd name="connsiteY7-54" fmla="*/ 0 h 5147758"/>
                <a:gd name="connsiteX8-55" fmla="*/ 3370835 w 3370835"/>
                <a:gd name="connsiteY8-56" fmla="*/ 0 h 5147758"/>
                <a:gd name="connsiteX9-57" fmla="*/ 3370835 w 3370835"/>
                <a:gd name="connsiteY9-58" fmla="*/ 5147758 h 5147758"/>
                <a:gd name="connsiteX0-59" fmla="*/ 3370835 w 3370835"/>
                <a:gd name="connsiteY0-60" fmla="*/ 5147758 h 5147758"/>
                <a:gd name="connsiteX1-61" fmla="*/ 196534 w 3370835"/>
                <a:gd name="connsiteY1-62" fmla="*/ 5147758 h 5147758"/>
                <a:gd name="connsiteX2-63" fmla="*/ 37591 w 3370835"/>
                <a:gd name="connsiteY2-64" fmla="*/ 4839583 h 5147758"/>
                <a:gd name="connsiteX3-65" fmla="*/ 2089594 w 3370835"/>
                <a:gd name="connsiteY3-66" fmla="*/ 2815796 h 5147758"/>
                <a:gd name="connsiteX4-67" fmla="*/ 880748 w 3370835"/>
                <a:gd name="connsiteY4-68" fmla="*/ 1159260 h 5147758"/>
                <a:gd name="connsiteX5-69" fmla="*/ 1407072 w 3370835"/>
                <a:gd name="connsiteY5-70" fmla="*/ 21420 h 5147758"/>
                <a:gd name="connsiteX6-71" fmla="*/ 1421798 w 3370835"/>
                <a:gd name="connsiteY6-72" fmla="*/ 0 h 5147758"/>
                <a:gd name="connsiteX7-73" fmla="*/ 3370835 w 3370835"/>
                <a:gd name="connsiteY7-74" fmla="*/ 0 h 5147758"/>
                <a:gd name="connsiteX8-75" fmla="*/ 3370835 w 3370835"/>
                <a:gd name="connsiteY8-76" fmla="*/ 5147758 h 5147758"/>
                <a:gd name="connsiteX0-77" fmla="*/ 3370835 w 3370835"/>
                <a:gd name="connsiteY0-78" fmla="*/ 5147758 h 5147758"/>
                <a:gd name="connsiteX1-79" fmla="*/ 37591 w 3370835"/>
                <a:gd name="connsiteY1-80" fmla="*/ 4839583 h 5147758"/>
                <a:gd name="connsiteX2-81" fmla="*/ 2089594 w 3370835"/>
                <a:gd name="connsiteY2-82" fmla="*/ 2815796 h 5147758"/>
                <a:gd name="connsiteX3-83" fmla="*/ 880748 w 3370835"/>
                <a:gd name="connsiteY3-84" fmla="*/ 1159260 h 5147758"/>
                <a:gd name="connsiteX4-85" fmla="*/ 1407072 w 3370835"/>
                <a:gd name="connsiteY4-86" fmla="*/ 21420 h 5147758"/>
                <a:gd name="connsiteX5-87" fmla="*/ 1421798 w 3370835"/>
                <a:gd name="connsiteY5-88" fmla="*/ 0 h 5147758"/>
                <a:gd name="connsiteX6-89" fmla="*/ 3370835 w 3370835"/>
                <a:gd name="connsiteY6-90" fmla="*/ 0 h 5147758"/>
                <a:gd name="connsiteX7-91" fmla="*/ 3370835 w 3370835"/>
                <a:gd name="connsiteY7-92" fmla="*/ 5147758 h 5147758"/>
                <a:gd name="connsiteX0-93" fmla="*/ 2490333 w 2490333"/>
                <a:gd name="connsiteY0-94" fmla="*/ 5147758 h 5147758"/>
                <a:gd name="connsiteX1-95" fmla="*/ 1209092 w 2490333"/>
                <a:gd name="connsiteY1-96" fmla="*/ 2815796 h 5147758"/>
                <a:gd name="connsiteX2-97" fmla="*/ 246 w 2490333"/>
                <a:gd name="connsiteY2-98" fmla="*/ 1159260 h 5147758"/>
                <a:gd name="connsiteX3-99" fmla="*/ 526570 w 2490333"/>
                <a:gd name="connsiteY3-100" fmla="*/ 21420 h 5147758"/>
                <a:gd name="connsiteX4-101" fmla="*/ 541296 w 2490333"/>
                <a:gd name="connsiteY4-102" fmla="*/ 0 h 5147758"/>
                <a:gd name="connsiteX5-103" fmla="*/ 2490333 w 2490333"/>
                <a:gd name="connsiteY5-104" fmla="*/ 0 h 5147758"/>
                <a:gd name="connsiteX6-105" fmla="*/ 2490333 w 2490333"/>
                <a:gd name="connsiteY6-106" fmla="*/ 5147758 h 5147758"/>
                <a:gd name="connsiteX0-107" fmla="*/ 2490333 w 2490333"/>
                <a:gd name="connsiteY0-108" fmla="*/ 5147758 h 5214492"/>
                <a:gd name="connsiteX1-109" fmla="*/ 1209092 w 2490333"/>
                <a:gd name="connsiteY1-110" fmla="*/ 2815796 h 5214492"/>
                <a:gd name="connsiteX2-111" fmla="*/ 246 w 2490333"/>
                <a:gd name="connsiteY2-112" fmla="*/ 1159260 h 5214492"/>
                <a:gd name="connsiteX3-113" fmla="*/ 526570 w 2490333"/>
                <a:gd name="connsiteY3-114" fmla="*/ 21420 h 5214492"/>
                <a:gd name="connsiteX4-115" fmla="*/ 541296 w 2490333"/>
                <a:gd name="connsiteY4-116" fmla="*/ 0 h 5214492"/>
                <a:gd name="connsiteX5-117" fmla="*/ 2490333 w 2490333"/>
                <a:gd name="connsiteY5-118" fmla="*/ 0 h 5214492"/>
                <a:gd name="connsiteX6-119" fmla="*/ 2490333 w 2490333"/>
                <a:gd name="connsiteY6-120" fmla="*/ 5147758 h 5214492"/>
                <a:gd name="connsiteX0-121" fmla="*/ 2490333 w 2490333"/>
                <a:gd name="connsiteY0-122" fmla="*/ 5147758 h 5270650"/>
                <a:gd name="connsiteX1-123" fmla="*/ 1209092 w 2490333"/>
                <a:gd name="connsiteY1-124" fmla="*/ 2815796 h 5270650"/>
                <a:gd name="connsiteX2-125" fmla="*/ 246 w 2490333"/>
                <a:gd name="connsiteY2-126" fmla="*/ 1159260 h 5270650"/>
                <a:gd name="connsiteX3-127" fmla="*/ 526570 w 2490333"/>
                <a:gd name="connsiteY3-128" fmla="*/ 21420 h 5270650"/>
                <a:gd name="connsiteX4-129" fmla="*/ 541296 w 2490333"/>
                <a:gd name="connsiteY4-130" fmla="*/ 0 h 5270650"/>
                <a:gd name="connsiteX5-131" fmla="*/ 2490333 w 2490333"/>
                <a:gd name="connsiteY5-132" fmla="*/ 0 h 5270650"/>
                <a:gd name="connsiteX6-133" fmla="*/ 2490333 w 2490333"/>
                <a:gd name="connsiteY6-134" fmla="*/ 5147758 h 5270650"/>
                <a:gd name="connsiteX0-135" fmla="*/ 2506273 w 2506273"/>
                <a:gd name="connsiteY0-136" fmla="*/ 5147758 h 5349758"/>
                <a:gd name="connsiteX1-137" fmla="*/ 1174738 w 2506273"/>
                <a:gd name="connsiteY1-138" fmla="*/ 3447778 h 5349758"/>
                <a:gd name="connsiteX2-139" fmla="*/ 16186 w 2506273"/>
                <a:gd name="connsiteY2-140" fmla="*/ 1159260 h 5349758"/>
                <a:gd name="connsiteX3-141" fmla="*/ 542510 w 2506273"/>
                <a:gd name="connsiteY3-142" fmla="*/ 21420 h 5349758"/>
                <a:gd name="connsiteX4-143" fmla="*/ 557236 w 2506273"/>
                <a:gd name="connsiteY4-144" fmla="*/ 0 h 5349758"/>
                <a:gd name="connsiteX5-145" fmla="*/ 2506273 w 2506273"/>
                <a:gd name="connsiteY5-146" fmla="*/ 0 h 5349758"/>
                <a:gd name="connsiteX6-147" fmla="*/ 2506273 w 2506273"/>
                <a:gd name="connsiteY6-148" fmla="*/ 5147758 h 5349758"/>
                <a:gd name="connsiteX0-149" fmla="*/ 2506273 w 2506273"/>
                <a:gd name="connsiteY0-150" fmla="*/ 5147758 h 5147757"/>
                <a:gd name="connsiteX1-151" fmla="*/ 1174738 w 2506273"/>
                <a:gd name="connsiteY1-152" fmla="*/ 3447778 h 5147757"/>
                <a:gd name="connsiteX2-153" fmla="*/ 16186 w 2506273"/>
                <a:gd name="connsiteY2-154" fmla="*/ 1159260 h 5147757"/>
                <a:gd name="connsiteX3-155" fmla="*/ 542510 w 2506273"/>
                <a:gd name="connsiteY3-156" fmla="*/ 21420 h 5147757"/>
                <a:gd name="connsiteX4-157" fmla="*/ 557236 w 2506273"/>
                <a:gd name="connsiteY4-158" fmla="*/ 0 h 5147757"/>
                <a:gd name="connsiteX5-159" fmla="*/ 2506273 w 2506273"/>
                <a:gd name="connsiteY5-160" fmla="*/ 0 h 5147757"/>
                <a:gd name="connsiteX6-161" fmla="*/ 2506273 w 2506273"/>
                <a:gd name="connsiteY6-162" fmla="*/ 5147758 h 5147757"/>
                <a:gd name="connsiteX0-163" fmla="*/ 2507297 w 2507297"/>
                <a:gd name="connsiteY0-164" fmla="*/ 5147758 h 5147758"/>
                <a:gd name="connsiteX1-165" fmla="*/ 1199835 w 2507297"/>
                <a:gd name="connsiteY1-166" fmla="*/ 3381924 h 5147758"/>
                <a:gd name="connsiteX2-167" fmla="*/ 17210 w 2507297"/>
                <a:gd name="connsiteY2-168" fmla="*/ 1159260 h 5147758"/>
                <a:gd name="connsiteX3-169" fmla="*/ 543534 w 2507297"/>
                <a:gd name="connsiteY3-170" fmla="*/ 21420 h 5147758"/>
                <a:gd name="connsiteX4-171" fmla="*/ 558260 w 2507297"/>
                <a:gd name="connsiteY4-172" fmla="*/ 0 h 5147758"/>
                <a:gd name="connsiteX5-173" fmla="*/ 2507297 w 2507297"/>
                <a:gd name="connsiteY5-174" fmla="*/ 0 h 5147758"/>
                <a:gd name="connsiteX6-175" fmla="*/ 2507297 w 2507297"/>
                <a:gd name="connsiteY6-176" fmla="*/ 5147758 h 5147758"/>
                <a:gd name="connsiteX0-177" fmla="*/ 2507297 w 2507297"/>
                <a:gd name="connsiteY0-178" fmla="*/ 5147758 h 5147758"/>
                <a:gd name="connsiteX1-179" fmla="*/ 1199835 w 2507297"/>
                <a:gd name="connsiteY1-180" fmla="*/ 3381924 h 5147758"/>
                <a:gd name="connsiteX2-181" fmla="*/ 17210 w 2507297"/>
                <a:gd name="connsiteY2-182" fmla="*/ 1159260 h 5147758"/>
                <a:gd name="connsiteX3-183" fmla="*/ 543534 w 2507297"/>
                <a:gd name="connsiteY3-184" fmla="*/ 21420 h 5147758"/>
                <a:gd name="connsiteX4-185" fmla="*/ 558260 w 2507297"/>
                <a:gd name="connsiteY4-186" fmla="*/ 0 h 5147758"/>
                <a:gd name="connsiteX5-187" fmla="*/ 2507297 w 2507297"/>
                <a:gd name="connsiteY5-188" fmla="*/ 0 h 5147758"/>
                <a:gd name="connsiteX6-189" fmla="*/ 2507297 w 2507297"/>
                <a:gd name="connsiteY6-190" fmla="*/ 5147758 h 5147758"/>
                <a:gd name="connsiteX0-191" fmla="*/ 2507297 w 2507297"/>
                <a:gd name="connsiteY0-192" fmla="*/ 5147758 h 5147758"/>
                <a:gd name="connsiteX1-193" fmla="*/ 1199835 w 2507297"/>
                <a:gd name="connsiteY1-194" fmla="*/ 3381924 h 5147758"/>
                <a:gd name="connsiteX2-195" fmla="*/ 17210 w 2507297"/>
                <a:gd name="connsiteY2-196" fmla="*/ 1159260 h 5147758"/>
                <a:gd name="connsiteX3-197" fmla="*/ 543534 w 2507297"/>
                <a:gd name="connsiteY3-198" fmla="*/ 21420 h 5147758"/>
                <a:gd name="connsiteX4-199" fmla="*/ 558260 w 2507297"/>
                <a:gd name="connsiteY4-200" fmla="*/ 0 h 5147758"/>
                <a:gd name="connsiteX5-201" fmla="*/ 2507297 w 2507297"/>
                <a:gd name="connsiteY5-202" fmla="*/ 0 h 5147758"/>
                <a:gd name="connsiteX6-203" fmla="*/ 2507297 w 2507297"/>
                <a:gd name="connsiteY6-204" fmla="*/ 5147758 h 51477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507297" h="5147758">
                  <a:moveTo>
                    <a:pt x="2507297" y="5147758"/>
                  </a:moveTo>
                  <a:cubicBezTo>
                    <a:pt x="2058736" y="5087296"/>
                    <a:pt x="985010" y="4738855"/>
                    <a:pt x="1199835" y="3381924"/>
                  </a:cubicBezTo>
                  <a:cubicBezTo>
                    <a:pt x="1414660" y="2024993"/>
                    <a:pt x="126593" y="1719344"/>
                    <a:pt x="17210" y="1159260"/>
                  </a:cubicBezTo>
                  <a:cubicBezTo>
                    <a:pt x="-92173" y="599176"/>
                    <a:pt x="347984" y="301407"/>
                    <a:pt x="543534" y="21420"/>
                  </a:cubicBezTo>
                  <a:lnTo>
                    <a:pt x="558260" y="0"/>
                  </a:lnTo>
                  <a:lnTo>
                    <a:pt x="2507297" y="0"/>
                  </a:lnTo>
                  <a:lnTo>
                    <a:pt x="2507297" y="51477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757175" y="556597"/>
            <a:ext cx="1683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目录</a:t>
            </a:r>
            <a:endParaRPr lang="zh-CN" altLang="en-US" sz="5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 flipH="1" flipV="1">
            <a:off x="2577044" y="784009"/>
            <a:ext cx="45719" cy="624683"/>
          </a:xfrm>
          <a:prstGeom prst="rect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73657" y="833596"/>
            <a:ext cx="2583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600" b="1" dirty="0">
                <a:solidFill>
                  <a:srgbClr val="557B6D"/>
                </a:solidFill>
                <a:cs typeface="+mn-ea"/>
                <a:sym typeface="+mn-lt"/>
              </a:rPr>
              <a:t>CONTENT</a:t>
            </a:r>
            <a:endParaRPr lang="zh-CN" altLang="en-US" sz="3600" b="1" dirty="0">
              <a:solidFill>
                <a:srgbClr val="557B6D"/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57925" y="3136612"/>
            <a:ext cx="2899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流程基本知识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636148" y="3721387"/>
            <a:ext cx="2543246" cy="286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79000"/>
              </a:lnSpc>
            </a:pP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ENTERPRISE TRAINING</a:t>
            </a:r>
            <a:endParaRPr kumimoji="1"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472766" y="3136612"/>
            <a:ext cx="883904" cy="921287"/>
            <a:chOff x="5735961" y="1656087"/>
            <a:chExt cx="1008532" cy="1051187"/>
          </a:xfrm>
        </p:grpSpPr>
        <p:sp>
          <p:nvSpPr>
            <p:cNvPr id="34" name="椭圆 33"/>
            <p:cNvSpPr/>
            <p:nvPr/>
          </p:nvSpPr>
          <p:spPr>
            <a:xfrm rot="17499942">
              <a:off x="5735961" y="1698742"/>
              <a:ext cx="1008532" cy="100853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068990" y="1656087"/>
              <a:ext cx="310448" cy="97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4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2561198" y="4713421"/>
            <a:ext cx="2716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资料收集分析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671437" y="5298197"/>
            <a:ext cx="2507957" cy="286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79000"/>
              </a:lnSpc>
            </a:pP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ENTERPRISE TRAINING</a:t>
            </a:r>
            <a:endParaRPr kumimoji="1"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438186" y="4725156"/>
            <a:ext cx="883904" cy="921287"/>
            <a:chOff x="5735961" y="1656087"/>
            <a:chExt cx="1008532" cy="1051187"/>
          </a:xfrm>
        </p:grpSpPr>
        <p:sp>
          <p:nvSpPr>
            <p:cNvPr id="40" name="椭圆 39"/>
            <p:cNvSpPr/>
            <p:nvPr/>
          </p:nvSpPr>
          <p:spPr>
            <a:xfrm rot="17499942">
              <a:off x="5735961" y="1698742"/>
              <a:ext cx="1008532" cy="100853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068990" y="1656087"/>
              <a:ext cx="310448" cy="97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4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7704057" y="3136612"/>
            <a:ext cx="2543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流程图绘制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7704058" y="3721387"/>
            <a:ext cx="2543246" cy="286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79000"/>
              </a:lnSpc>
            </a:pP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ENTERPRISE TRAINING</a:t>
            </a:r>
            <a:endParaRPr kumimoji="1"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6540676" y="3136612"/>
            <a:ext cx="883904" cy="921287"/>
            <a:chOff x="5735961" y="1656087"/>
            <a:chExt cx="1008532" cy="1051187"/>
          </a:xfrm>
        </p:grpSpPr>
        <p:sp>
          <p:nvSpPr>
            <p:cNvPr id="54" name="椭圆 53"/>
            <p:cNvSpPr/>
            <p:nvPr/>
          </p:nvSpPr>
          <p:spPr>
            <a:xfrm rot="17499942">
              <a:off x="5735961" y="1698742"/>
              <a:ext cx="1008532" cy="100853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6068990" y="1656087"/>
              <a:ext cx="310448" cy="97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4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7659088" y="4713421"/>
            <a:ext cx="3271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流程改善和再造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739347" y="5298198"/>
            <a:ext cx="2926633" cy="286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79000"/>
              </a:lnSpc>
            </a:pP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ENTERPRISE TRAINING</a:t>
            </a:r>
            <a:endParaRPr kumimoji="1"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6506096" y="4725156"/>
            <a:ext cx="883904" cy="921287"/>
            <a:chOff x="5735961" y="1656087"/>
            <a:chExt cx="1008532" cy="1051187"/>
          </a:xfrm>
        </p:grpSpPr>
        <p:sp>
          <p:nvSpPr>
            <p:cNvPr id="59" name="椭圆 58"/>
            <p:cNvSpPr/>
            <p:nvPr/>
          </p:nvSpPr>
          <p:spPr>
            <a:xfrm rot="17499942">
              <a:off x="5735961" y="1698742"/>
              <a:ext cx="1008532" cy="100853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6068990" y="1656087"/>
              <a:ext cx="310448" cy="97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4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507332" y="346229"/>
            <a:ext cx="17311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26" grpId="0"/>
      <p:bldP spid="30" grpId="0"/>
      <p:bldP spid="37" grpId="0"/>
      <p:bldP spid="38" grpId="0"/>
      <p:bldP spid="51" grpId="0"/>
      <p:bldP spid="52" grpId="0"/>
      <p:bldP spid="56" grpId="0"/>
      <p:bldP spid="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17499942">
            <a:off x="5271256" y="1234037"/>
            <a:ext cx="1937942" cy="1937942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41958" y="1518483"/>
            <a:ext cx="596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516334" y="3437715"/>
            <a:ext cx="544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bg1"/>
                </a:solidFill>
                <a:cs typeface="+mn-ea"/>
                <a:sym typeface="+mn-lt"/>
              </a:rPr>
              <a:t>流程改善和再造</a:t>
            </a:r>
            <a:endParaRPr lang="zh-CN" altLang="en-US" sz="5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14430" y="4449893"/>
            <a:ext cx="4126560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 Life isn't about waiting for the storm to pass. it's about learning to dance in the rain.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rot="18729740">
            <a:off x="6702402" y="2391228"/>
            <a:ext cx="794740" cy="794740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rot="17499942">
            <a:off x="890794" y="5289163"/>
            <a:ext cx="616554" cy="616554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rot="17499942">
            <a:off x="2145323" y="641630"/>
            <a:ext cx="298081" cy="298081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rot="17499942">
            <a:off x="10018783" y="6310022"/>
            <a:ext cx="679278" cy="679278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split orient="vert"/>
      </p:transition>
    </mc:Choice>
    <mc:Fallback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流程改善和再造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8259980" y="2432878"/>
            <a:ext cx="300485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zh-CN" altLang="en-US" dirty="0">
                <a:cs typeface="+mn-ea"/>
                <a:sym typeface="+mn-lt"/>
              </a:rPr>
              <a:t>适当地给予员工决策权及必要的信息，减少不必要的监督和控制，使工作现场的事能立即由执行人员或单位当场解决，而不必经过层层汇报，提高工作效率。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84196" y="2174920"/>
            <a:ext cx="30048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lnSpc>
                <a:spcPct val="200000"/>
              </a:lnSpc>
            </a:pPr>
            <a:r>
              <a:rPr lang="zh-CN" altLang="en-US" sz="1600" dirty="0">
                <a:cs typeface="+mn-ea"/>
                <a:sym typeface="+mn-lt"/>
              </a:rPr>
              <a:t>将原来许多分散在各个不同部门的相关工作，整合或压缩成为一个完整的工作；或将分散的资源集中，由一个人、一个小组等负责运作。</a:t>
            </a:r>
            <a:endParaRPr lang="zh-CN" altLang="en-US" sz="1600" dirty="0">
              <a:cs typeface="+mn-ea"/>
              <a:sym typeface="+mn-lt"/>
            </a:endParaRPr>
          </a:p>
          <a:p>
            <a:pPr algn="r" defTabSz="914400">
              <a:lnSpc>
                <a:spcPct val="200000"/>
              </a:lnSpc>
            </a:pPr>
            <a:r>
              <a:rPr lang="zh-CN" altLang="en-US" sz="1600" dirty="0">
                <a:cs typeface="+mn-ea"/>
                <a:sym typeface="+mn-lt"/>
              </a:rPr>
              <a:t>可以减少不必要的沟通协商，并能为顾客提供单一的接触点。</a:t>
            </a:r>
            <a:endParaRPr lang="zh-CN" altLang="en-US" sz="1600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345058" y="2432878"/>
            <a:ext cx="3857891" cy="2096723"/>
            <a:chOff x="3846471" y="2756868"/>
            <a:chExt cx="3857891" cy="2096723"/>
          </a:xfrm>
        </p:grpSpPr>
        <p:sp>
          <p:nvSpPr>
            <p:cNvPr id="12" name="椭圆 11"/>
            <p:cNvSpPr/>
            <p:nvPr/>
          </p:nvSpPr>
          <p:spPr>
            <a:xfrm>
              <a:off x="5373894" y="2756868"/>
              <a:ext cx="2175949" cy="2096723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528413" y="3435900"/>
              <a:ext cx="2175949" cy="581057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2400" b="1" dirty="0">
                  <a:solidFill>
                    <a:prstClr val="white"/>
                  </a:solidFill>
                  <a:cs typeface="+mn-ea"/>
                  <a:sym typeface="+mn-lt"/>
                </a:rPr>
                <a:t>垂直工作整合</a:t>
              </a:r>
              <a:endParaRPr lang="zh-CN" altLang="en-US" sz="24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868305" y="3075193"/>
              <a:ext cx="1660108" cy="1660108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846471" y="3577769"/>
              <a:ext cx="1915231" cy="499624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水平工作整合</a:t>
              </a:r>
              <a:endParaRPr lang="zh-CN" altLang="en-US" sz="20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流程改善和再造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116293" y="1576987"/>
            <a:ext cx="3289857" cy="1076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CN" altLang="en-US" sz="36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</a:t>
            </a:r>
            <a:r>
              <a:rPr lang="en-US" altLang="zh-CN" sz="36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ROBLEM SOLVING</a:t>
            </a:r>
            <a:endParaRPr lang="zh-CN" altLang="en-US" sz="3600" b="1" spc="3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34505" y="3159361"/>
            <a:ext cx="3932829" cy="845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Never forget what you are, for surely the world will not. Make it your strength. Then it can never be your weakness.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42034" y="4553301"/>
            <a:ext cx="884861" cy="5380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25%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42034" y="5309955"/>
            <a:ext cx="884861" cy="5380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37%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12088" y="4542629"/>
            <a:ext cx="2981618" cy="5380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Never forget what you are, for surely the world will not. 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08708" y="5239410"/>
            <a:ext cx="2905664" cy="608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Make it your strength. Then it can never be your weakness. 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5654933" y="1983379"/>
            <a:ext cx="5395034" cy="3976915"/>
            <a:chOff x="227485" y="1944914"/>
            <a:chExt cx="6257128" cy="3976915"/>
          </a:xfrm>
        </p:grpSpPr>
        <p:sp>
          <p:nvSpPr>
            <p:cNvPr id="43" name="矩形 42"/>
            <p:cNvSpPr/>
            <p:nvPr/>
          </p:nvSpPr>
          <p:spPr>
            <a:xfrm>
              <a:off x="1727199" y="5435758"/>
              <a:ext cx="4111625" cy="187325"/>
            </a:xfrm>
            <a:prstGeom prst="rect">
              <a:avLst/>
            </a:prstGeom>
            <a:solidFill>
              <a:srgbClr val="557B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727200" y="5248433"/>
              <a:ext cx="2301876" cy="187325"/>
            </a:xfrm>
            <a:prstGeom prst="rect">
              <a:avLst/>
            </a:prstGeom>
            <a:solidFill>
              <a:srgbClr val="1837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727199" y="5061108"/>
              <a:ext cx="1930396" cy="187325"/>
            </a:xfrm>
            <a:prstGeom prst="rect">
              <a:avLst/>
            </a:prstGeom>
            <a:solidFill>
              <a:srgbClr val="D8D8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727200" y="4465568"/>
              <a:ext cx="2410460" cy="187325"/>
            </a:xfrm>
            <a:prstGeom prst="rect">
              <a:avLst/>
            </a:prstGeom>
            <a:solidFill>
              <a:srgbClr val="557B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727199" y="4278243"/>
              <a:ext cx="4208775" cy="187325"/>
            </a:xfrm>
            <a:prstGeom prst="rect">
              <a:avLst/>
            </a:prstGeom>
            <a:solidFill>
              <a:srgbClr val="1837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727199" y="4090918"/>
              <a:ext cx="1930396" cy="187325"/>
            </a:xfrm>
            <a:prstGeom prst="rect">
              <a:avLst/>
            </a:prstGeom>
            <a:solidFill>
              <a:srgbClr val="D8D8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1727200" y="3474309"/>
              <a:ext cx="3332480" cy="187325"/>
            </a:xfrm>
            <a:prstGeom prst="rect">
              <a:avLst/>
            </a:prstGeom>
            <a:solidFill>
              <a:srgbClr val="557B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1727200" y="3286984"/>
              <a:ext cx="1727194" cy="187325"/>
            </a:xfrm>
            <a:prstGeom prst="rect">
              <a:avLst/>
            </a:prstGeom>
            <a:solidFill>
              <a:srgbClr val="1837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1727198" y="3099659"/>
              <a:ext cx="2844801" cy="187325"/>
            </a:xfrm>
            <a:prstGeom prst="rect">
              <a:avLst/>
            </a:prstGeom>
            <a:solidFill>
              <a:srgbClr val="D8D8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1727199" y="2520902"/>
              <a:ext cx="4277360" cy="187325"/>
            </a:xfrm>
            <a:prstGeom prst="rect">
              <a:avLst/>
            </a:prstGeom>
            <a:solidFill>
              <a:srgbClr val="557B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727199" y="2333577"/>
              <a:ext cx="2661915" cy="187325"/>
            </a:xfrm>
            <a:prstGeom prst="rect">
              <a:avLst/>
            </a:prstGeom>
            <a:solidFill>
              <a:srgbClr val="1837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1727198" y="2146252"/>
              <a:ext cx="4757415" cy="187325"/>
            </a:xfrm>
            <a:prstGeom prst="rect">
              <a:avLst/>
            </a:prstGeom>
            <a:solidFill>
              <a:srgbClr val="D8D8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432366" y="2265190"/>
              <a:ext cx="1216508" cy="3240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PART ONE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422129" y="3243873"/>
              <a:ext cx="1216508" cy="3240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PART TWO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237723" y="4202647"/>
              <a:ext cx="1404902" cy="3015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PART THREE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227485" y="5181330"/>
              <a:ext cx="1404902" cy="3015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PART FOUR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1727200" y="1944914"/>
              <a:ext cx="0" cy="397691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流程改善和再造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Rectangle 1"/>
          <p:cNvSpPr/>
          <p:nvPr/>
        </p:nvSpPr>
        <p:spPr>
          <a:xfrm>
            <a:off x="831502" y="2371954"/>
            <a:ext cx="2116965" cy="1672663"/>
          </a:xfrm>
          <a:prstGeom prst="rect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600" kern="1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Rectangle 33"/>
          <p:cNvSpPr/>
          <p:nvPr/>
        </p:nvSpPr>
        <p:spPr>
          <a:xfrm>
            <a:off x="3616400" y="2371954"/>
            <a:ext cx="2116965" cy="1672663"/>
          </a:xfrm>
          <a:prstGeom prst="rect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600" kern="1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Rectangle 34"/>
          <p:cNvSpPr/>
          <p:nvPr/>
        </p:nvSpPr>
        <p:spPr>
          <a:xfrm>
            <a:off x="6473867" y="2371954"/>
            <a:ext cx="2116965" cy="1672663"/>
          </a:xfrm>
          <a:prstGeom prst="rect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600" kern="1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Rectangle 35"/>
          <p:cNvSpPr/>
          <p:nvPr/>
        </p:nvSpPr>
        <p:spPr>
          <a:xfrm>
            <a:off x="9258764" y="2371954"/>
            <a:ext cx="2116965" cy="1672663"/>
          </a:xfrm>
          <a:prstGeom prst="rect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rtl="0"/>
            <a:endParaRPr lang="en-US" sz="1600" kern="1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1116768" y="3333660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828800" rtl="0"/>
            <a:r>
              <a:rPr lang="id-ID" sz="3600" b="1" kern="1200" dirty="0">
                <a:solidFill>
                  <a:schemeClr val="bg1"/>
                </a:solidFill>
                <a:cs typeface="+mn-ea"/>
                <a:sym typeface="+mn-lt"/>
              </a:rPr>
              <a:t>89,750</a:t>
            </a:r>
            <a:endParaRPr lang="id-ID" sz="3600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TextBox 46"/>
          <p:cNvSpPr txBox="1"/>
          <p:nvPr/>
        </p:nvSpPr>
        <p:spPr>
          <a:xfrm>
            <a:off x="3816476" y="3333660"/>
            <a:ext cx="2028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828800" rtl="0"/>
            <a:r>
              <a:rPr lang="id-ID" sz="3600" b="1" kern="1200" dirty="0">
                <a:solidFill>
                  <a:schemeClr val="bg1"/>
                </a:solidFill>
                <a:cs typeface="+mn-ea"/>
                <a:sym typeface="+mn-lt"/>
              </a:rPr>
              <a:t>120,890</a:t>
            </a:r>
            <a:endParaRPr lang="id-ID" sz="3600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TextBox 50"/>
          <p:cNvSpPr txBox="1"/>
          <p:nvPr/>
        </p:nvSpPr>
        <p:spPr>
          <a:xfrm>
            <a:off x="6849707" y="3333660"/>
            <a:ext cx="1457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828800" rtl="0"/>
            <a:r>
              <a:rPr lang="id-ID" sz="3600" b="1" kern="1200" dirty="0">
                <a:solidFill>
                  <a:schemeClr val="bg1"/>
                </a:solidFill>
                <a:cs typeface="+mn-ea"/>
                <a:sym typeface="+mn-lt"/>
              </a:rPr>
              <a:t>2,508</a:t>
            </a:r>
            <a:endParaRPr lang="id-ID" sz="3600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9544031" y="3333660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828800" rtl="0"/>
            <a:r>
              <a:rPr lang="id-ID" sz="3600" b="1" kern="1200" dirty="0">
                <a:solidFill>
                  <a:schemeClr val="bg1"/>
                </a:solidFill>
                <a:cs typeface="+mn-ea"/>
                <a:sym typeface="+mn-lt"/>
              </a:rPr>
              <a:t>75,600</a:t>
            </a:r>
            <a:endParaRPr lang="id-ID" sz="3600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7" name="Group 2"/>
          <p:cNvGrpSpPr/>
          <p:nvPr/>
        </p:nvGrpSpPr>
        <p:grpSpPr>
          <a:xfrm>
            <a:off x="831504" y="4344769"/>
            <a:ext cx="2098384" cy="1132930"/>
            <a:chOff x="901701" y="4196051"/>
            <a:chExt cx="2039342" cy="1101053"/>
          </a:xfrm>
        </p:grpSpPr>
        <p:sp>
          <p:nvSpPr>
            <p:cNvPr id="18" name="TextBox 57"/>
            <p:cNvSpPr txBox="1"/>
            <p:nvPr/>
          </p:nvSpPr>
          <p:spPr>
            <a:xfrm>
              <a:off x="901701" y="4196051"/>
              <a:ext cx="1176526" cy="388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1828800" rtl="0"/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输入标题</a:t>
              </a:r>
              <a:endParaRPr lang="en-US" sz="2000" kern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58"/>
            <p:cNvSpPr/>
            <p:nvPr/>
          </p:nvSpPr>
          <p:spPr>
            <a:xfrm>
              <a:off x="901701" y="4549313"/>
              <a:ext cx="2039342" cy="747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defTabSz="1828800" rtl="0">
                <a:buClr>
                  <a:srgbClr val="E24848"/>
                </a:buClr>
              </a:pPr>
              <a:r>
                <a:rPr lang="en-US" sz="1100" kern="1200" noProof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Lorem ipsum dolor sit amet, consectetur adipiscing elit nulla imperdiet volutpat dui at fermentum. </a:t>
              </a:r>
              <a:endParaRPr lang="en-US" sz="1100" kern="12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4"/>
          <p:cNvGrpSpPr/>
          <p:nvPr/>
        </p:nvGrpSpPr>
        <p:grpSpPr>
          <a:xfrm>
            <a:off x="3616400" y="4344769"/>
            <a:ext cx="2098384" cy="1132930"/>
            <a:chOff x="3678767" y="4196051"/>
            <a:chExt cx="2039342" cy="1101053"/>
          </a:xfrm>
        </p:grpSpPr>
        <p:sp>
          <p:nvSpPr>
            <p:cNvPr id="21" name="TextBox 59"/>
            <p:cNvSpPr txBox="1"/>
            <p:nvPr/>
          </p:nvSpPr>
          <p:spPr>
            <a:xfrm>
              <a:off x="3678767" y="4196051"/>
              <a:ext cx="1176526" cy="388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28800"/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60"/>
            <p:cNvSpPr/>
            <p:nvPr/>
          </p:nvSpPr>
          <p:spPr>
            <a:xfrm>
              <a:off x="3678767" y="4549313"/>
              <a:ext cx="2039342" cy="747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defTabSz="1828800" rtl="0">
                <a:buClr>
                  <a:srgbClr val="E24848"/>
                </a:buClr>
              </a:pPr>
              <a:r>
                <a:rPr lang="en-US" sz="1100" kern="1200" noProof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Lorem ipsum dolor sit amet, consectetur adipiscing elit nulla imperdiet volutpat dui at fermentum. </a:t>
              </a:r>
              <a:endParaRPr lang="en-US" sz="1100" kern="12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Group 6"/>
          <p:cNvGrpSpPr/>
          <p:nvPr/>
        </p:nvGrpSpPr>
        <p:grpSpPr>
          <a:xfrm>
            <a:off x="6473865" y="4344769"/>
            <a:ext cx="2098384" cy="1132930"/>
            <a:chOff x="6455832" y="4196051"/>
            <a:chExt cx="2039342" cy="1101053"/>
          </a:xfrm>
        </p:grpSpPr>
        <p:sp>
          <p:nvSpPr>
            <p:cNvPr id="24" name="TextBox 61"/>
            <p:cNvSpPr txBox="1"/>
            <p:nvPr/>
          </p:nvSpPr>
          <p:spPr>
            <a:xfrm>
              <a:off x="6455832" y="4196051"/>
              <a:ext cx="1176526" cy="388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28800"/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62"/>
            <p:cNvSpPr/>
            <p:nvPr/>
          </p:nvSpPr>
          <p:spPr>
            <a:xfrm>
              <a:off x="6455832" y="4549313"/>
              <a:ext cx="2039342" cy="747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defTabSz="1828800" rtl="0">
                <a:buClr>
                  <a:srgbClr val="E24848"/>
                </a:buClr>
              </a:pPr>
              <a:r>
                <a:rPr lang="en-US" sz="1100" kern="1200" noProof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Lorem ipsum dolor sit amet, consectetur adipiscing elit nulla imperdiet volutpat dui at fermentum. </a:t>
              </a:r>
              <a:endParaRPr lang="en-US" sz="1100" kern="12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7"/>
          <p:cNvGrpSpPr/>
          <p:nvPr/>
        </p:nvGrpSpPr>
        <p:grpSpPr>
          <a:xfrm>
            <a:off x="9258760" y="4344769"/>
            <a:ext cx="2098384" cy="1132930"/>
            <a:chOff x="9232896" y="4196051"/>
            <a:chExt cx="2039342" cy="1101053"/>
          </a:xfrm>
        </p:grpSpPr>
        <p:sp>
          <p:nvSpPr>
            <p:cNvPr id="27" name="TextBox 63"/>
            <p:cNvSpPr txBox="1"/>
            <p:nvPr/>
          </p:nvSpPr>
          <p:spPr>
            <a:xfrm>
              <a:off x="9232896" y="4196051"/>
              <a:ext cx="1176526" cy="388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28800"/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64"/>
            <p:cNvSpPr/>
            <p:nvPr/>
          </p:nvSpPr>
          <p:spPr>
            <a:xfrm>
              <a:off x="9232896" y="4549313"/>
              <a:ext cx="2039342" cy="747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defTabSz="1828800" rtl="0">
                <a:buClr>
                  <a:srgbClr val="E24848"/>
                </a:buClr>
              </a:pPr>
              <a:r>
                <a:rPr lang="en-US" sz="1100" kern="1200" noProof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Lorem ipsum dolor sit amet, consectetur adipiscing elit nulla imperdiet volutpat dui at fermentum. </a:t>
              </a:r>
              <a:endParaRPr lang="en-US" sz="1100" kern="12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36"/>
          <p:cNvGrpSpPr/>
          <p:nvPr/>
        </p:nvGrpSpPr>
        <p:grpSpPr>
          <a:xfrm>
            <a:off x="1671590" y="2633632"/>
            <a:ext cx="355768" cy="517480"/>
            <a:chOff x="3720306" y="3668315"/>
            <a:chExt cx="314325" cy="457200"/>
          </a:xfrm>
          <a:solidFill>
            <a:schemeClr val="bg1"/>
          </a:solidFill>
        </p:grpSpPr>
        <p:sp>
          <p:nvSpPr>
            <p:cNvPr id="30" name="Freeform 114"/>
            <p:cNvSpPr>
              <a:spLocks noEditPoints="1"/>
            </p:cNvSpPr>
            <p:nvPr/>
          </p:nvSpPr>
          <p:spPr bwMode="auto">
            <a:xfrm>
              <a:off x="3720306" y="3668315"/>
              <a:ext cx="314325" cy="457200"/>
            </a:xfrm>
            <a:custGeom>
              <a:avLst/>
              <a:gdLst>
                <a:gd name="T0" fmla="*/ 184 w 793"/>
                <a:gd name="T1" fmla="*/ 669 h 1152"/>
                <a:gd name="T2" fmla="*/ 103 w 793"/>
                <a:gd name="T3" fmla="*/ 514 h 1152"/>
                <a:gd name="T4" fmla="*/ 78 w 793"/>
                <a:gd name="T5" fmla="*/ 439 h 1152"/>
                <a:gd name="T6" fmla="*/ 75 w 793"/>
                <a:gd name="T7" fmla="*/ 363 h 1152"/>
                <a:gd name="T8" fmla="*/ 92 w 793"/>
                <a:gd name="T9" fmla="*/ 284 h 1152"/>
                <a:gd name="T10" fmla="*/ 128 w 793"/>
                <a:gd name="T11" fmla="*/ 215 h 1152"/>
                <a:gd name="T12" fmla="*/ 180 w 793"/>
                <a:gd name="T13" fmla="*/ 156 h 1152"/>
                <a:gd name="T14" fmla="*/ 242 w 793"/>
                <a:gd name="T15" fmla="*/ 112 h 1152"/>
                <a:gd name="T16" fmla="*/ 316 w 793"/>
                <a:gd name="T17" fmla="*/ 82 h 1152"/>
                <a:gd name="T18" fmla="*/ 397 w 793"/>
                <a:gd name="T19" fmla="*/ 72 h 1152"/>
                <a:gd name="T20" fmla="*/ 478 w 793"/>
                <a:gd name="T21" fmla="*/ 82 h 1152"/>
                <a:gd name="T22" fmla="*/ 551 w 793"/>
                <a:gd name="T23" fmla="*/ 112 h 1152"/>
                <a:gd name="T24" fmla="*/ 615 w 793"/>
                <a:gd name="T25" fmla="*/ 156 h 1152"/>
                <a:gd name="T26" fmla="*/ 666 w 793"/>
                <a:gd name="T27" fmla="*/ 215 h 1152"/>
                <a:gd name="T28" fmla="*/ 701 w 793"/>
                <a:gd name="T29" fmla="*/ 284 h 1152"/>
                <a:gd name="T30" fmla="*/ 720 w 793"/>
                <a:gd name="T31" fmla="*/ 363 h 1152"/>
                <a:gd name="T32" fmla="*/ 717 w 793"/>
                <a:gd name="T33" fmla="*/ 438 h 1152"/>
                <a:gd name="T34" fmla="*/ 691 w 793"/>
                <a:gd name="T35" fmla="*/ 513 h 1152"/>
                <a:gd name="T36" fmla="*/ 610 w 793"/>
                <a:gd name="T37" fmla="*/ 669 h 1152"/>
                <a:gd name="T38" fmla="*/ 397 w 793"/>
                <a:gd name="T39" fmla="*/ 1080 h 1152"/>
                <a:gd name="T40" fmla="*/ 346 w 793"/>
                <a:gd name="T41" fmla="*/ 1067 h 1152"/>
                <a:gd name="T42" fmla="*/ 469 w 793"/>
                <a:gd name="T43" fmla="*/ 1036 h 1152"/>
                <a:gd name="T44" fmla="*/ 445 w 793"/>
                <a:gd name="T45" fmla="*/ 1071 h 1152"/>
                <a:gd name="T46" fmla="*/ 412 w 793"/>
                <a:gd name="T47" fmla="*/ 1079 h 1152"/>
                <a:gd name="T48" fmla="*/ 263 w 793"/>
                <a:gd name="T49" fmla="*/ 846 h 1152"/>
                <a:gd name="T50" fmla="*/ 528 w 793"/>
                <a:gd name="T51" fmla="*/ 857 h 1152"/>
                <a:gd name="T52" fmla="*/ 307 w 793"/>
                <a:gd name="T53" fmla="*/ 986 h 1152"/>
                <a:gd name="T54" fmla="*/ 290 w 793"/>
                <a:gd name="T55" fmla="*/ 931 h 1152"/>
                <a:gd name="T56" fmla="*/ 496 w 793"/>
                <a:gd name="T57" fmla="*/ 958 h 1152"/>
                <a:gd name="T58" fmla="*/ 376 w 793"/>
                <a:gd name="T59" fmla="*/ 0 h 1152"/>
                <a:gd name="T60" fmla="*/ 279 w 793"/>
                <a:gd name="T61" fmla="*/ 18 h 1152"/>
                <a:gd name="T62" fmla="*/ 192 w 793"/>
                <a:gd name="T63" fmla="*/ 58 h 1152"/>
                <a:gd name="T64" fmla="*/ 117 w 793"/>
                <a:gd name="T65" fmla="*/ 116 h 1152"/>
                <a:gd name="T66" fmla="*/ 59 w 793"/>
                <a:gd name="T67" fmla="*/ 190 h 1152"/>
                <a:gd name="T68" fmla="*/ 19 w 793"/>
                <a:gd name="T69" fmla="*/ 278 h 1152"/>
                <a:gd name="T70" fmla="*/ 2 w 793"/>
                <a:gd name="T71" fmla="*/ 375 h 1152"/>
                <a:gd name="T72" fmla="*/ 7 w 793"/>
                <a:gd name="T73" fmla="*/ 451 h 1152"/>
                <a:gd name="T74" fmla="*/ 59 w 793"/>
                <a:gd name="T75" fmla="*/ 589 h 1152"/>
                <a:gd name="T76" fmla="*/ 160 w 793"/>
                <a:gd name="T77" fmla="*/ 778 h 1152"/>
                <a:gd name="T78" fmla="*/ 234 w 793"/>
                <a:gd name="T79" fmla="*/ 994 h 1152"/>
                <a:gd name="T80" fmla="*/ 270 w 793"/>
                <a:gd name="T81" fmla="*/ 1086 h 1152"/>
                <a:gd name="T82" fmla="*/ 302 w 793"/>
                <a:gd name="T83" fmla="*/ 1125 h 1152"/>
                <a:gd name="T84" fmla="*/ 347 w 793"/>
                <a:gd name="T85" fmla="*/ 1146 h 1152"/>
                <a:gd name="T86" fmla="*/ 411 w 793"/>
                <a:gd name="T87" fmla="*/ 1152 h 1152"/>
                <a:gd name="T88" fmla="*/ 467 w 793"/>
                <a:gd name="T89" fmla="*/ 1140 h 1152"/>
                <a:gd name="T90" fmla="*/ 507 w 793"/>
                <a:gd name="T91" fmla="*/ 1111 h 1152"/>
                <a:gd name="T92" fmla="*/ 535 w 793"/>
                <a:gd name="T93" fmla="*/ 1066 h 1152"/>
                <a:gd name="T94" fmla="*/ 578 w 793"/>
                <a:gd name="T95" fmla="*/ 935 h 1152"/>
                <a:gd name="T96" fmla="*/ 633 w 793"/>
                <a:gd name="T97" fmla="*/ 779 h 1152"/>
                <a:gd name="T98" fmla="*/ 735 w 793"/>
                <a:gd name="T99" fmla="*/ 589 h 1152"/>
                <a:gd name="T100" fmla="*/ 787 w 793"/>
                <a:gd name="T101" fmla="*/ 451 h 1152"/>
                <a:gd name="T102" fmla="*/ 792 w 793"/>
                <a:gd name="T103" fmla="*/ 375 h 1152"/>
                <a:gd name="T104" fmla="*/ 775 w 793"/>
                <a:gd name="T105" fmla="*/ 278 h 1152"/>
                <a:gd name="T106" fmla="*/ 736 w 793"/>
                <a:gd name="T107" fmla="*/ 190 h 1152"/>
                <a:gd name="T108" fmla="*/ 677 w 793"/>
                <a:gd name="T109" fmla="*/ 116 h 1152"/>
                <a:gd name="T110" fmla="*/ 602 w 793"/>
                <a:gd name="T111" fmla="*/ 58 h 1152"/>
                <a:gd name="T112" fmla="*/ 515 w 793"/>
                <a:gd name="T113" fmla="*/ 18 h 1152"/>
                <a:gd name="T114" fmla="*/ 417 w 793"/>
                <a:gd name="T115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93" h="1152">
                  <a:moveTo>
                    <a:pt x="565" y="756"/>
                  </a:moveTo>
                  <a:lnTo>
                    <a:pt x="229" y="756"/>
                  </a:lnTo>
                  <a:lnTo>
                    <a:pt x="215" y="727"/>
                  </a:lnTo>
                  <a:lnTo>
                    <a:pt x="200" y="698"/>
                  </a:lnTo>
                  <a:lnTo>
                    <a:pt x="184" y="669"/>
                  </a:lnTo>
                  <a:lnTo>
                    <a:pt x="169" y="640"/>
                  </a:lnTo>
                  <a:lnTo>
                    <a:pt x="151" y="608"/>
                  </a:lnTo>
                  <a:lnTo>
                    <a:pt x="133" y="577"/>
                  </a:lnTo>
                  <a:lnTo>
                    <a:pt x="117" y="545"/>
                  </a:lnTo>
                  <a:lnTo>
                    <a:pt x="103" y="514"/>
                  </a:lnTo>
                  <a:lnTo>
                    <a:pt x="97" y="498"/>
                  </a:lnTo>
                  <a:lnTo>
                    <a:pt x="91" y="483"/>
                  </a:lnTo>
                  <a:lnTo>
                    <a:pt x="86" y="468"/>
                  </a:lnTo>
                  <a:lnTo>
                    <a:pt x="81" y="453"/>
                  </a:lnTo>
                  <a:lnTo>
                    <a:pt x="78" y="439"/>
                  </a:lnTo>
                  <a:lnTo>
                    <a:pt x="75" y="424"/>
                  </a:lnTo>
                  <a:lnTo>
                    <a:pt x="74" y="410"/>
                  </a:lnTo>
                  <a:lnTo>
                    <a:pt x="73" y="396"/>
                  </a:lnTo>
                  <a:lnTo>
                    <a:pt x="74" y="379"/>
                  </a:lnTo>
                  <a:lnTo>
                    <a:pt x="75" y="363"/>
                  </a:lnTo>
                  <a:lnTo>
                    <a:pt x="77" y="347"/>
                  </a:lnTo>
                  <a:lnTo>
                    <a:pt x="79" y="331"/>
                  </a:lnTo>
                  <a:lnTo>
                    <a:pt x="84" y="315"/>
                  </a:lnTo>
                  <a:lnTo>
                    <a:pt x="88" y="300"/>
                  </a:lnTo>
                  <a:lnTo>
                    <a:pt x="92" y="284"/>
                  </a:lnTo>
                  <a:lnTo>
                    <a:pt x="99" y="270"/>
                  </a:lnTo>
                  <a:lnTo>
                    <a:pt x="105" y="255"/>
                  </a:lnTo>
                  <a:lnTo>
                    <a:pt x="112" y="241"/>
                  </a:lnTo>
                  <a:lnTo>
                    <a:pt x="120" y="228"/>
                  </a:lnTo>
                  <a:lnTo>
                    <a:pt x="128" y="215"/>
                  </a:lnTo>
                  <a:lnTo>
                    <a:pt x="138" y="202"/>
                  </a:lnTo>
                  <a:lnTo>
                    <a:pt x="147" y="190"/>
                  </a:lnTo>
                  <a:lnTo>
                    <a:pt x="157" y="179"/>
                  </a:lnTo>
                  <a:lnTo>
                    <a:pt x="168" y="167"/>
                  </a:lnTo>
                  <a:lnTo>
                    <a:pt x="180" y="156"/>
                  </a:lnTo>
                  <a:lnTo>
                    <a:pt x="191" y="146"/>
                  </a:lnTo>
                  <a:lnTo>
                    <a:pt x="204" y="136"/>
                  </a:lnTo>
                  <a:lnTo>
                    <a:pt x="216" y="128"/>
                  </a:lnTo>
                  <a:lnTo>
                    <a:pt x="229" y="119"/>
                  </a:lnTo>
                  <a:lnTo>
                    <a:pt x="242" y="112"/>
                  </a:lnTo>
                  <a:lnTo>
                    <a:pt x="256" y="104"/>
                  </a:lnTo>
                  <a:lnTo>
                    <a:pt x="270" y="98"/>
                  </a:lnTo>
                  <a:lnTo>
                    <a:pt x="286" y="91"/>
                  </a:lnTo>
                  <a:lnTo>
                    <a:pt x="301" y="87"/>
                  </a:lnTo>
                  <a:lnTo>
                    <a:pt x="316" y="82"/>
                  </a:lnTo>
                  <a:lnTo>
                    <a:pt x="332" y="78"/>
                  </a:lnTo>
                  <a:lnTo>
                    <a:pt x="348" y="76"/>
                  </a:lnTo>
                  <a:lnTo>
                    <a:pt x="364" y="74"/>
                  </a:lnTo>
                  <a:lnTo>
                    <a:pt x="381" y="73"/>
                  </a:lnTo>
                  <a:lnTo>
                    <a:pt x="397" y="72"/>
                  </a:lnTo>
                  <a:lnTo>
                    <a:pt x="414" y="73"/>
                  </a:lnTo>
                  <a:lnTo>
                    <a:pt x="430" y="74"/>
                  </a:lnTo>
                  <a:lnTo>
                    <a:pt x="447" y="76"/>
                  </a:lnTo>
                  <a:lnTo>
                    <a:pt x="463" y="78"/>
                  </a:lnTo>
                  <a:lnTo>
                    <a:pt x="478" y="82"/>
                  </a:lnTo>
                  <a:lnTo>
                    <a:pt x="493" y="87"/>
                  </a:lnTo>
                  <a:lnTo>
                    <a:pt x="508" y="91"/>
                  </a:lnTo>
                  <a:lnTo>
                    <a:pt x="523" y="98"/>
                  </a:lnTo>
                  <a:lnTo>
                    <a:pt x="537" y="104"/>
                  </a:lnTo>
                  <a:lnTo>
                    <a:pt x="551" y="112"/>
                  </a:lnTo>
                  <a:lnTo>
                    <a:pt x="565" y="119"/>
                  </a:lnTo>
                  <a:lnTo>
                    <a:pt x="578" y="128"/>
                  </a:lnTo>
                  <a:lnTo>
                    <a:pt x="591" y="136"/>
                  </a:lnTo>
                  <a:lnTo>
                    <a:pt x="603" y="146"/>
                  </a:lnTo>
                  <a:lnTo>
                    <a:pt x="615" y="156"/>
                  </a:lnTo>
                  <a:lnTo>
                    <a:pt x="626" y="167"/>
                  </a:lnTo>
                  <a:lnTo>
                    <a:pt x="637" y="179"/>
                  </a:lnTo>
                  <a:lnTo>
                    <a:pt x="647" y="190"/>
                  </a:lnTo>
                  <a:lnTo>
                    <a:pt x="656" y="202"/>
                  </a:lnTo>
                  <a:lnTo>
                    <a:pt x="666" y="215"/>
                  </a:lnTo>
                  <a:lnTo>
                    <a:pt x="674" y="228"/>
                  </a:lnTo>
                  <a:lnTo>
                    <a:pt x="682" y="241"/>
                  </a:lnTo>
                  <a:lnTo>
                    <a:pt x="688" y="255"/>
                  </a:lnTo>
                  <a:lnTo>
                    <a:pt x="696" y="270"/>
                  </a:lnTo>
                  <a:lnTo>
                    <a:pt x="701" y="284"/>
                  </a:lnTo>
                  <a:lnTo>
                    <a:pt x="707" y="300"/>
                  </a:lnTo>
                  <a:lnTo>
                    <a:pt x="711" y="315"/>
                  </a:lnTo>
                  <a:lnTo>
                    <a:pt x="714" y="331"/>
                  </a:lnTo>
                  <a:lnTo>
                    <a:pt x="718" y="347"/>
                  </a:lnTo>
                  <a:lnTo>
                    <a:pt x="720" y="363"/>
                  </a:lnTo>
                  <a:lnTo>
                    <a:pt x="721" y="379"/>
                  </a:lnTo>
                  <a:lnTo>
                    <a:pt x="721" y="396"/>
                  </a:lnTo>
                  <a:lnTo>
                    <a:pt x="721" y="410"/>
                  </a:lnTo>
                  <a:lnTo>
                    <a:pt x="719" y="424"/>
                  </a:lnTo>
                  <a:lnTo>
                    <a:pt x="717" y="438"/>
                  </a:lnTo>
                  <a:lnTo>
                    <a:pt x="712" y="453"/>
                  </a:lnTo>
                  <a:lnTo>
                    <a:pt x="708" y="468"/>
                  </a:lnTo>
                  <a:lnTo>
                    <a:pt x="704" y="483"/>
                  </a:lnTo>
                  <a:lnTo>
                    <a:pt x="697" y="498"/>
                  </a:lnTo>
                  <a:lnTo>
                    <a:pt x="691" y="513"/>
                  </a:lnTo>
                  <a:lnTo>
                    <a:pt x="677" y="545"/>
                  </a:lnTo>
                  <a:lnTo>
                    <a:pt x="660" y="577"/>
                  </a:lnTo>
                  <a:lnTo>
                    <a:pt x="643" y="608"/>
                  </a:lnTo>
                  <a:lnTo>
                    <a:pt x="626" y="641"/>
                  </a:lnTo>
                  <a:lnTo>
                    <a:pt x="610" y="669"/>
                  </a:lnTo>
                  <a:lnTo>
                    <a:pt x="594" y="698"/>
                  </a:lnTo>
                  <a:lnTo>
                    <a:pt x="579" y="727"/>
                  </a:lnTo>
                  <a:lnTo>
                    <a:pt x="565" y="756"/>
                  </a:lnTo>
                  <a:lnTo>
                    <a:pt x="565" y="756"/>
                  </a:lnTo>
                  <a:close/>
                  <a:moveTo>
                    <a:pt x="397" y="1080"/>
                  </a:moveTo>
                  <a:lnTo>
                    <a:pt x="384" y="1079"/>
                  </a:lnTo>
                  <a:lnTo>
                    <a:pt x="373" y="1078"/>
                  </a:lnTo>
                  <a:lnTo>
                    <a:pt x="363" y="1076"/>
                  </a:lnTo>
                  <a:lnTo>
                    <a:pt x="355" y="1073"/>
                  </a:lnTo>
                  <a:lnTo>
                    <a:pt x="346" y="1067"/>
                  </a:lnTo>
                  <a:lnTo>
                    <a:pt x="339" y="1059"/>
                  </a:lnTo>
                  <a:lnTo>
                    <a:pt x="332" y="1049"/>
                  </a:lnTo>
                  <a:lnTo>
                    <a:pt x="326" y="1035"/>
                  </a:lnTo>
                  <a:lnTo>
                    <a:pt x="478" y="1016"/>
                  </a:lnTo>
                  <a:lnTo>
                    <a:pt x="469" y="1036"/>
                  </a:lnTo>
                  <a:lnTo>
                    <a:pt x="462" y="1051"/>
                  </a:lnTo>
                  <a:lnTo>
                    <a:pt x="457" y="1057"/>
                  </a:lnTo>
                  <a:lnTo>
                    <a:pt x="454" y="1062"/>
                  </a:lnTo>
                  <a:lnTo>
                    <a:pt x="450" y="1066"/>
                  </a:lnTo>
                  <a:lnTo>
                    <a:pt x="445" y="1071"/>
                  </a:lnTo>
                  <a:lnTo>
                    <a:pt x="440" y="1073"/>
                  </a:lnTo>
                  <a:lnTo>
                    <a:pt x="436" y="1075"/>
                  </a:lnTo>
                  <a:lnTo>
                    <a:pt x="430" y="1077"/>
                  </a:lnTo>
                  <a:lnTo>
                    <a:pt x="425" y="1078"/>
                  </a:lnTo>
                  <a:lnTo>
                    <a:pt x="412" y="1079"/>
                  </a:lnTo>
                  <a:lnTo>
                    <a:pt x="397" y="1080"/>
                  </a:lnTo>
                  <a:close/>
                  <a:moveTo>
                    <a:pt x="279" y="897"/>
                  </a:moveTo>
                  <a:lnTo>
                    <a:pt x="275" y="881"/>
                  </a:lnTo>
                  <a:lnTo>
                    <a:pt x="269" y="863"/>
                  </a:lnTo>
                  <a:lnTo>
                    <a:pt x="263" y="846"/>
                  </a:lnTo>
                  <a:lnTo>
                    <a:pt x="258" y="828"/>
                  </a:lnTo>
                  <a:lnTo>
                    <a:pt x="537" y="828"/>
                  </a:lnTo>
                  <a:lnTo>
                    <a:pt x="534" y="837"/>
                  </a:lnTo>
                  <a:lnTo>
                    <a:pt x="531" y="847"/>
                  </a:lnTo>
                  <a:lnTo>
                    <a:pt x="528" y="857"/>
                  </a:lnTo>
                  <a:lnTo>
                    <a:pt x="524" y="867"/>
                  </a:lnTo>
                  <a:lnTo>
                    <a:pt x="279" y="897"/>
                  </a:lnTo>
                  <a:close/>
                  <a:moveTo>
                    <a:pt x="491" y="978"/>
                  </a:moveTo>
                  <a:lnTo>
                    <a:pt x="312" y="1000"/>
                  </a:lnTo>
                  <a:lnTo>
                    <a:pt x="307" y="986"/>
                  </a:lnTo>
                  <a:lnTo>
                    <a:pt x="302" y="970"/>
                  </a:lnTo>
                  <a:lnTo>
                    <a:pt x="296" y="952"/>
                  </a:lnTo>
                  <a:lnTo>
                    <a:pt x="290" y="932"/>
                  </a:lnTo>
                  <a:lnTo>
                    <a:pt x="290" y="931"/>
                  </a:lnTo>
                  <a:lnTo>
                    <a:pt x="290" y="931"/>
                  </a:lnTo>
                  <a:lnTo>
                    <a:pt x="512" y="903"/>
                  </a:lnTo>
                  <a:lnTo>
                    <a:pt x="508" y="919"/>
                  </a:lnTo>
                  <a:lnTo>
                    <a:pt x="504" y="936"/>
                  </a:lnTo>
                  <a:lnTo>
                    <a:pt x="499" y="946"/>
                  </a:lnTo>
                  <a:lnTo>
                    <a:pt x="496" y="958"/>
                  </a:lnTo>
                  <a:lnTo>
                    <a:pt x="493" y="968"/>
                  </a:lnTo>
                  <a:lnTo>
                    <a:pt x="491" y="978"/>
                  </a:lnTo>
                  <a:lnTo>
                    <a:pt x="491" y="978"/>
                  </a:lnTo>
                  <a:close/>
                  <a:moveTo>
                    <a:pt x="397" y="0"/>
                  </a:moveTo>
                  <a:lnTo>
                    <a:pt x="376" y="0"/>
                  </a:lnTo>
                  <a:lnTo>
                    <a:pt x="357" y="1"/>
                  </a:lnTo>
                  <a:lnTo>
                    <a:pt x="336" y="5"/>
                  </a:lnTo>
                  <a:lnTo>
                    <a:pt x="317" y="8"/>
                  </a:lnTo>
                  <a:lnTo>
                    <a:pt x="299" y="12"/>
                  </a:lnTo>
                  <a:lnTo>
                    <a:pt x="279" y="18"/>
                  </a:lnTo>
                  <a:lnTo>
                    <a:pt x="261" y="24"/>
                  </a:lnTo>
                  <a:lnTo>
                    <a:pt x="242" y="31"/>
                  </a:lnTo>
                  <a:lnTo>
                    <a:pt x="225" y="39"/>
                  </a:lnTo>
                  <a:lnTo>
                    <a:pt x="208" y="48"/>
                  </a:lnTo>
                  <a:lnTo>
                    <a:pt x="192" y="58"/>
                  </a:lnTo>
                  <a:lnTo>
                    <a:pt x="175" y="67"/>
                  </a:lnTo>
                  <a:lnTo>
                    <a:pt x="160" y="78"/>
                  </a:lnTo>
                  <a:lnTo>
                    <a:pt x="145" y="90"/>
                  </a:lnTo>
                  <a:lnTo>
                    <a:pt x="131" y="103"/>
                  </a:lnTo>
                  <a:lnTo>
                    <a:pt x="117" y="116"/>
                  </a:lnTo>
                  <a:lnTo>
                    <a:pt x="104" y="130"/>
                  </a:lnTo>
                  <a:lnTo>
                    <a:pt x="91" y="144"/>
                  </a:lnTo>
                  <a:lnTo>
                    <a:pt x="79" y="159"/>
                  </a:lnTo>
                  <a:lnTo>
                    <a:pt x="69" y="174"/>
                  </a:lnTo>
                  <a:lnTo>
                    <a:pt x="59" y="190"/>
                  </a:lnTo>
                  <a:lnTo>
                    <a:pt x="49" y="207"/>
                  </a:lnTo>
                  <a:lnTo>
                    <a:pt x="40" y="224"/>
                  </a:lnTo>
                  <a:lnTo>
                    <a:pt x="32" y="242"/>
                  </a:lnTo>
                  <a:lnTo>
                    <a:pt x="25" y="260"/>
                  </a:lnTo>
                  <a:lnTo>
                    <a:pt x="19" y="278"/>
                  </a:lnTo>
                  <a:lnTo>
                    <a:pt x="13" y="297"/>
                  </a:lnTo>
                  <a:lnTo>
                    <a:pt x="9" y="316"/>
                  </a:lnTo>
                  <a:lnTo>
                    <a:pt x="6" y="335"/>
                  </a:lnTo>
                  <a:lnTo>
                    <a:pt x="3" y="356"/>
                  </a:lnTo>
                  <a:lnTo>
                    <a:pt x="2" y="375"/>
                  </a:lnTo>
                  <a:lnTo>
                    <a:pt x="0" y="396"/>
                  </a:lnTo>
                  <a:lnTo>
                    <a:pt x="2" y="410"/>
                  </a:lnTo>
                  <a:lnTo>
                    <a:pt x="3" y="424"/>
                  </a:lnTo>
                  <a:lnTo>
                    <a:pt x="5" y="437"/>
                  </a:lnTo>
                  <a:lnTo>
                    <a:pt x="7" y="451"/>
                  </a:lnTo>
                  <a:lnTo>
                    <a:pt x="13" y="479"/>
                  </a:lnTo>
                  <a:lnTo>
                    <a:pt x="22" y="506"/>
                  </a:lnTo>
                  <a:lnTo>
                    <a:pt x="33" y="534"/>
                  </a:lnTo>
                  <a:lnTo>
                    <a:pt x="46" y="561"/>
                  </a:lnTo>
                  <a:lnTo>
                    <a:pt x="59" y="589"/>
                  </a:lnTo>
                  <a:lnTo>
                    <a:pt x="74" y="617"/>
                  </a:lnTo>
                  <a:lnTo>
                    <a:pt x="103" y="671"/>
                  </a:lnTo>
                  <a:lnTo>
                    <a:pt x="133" y="725"/>
                  </a:lnTo>
                  <a:lnTo>
                    <a:pt x="147" y="752"/>
                  </a:lnTo>
                  <a:lnTo>
                    <a:pt x="160" y="778"/>
                  </a:lnTo>
                  <a:lnTo>
                    <a:pt x="172" y="804"/>
                  </a:lnTo>
                  <a:lnTo>
                    <a:pt x="182" y="830"/>
                  </a:lnTo>
                  <a:lnTo>
                    <a:pt x="206" y="901"/>
                  </a:lnTo>
                  <a:lnTo>
                    <a:pt x="225" y="965"/>
                  </a:lnTo>
                  <a:lnTo>
                    <a:pt x="234" y="994"/>
                  </a:lnTo>
                  <a:lnTo>
                    <a:pt x="242" y="1020"/>
                  </a:lnTo>
                  <a:lnTo>
                    <a:pt x="251" y="1045"/>
                  </a:lnTo>
                  <a:lnTo>
                    <a:pt x="260" y="1066"/>
                  </a:lnTo>
                  <a:lnTo>
                    <a:pt x="265" y="1076"/>
                  </a:lnTo>
                  <a:lnTo>
                    <a:pt x="270" y="1086"/>
                  </a:lnTo>
                  <a:lnTo>
                    <a:pt x="276" y="1094"/>
                  </a:lnTo>
                  <a:lnTo>
                    <a:pt x="281" y="1103"/>
                  </a:lnTo>
                  <a:lnTo>
                    <a:pt x="288" y="1111"/>
                  </a:lnTo>
                  <a:lnTo>
                    <a:pt x="295" y="1118"/>
                  </a:lnTo>
                  <a:lnTo>
                    <a:pt x="302" y="1125"/>
                  </a:lnTo>
                  <a:lnTo>
                    <a:pt x="310" y="1130"/>
                  </a:lnTo>
                  <a:lnTo>
                    <a:pt x="318" y="1135"/>
                  </a:lnTo>
                  <a:lnTo>
                    <a:pt x="328" y="1140"/>
                  </a:lnTo>
                  <a:lnTo>
                    <a:pt x="337" y="1143"/>
                  </a:lnTo>
                  <a:lnTo>
                    <a:pt x="347" y="1146"/>
                  </a:lnTo>
                  <a:lnTo>
                    <a:pt x="359" y="1148"/>
                  </a:lnTo>
                  <a:lnTo>
                    <a:pt x="371" y="1151"/>
                  </a:lnTo>
                  <a:lnTo>
                    <a:pt x="383" y="1152"/>
                  </a:lnTo>
                  <a:lnTo>
                    <a:pt x="397" y="1152"/>
                  </a:lnTo>
                  <a:lnTo>
                    <a:pt x="411" y="1152"/>
                  </a:lnTo>
                  <a:lnTo>
                    <a:pt x="424" y="1151"/>
                  </a:lnTo>
                  <a:lnTo>
                    <a:pt x="436" y="1148"/>
                  </a:lnTo>
                  <a:lnTo>
                    <a:pt x="448" y="1146"/>
                  </a:lnTo>
                  <a:lnTo>
                    <a:pt x="457" y="1143"/>
                  </a:lnTo>
                  <a:lnTo>
                    <a:pt x="467" y="1140"/>
                  </a:lnTo>
                  <a:lnTo>
                    <a:pt x="477" y="1135"/>
                  </a:lnTo>
                  <a:lnTo>
                    <a:pt x="485" y="1130"/>
                  </a:lnTo>
                  <a:lnTo>
                    <a:pt x="493" y="1125"/>
                  </a:lnTo>
                  <a:lnTo>
                    <a:pt x="501" y="1118"/>
                  </a:lnTo>
                  <a:lnTo>
                    <a:pt x="507" y="1111"/>
                  </a:lnTo>
                  <a:lnTo>
                    <a:pt x="513" y="1103"/>
                  </a:lnTo>
                  <a:lnTo>
                    <a:pt x="519" y="1095"/>
                  </a:lnTo>
                  <a:lnTo>
                    <a:pt x="524" y="1086"/>
                  </a:lnTo>
                  <a:lnTo>
                    <a:pt x="530" y="1077"/>
                  </a:lnTo>
                  <a:lnTo>
                    <a:pt x="535" y="1066"/>
                  </a:lnTo>
                  <a:lnTo>
                    <a:pt x="544" y="1045"/>
                  </a:lnTo>
                  <a:lnTo>
                    <a:pt x="552" y="1021"/>
                  </a:lnTo>
                  <a:lnTo>
                    <a:pt x="561" y="994"/>
                  </a:lnTo>
                  <a:lnTo>
                    <a:pt x="570" y="966"/>
                  </a:lnTo>
                  <a:lnTo>
                    <a:pt x="578" y="935"/>
                  </a:lnTo>
                  <a:lnTo>
                    <a:pt x="588" y="902"/>
                  </a:lnTo>
                  <a:lnTo>
                    <a:pt x="599" y="868"/>
                  </a:lnTo>
                  <a:lnTo>
                    <a:pt x="612" y="831"/>
                  </a:lnTo>
                  <a:lnTo>
                    <a:pt x="621" y="805"/>
                  </a:lnTo>
                  <a:lnTo>
                    <a:pt x="633" y="779"/>
                  </a:lnTo>
                  <a:lnTo>
                    <a:pt x="646" y="753"/>
                  </a:lnTo>
                  <a:lnTo>
                    <a:pt x="660" y="726"/>
                  </a:lnTo>
                  <a:lnTo>
                    <a:pt x="691" y="672"/>
                  </a:lnTo>
                  <a:lnTo>
                    <a:pt x="721" y="617"/>
                  </a:lnTo>
                  <a:lnTo>
                    <a:pt x="735" y="589"/>
                  </a:lnTo>
                  <a:lnTo>
                    <a:pt x="749" y="561"/>
                  </a:lnTo>
                  <a:lnTo>
                    <a:pt x="761" y="533"/>
                  </a:lnTo>
                  <a:lnTo>
                    <a:pt x="772" y="506"/>
                  </a:lnTo>
                  <a:lnTo>
                    <a:pt x="780" y="478"/>
                  </a:lnTo>
                  <a:lnTo>
                    <a:pt x="787" y="451"/>
                  </a:lnTo>
                  <a:lnTo>
                    <a:pt x="790" y="437"/>
                  </a:lnTo>
                  <a:lnTo>
                    <a:pt x="791" y="423"/>
                  </a:lnTo>
                  <a:lnTo>
                    <a:pt x="792" y="410"/>
                  </a:lnTo>
                  <a:lnTo>
                    <a:pt x="793" y="396"/>
                  </a:lnTo>
                  <a:lnTo>
                    <a:pt x="792" y="375"/>
                  </a:lnTo>
                  <a:lnTo>
                    <a:pt x="791" y="356"/>
                  </a:lnTo>
                  <a:lnTo>
                    <a:pt x="789" y="335"/>
                  </a:lnTo>
                  <a:lnTo>
                    <a:pt x="785" y="316"/>
                  </a:lnTo>
                  <a:lnTo>
                    <a:pt x="780" y="297"/>
                  </a:lnTo>
                  <a:lnTo>
                    <a:pt x="775" y="278"/>
                  </a:lnTo>
                  <a:lnTo>
                    <a:pt x="769" y="260"/>
                  </a:lnTo>
                  <a:lnTo>
                    <a:pt x="762" y="242"/>
                  </a:lnTo>
                  <a:lnTo>
                    <a:pt x="754" y="224"/>
                  </a:lnTo>
                  <a:lnTo>
                    <a:pt x="746" y="207"/>
                  </a:lnTo>
                  <a:lnTo>
                    <a:pt x="736" y="190"/>
                  </a:lnTo>
                  <a:lnTo>
                    <a:pt x="725" y="174"/>
                  </a:lnTo>
                  <a:lnTo>
                    <a:pt x="714" y="159"/>
                  </a:lnTo>
                  <a:lnTo>
                    <a:pt x="703" y="144"/>
                  </a:lnTo>
                  <a:lnTo>
                    <a:pt x="691" y="130"/>
                  </a:lnTo>
                  <a:lnTo>
                    <a:pt x="677" y="116"/>
                  </a:lnTo>
                  <a:lnTo>
                    <a:pt x="664" y="103"/>
                  </a:lnTo>
                  <a:lnTo>
                    <a:pt x="648" y="90"/>
                  </a:lnTo>
                  <a:lnTo>
                    <a:pt x="633" y="78"/>
                  </a:lnTo>
                  <a:lnTo>
                    <a:pt x="618" y="67"/>
                  </a:lnTo>
                  <a:lnTo>
                    <a:pt x="602" y="58"/>
                  </a:lnTo>
                  <a:lnTo>
                    <a:pt x="586" y="48"/>
                  </a:lnTo>
                  <a:lnTo>
                    <a:pt x="569" y="39"/>
                  </a:lnTo>
                  <a:lnTo>
                    <a:pt x="551" y="31"/>
                  </a:lnTo>
                  <a:lnTo>
                    <a:pt x="533" y="24"/>
                  </a:lnTo>
                  <a:lnTo>
                    <a:pt x="515" y="18"/>
                  </a:lnTo>
                  <a:lnTo>
                    <a:pt x="496" y="12"/>
                  </a:lnTo>
                  <a:lnTo>
                    <a:pt x="477" y="8"/>
                  </a:lnTo>
                  <a:lnTo>
                    <a:pt x="457" y="5"/>
                  </a:lnTo>
                  <a:lnTo>
                    <a:pt x="438" y="1"/>
                  </a:lnTo>
                  <a:lnTo>
                    <a:pt x="417" y="0"/>
                  </a:lnTo>
                  <a:lnTo>
                    <a:pt x="3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115"/>
            <p:cNvSpPr/>
            <p:nvPr/>
          </p:nvSpPr>
          <p:spPr bwMode="auto">
            <a:xfrm>
              <a:off x="3791743" y="3739753"/>
              <a:ext cx="93663" cy="93663"/>
            </a:xfrm>
            <a:custGeom>
              <a:avLst/>
              <a:gdLst>
                <a:gd name="T0" fmla="*/ 205 w 234"/>
                <a:gd name="T1" fmla="*/ 1 h 234"/>
                <a:gd name="T2" fmla="*/ 183 w 234"/>
                <a:gd name="T3" fmla="*/ 3 h 234"/>
                <a:gd name="T4" fmla="*/ 152 w 234"/>
                <a:gd name="T5" fmla="*/ 9 h 234"/>
                <a:gd name="T6" fmla="*/ 113 w 234"/>
                <a:gd name="T7" fmla="*/ 26 h 234"/>
                <a:gd name="T8" fmla="*/ 79 w 234"/>
                <a:gd name="T9" fmla="*/ 49 h 234"/>
                <a:gd name="T10" fmla="*/ 50 w 234"/>
                <a:gd name="T11" fmla="*/ 78 h 234"/>
                <a:gd name="T12" fmla="*/ 26 w 234"/>
                <a:gd name="T13" fmla="*/ 113 h 234"/>
                <a:gd name="T14" fmla="*/ 10 w 234"/>
                <a:gd name="T15" fmla="*/ 152 h 234"/>
                <a:gd name="T16" fmla="*/ 2 w 234"/>
                <a:gd name="T17" fmla="*/ 183 h 234"/>
                <a:gd name="T18" fmla="*/ 0 w 234"/>
                <a:gd name="T19" fmla="*/ 205 h 234"/>
                <a:gd name="T20" fmla="*/ 0 w 234"/>
                <a:gd name="T21" fmla="*/ 220 h 234"/>
                <a:gd name="T22" fmla="*/ 3 w 234"/>
                <a:gd name="T23" fmla="*/ 226 h 234"/>
                <a:gd name="T24" fmla="*/ 7 w 234"/>
                <a:gd name="T25" fmla="*/ 231 h 234"/>
                <a:gd name="T26" fmla="*/ 14 w 234"/>
                <a:gd name="T27" fmla="*/ 234 h 234"/>
                <a:gd name="T28" fmla="*/ 21 w 234"/>
                <a:gd name="T29" fmla="*/ 234 h 234"/>
                <a:gd name="T30" fmla="*/ 28 w 234"/>
                <a:gd name="T31" fmla="*/ 231 h 234"/>
                <a:gd name="T32" fmla="*/ 33 w 234"/>
                <a:gd name="T33" fmla="*/ 226 h 234"/>
                <a:gd name="T34" fmla="*/ 35 w 234"/>
                <a:gd name="T35" fmla="*/ 220 h 234"/>
                <a:gd name="T36" fmla="*/ 37 w 234"/>
                <a:gd name="T37" fmla="*/ 197 h 234"/>
                <a:gd name="T38" fmla="*/ 44 w 234"/>
                <a:gd name="T39" fmla="*/ 163 h 234"/>
                <a:gd name="T40" fmla="*/ 58 w 234"/>
                <a:gd name="T41" fmla="*/ 130 h 234"/>
                <a:gd name="T42" fmla="*/ 78 w 234"/>
                <a:gd name="T43" fmla="*/ 101 h 234"/>
                <a:gd name="T44" fmla="*/ 101 w 234"/>
                <a:gd name="T45" fmla="*/ 77 h 234"/>
                <a:gd name="T46" fmla="*/ 131 w 234"/>
                <a:gd name="T47" fmla="*/ 58 h 234"/>
                <a:gd name="T48" fmla="*/ 163 w 234"/>
                <a:gd name="T49" fmla="*/ 44 h 234"/>
                <a:gd name="T50" fmla="*/ 197 w 234"/>
                <a:gd name="T51" fmla="*/ 36 h 234"/>
                <a:gd name="T52" fmla="*/ 219 w 234"/>
                <a:gd name="T53" fmla="*/ 35 h 234"/>
                <a:gd name="T54" fmla="*/ 226 w 234"/>
                <a:gd name="T55" fmla="*/ 33 h 234"/>
                <a:gd name="T56" fmla="*/ 231 w 234"/>
                <a:gd name="T57" fmla="*/ 28 h 234"/>
                <a:gd name="T58" fmla="*/ 233 w 234"/>
                <a:gd name="T59" fmla="*/ 21 h 234"/>
                <a:gd name="T60" fmla="*/ 233 w 234"/>
                <a:gd name="T61" fmla="*/ 15 h 234"/>
                <a:gd name="T62" fmla="*/ 231 w 234"/>
                <a:gd name="T63" fmla="*/ 8 h 234"/>
                <a:gd name="T64" fmla="*/ 226 w 234"/>
                <a:gd name="T65" fmla="*/ 3 h 234"/>
                <a:gd name="T66" fmla="*/ 219 w 234"/>
                <a:gd name="T67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4" h="234">
                  <a:moveTo>
                    <a:pt x="216" y="0"/>
                  </a:moveTo>
                  <a:lnTo>
                    <a:pt x="205" y="1"/>
                  </a:lnTo>
                  <a:lnTo>
                    <a:pt x="194" y="1"/>
                  </a:lnTo>
                  <a:lnTo>
                    <a:pt x="183" y="3"/>
                  </a:lnTo>
                  <a:lnTo>
                    <a:pt x="173" y="4"/>
                  </a:lnTo>
                  <a:lnTo>
                    <a:pt x="152" y="9"/>
                  </a:lnTo>
                  <a:lnTo>
                    <a:pt x="132" y="17"/>
                  </a:lnTo>
                  <a:lnTo>
                    <a:pt x="113" y="26"/>
                  </a:lnTo>
                  <a:lnTo>
                    <a:pt x="95" y="36"/>
                  </a:lnTo>
                  <a:lnTo>
                    <a:pt x="79" y="49"/>
                  </a:lnTo>
                  <a:lnTo>
                    <a:pt x="64" y="63"/>
                  </a:lnTo>
                  <a:lnTo>
                    <a:pt x="50" y="78"/>
                  </a:lnTo>
                  <a:lnTo>
                    <a:pt x="37" y="95"/>
                  </a:lnTo>
                  <a:lnTo>
                    <a:pt x="26" y="113"/>
                  </a:lnTo>
                  <a:lnTo>
                    <a:pt x="17" y="131"/>
                  </a:lnTo>
                  <a:lnTo>
                    <a:pt x="10" y="152"/>
                  </a:lnTo>
                  <a:lnTo>
                    <a:pt x="4" y="172"/>
                  </a:lnTo>
                  <a:lnTo>
                    <a:pt x="2" y="183"/>
                  </a:lnTo>
                  <a:lnTo>
                    <a:pt x="1" y="194"/>
                  </a:lnTo>
                  <a:lnTo>
                    <a:pt x="0" y="205"/>
                  </a:lnTo>
                  <a:lnTo>
                    <a:pt x="0" y="216"/>
                  </a:lnTo>
                  <a:lnTo>
                    <a:pt x="0" y="220"/>
                  </a:lnTo>
                  <a:lnTo>
                    <a:pt x="1" y="223"/>
                  </a:lnTo>
                  <a:lnTo>
                    <a:pt x="3" y="226"/>
                  </a:lnTo>
                  <a:lnTo>
                    <a:pt x="5" y="229"/>
                  </a:lnTo>
                  <a:lnTo>
                    <a:pt x="7" y="231"/>
                  </a:lnTo>
                  <a:lnTo>
                    <a:pt x="11" y="233"/>
                  </a:lnTo>
                  <a:lnTo>
                    <a:pt x="14" y="234"/>
                  </a:lnTo>
                  <a:lnTo>
                    <a:pt x="18" y="234"/>
                  </a:lnTo>
                  <a:lnTo>
                    <a:pt x="21" y="234"/>
                  </a:lnTo>
                  <a:lnTo>
                    <a:pt x="25" y="233"/>
                  </a:lnTo>
                  <a:lnTo>
                    <a:pt x="28" y="231"/>
                  </a:lnTo>
                  <a:lnTo>
                    <a:pt x="31" y="229"/>
                  </a:lnTo>
                  <a:lnTo>
                    <a:pt x="33" y="226"/>
                  </a:lnTo>
                  <a:lnTo>
                    <a:pt x="34" y="223"/>
                  </a:lnTo>
                  <a:lnTo>
                    <a:pt x="35" y="220"/>
                  </a:lnTo>
                  <a:lnTo>
                    <a:pt x="35" y="216"/>
                  </a:lnTo>
                  <a:lnTo>
                    <a:pt x="37" y="197"/>
                  </a:lnTo>
                  <a:lnTo>
                    <a:pt x="40" y="180"/>
                  </a:lnTo>
                  <a:lnTo>
                    <a:pt x="44" y="163"/>
                  </a:lnTo>
                  <a:lnTo>
                    <a:pt x="51" y="145"/>
                  </a:lnTo>
                  <a:lnTo>
                    <a:pt x="58" y="130"/>
                  </a:lnTo>
                  <a:lnTo>
                    <a:pt x="67" y="115"/>
                  </a:lnTo>
                  <a:lnTo>
                    <a:pt x="78" y="101"/>
                  </a:lnTo>
                  <a:lnTo>
                    <a:pt x="88" y="88"/>
                  </a:lnTo>
                  <a:lnTo>
                    <a:pt x="101" y="77"/>
                  </a:lnTo>
                  <a:lnTo>
                    <a:pt x="115" y="67"/>
                  </a:lnTo>
                  <a:lnTo>
                    <a:pt x="131" y="58"/>
                  </a:lnTo>
                  <a:lnTo>
                    <a:pt x="146" y="50"/>
                  </a:lnTo>
                  <a:lnTo>
                    <a:pt x="163" y="44"/>
                  </a:lnTo>
                  <a:lnTo>
                    <a:pt x="180" y="40"/>
                  </a:lnTo>
                  <a:lnTo>
                    <a:pt x="197" y="36"/>
                  </a:lnTo>
                  <a:lnTo>
                    <a:pt x="216" y="36"/>
                  </a:lnTo>
                  <a:lnTo>
                    <a:pt x="219" y="35"/>
                  </a:lnTo>
                  <a:lnTo>
                    <a:pt x="223" y="34"/>
                  </a:lnTo>
                  <a:lnTo>
                    <a:pt x="226" y="33"/>
                  </a:lnTo>
                  <a:lnTo>
                    <a:pt x="229" y="31"/>
                  </a:lnTo>
                  <a:lnTo>
                    <a:pt x="231" y="28"/>
                  </a:lnTo>
                  <a:lnTo>
                    <a:pt x="232" y="24"/>
                  </a:lnTo>
                  <a:lnTo>
                    <a:pt x="233" y="21"/>
                  </a:lnTo>
                  <a:lnTo>
                    <a:pt x="234" y="18"/>
                  </a:lnTo>
                  <a:lnTo>
                    <a:pt x="233" y="15"/>
                  </a:lnTo>
                  <a:lnTo>
                    <a:pt x="232" y="10"/>
                  </a:lnTo>
                  <a:lnTo>
                    <a:pt x="231" y="8"/>
                  </a:lnTo>
                  <a:lnTo>
                    <a:pt x="229" y="5"/>
                  </a:lnTo>
                  <a:lnTo>
                    <a:pt x="226" y="3"/>
                  </a:lnTo>
                  <a:lnTo>
                    <a:pt x="223" y="2"/>
                  </a:lnTo>
                  <a:lnTo>
                    <a:pt x="219" y="1"/>
                  </a:lnTo>
                  <a:lnTo>
                    <a:pt x="2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Group 39"/>
          <p:cNvGrpSpPr/>
          <p:nvPr/>
        </p:nvGrpSpPr>
        <p:grpSpPr>
          <a:xfrm>
            <a:off x="4346709" y="2633632"/>
            <a:ext cx="517481" cy="517481"/>
            <a:chOff x="7171531" y="3646884"/>
            <a:chExt cx="457201" cy="457201"/>
          </a:xfrm>
          <a:solidFill>
            <a:schemeClr val="bg1"/>
          </a:solidFill>
        </p:grpSpPr>
        <p:sp>
          <p:nvSpPr>
            <p:cNvPr id="33" name="Freeform 38"/>
            <p:cNvSpPr>
              <a:spLocks noEditPoints="1"/>
            </p:cNvSpPr>
            <p:nvPr/>
          </p:nvSpPr>
          <p:spPr bwMode="auto">
            <a:xfrm>
              <a:off x="7171531" y="3689747"/>
              <a:ext cx="415925" cy="414338"/>
            </a:xfrm>
            <a:custGeom>
              <a:avLst/>
              <a:gdLst>
                <a:gd name="T0" fmla="*/ 914 w 1049"/>
                <a:gd name="T1" fmla="*/ 435 h 1043"/>
                <a:gd name="T2" fmla="*/ 902 w 1049"/>
                <a:gd name="T3" fmla="*/ 435 h 1043"/>
                <a:gd name="T4" fmla="*/ 781 w 1049"/>
                <a:gd name="T5" fmla="*/ 497 h 1043"/>
                <a:gd name="T6" fmla="*/ 723 w 1049"/>
                <a:gd name="T7" fmla="*/ 435 h 1043"/>
                <a:gd name="T8" fmla="*/ 642 w 1049"/>
                <a:gd name="T9" fmla="*/ 391 h 1043"/>
                <a:gd name="T10" fmla="*/ 562 w 1049"/>
                <a:gd name="T11" fmla="*/ 367 h 1043"/>
                <a:gd name="T12" fmla="*/ 443 w 1049"/>
                <a:gd name="T13" fmla="*/ 349 h 1043"/>
                <a:gd name="T14" fmla="*/ 679 w 1049"/>
                <a:gd name="T15" fmla="*/ 215 h 1043"/>
                <a:gd name="T16" fmla="*/ 612 w 1049"/>
                <a:gd name="T17" fmla="*/ 144 h 1043"/>
                <a:gd name="T18" fmla="*/ 615 w 1049"/>
                <a:gd name="T19" fmla="*/ 131 h 1043"/>
                <a:gd name="T20" fmla="*/ 674 w 1049"/>
                <a:gd name="T21" fmla="*/ 73 h 1043"/>
                <a:gd name="T22" fmla="*/ 688 w 1049"/>
                <a:gd name="T23" fmla="*/ 73 h 1043"/>
                <a:gd name="T24" fmla="*/ 974 w 1049"/>
                <a:gd name="T25" fmla="*/ 357 h 1043"/>
                <a:gd name="T26" fmla="*/ 977 w 1049"/>
                <a:gd name="T27" fmla="*/ 372 h 1043"/>
                <a:gd name="T28" fmla="*/ 972 w 1049"/>
                <a:gd name="T29" fmla="*/ 380 h 1043"/>
                <a:gd name="T30" fmla="*/ 593 w 1049"/>
                <a:gd name="T31" fmla="*/ 960 h 1043"/>
                <a:gd name="T32" fmla="*/ 578 w 1049"/>
                <a:gd name="T33" fmla="*/ 970 h 1043"/>
                <a:gd name="T34" fmla="*/ 558 w 1049"/>
                <a:gd name="T35" fmla="*/ 971 h 1043"/>
                <a:gd name="T36" fmla="*/ 83 w 1049"/>
                <a:gd name="T37" fmla="*/ 508 h 1043"/>
                <a:gd name="T38" fmla="*/ 73 w 1049"/>
                <a:gd name="T39" fmla="*/ 476 h 1043"/>
                <a:gd name="T40" fmla="*/ 94 w 1049"/>
                <a:gd name="T41" fmla="*/ 449 h 1043"/>
                <a:gd name="T42" fmla="*/ 403 w 1049"/>
                <a:gd name="T43" fmla="*/ 380 h 1043"/>
                <a:gd name="T44" fmla="*/ 572 w 1049"/>
                <a:gd name="T45" fmla="*/ 406 h 1043"/>
                <a:gd name="T46" fmla="*/ 642 w 1049"/>
                <a:gd name="T47" fmla="*/ 430 h 1043"/>
                <a:gd name="T48" fmla="*/ 700 w 1049"/>
                <a:gd name="T49" fmla="*/ 461 h 1043"/>
                <a:gd name="T50" fmla="*/ 756 w 1049"/>
                <a:gd name="T51" fmla="*/ 509 h 1043"/>
                <a:gd name="T52" fmla="*/ 737 w 1049"/>
                <a:gd name="T53" fmla="*/ 21 h 1043"/>
                <a:gd name="T54" fmla="*/ 707 w 1049"/>
                <a:gd name="T55" fmla="*/ 3 h 1043"/>
                <a:gd name="T56" fmla="*/ 671 w 1049"/>
                <a:gd name="T57" fmla="*/ 0 h 1043"/>
                <a:gd name="T58" fmla="*/ 638 w 1049"/>
                <a:gd name="T59" fmla="*/ 11 h 1043"/>
                <a:gd name="T60" fmla="*/ 567 w 1049"/>
                <a:gd name="T61" fmla="*/ 77 h 1043"/>
                <a:gd name="T62" fmla="*/ 547 w 1049"/>
                <a:gd name="T63" fmla="*/ 106 h 1043"/>
                <a:gd name="T64" fmla="*/ 540 w 1049"/>
                <a:gd name="T65" fmla="*/ 140 h 1043"/>
                <a:gd name="T66" fmla="*/ 554 w 1049"/>
                <a:gd name="T67" fmla="*/ 188 h 1043"/>
                <a:gd name="T68" fmla="*/ 32 w 1049"/>
                <a:gd name="T69" fmla="*/ 406 h 1043"/>
                <a:gd name="T70" fmla="*/ 5 w 1049"/>
                <a:gd name="T71" fmla="*/ 449 h 1043"/>
                <a:gd name="T72" fmla="*/ 2 w 1049"/>
                <a:gd name="T73" fmla="*/ 502 h 1043"/>
                <a:gd name="T74" fmla="*/ 23 w 1049"/>
                <a:gd name="T75" fmla="*/ 550 h 1043"/>
                <a:gd name="T76" fmla="*/ 506 w 1049"/>
                <a:gd name="T77" fmla="*/ 1025 h 1043"/>
                <a:gd name="T78" fmla="*/ 543 w 1049"/>
                <a:gd name="T79" fmla="*/ 1041 h 1043"/>
                <a:gd name="T80" fmla="*/ 567 w 1049"/>
                <a:gd name="T81" fmla="*/ 1043 h 1043"/>
                <a:gd name="T82" fmla="*/ 613 w 1049"/>
                <a:gd name="T83" fmla="*/ 1032 h 1043"/>
                <a:gd name="T84" fmla="*/ 654 w 1049"/>
                <a:gd name="T85" fmla="*/ 999 h 1043"/>
                <a:gd name="T86" fmla="*/ 870 w 1049"/>
                <a:gd name="T87" fmla="*/ 500 h 1043"/>
                <a:gd name="T88" fmla="*/ 917 w 1049"/>
                <a:gd name="T89" fmla="*/ 509 h 1043"/>
                <a:gd name="T90" fmla="*/ 950 w 1049"/>
                <a:gd name="T91" fmla="*/ 498 h 1043"/>
                <a:gd name="T92" fmla="*/ 1022 w 1049"/>
                <a:gd name="T93" fmla="*/ 432 h 1043"/>
                <a:gd name="T94" fmla="*/ 1042 w 1049"/>
                <a:gd name="T95" fmla="*/ 403 h 1043"/>
                <a:gd name="T96" fmla="*/ 1049 w 1049"/>
                <a:gd name="T97" fmla="*/ 368 h 1043"/>
                <a:gd name="T98" fmla="*/ 1042 w 1049"/>
                <a:gd name="T99" fmla="*/ 334 h 1043"/>
                <a:gd name="T100" fmla="*/ 1022 w 1049"/>
                <a:gd name="T101" fmla="*/ 305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9" h="1043">
                  <a:moveTo>
                    <a:pt x="972" y="380"/>
                  </a:moveTo>
                  <a:lnTo>
                    <a:pt x="921" y="432"/>
                  </a:lnTo>
                  <a:lnTo>
                    <a:pt x="918" y="434"/>
                  </a:lnTo>
                  <a:lnTo>
                    <a:pt x="914" y="435"/>
                  </a:lnTo>
                  <a:lnTo>
                    <a:pt x="911" y="436"/>
                  </a:lnTo>
                  <a:lnTo>
                    <a:pt x="908" y="436"/>
                  </a:lnTo>
                  <a:lnTo>
                    <a:pt x="905" y="436"/>
                  </a:lnTo>
                  <a:lnTo>
                    <a:pt x="902" y="435"/>
                  </a:lnTo>
                  <a:lnTo>
                    <a:pt x="898" y="434"/>
                  </a:lnTo>
                  <a:lnTo>
                    <a:pt x="895" y="432"/>
                  </a:lnTo>
                  <a:lnTo>
                    <a:pt x="831" y="368"/>
                  </a:lnTo>
                  <a:lnTo>
                    <a:pt x="781" y="497"/>
                  </a:lnTo>
                  <a:lnTo>
                    <a:pt x="785" y="486"/>
                  </a:lnTo>
                  <a:lnTo>
                    <a:pt x="764" y="467"/>
                  </a:lnTo>
                  <a:lnTo>
                    <a:pt x="744" y="450"/>
                  </a:lnTo>
                  <a:lnTo>
                    <a:pt x="723" y="435"/>
                  </a:lnTo>
                  <a:lnTo>
                    <a:pt x="703" y="421"/>
                  </a:lnTo>
                  <a:lnTo>
                    <a:pt x="682" y="409"/>
                  </a:lnTo>
                  <a:lnTo>
                    <a:pt x="663" y="400"/>
                  </a:lnTo>
                  <a:lnTo>
                    <a:pt x="642" y="391"/>
                  </a:lnTo>
                  <a:lnTo>
                    <a:pt x="622" y="383"/>
                  </a:lnTo>
                  <a:lnTo>
                    <a:pt x="602" y="377"/>
                  </a:lnTo>
                  <a:lnTo>
                    <a:pt x="582" y="372"/>
                  </a:lnTo>
                  <a:lnTo>
                    <a:pt x="562" y="367"/>
                  </a:lnTo>
                  <a:lnTo>
                    <a:pt x="543" y="363"/>
                  </a:lnTo>
                  <a:lnTo>
                    <a:pt x="504" y="357"/>
                  </a:lnTo>
                  <a:lnTo>
                    <a:pt x="466" y="352"/>
                  </a:lnTo>
                  <a:lnTo>
                    <a:pt x="443" y="349"/>
                  </a:lnTo>
                  <a:lnTo>
                    <a:pt x="420" y="346"/>
                  </a:lnTo>
                  <a:lnTo>
                    <a:pt x="396" y="342"/>
                  </a:lnTo>
                  <a:lnTo>
                    <a:pt x="373" y="338"/>
                  </a:lnTo>
                  <a:lnTo>
                    <a:pt x="679" y="215"/>
                  </a:lnTo>
                  <a:lnTo>
                    <a:pt x="617" y="153"/>
                  </a:lnTo>
                  <a:lnTo>
                    <a:pt x="615" y="150"/>
                  </a:lnTo>
                  <a:lnTo>
                    <a:pt x="613" y="148"/>
                  </a:lnTo>
                  <a:lnTo>
                    <a:pt x="612" y="144"/>
                  </a:lnTo>
                  <a:lnTo>
                    <a:pt x="612" y="140"/>
                  </a:lnTo>
                  <a:lnTo>
                    <a:pt x="612" y="137"/>
                  </a:lnTo>
                  <a:lnTo>
                    <a:pt x="613" y="134"/>
                  </a:lnTo>
                  <a:lnTo>
                    <a:pt x="615" y="131"/>
                  </a:lnTo>
                  <a:lnTo>
                    <a:pt x="617" y="129"/>
                  </a:lnTo>
                  <a:lnTo>
                    <a:pt x="668" y="77"/>
                  </a:lnTo>
                  <a:lnTo>
                    <a:pt x="671" y="75"/>
                  </a:lnTo>
                  <a:lnTo>
                    <a:pt x="674" y="73"/>
                  </a:lnTo>
                  <a:lnTo>
                    <a:pt x="678" y="72"/>
                  </a:lnTo>
                  <a:lnTo>
                    <a:pt x="681" y="71"/>
                  </a:lnTo>
                  <a:lnTo>
                    <a:pt x="684" y="72"/>
                  </a:lnTo>
                  <a:lnTo>
                    <a:pt x="688" y="73"/>
                  </a:lnTo>
                  <a:lnTo>
                    <a:pt x="691" y="75"/>
                  </a:lnTo>
                  <a:lnTo>
                    <a:pt x="693" y="77"/>
                  </a:lnTo>
                  <a:lnTo>
                    <a:pt x="972" y="355"/>
                  </a:lnTo>
                  <a:lnTo>
                    <a:pt x="974" y="357"/>
                  </a:lnTo>
                  <a:lnTo>
                    <a:pt x="976" y="361"/>
                  </a:lnTo>
                  <a:lnTo>
                    <a:pt x="977" y="364"/>
                  </a:lnTo>
                  <a:lnTo>
                    <a:pt x="977" y="368"/>
                  </a:lnTo>
                  <a:lnTo>
                    <a:pt x="977" y="372"/>
                  </a:lnTo>
                  <a:lnTo>
                    <a:pt x="976" y="375"/>
                  </a:lnTo>
                  <a:lnTo>
                    <a:pt x="974" y="378"/>
                  </a:lnTo>
                  <a:lnTo>
                    <a:pt x="972" y="380"/>
                  </a:lnTo>
                  <a:lnTo>
                    <a:pt x="972" y="380"/>
                  </a:lnTo>
                  <a:close/>
                  <a:moveTo>
                    <a:pt x="600" y="949"/>
                  </a:moveTo>
                  <a:lnTo>
                    <a:pt x="598" y="953"/>
                  </a:lnTo>
                  <a:lnTo>
                    <a:pt x="596" y="957"/>
                  </a:lnTo>
                  <a:lnTo>
                    <a:pt x="593" y="960"/>
                  </a:lnTo>
                  <a:lnTo>
                    <a:pt x="589" y="963"/>
                  </a:lnTo>
                  <a:lnTo>
                    <a:pt x="586" y="966"/>
                  </a:lnTo>
                  <a:lnTo>
                    <a:pt x="582" y="968"/>
                  </a:lnTo>
                  <a:lnTo>
                    <a:pt x="578" y="970"/>
                  </a:lnTo>
                  <a:lnTo>
                    <a:pt x="573" y="971"/>
                  </a:lnTo>
                  <a:lnTo>
                    <a:pt x="569" y="972"/>
                  </a:lnTo>
                  <a:lnTo>
                    <a:pt x="566" y="972"/>
                  </a:lnTo>
                  <a:lnTo>
                    <a:pt x="558" y="971"/>
                  </a:lnTo>
                  <a:lnTo>
                    <a:pt x="552" y="969"/>
                  </a:lnTo>
                  <a:lnTo>
                    <a:pt x="546" y="966"/>
                  </a:lnTo>
                  <a:lnTo>
                    <a:pt x="541" y="961"/>
                  </a:lnTo>
                  <a:lnTo>
                    <a:pt x="83" y="508"/>
                  </a:lnTo>
                  <a:lnTo>
                    <a:pt x="77" y="501"/>
                  </a:lnTo>
                  <a:lnTo>
                    <a:pt x="73" y="494"/>
                  </a:lnTo>
                  <a:lnTo>
                    <a:pt x="72" y="485"/>
                  </a:lnTo>
                  <a:lnTo>
                    <a:pt x="73" y="476"/>
                  </a:lnTo>
                  <a:lnTo>
                    <a:pt x="75" y="468"/>
                  </a:lnTo>
                  <a:lnTo>
                    <a:pt x="80" y="460"/>
                  </a:lnTo>
                  <a:lnTo>
                    <a:pt x="86" y="454"/>
                  </a:lnTo>
                  <a:lnTo>
                    <a:pt x="94" y="449"/>
                  </a:lnTo>
                  <a:lnTo>
                    <a:pt x="317" y="360"/>
                  </a:lnTo>
                  <a:lnTo>
                    <a:pt x="345" y="368"/>
                  </a:lnTo>
                  <a:lnTo>
                    <a:pt x="374" y="375"/>
                  </a:lnTo>
                  <a:lnTo>
                    <a:pt x="403" y="380"/>
                  </a:lnTo>
                  <a:lnTo>
                    <a:pt x="431" y="384"/>
                  </a:lnTo>
                  <a:lnTo>
                    <a:pt x="487" y="391"/>
                  </a:lnTo>
                  <a:lnTo>
                    <a:pt x="544" y="400"/>
                  </a:lnTo>
                  <a:lnTo>
                    <a:pt x="572" y="406"/>
                  </a:lnTo>
                  <a:lnTo>
                    <a:pt x="600" y="414"/>
                  </a:lnTo>
                  <a:lnTo>
                    <a:pt x="614" y="418"/>
                  </a:lnTo>
                  <a:lnTo>
                    <a:pt x="628" y="423"/>
                  </a:lnTo>
                  <a:lnTo>
                    <a:pt x="642" y="430"/>
                  </a:lnTo>
                  <a:lnTo>
                    <a:pt x="656" y="436"/>
                  </a:lnTo>
                  <a:lnTo>
                    <a:pt x="670" y="444"/>
                  </a:lnTo>
                  <a:lnTo>
                    <a:pt x="686" y="453"/>
                  </a:lnTo>
                  <a:lnTo>
                    <a:pt x="700" y="461"/>
                  </a:lnTo>
                  <a:lnTo>
                    <a:pt x="714" y="472"/>
                  </a:lnTo>
                  <a:lnTo>
                    <a:pt x="728" y="483"/>
                  </a:lnTo>
                  <a:lnTo>
                    <a:pt x="742" y="495"/>
                  </a:lnTo>
                  <a:lnTo>
                    <a:pt x="756" y="509"/>
                  </a:lnTo>
                  <a:lnTo>
                    <a:pt x="770" y="523"/>
                  </a:lnTo>
                  <a:lnTo>
                    <a:pt x="600" y="949"/>
                  </a:lnTo>
                  <a:close/>
                  <a:moveTo>
                    <a:pt x="745" y="26"/>
                  </a:moveTo>
                  <a:lnTo>
                    <a:pt x="737" y="21"/>
                  </a:lnTo>
                  <a:lnTo>
                    <a:pt x="731" y="15"/>
                  </a:lnTo>
                  <a:lnTo>
                    <a:pt x="723" y="11"/>
                  </a:lnTo>
                  <a:lnTo>
                    <a:pt x="716" y="6"/>
                  </a:lnTo>
                  <a:lnTo>
                    <a:pt x="707" y="3"/>
                  </a:lnTo>
                  <a:lnTo>
                    <a:pt x="698" y="1"/>
                  </a:lnTo>
                  <a:lnTo>
                    <a:pt x="690" y="0"/>
                  </a:lnTo>
                  <a:lnTo>
                    <a:pt x="681" y="0"/>
                  </a:lnTo>
                  <a:lnTo>
                    <a:pt x="671" y="0"/>
                  </a:lnTo>
                  <a:lnTo>
                    <a:pt x="663" y="1"/>
                  </a:lnTo>
                  <a:lnTo>
                    <a:pt x="654" y="3"/>
                  </a:lnTo>
                  <a:lnTo>
                    <a:pt x="647" y="6"/>
                  </a:lnTo>
                  <a:lnTo>
                    <a:pt x="638" y="11"/>
                  </a:lnTo>
                  <a:lnTo>
                    <a:pt x="630" y="15"/>
                  </a:lnTo>
                  <a:lnTo>
                    <a:pt x="624" y="21"/>
                  </a:lnTo>
                  <a:lnTo>
                    <a:pt x="617" y="26"/>
                  </a:lnTo>
                  <a:lnTo>
                    <a:pt x="567" y="77"/>
                  </a:lnTo>
                  <a:lnTo>
                    <a:pt x="560" y="83"/>
                  </a:lnTo>
                  <a:lnTo>
                    <a:pt x="555" y="91"/>
                  </a:lnTo>
                  <a:lnTo>
                    <a:pt x="551" y="98"/>
                  </a:lnTo>
                  <a:lnTo>
                    <a:pt x="547" y="106"/>
                  </a:lnTo>
                  <a:lnTo>
                    <a:pt x="544" y="114"/>
                  </a:lnTo>
                  <a:lnTo>
                    <a:pt x="542" y="123"/>
                  </a:lnTo>
                  <a:lnTo>
                    <a:pt x="541" y="132"/>
                  </a:lnTo>
                  <a:lnTo>
                    <a:pt x="540" y="140"/>
                  </a:lnTo>
                  <a:lnTo>
                    <a:pt x="541" y="153"/>
                  </a:lnTo>
                  <a:lnTo>
                    <a:pt x="543" y="165"/>
                  </a:lnTo>
                  <a:lnTo>
                    <a:pt x="547" y="177"/>
                  </a:lnTo>
                  <a:lnTo>
                    <a:pt x="554" y="188"/>
                  </a:lnTo>
                  <a:lnTo>
                    <a:pt x="65" y="383"/>
                  </a:lnTo>
                  <a:lnTo>
                    <a:pt x="53" y="390"/>
                  </a:lnTo>
                  <a:lnTo>
                    <a:pt x="42" y="397"/>
                  </a:lnTo>
                  <a:lnTo>
                    <a:pt x="32" y="406"/>
                  </a:lnTo>
                  <a:lnTo>
                    <a:pt x="23" y="416"/>
                  </a:lnTo>
                  <a:lnTo>
                    <a:pt x="16" y="426"/>
                  </a:lnTo>
                  <a:lnTo>
                    <a:pt x="9" y="437"/>
                  </a:lnTo>
                  <a:lnTo>
                    <a:pt x="5" y="449"/>
                  </a:lnTo>
                  <a:lnTo>
                    <a:pt x="2" y="462"/>
                  </a:lnTo>
                  <a:lnTo>
                    <a:pt x="0" y="475"/>
                  </a:lnTo>
                  <a:lnTo>
                    <a:pt x="0" y="489"/>
                  </a:lnTo>
                  <a:lnTo>
                    <a:pt x="2" y="502"/>
                  </a:lnTo>
                  <a:lnTo>
                    <a:pt x="5" y="514"/>
                  </a:lnTo>
                  <a:lnTo>
                    <a:pt x="9" y="527"/>
                  </a:lnTo>
                  <a:lnTo>
                    <a:pt x="16" y="538"/>
                  </a:lnTo>
                  <a:lnTo>
                    <a:pt x="23" y="550"/>
                  </a:lnTo>
                  <a:lnTo>
                    <a:pt x="32" y="559"/>
                  </a:lnTo>
                  <a:lnTo>
                    <a:pt x="490" y="1012"/>
                  </a:lnTo>
                  <a:lnTo>
                    <a:pt x="498" y="1020"/>
                  </a:lnTo>
                  <a:lnTo>
                    <a:pt x="506" y="1025"/>
                  </a:lnTo>
                  <a:lnTo>
                    <a:pt x="515" y="1030"/>
                  </a:lnTo>
                  <a:lnTo>
                    <a:pt x="524" y="1035"/>
                  </a:lnTo>
                  <a:lnTo>
                    <a:pt x="533" y="1039"/>
                  </a:lnTo>
                  <a:lnTo>
                    <a:pt x="543" y="1041"/>
                  </a:lnTo>
                  <a:lnTo>
                    <a:pt x="553" y="1043"/>
                  </a:lnTo>
                  <a:lnTo>
                    <a:pt x="563" y="1043"/>
                  </a:lnTo>
                  <a:lnTo>
                    <a:pt x="565" y="1043"/>
                  </a:lnTo>
                  <a:lnTo>
                    <a:pt x="567" y="1043"/>
                  </a:lnTo>
                  <a:lnTo>
                    <a:pt x="578" y="1043"/>
                  </a:lnTo>
                  <a:lnTo>
                    <a:pt x="588" y="1041"/>
                  </a:lnTo>
                  <a:lnTo>
                    <a:pt x="601" y="1038"/>
                  </a:lnTo>
                  <a:lnTo>
                    <a:pt x="613" y="1032"/>
                  </a:lnTo>
                  <a:lnTo>
                    <a:pt x="625" y="1026"/>
                  </a:lnTo>
                  <a:lnTo>
                    <a:pt x="636" y="1018"/>
                  </a:lnTo>
                  <a:lnTo>
                    <a:pt x="646" y="1010"/>
                  </a:lnTo>
                  <a:lnTo>
                    <a:pt x="654" y="999"/>
                  </a:lnTo>
                  <a:lnTo>
                    <a:pt x="661" y="988"/>
                  </a:lnTo>
                  <a:lnTo>
                    <a:pt x="666" y="975"/>
                  </a:lnTo>
                  <a:lnTo>
                    <a:pt x="858" y="495"/>
                  </a:lnTo>
                  <a:lnTo>
                    <a:pt x="870" y="500"/>
                  </a:lnTo>
                  <a:lnTo>
                    <a:pt x="882" y="505"/>
                  </a:lnTo>
                  <a:lnTo>
                    <a:pt x="895" y="508"/>
                  </a:lnTo>
                  <a:lnTo>
                    <a:pt x="908" y="509"/>
                  </a:lnTo>
                  <a:lnTo>
                    <a:pt x="917" y="509"/>
                  </a:lnTo>
                  <a:lnTo>
                    <a:pt x="925" y="508"/>
                  </a:lnTo>
                  <a:lnTo>
                    <a:pt x="934" y="505"/>
                  </a:lnTo>
                  <a:lnTo>
                    <a:pt x="943" y="502"/>
                  </a:lnTo>
                  <a:lnTo>
                    <a:pt x="950" y="498"/>
                  </a:lnTo>
                  <a:lnTo>
                    <a:pt x="958" y="494"/>
                  </a:lnTo>
                  <a:lnTo>
                    <a:pt x="965" y="488"/>
                  </a:lnTo>
                  <a:lnTo>
                    <a:pt x="972" y="483"/>
                  </a:lnTo>
                  <a:lnTo>
                    <a:pt x="1022" y="432"/>
                  </a:lnTo>
                  <a:lnTo>
                    <a:pt x="1029" y="426"/>
                  </a:lnTo>
                  <a:lnTo>
                    <a:pt x="1033" y="418"/>
                  </a:lnTo>
                  <a:lnTo>
                    <a:pt x="1039" y="410"/>
                  </a:lnTo>
                  <a:lnTo>
                    <a:pt x="1042" y="403"/>
                  </a:lnTo>
                  <a:lnTo>
                    <a:pt x="1045" y="394"/>
                  </a:lnTo>
                  <a:lnTo>
                    <a:pt x="1047" y="386"/>
                  </a:lnTo>
                  <a:lnTo>
                    <a:pt x="1048" y="377"/>
                  </a:lnTo>
                  <a:lnTo>
                    <a:pt x="1049" y="368"/>
                  </a:lnTo>
                  <a:lnTo>
                    <a:pt x="1048" y="359"/>
                  </a:lnTo>
                  <a:lnTo>
                    <a:pt x="1047" y="350"/>
                  </a:lnTo>
                  <a:lnTo>
                    <a:pt x="1045" y="341"/>
                  </a:lnTo>
                  <a:lnTo>
                    <a:pt x="1042" y="334"/>
                  </a:lnTo>
                  <a:lnTo>
                    <a:pt x="1039" y="325"/>
                  </a:lnTo>
                  <a:lnTo>
                    <a:pt x="1034" y="318"/>
                  </a:lnTo>
                  <a:lnTo>
                    <a:pt x="1029" y="311"/>
                  </a:lnTo>
                  <a:lnTo>
                    <a:pt x="1022" y="305"/>
                  </a:lnTo>
                  <a:lnTo>
                    <a:pt x="745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39"/>
            <p:cNvSpPr>
              <a:spLocks noEditPoints="1"/>
            </p:cNvSpPr>
            <p:nvPr/>
          </p:nvSpPr>
          <p:spPr bwMode="auto">
            <a:xfrm>
              <a:off x="7371556" y="3875484"/>
              <a:ext cx="71438" cy="71438"/>
            </a:xfrm>
            <a:custGeom>
              <a:avLst/>
              <a:gdLst>
                <a:gd name="T0" fmla="*/ 95 w 180"/>
                <a:gd name="T1" fmla="*/ 36 h 180"/>
                <a:gd name="T2" fmla="*/ 106 w 180"/>
                <a:gd name="T3" fmla="*/ 39 h 180"/>
                <a:gd name="T4" fmla="*/ 120 w 180"/>
                <a:gd name="T5" fmla="*/ 45 h 180"/>
                <a:gd name="T6" fmla="*/ 135 w 180"/>
                <a:gd name="T7" fmla="*/ 59 h 180"/>
                <a:gd name="T8" fmla="*/ 142 w 180"/>
                <a:gd name="T9" fmla="*/ 74 h 180"/>
                <a:gd name="T10" fmla="*/ 144 w 180"/>
                <a:gd name="T11" fmla="*/ 84 h 180"/>
                <a:gd name="T12" fmla="*/ 144 w 180"/>
                <a:gd name="T13" fmla="*/ 96 h 180"/>
                <a:gd name="T14" fmla="*/ 142 w 180"/>
                <a:gd name="T15" fmla="*/ 105 h 180"/>
                <a:gd name="T16" fmla="*/ 135 w 180"/>
                <a:gd name="T17" fmla="*/ 120 h 180"/>
                <a:gd name="T18" fmla="*/ 120 w 180"/>
                <a:gd name="T19" fmla="*/ 135 h 180"/>
                <a:gd name="T20" fmla="*/ 106 w 180"/>
                <a:gd name="T21" fmla="*/ 141 h 180"/>
                <a:gd name="T22" fmla="*/ 95 w 180"/>
                <a:gd name="T23" fmla="*/ 143 h 180"/>
                <a:gd name="T24" fmla="*/ 84 w 180"/>
                <a:gd name="T25" fmla="*/ 143 h 180"/>
                <a:gd name="T26" fmla="*/ 74 w 180"/>
                <a:gd name="T27" fmla="*/ 141 h 180"/>
                <a:gd name="T28" fmla="*/ 59 w 180"/>
                <a:gd name="T29" fmla="*/ 135 h 180"/>
                <a:gd name="T30" fmla="*/ 45 w 180"/>
                <a:gd name="T31" fmla="*/ 120 h 180"/>
                <a:gd name="T32" fmla="*/ 39 w 180"/>
                <a:gd name="T33" fmla="*/ 105 h 180"/>
                <a:gd name="T34" fmla="*/ 37 w 180"/>
                <a:gd name="T35" fmla="*/ 96 h 180"/>
                <a:gd name="T36" fmla="*/ 37 w 180"/>
                <a:gd name="T37" fmla="*/ 84 h 180"/>
                <a:gd name="T38" fmla="*/ 39 w 180"/>
                <a:gd name="T39" fmla="*/ 74 h 180"/>
                <a:gd name="T40" fmla="*/ 45 w 180"/>
                <a:gd name="T41" fmla="*/ 59 h 180"/>
                <a:gd name="T42" fmla="*/ 59 w 180"/>
                <a:gd name="T43" fmla="*/ 45 h 180"/>
                <a:gd name="T44" fmla="*/ 74 w 180"/>
                <a:gd name="T45" fmla="*/ 39 h 180"/>
                <a:gd name="T46" fmla="*/ 84 w 180"/>
                <a:gd name="T47" fmla="*/ 36 h 180"/>
                <a:gd name="T48" fmla="*/ 90 w 180"/>
                <a:gd name="T49" fmla="*/ 180 h 180"/>
                <a:gd name="T50" fmla="*/ 108 w 180"/>
                <a:gd name="T51" fmla="*/ 178 h 180"/>
                <a:gd name="T52" fmla="*/ 125 w 180"/>
                <a:gd name="T53" fmla="*/ 172 h 180"/>
                <a:gd name="T54" fmla="*/ 140 w 180"/>
                <a:gd name="T55" fmla="*/ 165 h 180"/>
                <a:gd name="T56" fmla="*/ 153 w 180"/>
                <a:gd name="T57" fmla="*/ 153 h 180"/>
                <a:gd name="T58" fmla="*/ 164 w 180"/>
                <a:gd name="T59" fmla="*/ 140 h 180"/>
                <a:gd name="T60" fmla="*/ 173 w 180"/>
                <a:gd name="T61" fmla="*/ 125 h 180"/>
                <a:gd name="T62" fmla="*/ 178 w 180"/>
                <a:gd name="T63" fmla="*/ 108 h 180"/>
                <a:gd name="T64" fmla="*/ 180 w 180"/>
                <a:gd name="T65" fmla="*/ 89 h 180"/>
                <a:gd name="T66" fmla="*/ 178 w 180"/>
                <a:gd name="T67" fmla="*/ 72 h 180"/>
                <a:gd name="T68" fmla="*/ 173 w 180"/>
                <a:gd name="T69" fmla="*/ 55 h 180"/>
                <a:gd name="T70" fmla="*/ 164 w 180"/>
                <a:gd name="T71" fmla="*/ 40 h 180"/>
                <a:gd name="T72" fmla="*/ 153 w 180"/>
                <a:gd name="T73" fmla="*/ 27 h 180"/>
                <a:gd name="T74" fmla="*/ 140 w 180"/>
                <a:gd name="T75" fmla="*/ 15 h 180"/>
                <a:gd name="T76" fmla="*/ 125 w 180"/>
                <a:gd name="T77" fmla="*/ 7 h 180"/>
                <a:gd name="T78" fmla="*/ 108 w 180"/>
                <a:gd name="T79" fmla="*/ 2 h 180"/>
                <a:gd name="T80" fmla="*/ 90 w 180"/>
                <a:gd name="T81" fmla="*/ 0 h 180"/>
                <a:gd name="T82" fmla="*/ 71 w 180"/>
                <a:gd name="T83" fmla="*/ 2 h 180"/>
                <a:gd name="T84" fmla="*/ 55 w 180"/>
                <a:gd name="T85" fmla="*/ 7 h 180"/>
                <a:gd name="T86" fmla="*/ 40 w 180"/>
                <a:gd name="T87" fmla="*/ 15 h 180"/>
                <a:gd name="T88" fmla="*/ 26 w 180"/>
                <a:gd name="T89" fmla="*/ 27 h 180"/>
                <a:gd name="T90" fmla="*/ 15 w 180"/>
                <a:gd name="T91" fmla="*/ 40 h 180"/>
                <a:gd name="T92" fmla="*/ 7 w 180"/>
                <a:gd name="T93" fmla="*/ 55 h 180"/>
                <a:gd name="T94" fmla="*/ 2 w 180"/>
                <a:gd name="T95" fmla="*/ 72 h 180"/>
                <a:gd name="T96" fmla="*/ 0 w 180"/>
                <a:gd name="T97" fmla="*/ 89 h 180"/>
                <a:gd name="T98" fmla="*/ 2 w 180"/>
                <a:gd name="T99" fmla="*/ 108 h 180"/>
                <a:gd name="T100" fmla="*/ 7 w 180"/>
                <a:gd name="T101" fmla="*/ 125 h 180"/>
                <a:gd name="T102" fmla="*/ 15 w 180"/>
                <a:gd name="T103" fmla="*/ 140 h 180"/>
                <a:gd name="T104" fmla="*/ 26 w 180"/>
                <a:gd name="T105" fmla="*/ 153 h 180"/>
                <a:gd name="T106" fmla="*/ 40 w 180"/>
                <a:gd name="T107" fmla="*/ 165 h 180"/>
                <a:gd name="T108" fmla="*/ 55 w 180"/>
                <a:gd name="T109" fmla="*/ 172 h 180"/>
                <a:gd name="T110" fmla="*/ 71 w 180"/>
                <a:gd name="T111" fmla="*/ 178 h 180"/>
                <a:gd name="T112" fmla="*/ 90 w 180"/>
                <a:gd name="T113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0" h="180">
                  <a:moveTo>
                    <a:pt x="90" y="35"/>
                  </a:moveTo>
                  <a:lnTo>
                    <a:pt x="95" y="36"/>
                  </a:lnTo>
                  <a:lnTo>
                    <a:pt x="101" y="36"/>
                  </a:lnTo>
                  <a:lnTo>
                    <a:pt x="106" y="39"/>
                  </a:lnTo>
                  <a:lnTo>
                    <a:pt x="111" y="40"/>
                  </a:lnTo>
                  <a:lnTo>
                    <a:pt x="120" y="45"/>
                  </a:lnTo>
                  <a:lnTo>
                    <a:pt x="129" y="51"/>
                  </a:lnTo>
                  <a:lnTo>
                    <a:pt x="135" y="59"/>
                  </a:lnTo>
                  <a:lnTo>
                    <a:pt x="139" y="69"/>
                  </a:lnTo>
                  <a:lnTo>
                    <a:pt x="142" y="74"/>
                  </a:lnTo>
                  <a:lnTo>
                    <a:pt x="143" y="78"/>
                  </a:lnTo>
                  <a:lnTo>
                    <a:pt x="144" y="84"/>
                  </a:lnTo>
                  <a:lnTo>
                    <a:pt x="144" y="89"/>
                  </a:lnTo>
                  <a:lnTo>
                    <a:pt x="144" y="96"/>
                  </a:lnTo>
                  <a:lnTo>
                    <a:pt x="143" y="101"/>
                  </a:lnTo>
                  <a:lnTo>
                    <a:pt x="142" y="105"/>
                  </a:lnTo>
                  <a:lnTo>
                    <a:pt x="139" y="111"/>
                  </a:lnTo>
                  <a:lnTo>
                    <a:pt x="135" y="120"/>
                  </a:lnTo>
                  <a:lnTo>
                    <a:pt x="129" y="128"/>
                  </a:lnTo>
                  <a:lnTo>
                    <a:pt x="120" y="135"/>
                  </a:lnTo>
                  <a:lnTo>
                    <a:pt x="111" y="139"/>
                  </a:lnTo>
                  <a:lnTo>
                    <a:pt x="106" y="141"/>
                  </a:lnTo>
                  <a:lnTo>
                    <a:pt x="101" y="142"/>
                  </a:lnTo>
                  <a:lnTo>
                    <a:pt x="95" y="143"/>
                  </a:lnTo>
                  <a:lnTo>
                    <a:pt x="90" y="143"/>
                  </a:lnTo>
                  <a:lnTo>
                    <a:pt x="84" y="143"/>
                  </a:lnTo>
                  <a:lnTo>
                    <a:pt x="79" y="142"/>
                  </a:lnTo>
                  <a:lnTo>
                    <a:pt x="74" y="141"/>
                  </a:lnTo>
                  <a:lnTo>
                    <a:pt x="69" y="139"/>
                  </a:lnTo>
                  <a:lnTo>
                    <a:pt x="59" y="135"/>
                  </a:lnTo>
                  <a:lnTo>
                    <a:pt x="52" y="128"/>
                  </a:lnTo>
                  <a:lnTo>
                    <a:pt x="45" y="120"/>
                  </a:lnTo>
                  <a:lnTo>
                    <a:pt x="40" y="111"/>
                  </a:lnTo>
                  <a:lnTo>
                    <a:pt x="39" y="105"/>
                  </a:lnTo>
                  <a:lnTo>
                    <a:pt x="37" y="101"/>
                  </a:lnTo>
                  <a:lnTo>
                    <a:pt x="37" y="96"/>
                  </a:lnTo>
                  <a:lnTo>
                    <a:pt x="36" y="89"/>
                  </a:lnTo>
                  <a:lnTo>
                    <a:pt x="37" y="84"/>
                  </a:lnTo>
                  <a:lnTo>
                    <a:pt x="37" y="78"/>
                  </a:lnTo>
                  <a:lnTo>
                    <a:pt x="39" y="74"/>
                  </a:lnTo>
                  <a:lnTo>
                    <a:pt x="40" y="69"/>
                  </a:lnTo>
                  <a:lnTo>
                    <a:pt x="45" y="59"/>
                  </a:lnTo>
                  <a:lnTo>
                    <a:pt x="52" y="51"/>
                  </a:lnTo>
                  <a:lnTo>
                    <a:pt x="59" y="45"/>
                  </a:lnTo>
                  <a:lnTo>
                    <a:pt x="69" y="40"/>
                  </a:lnTo>
                  <a:lnTo>
                    <a:pt x="74" y="39"/>
                  </a:lnTo>
                  <a:lnTo>
                    <a:pt x="79" y="36"/>
                  </a:lnTo>
                  <a:lnTo>
                    <a:pt x="84" y="36"/>
                  </a:lnTo>
                  <a:lnTo>
                    <a:pt x="90" y="35"/>
                  </a:lnTo>
                  <a:close/>
                  <a:moveTo>
                    <a:pt x="90" y="180"/>
                  </a:moveTo>
                  <a:lnTo>
                    <a:pt x="99" y="179"/>
                  </a:lnTo>
                  <a:lnTo>
                    <a:pt x="108" y="178"/>
                  </a:lnTo>
                  <a:lnTo>
                    <a:pt x="117" y="176"/>
                  </a:lnTo>
                  <a:lnTo>
                    <a:pt x="125" y="172"/>
                  </a:lnTo>
                  <a:lnTo>
                    <a:pt x="133" y="169"/>
                  </a:lnTo>
                  <a:lnTo>
                    <a:pt x="140" y="165"/>
                  </a:lnTo>
                  <a:lnTo>
                    <a:pt x="147" y="159"/>
                  </a:lnTo>
                  <a:lnTo>
                    <a:pt x="153" y="153"/>
                  </a:lnTo>
                  <a:lnTo>
                    <a:pt x="160" y="147"/>
                  </a:lnTo>
                  <a:lnTo>
                    <a:pt x="164" y="140"/>
                  </a:lnTo>
                  <a:lnTo>
                    <a:pt x="170" y="132"/>
                  </a:lnTo>
                  <a:lnTo>
                    <a:pt x="173" y="125"/>
                  </a:lnTo>
                  <a:lnTo>
                    <a:pt x="176" y="116"/>
                  </a:lnTo>
                  <a:lnTo>
                    <a:pt x="178" y="108"/>
                  </a:lnTo>
                  <a:lnTo>
                    <a:pt x="179" y="99"/>
                  </a:lnTo>
                  <a:lnTo>
                    <a:pt x="180" y="89"/>
                  </a:lnTo>
                  <a:lnTo>
                    <a:pt x="179" y="81"/>
                  </a:lnTo>
                  <a:lnTo>
                    <a:pt x="178" y="72"/>
                  </a:lnTo>
                  <a:lnTo>
                    <a:pt x="176" y="63"/>
                  </a:lnTo>
                  <a:lnTo>
                    <a:pt x="173" y="55"/>
                  </a:lnTo>
                  <a:lnTo>
                    <a:pt x="170" y="47"/>
                  </a:lnTo>
                  <a:lnTo>
                    <a:pt x="164" y="40"/>
                  </a:lnTo>
                  <a:lnTo>
                    <a:pt x="160" y="32"/>
                  </a:lnTo>
                  <a:lnTo>
                    <a:pt x="153" y="27"/>
                  </a:lnTo>
                  <a:lnTo>
                    <a:pt x="147" y="20"/>
                  </a:lnTo>
                  <a:lnTo>
                    <a:pt x="140" y="15"/>
                  </a:lnTo>
                  <a:lnTo>
                    <a:pt x="133" y="10"/>
                  </a:lnTo>
                  <a:lnTo>
                    <a:pt x="125" y="7"/>
                  </a:lnTo>
                  <a:lnTo>
                    <a:pt x="117" y="4"/>
                  </a:lnTo>
                  <a:lnTo>
                    <a:pt x="108" y="2"/>
                  </a:lnTo>
                  <a:lnTo>
                    <a:pt x="99" y="1"/>
                  </a:lnTo>
                  <a:lnTo>
                    <a:pt x="90" y="0"/>
                  </a:lnTo>
                  <a:lnTo>
                    <a:pt x="81" y="1"/>
                  </a:lnTo>
                  <a:lnTo>
                    <a:pt x="71" y="2"/>
                  </a:lnTo>
                  <a:lnTo>
                    <a:pt x="64" y="4"/>
                  </a:lnTo>
                  <a:lnTo>
                    <a:pt x="55" y="7"/>
                  </a:lnTo>
                  <a:lnTo>
                    <a:pt x="48" y="10"/>
                  </a:lnTo>
                  <a:lnTo>
                    <a:pt x="40" y="15"/>
                  </a:lnTo>
                  <a:lnTo>
                    <a:pt x="32" y="20"/>
                  </a:lnTo>
                  <a:lnTo>
                    <a:pt x="26" y="27"/>
                  </a:lnTo>
                  <a:lnTo>
                    <a:pt x="21" y="32"/>
                  </a:lnTo>
                  <a:lnTo>
                    <a:pt x="15" y="40"/>
                  </a:lnTo>
                  <a:lnTo>
                    <a:pt x="11" y="47"/>
                  </a:lnTo>
                  <a:lnTo>
                    <a:pt x="7" y="55"/>
                  </a:lnTo>
                  <a:lnTo>
                    <a:pt x="4" y="63"/>
                  </a:lnTo>
                  <a:lnTo>
                    <a:pt x="2" y="72"/>
                  </a:lnTo>
                  <a:lnTo>
                    <a:pt x="0" y="81"/>
                  </a:lnTo>
                  <a:lnTo>
                    <a:pt x="0" y="89"/>
                  </a:lnTo>
                  <a:lnTo>
                    <a:pt x="0" y="99"/>
                  </a:lnTo>
                  <a:lnTo>
                    <a:pt x="2" y="108"/>
                  </a:lnTo>
                  <a:lnTo>
                    <a:pt x="4" y="116"/>
                  </a:lnTo>
                  <a:lnTo>
                    <a:pt x="7" y="125"/>
                  </a:lnTo>
                  <a:lnTo>
                    <a:pt x="11" y="132"/>
                  </a:lnTo>
                  <a:lnTo>
                    <a:pt x="15" y="140"/>
                  </a:lnTo>
                  <a:lnTo>
                    <a:pt x="21" y="147"/>
                  </a:lnTo>
                  <a:lnTo>
                    <a:pt x="26" y="153"/>
                  </a:lnTo>
                  <a:lnTo>
                    <a:pt x="32" y="159"/>
                  </a:lnTo>
                  <a:lnTo>
                    <a:pt x="40" y="165"/>
                  </a:lnTo>
                  <a:lnTo>
                    <a:pt x="48" y="169"/>
                  </a:lnTo>
                  <a:lnTo>
                    <a:pt x="55" y="172"/>
                  </a:lnTo>
                  <a:lnTo>
                    <a:pt x="64" y="176"/>
                  </a:lnTo>
                  <a:lnTo>
                    <a:pt x="71" y="178"/>
                  </a:lnTo>
                  <a:lnTo>
                    <a:pt x="81" y="179"/>
                  </a:lnTo>
                  <a:lnTo>
                    <a:pt x="90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 40"/>
            <p:cNvSpPr>
              <a:spLocks noEditPoints="1"/>
            </p:cNvSpPr>
            <p:nvPr/>
          </p:nvSpPr>
          <p:spPr bwMode="auto">
            <a:xfrm>
              <a:off x="7557294" y="3646884"/>
              <a:ext cx="71438" cy="71438"/>
            </a:xfrm>
            <a:custGeom>
              <a:avLst/>
              <a:gdLst>
                <a:gd name="T0" fmla="*/ 84 w 180"/>
                <a:gd name="T1" fmla="*/ 144 h 179"/>
                <a:gd name="T2" fmla="*/ 74 w 180"/>
                <a:gd name="T3" fmla="*/ 141 h 179"/>
                <a:gd name="T4" fmla="*/ 60 w 180"/>
                <a:gd name="T5" fmla="*/ 135 h 179"/>
                <a:gd name="T6" fmla="*/ 45 w 180"/>
                <a:gd name="T7" fmla="*/ 120 h 179"/>
                <a:gd name="T8" fmla="*/ 39 w 180"/>
                <a:gd name="T9" fmla="*/ 106 h 179"/>
                <a:gd name="T10" fmla="*/ 36 w 180"/>
                <a:gd name="T11" fmla="*/ 95 h 179"/>
                <a:gd name="T12" fmla="*/ 36 w 180"/>
                <a:gd name="T13" fmla="*/ 84 h 179"/>
                <a:gd name="T14" fmla="*/ 39 w 180"/>
                <a:gd name="T15" fmla="*/ 73 h 179"/>
                <a:gd name="T16" fmla="*/ 45 w 180"/>
                <a:gd name="T17" fmla="*/ 59 h 179"/>
                <a:gd name="T18" fmla="*/ 60 w 180"/>
                <a:gd name="T19" fmla="*/ 45 h 179"/>
                <a:gd name="T20" fmla="*/ 74 w 180"/>
                <a:gd name="T21" fmla="*/ 38 h 179"/>
                <a:gd name="T22" fmla="*/ 84 w 180"/>
                <a:gd name="T23" fmla="*/ 36 h 179"/>
                <a:gd name="T24" fmla="*/ 96 w 180"/>
                <a:gd name="T25" fmla="*/ 36 h 179"/>
                <a:gd name="T26" fmla="*/ 106 w 180"/>
                <a:gd name="T27" fmla="*/ 38 h 179"/>
                <a:gd name="T28" fmla="*/ 121 w 180"/>
                <a:gd name="T29" fmla="*/ 45 h 179"/>
                <a:gd name="T30" fmla="*/ 135 w 180"/>
                <a:gd name="T31" fmla="*/ 59 h 179"/>
                <a:gd name="T32" fmla="*/ 141 w 180"/>
                <a:gd name="T33" fmla="*/ 73 h 179"/>
                <a:gd name="T34" fmla="*/ 143 w 180"/>
                <a:gd name="T35" fmla="*/ 84 h 179"/>
                <a:gd name="T36" fmla="*/ 143 w 180"/>
                <a:gd name="T37" fmla="*/ 95 h 179"/>
                <a:gd name="T38" fmla="*/ 141 w 180"/>
                <a:gd name="T39" fmla="*/ 106 h 179"/>
                <a:gd name="T40" fmla="*/ 135 w 180"/>
                <a:gd name="T41" fmla="*/ 120 h 179"/>
                <a:gd name="T42" fmla="*/ 121 w 180"/>
                <a:gd name="T43" fmla="*/ 135 h 179"/>
                <a:gd name="T44" fmla="*/ 106 w 180"/>
                <a:gd name="T45" fmla="*/ 141 h 179"/>
                <a:gd name="T46" fmla="*/ 96 w 180"/>
                <a:gd name="T47" fmla="*/ 144 h 179"/>
                <a:gd name="T48" fmla="*/ 90 w 180"/>
                <a:gd name="T49" fmla="*/ 0 h 179"/>
                <a:gd name="T50" fmla="*/ 72 w 180"/>
                <a:gd name="T51" fmla="*/ 1 h 179"/>
                <a:gd name="T52" fmla="*/ 55 w 180"/>
                <a:gd name="T53" fmla="*/ 6 h 179"/>
                <a:gd name="T54" fmla="*/ 40 w 180"/>
                <a:gd name="T55" fmla="*/ 15 h 179"/>
                <a:gd name="T56" fmla="*/ 27 w 180"/>
                <a:gd name="T57" fmla="*/ 26 h 179"/>
                <a:gd name="T58" fmla="*/ 15 w 180"/>
                <a:gd name="T59" fmla="*/ 40 h 179"/>
                <a:gd name="T60" fmla="*/ 7 w 180"/>
                <a:gd name="T61" fmla="*/ 55 h 179"/>
                <a:gd name="T62" fmla="*/ 2 w 180"/>
                <a:gd name="T63" fmla="*/ 71 h 179"/>
                <a:gd name="T64" fmla="*/ 0 w 180"/>
                <a:gd name="T65" fmla="*/ 90 h 179"/>
                <a:gd name="T66" fmla="*/ 2 w 180"/>
                <a:gd name="T67" fmla="*/ 108 h 179"/>
                <a:gd name="T68" fmla="*/ 7 w 180"/>
                <a:gd name="T69" fmla="*/ 125 h 179"/>
                <a:gd name="T70" fmla="*/ 15 w 180"/>
                <a:gd name="T71" fmla="*/ 140 h 179"/>
                <a:gd name="T72" fmla="*/ 27 w 180"/>
                <a:gd name="T73" fmla="*/ 153 h 179"/>
                <a:gd name="T74" fmla="*/ 40 w 180"/>
                <a:gd name="T75" fmla="*/ 164 h 179"/>
                <a:gd name="T76" fmla="*/ 55 w 180"/>
                <a:gd name="T77" fmla="*/ 173 h 179"/>
                <a:gd name="T78" fmla="*/ 72 w 180"/>
                <a:gd name="T79" fmla="*/ 178 h 179"/>
                <a:gd name="T80" fmla="*/ 90 w 180"/>
                <a:gd name="T81" fmla="*/ 179 h 179"/>
                <a:gd name="T82" fmla="*/ 108 w 180"/>
                <a:gd name="T83" fmla="*/ 178 h 179"/>
                <a:gd name="T84" fmla="*/ 125 w 180"/>
                <a:gd name="T85" fmla="*/ 173 h 179"/>
                <a:gd name="T86" fmla="*/ 140 w 180"/>
                <a:gd name="T87" fmla="*/ 164 h 179"/>
                <a:gd name="T88" fmla="*/ 153 w 180"/>
                <a:gd name="T89" fmla="*/ 153 h 179"/>
                <a:gd name="T90" fmla="*/ 165 w 180"/>
                <a:gd name="T91" fmla="*/ 140 h 179"/>
                <a:gd name="T92" fmla="*/ 173 w 180"/>
                <a:gd name="T93" fmla="*/ 125 h 179"/>
                <a:gd name="T94" fmla="*/ 178 w 180"/>
                <a:gd name="T95" fmla="*/ 108 h 179"/>
                <a:gd name="T96" fmla="*/ 180 w 180"/>
                <a:gd name="T97" fmla="*/ 90 h 179"/>
                <a:gd name="T98" fmla="*/ 178 w 180"/>
                <a:gd name="T99" fmla="*/ 71 h 179"/>
                <a:gd name="T100" fmla="*/ 173 w 180"/>
                <a:gd name="T101" fmla="*/ 55 h 179"/>
                <a:gd name="T102" fmla="*/ 165 w 180"/>
                <a:gd name="T103" fmla="*/ 40 h 179"/>
                <a:gd name="T104" fmla="*/ 153 w 180"/>
                <a:gd name="T105" fmla="*/ 26 h 179"/>
                <a:gd name="T106" fmla="*/ 140 w 180"/>
                <a:gd name="T107" fmla="*/ 15 h 179"/>
                <a:gd name="T108" fmla="*/ 125 w 180"/>
                <a:gd name="T109" fmla="*/ 6 h 179"/>
                <a:gd name="T110" fmla="*/ 108 w 180"/>
                <a:gd name="T111" fmla="*/ 1 h 179"/>
                <a:gd name="T112" fmla="*/ 90 w 180"/>
                <a:gd name="T113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0" h="179">
                  <a:moveTo>
                    <a:pt x="90" y="144"/>
                  </a:moveTo>
                  <a:lnTo>
                    <a:pt x="84" y="144"/>
                  </a:lnTo>
                  <a:lnTo>
                    <a:pt x="79" y="143"/>
                  </a:lnTo>
                  <a:lnTo>
                    <a:pt x="74" y="141"/>
                  </a:lnTo>
                  <a:lnTo>
                    <a:pt x="69" y="139"/>
                  </a:lnTo>
                  <a:lnTo>
                    <a:pt x="60" y="135"/>
                  </a:lnTo>
                  <a:lnTo>
                    <a:pt x="52" y="127"/>
                  </a:lnTo>
                  <a:lnTo>
                    <a:pt x="45" y="120"/>
                  </a:lnTo>
                  <a:lnTo>
                    <a:pt x="40" y="111"/>
                  </a:lnTo>
                  <a:lnTo>
                    <a:pt x="39" y="106"/>
                  </a:lnTo>
                  <a:lnTo>
                    <a:pt x="38" y="100"/>
                  </a:lnTo>
                  <a:lnTo>
                    <a:pt x="36" y="95"/>
                  </a:lnTo>
                  <a:lnTo>
                    <a:pt x="36" y="90"/>
                  </a:lnTo>
                  <a:lnTo>
                    <a:pt x="36" y="84"/>
                  </a:lnTo>
                  <a:lnTo>
                    <a:pt x="38" y="79"/>
                  </a:lnTo>
                  <a:lnTo>
                    <a:pt x="39" y="73"/>
                  </a:lnTo>
                  <a:lnTo>
                    <a:pt x="41" y="69"/>
                  </a:lnTo>
                  <a:lnTo>
                    <a:pt x="45" y="59"/>
                  </a:lnTo>
                  <a:lnTo>
                    <a:pt x="52" y="52"/>
                  </a:lnTo>
                  <a:lnTo>
                    <a:pt x="60" y="45"/>
                  </a:lnTo>
                  <a:lnTo>
                    <a:pt x="69" y="40"/>
                  </a:lnTo>
                  <a:lnTo>
                    <a:pt x="74" y="38"/>
                  </a:lnTo>
                  <a:lnTo>
                    <a:pt x="79" y="37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1" y="37"/>
                  </a:lnTo>
                  <a:lnTo>
                    <a:pt x="106" y="38"/>
                  </a:lnTo>
                  <a:lnTo>
                    <a:pt x="111" y="40"/>
                  </a:lnTo>
                  <a:lnTo>
                    <a:pt x="121" y="45"/>
                  </a:lnTo>
                  <a:lnTo>
                    <a:pt x="128" y="52"/>
                  </a:lnTo>
                  <a:lnTo>
                    <a:pt x="135" y="59"/>
                  </a:lnTo>
                  <a:lnTo>
                    <a:pt x="140" y="69"/>
                  </a:lnTo>
                  <a:lnTo>
                    <a:pt x="141" y="73"/>
                  </a:lnTo>
                  <a:lnTo>
                    <a:pt x="143" y="79"/>
                  </a:lnTo>
                  <a:lnTo>
                    <a:pt x="143" y="84"/>
                  </a:lnTo>
                  <a:lnTo>
                    <a:pt x="144" y="90"/>
                  </a:lnTo>
                  <a:lnTo>
                    <a:pt x="143" y="95"/>
                  </a:lnTo>
                  <a:lnTo>
                    <a:pt x="143" y="100"/>
                  </a:lnTo>
                  <a:lnTo>
                    <a:pt x="141" y="106"/>
                  </a:lnTo>
                  <a:lnTo>
                    <a:pt x="140" y="111"/>
                  </a:lnTo>
                  <a:lnTo>
                    <a:pt x="135" y="120"/>
                  </a:lnTo>
                  <a:lnTo>
                    <a:pt x="128" y="127"/>
                  </a:lnTo>
                  <a:lnTo>
                    <a:pt x="121" y="135"/>
                  </a:lnTo>
                  <a:lnTo>
                    <a:pt x="111" y="139"/>
                  </a:lnTo>
                  <a:lnTo>
                    <a:pt x="106" y="141"/>
                  </a:lnTo>
                  <a:lnTo>
                    <a:pt x="101" y="143"/>
                  </a:lnTo>
                  <a:lnTo>
                    <a:pt x="96" y="144"/>
                  </a:lnTo>
                  <a:lnTo>
                    <a:pt x="90" y="144"/>
                  </a:lnTo>
                  <a:close/>
                  <a:moveTo>
                    <a:pt x="90" y="0"/>
                  </a:moveTo>
                  <a:lnTo>
                    <a:pt x="81" y="0"/>
                  </a:lnTo>
                  <a:lnTo>
                    <a:pt x="72" y="1"/>
                  </a:lnTo>
                  <a:lnTo>
                    <a:pt x="63" y="4"/>
                  </a:lnTo>
                  <a:lnTo>
                    <a:pt x="55" y="6"/>
                  </a:lnTo>
                  <a:lnTo>
                    <a:pt x="47" y="11"/>
                  </a:lnTo>
                  <a:lnTo>
                    <a:pt x="40" y="15"/>
                  </a:lnTo>
                  <a:lnTo>
                    <a:pt x="33" y="21"/>
                  </a:lnTo>
                  <a:lnTo>
                    <a:pt x="27" y="26"/>
                  </a:lnTo>
                  <a:lnTo>
                    <a:pt x="20" y="32"/>
                  </a:lnTo>
                  <a:lnTo>
                    <a:pt x="15" y="40"/>
                  </a:lnTo>
                  <a:lnTo>
                    <a:pt x="11" y="46"/>
                  </a:lnTo>
                  <a:lnTo>
                    <a:pt x="7" y="55"/>
                  </a:lnTo>
                  <a:lnTo>
                    <a:pt x="4" y="63"/>
                  </a:lnTo>
                  <a:lnTo>
                    <a:pt x="2" y="71"/>
                  </a:lnTo>
                  <a:lnTo>
                    <a:pt x="1" y="81"/>
                  </a:lnTo>
                  <a:lnTo>
                    <a:pt x="0" y="90"/>
                  </a:lnTo>
                  <a:lnTo>
                    <a:pt x="1" y="99"/>
                  </a:lnTo>
                  <a:lnTo>
                    <a:pt x="2" y="108"/>
                  </a:lnTo>
                  <a:lnTo>
                    <a:pt x="4" y="117"/>
                  </a:lnTo>
                  <a:lnTo>
                    <a:pt x="7" y="125"/>
                  </a:lnTo>
                  <a:lnTo>
                    <a:pt x="11" y="133"/>
                  </a:lnTo>
                  <a:lnTo>
                    <a:pt x="15" y="140"/>
                  </a:lnTo>
                  <a:lnTo>
                    <a:pt x="20" y="147"/>
                  </a:lnTo>
                  <a:lnTo>
                    <a:pt x="27" y="153"/>
                  </a:lnTo>
                  <a:lnTo>
                    <a:pt x="33" y="159"/>
                  </a:lnTo>
                  <a:lnTo>
                    <a:pt x="40" y="164"/>
                  </a:lnTo>
                  <a:lnTo>
                    <a:pt x="47" y="168"/>
                  </a:lnTo>
                  <a:lnTo>
                    <a:pt x="55" y="173"/>
                  </a:lnTo>
                  <a:lnTo>
                    <a:pt x="63" y="176"/>
                  </a:lnTo>
                  <a:lnTo>
                    <a:pt x="72" y="178"/>
                  </a:lnTo>
                  <a:lnTo>
                    <a:pt x="81" y="179"/>
                  </a:lnTo>
                  <a:lnTo>
                    <a:pt x="90" y="179"/>
                  </a:lnTo>
                  <a:lnTo>
                    <a:pt x="99" y="179"/>
                  </a:lnTo>
                  <a:lnTo>
                    <a:pt x="108" y="178"/>
                  </a:lnTo>
                  <a:lnTo>
                    <a:pt x="116" y="176"/>
                  </a:lnTo>
                  <a:lnTo>
                    <a:pt x="125" y="173"/>
                  </a:lnTo>
                  <a:lnTo>
                    <a:pt x="133" y="168"/>
                  </a:lnTo>
                  <a:lnTo>
                    <a:pt x="140" y="164"/>
                  </a:lnTo>
                  <a:lnTo>
                    <a:pt x="148" y="159"/>
                  </a:lnTo>
                  <a:lnTo>
                    <a:pt x="153" y="153"/>
                  </a:lnTo>
                  <a:lnTo>
                    <a:pt x="160" y="147"/>
                  </a:lnTo>
                  <a:lnTo>
                    <a:pt x="165" y="140"/>
                  </a:lnTo>
                  <a:lnTo>
                    <a:pt x="169" y="133"/>
                  </a:lnTo>
                  <a:lnTo>
                    <a:pt x="173" y="125"/>
                  </a:lnTo>
                  <a:lnTo>
                    <a:pt x="176" y="117"/>
                  </a:lnTo>
                  <a:lnTo>
                    <a:pt x="178" y="108"/>
                  </a:lnTo>
                  <a:lnTo>
                    <a:pt x="179" y="99"/>
                  </a:lnTo>
                  <a:lnTo>
                    <a:pt x="180" y="90"/>
                  </a:lnTo>
                  <a:lnTo>
                    <a:pt x="179" y="81"/>
                  </a:lnTo>
                  <a:lnTo>
                    <a:pt x="178" y="71"/>
                  </a:lnTo>
                  <a:lnTo>
                    <a:pt x="176" y="63"/>
                  </a:lnTo>
                  <a:lnTo>
                    <a:pt x="173" y="55"/>
                  </a:lnTo>
                  <a:lnTo>
                    <a:pt x="169" y="46"/>
                  </a:lnTo>
                  <a:lnTo>
                    <a:pt x="165" y="40"/>
                  </a:lnTo>
                  <a:lnTo>
                    <a:pt x="160" y="32"/>
                  </a:lnTo>
                  <a:lnTo>
                    <a:pt x="153" y="26"/>
                  </a:lnTo>
                  <a:lnTo>
                    <a:pt x="148" y="21"/>
                  </a:lnTo>
                  <a:lnTo>
                    <a:pt x="140" y="15"/>
                  </a:lnTo>
                  <a:lnTo>
                    <a:pt x="133" y="11"/>
                  </a:lnTo>
                  <a:lnTo>
                    <a:pt x="125" y="6"/>
                  </a:lnTo>
                  <a:lnTo>
                    <a:pt x="116" y="4"/>
                  </a:lnTo>
                  <a:lnTo>
                    <a:pt x="108" y="1"/>
                  </a:lnTo>
                  <a:lnTo>
                    <a:pt x="99" y="0"/>
                  </a:lnTo>
                  <a:lnTo>
                    <a:pt x="9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41"/>
            <p:cNvSpPr>
              <a:spLocks noEditPoints="1"/>
            </p:cNvSpPr>
            <p:nvPr/>
          </p:nvSpPr>
          <p:spPr bwMode="auto">
            <a:xfrm>
              <a:off x="7285831" y="3861197"/>
              <a:ext cx="57150" cy="57150"/>
            </a:xfrm>
            <a:custGeom>
              <a:avLst/>
              <a:gdLst>
                <a:gd name="T0" fmla="*/ 79 w 144"/>
                <a:gd name="T1" fmla="*/ 37 h 144"/>
                <a:gd name="T2" fmla="*/ 92 w 144"/>
                <a:gd name="T3" fmla="*/ 42 h 144"/>
                <a:gd name="T4" fmla="*/ 102 w 144"/>
                <a:gd name="T5" fmla="*/ 52 h 144"/>
                <a:gd name="T6" fmla="*/ 107 w 144"/>
                <a:gd name="T7" fmla="*/ 65 h 144"/>
                <a:gd name="T8" fmla="*/ 107 w 144"/>
                <a:gd name="T9" fmla="*/ 79 h 144"/>
                <a:gd name="T10" fmla="*/ 102 w 144"/>
                <a:gd name="T11" fmla="*/ 92 h 144"/>
                <a:gd name="T12" fmla="*/ 92 w 144"/>
                <a:gd name="T13" fmla="*/ 102 h 144"/>
                <a:gd name="T14" fmla="*/ 79 w 144"/>
                <a:gd name="T15" fmla="*/ 107 h 144"/>
                <a:gd name="T16" fmla="*/ 65 w 144"/>
                <a:gd name="T17" fmla="*/ 107 h 144"/>
                <a:gd name="T18" fmla="*/ 52 w 144"/>
                <a:gd name="T19" fmla="*/ 102 h 144"/>
                <a:gd name="T20" fmla="*/ 42 w 144"/>
                <a:gd name="T21" fmla="*/ 92 h 144"/>
                <a:gd name="T22" fmla="*/ 37 w 144"/>
                <a:gd name="T23" fmla="*/ 79 h 144"/>
                <a:gd name="T24" fmla="*/ 37 w 144"/>
                <a:gd name="T25" fmla="*/ 65 h 144"/>
                <a:gd name="T26" fmla="*/ 42 w 144"/>
                <a:gd name="T27" fmla="*/ 52 h 144"/>
                <a:gd name="T28" fmla="*/ 52 w 144"/>
                <a:gd name="T29" fmla="*/ 42 h 144"/>
                <a:gd name="T30" fmla="*/ 65 w 144"/>
                <a:gd name="T31" fmla="*/ 37 h 144"/>
                <a:gd name="T32" fmla="*/ 72 w 144"/>
                <a:gd name="T33" fmla="*/ 36 h 144"/>
                <a:gd name="T34" fmla="*/ 0 w 144"/>
                <a:gd name="T35" fmla="*/ 79 h 144"/>
                <a:gd name="T36" fmla="*/ 3 w 144"/>
                <a:gd name="T37" fmla="*/ 93 h 144"/>
                <a:gd name="T38" fmla="*/ 9 w 144"/>
                <a:gd name="T39" fmla="*/ 106 h 144"/>
                <a:gd name="T40" fmla="*/ 16 w 144"/>
                <a:gd name="T41" fmla="*/ 118 h 144"/>
                <a:gd name="T42" fmla="*/ 26 w 144"/>
                <a:gd name="T43" fmla="*/ 127 h 144"/>
                <a:gd name="T44" fmla="*/ 38 w 144"/>
                <a:gd name="T45" fmla="*/ 135 h 144"/>
                <a:gd name="T46" fmla="*/ 51 w 144"/>
                <a:gd name="T47" fmla="*/ 140 h 144"/>
                <a:gd name="T48" fmla="*/ 65 w 144"/>
                <a:gd name="T49" fmla="*/ 144 h 144"/>
                <a:gd name="T50" fmla="*/ 79 w 144"/>
                <a:gd name="T51" fmla="*/ 144 h 144"/>
                <a:gd name="T52" fmla="*/ 93 w 144"/>
                <a:gd name="T53" fmla="*/ 140 h 144"/>
                <a:gd name="T54" fmla="*/ 106 w 144"/>
                <a:gd name="T55" fmla="*/ 135 h 144"/>
                <a:gd name="T56" fmla="*/ 118 w 144"/>
                <a:gd name="T57" fmla="*/ 127 h 144"/>
                <a:gd name="T58" fmla="*/ 128 w 144"/>
                <a:gd name="T59" fmla="*/ 118 h 144"/>
                <a:gd name="T60" fmla="*/ 135 w 144"/>
                <a:gd name="T61" fmla="*/ 106 h 144"/>
                <a:gd name="T62" fmla="*/ 140 w 144"/>
                <a:gd name="T63" fmla="*/ 93 h 144"/>
                <a:gd name="T64" fmla="*/ 144 w 144"/>
                <a:gd name="T65" fmla="*/ 79 h 144"/>
                <a:gd name="T66" fmla="*/ 144 w 144"/>
                <a:gd name="T67" fmla="*/ 65 h 144"/>
                <a:gd name="T68" fmla="*/ 140 w 144"/>
                <a:gd name="T69" fmla="*/ 51 h 144"/>
                <a:gd name="T70" fmla="*/ 135 w 144"/>
                <a:gd name="T71" fmla="*/ 38 h 144"/>
                <a:gd name="T72" fmla="*/ 128 w 144"/>
                <a:gd name="T73" fmla="*/ 26 h 144"/>
                <a:gd name="T74" fmla="*/ 118 w 144"/>
                <a:gd name="T75" fmla="*/ 16 h 144"/>
                <a:gd name="T76" fmla="*/ 106 w 144"/>
                <a:gd name="T77" fmla="*/ 9 h 144"/>
                <a:gd name="T78" fmla="*/ 93 w 144"/>
                <a:gd name="T79" fmla="*/ 3 h 144"/>
                <a:gd name="T80" fmla="*/ 79 w 144"/>
                <a:gd name="T81" fmla="*/ 0 h 144"/>
                <a:gd name="T82" fmla="*/ 65 w 144"/>
                <a:gd name="T83" fmla="*/ 0 h 144"/>
                <a:gd name="T84" fmla="*/ 51 w 144"/>
                <a:gd name="T85" fmla="*/ 3 h 144"/>
                <a:gd name="T86" fmla="*/ 38 w 144"/>
                <a:gd name="T87" fmla="*/ 9 h 144"/>
                <a:gd name="T88" fmla="*/ 26 w 144"/>
                <a:gd name="T89" fmla="*/ 16 h 144"/>
                <a:gd name="T90" fmla="*/ 16 w 144"/>
                <a:gd name="T91" fmla="*/ 26 h 144"/>
                <a:gd name="T92" fmla="*/ 9 w 144"/>
                <a:gd name="T93" fmla="*/ 38 h 144"/>
                <a:gd name="T94" fmla="*/ 3 w 144"/>
                <a:gd name="T95" fmla="*/ 51 h 144"/>
                <a:gd name="T96" fmla="*/ 0 w 144"/>
                <a:gd name="T97" fmla="*/ 65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4" h="144">
                  <a:moveTo>
                    <a:pt x="72" y="36"/>
                  </a:moveTo>
                  <a:lnTo>
                    <a:pt x="79" y="37"/>
                  </a:lnTo>
                  <a:lnTo>
                    <a:pt x="86" y="39"/>
                  </a:lnTo>
                  <a:lnTo>
                    <a:pt x="92" y="42"/>
                  </a:lnTo>
                  <a:lnTo>
                    <a:pt x="97" y="46"/>
                  </a:lnTo>
                  <a:lnTo>
                    <a:pt x="102" y="52"/>
                  </a:lnTo>
                  <a:lnTo>
                    <a:pt x="105" y="57"/>
                  </a:lnTo>
                  <a:lnTo>
                    <a:pt x="107" y="65"/>
                  </a:lnTo>
                  <a:lnTo>
                    <a:pt x="108" y="71"/>
                  </a:lnTo>
                  <a:lnTo>
                    <a:pt x="107" y="79"/>
                  </a:lnTo>
                  <a:lnTo>
                    <a:pt x="105" y="85"/>
                  </a:lnTo>
                  <a:lnTo>
                    <a:pt x="102" y="92"/>
                  </a:lnTo>
                  <a:lnTo>
                    <a:pt x="97" y="97"/>
                  </a:lnTo>
                  <a:lnTo>
                    <a:pt x="92" y="102"/>
                  </a:lnTo>
                  <a:lnTo>
                    <a:pt x="86" y="105"/>
                  </a:lnTo>
                  <a:lnTo>
                    <a:pt x="79" y="107"/>
                  </a:lnTo>
                  <a:lnTo>
                    <a:pt x="72" y="108"/>
                  </a:lnTo>
                  <a:lnTo>
                    <a:pt x="65" y="107"/>
                  </a:lnTo>
                  <a:lnTo>
                    <a:pt x="58" y="105"/>
                  </a:lnTo>
                  <a:lnTo>
                    <a:pt x="52" y="102"/>
                  </a:lnTo>
                  <a:lnTo>
                    <a:pt x="47" y="97"/>
                  </a:lnTo>
                  <a:lnTo>
                    <a:pt x="42" y="92"/>
                  </a:lnTo>
                  <a:lnTo>
                    <a:pt x="39" y="85"/>
                  </a:lnTo>
                  <a:lnTo>
                    <a:pt x="37" y="79"/>
                  </a:lnTo>
                  <a:lnTo>
                    <a:pt x="36" y="71"/>
                  </a:lnTo>
                  <a:lnTo>
                    <a:pt x="37" y="65"/>
                  </a:lnTo>
                  <a:lnTo>
                    <a:pt x="39" y="57"/>
                  </a:lnTo>
                  <a:lnTo>
                    <a:pt x="42" y="52"/>
                  </a:lnTo>
                  <a:lnTo>
                    <a:pt x="47" y="46"/>
                  </a:lnTo>
                  <a:lnTo>
                    <a:pt x="52" y="42"/>
                  </a:lnTo>
                  <a:lnTo>
                    <a:pt x="58" y="39"/>
                  </a:lnTo>
                  <a:lnTo>
                    <a:pt x="65" y="37"/>
                  </a:lnTo>
                  <a:lnTo>
                    <a:pt x="72" y="36"/>
                  </a:lnTo>
                  <a:lnTo>
                    <a:pt x="72" y="36"/>
                  </a:lnTo>
                  <a:close/>
                  <a:moveTo>
                    <a:pt x="0" y="71"/>
                  </a:moveTo>
                  <a:lnTo>
                    <a:pt x="0" y="79"/>
                  </a:lnTo>
                  <a:lnTo>
                    <a:pt x="1" y="86"/>
                  </a:lnTo>
                  <a:lnTo>
                    <a:pt x="3" y="93"/>
                  </a:lnTo>
                  <a:lnTo>
                    <a:pt x="5" y="99"/>
                  </a:lnTo>
                  <a:lnTo>
                    <a:pt x="9" y="106"/>
                  </a:lnTo>
                  <a:lnTo>
                    <a:pt x="12" y="112"/>
                  </a:lnTo>
                  <a:lnTo>
                    <a:pt x="16" y="118"/>
                  </a:lnTo>
                  <a:lnTo>
                    <a:pt x="21" y="123"/>
                  </a:lnTo>
                  <a:lnTo>
                    <a:pt x="26" y="127"/>
                  </a:lnTo>
                  <a:lnTo>
                    <a:pt x="31" y="132"/>
                  </a:lnTo>
                  <a:lnTo>
                    <a:pt x="38" y="135"/>
                  </a:lnTo>
                  <a:lnTo>
                    <a:pt x="44" y="138"/>
                  </a:lnTo>
                  <a:lnTo>
                    <a:pt x="51" y="140"/>
                  </a:lnTo>
                  <a:lnTo>
                    <a:pt x="57" y="143"/>
                  </a:lnTo>
                  <a:lnTo>
                    <a:pt x="65" y="144"/>
                  </a:lnTo>
                  <a:lnTo>
                    <a:pt x="72" y="144"/>
                  </a:lnTo>
                  <a:lnTo>
                    <a:pt x="79" y="144"/>
                  </a:lnTo>
                  <a:lnTo>
                    <a:pt x="86" y="143"/>
                  </a:lnTo>
                  <a:lnTo>
                    <a:pt x="93" y="140"/>
                  </a:lnTo>
                  <a:lnTo>
                    <a:pt x="101" y="138"/>
                  </a:lnTo>
                  <a:lnTo>
                    <a:pt x="106" y="135"/>
                  </a:lnTo>
                  <a:lnTo>
                    <a:pt x="112" y="132"/>
                  </a:lnTo>
                  <a:lnTo>
                    <a:pt x="118" y="127"/>
                  </a:lnTo>
                  <a:lnTo>
                    <a:pt x="123" y="123"/>
                  </a:lnTo>
                  <a:lnTo>
                    <a:pt x="128" y="118"/>
                  </a:lnTo>
                  <a:lnTo>
                    <a:pt x="132" y="112"/>
                  </a:lnTo>
                  <a:lnTo>
                    <a:pt x="135" y="106"/>
                  </a:lnTo>
                  <a:lnTo>
                    <a:pt x="138" y="99"/>
                  </a:lnTo>
                  <a:lnTo>
                    <a:pt x="140" y="93"/>
                  </a:lnTo>
                  <a:lnTo>
                    <a:pt x="143" y="86"/>
                  </a:lnTo>
                  <a:lnTo>
                    <a:pt x="144" y="79"/>
                  </a:lnTo>
                  <a:lnTo>
                    <a:pt x="144" y="71"/>
                  </a:lnTo>
                  <a:lnTo>
                    <a:pt x="144" y="65"/>
                  </a:lnTo>
                  <a:lnTo>
                    <a:pt x="143" y="57"/>
                  </a:lnTo>
                  <a:lnTo>
                    <a:pt x="140" y="51"/>
                  </a:lnTo>
                  <a:lnTo>
                    <a:pt x="138" y="43"/>
                  </a:lnTo>
                  <a:lnTo>
                    <a:pt x="135" y="38"/>
                  </a:lnTo>
                  <a:lnTo>
                    <a:pt x="132" y="31"/>
                  </a:lnTo>
                  <a:lnTo>
                    <a:pt x="128" y="26"/>
                  </a:lnTo>
                  <a:lnTo>
                    <a:pt x="123" y="21"/>
                  </a:lnTo>
                  <a:lnTo>
                    <a:pt x="118" y="16"/>
                  </a:lnTo>
                  <a:lnTo>
                    <a:pt x="112" y="12"/>
                  </a:lnTo>
                  <a:lnTo>
                    <a:pt x="106" y="9"/>
                  </a:lnTo>
                  <a:lnTo>
                    <a:pt x="101" y="5"/>
                  </a:lnTo>
                  <a:lnTo>
                    <a:pt x="93" y="3"/>
                  </a:lnTo>
                  <a:lnTo>
                    <a:pt x="86" y="1"/>
                  </a:lnTo>
                  <a:lnTo>
                    <a:pt x="79" y="0"/>
                  </a:lnTo>
                  <a:lnTo>
                    <a:pt x="72" y="0"/>
                  </a:lnTo>
                  <a:lnTo>
                    <a:pt x="65" y="0"/>
                  </a:lnTo>
                  <a:lnTo>
                    <a:pt x="57" y="1"/>
                  </a:lnTo>
                  <a:lnTo>
                    <a:pt x="51" y="3"/>
                  </a:lnTo>
                  <a:lnTo>
                    <a:pt x="44" y="5"/>
                  </a:lnTo>
                  <a:lnTo>
                    <a:pt x="38" y="9"/>
                  </a:lnTo>
                  <a:lnTo>
                    <a:pt x="31" y="12"/>
                  </a:lnTo>
                  <a:lnTo>
                    <a:pt x="26" y="16"/>
                  </a:lnTo>
                  <a:lnTo>
                    <a:pt x="21" y="21"/>
                  </a:lnTo>
                  <a:lnTo>
                    <a:pt x="16" y="26"/>
                  </a:lnTo>
                  <a:lnTo>
                    <a:pt x="12" y="31"/>
                  </a:lnTo>
                  <a:lnTo>
                    <a:pt x="9" y="38"/>
                  </a:lnTo>
                  <a:lnTo>
                    <a:pt x="5" y="43"/>
                  </a:lnTo>
                  <a:lnTo>
                    <a:pt x="3" y="51"/>
                  </a:lnTo>
                  <a:lnTo>
                    <a:pt x="1" y="57"/>
                  </a:lnTo>
                  <a:lnTo>
                    <a:pt x="0" y="65"/>
                  </a:lnTo>
                  <a:lnTo>
                    <a:pt x="0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42"/>
            <p:cNvSpPr/>
            <p:nvPr/>
          </p:nvSpPr>
          <p:spPr bwMode="auto">
            <a:xfrm>
              <a:off x="7342981" y="3961209"/>
              <a:ext cx="28575" cy="28575"/>
            </a:xfrm>
            <a:custGeom>
              <a:avLst/>
              <a:gdLst>
                <a:gd name="T0" fmla="*/ 36 w 72"/>
                <a:gd name="T1" fmla="*/ 72 h 72"/>
                <a:gd name="T2" fmla="*/ 43 w 72"/>
                <a:gd name="T3" fmla="*/ 71 h 72"/>
                <a:gd name="T4" fmla="*/ 50 w 72"/>
                <a:gd name="T5" fmla="*/ 69 h 72"/>
                <a:gd name="T6" fmla="*/ 56 w 72"/>
                <a:gd name="T7" fmla="*/ 66 h 72"/>
                <a:gd name="T8" fmla="*/ 61 w 72"/>
                <a:gd name="T9" fmla="*/ 61 h 72"/>
                <a:gd name="T10" fmla="*/ 66 w 72"/>
                <a:gd name="T11" fmla="*/ 56 h 72"/>
                <a:gd name="T12" fmla="*/ 69 w 72"/>
                <a:gd name="T13" fmla="*/ 49 h 72"/>
                <a:gd name="T14" fmla="*/ 71 w 72"/>
                <a:gd name="T15" fmla="*/ 43 h 72"/>
                <a:gd name="T16" fmla="*/ 72 w 72"/>
                <a:gd name="T17" fmla="*/ 35 h 72"/>
                <a:gd name="T18" fmla="*/ 71 w 72"/>
                <a:gd name="T19" fmla="*/ 29 h 72"/>
                <a:gd name="T20" fmla="*/ 69 w 72"/>
                <a:gd name="T21" fmla="*/ 21 h 72"/>
                <a:gd name="T22" fmla="*/ 66 w 72"/>
                <a:gd name="T23" fmla="*/ 16 h 72"/>
                <a:gd name="T24" fmla="*/ 61 w 72"/>
                <a:gd name="T25" fmla="*/ 10 h 72"/>
                <a:gd name="T26" fmla="*/ 56 w 72"/>
                <a:gd name="T27" fmla="*/ 6 h 72"/>
                <a:gd name="T28" fmla="*/ 50 w 72"/>
                <a:gd name="T29" fmla="*/ 3 h 72"/>
                <a:gd name="T30" fmla="*/ 43 w 72"/>
                <a:gd name="T31" fmla="*/ 1 h 72"/>
                <a:gd name="T32" fmla="*/ 36 w 72"/>
                <a:gd name="T33" fmla="*/ 0 h 72"/>
                <a:gd name="T34" fmla="*/ 29 w 72"/>
                <a:gd name="T35" fmla="*/ 1 h 72"/>
                <a:gd name="T36" fmla="*/ 22 w 72"/>
                <a:gd name="T37" fmla="*/ 3 h 72"/>
                <a:gd name="T38" fmla="*/ 16 w 72"/>
                <a:gd name="T39" fmla="*/ 6 h 72"/>
                <a:gd name="T40" fmla="*/ 11 w 72"/>
                <a:gd name="T41" fmla="*/ 10 h 72"/>
                <a:gd name="T42" fmla="*/ 6 w 72"/>
                <a:gd name="T43" fmla="*/ 16 h 72"/>
                <a:gd name="T44" fmla="*/ 3 w 72"/>
                <a:gd name="T45" fmla="*/ 21 h 72"/>
                <a:gd name="T46" fmla="*/ 1 w 72"/>
                <a:gd name="T47" fmla="*/ 29 h 72"/>
                <a:gd name="T48" fmla="*/ 0 w 72"/>
                <a:gd name="T49" fmla="*/ 35 h 72"/>
                <a:gd name="T50" fmla="*/ 1 w 72"/>
                <a:gd name="T51" fmla="*/ 43 h 72"/>
                <a:gd name="T52" fmla="*/ 3 w 72"/>
                <a:gd name="T53" fmla="*/ 49 h 72"/>
                <a:gd name="T54" fmla="*/ 6 w 72"/>
                <a:gd name="T55" fmla="*/ 56 h 72"/>
                <a:gd name="T56" fmla="*/ 11 w 72"/>
                <a:gd name="T57" fmla="*/ 61 h 72"/>
                <a:gd name="T58" fmla="*/ 16 w 72"/>
                <a:gd name="T59" fmla="*/ 66 h 72"/>
                <a:gd name="T60" fmla="*/ 22 w 72"/>
                <a:gd name="T61" fmla="*/ 69 h 72"/>
                <a:gd name="T62" fmla="*/ 29 w 72"/>
                <a:gd name="T63" fmla="*/ 71 h 72"/>
                <a:gd name="T64" fmla="*/ 36 w 72"/>
                <a:gd name="T6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lnTo>
                    <a:pt x="43" y="71"/>
                  </a:lnTo>
                  <a:lnTo>
                    <a:pt x="50" y="69"/>
                  </a:lnTo>
                  <a:lnTo>
                    <a:pt x="56" y="66"/>
                  </a:lnTo>
                  <a:lnTo>
                    <a:pt x="61" y="61"/>
                  </a:lnTo>
                  <a:lnTo>
                    <a:pt x="66" y="56"/>
                  </a:lnTo>
                  <a:lnTo>
                    <a:pt x="69" y="49"/>
                  </a:lnTo>
                  <a:lnTo>
                    <a:pt x="71" y="43"/>
                  </a:lnTo>
                  <a:lnTo>
                    <a:pt x="72" y="35"/>
                  </a:lnTo>
                  <a:lnTo>
                    <a:pt x="71" y="29"/>
                  </a:lnTo>
                  <a:lnTo>
                    <a:pt x="69" y="21"/>
                  </a:lnTo>
                  <a:lnTo>
                    <a:pt x="66" y="16"/>
                  </a:lnTo>
                  <a:lnTo>
                    <a:pt x="61" y="10"/>
                  </a:lnTo>
                  <a:lnTo>
                    <a:pt x="56" y="6"/>
                  </a:lnTo>
                  <a:lnTo>
                    <a:pt x="50" y="3"/>
                  </a:lnTo>
                  <a:lnTo>
                    <a:pt x="43" y="1"/>
                  </a:lnTo>
                  <a:lnTo>
                    <a:pt x="36" y="0"/>
                  </a:lnTo>
                  <a:lnTo>
                    <a:pt x="29" y="1"/>
                  </a:lnTo>
                  <a:lnTo>
                    <a:pt x="22" y="3"/>
                  </a:lnTo>
                  <a:lnTo>
                    <a:pt x="16" y="6"/>
                  </a:lnTo>
                  <a:lnTo>
                    <a:pt x="11" y="10"/>
                  </a:lnTo>
                  <a:lnTo>
                    <a:pt x="6" y="16"/>
                  </a:lnTo>
                  <a:lnTo>
                    <a:pt x="3" y="21"/>
                  </a:lnTo>
                  <a:lnTo>
                    <a:pt x="1" y="29"/>
                  </a:lnTo>
                  <a:lnTo>
                    <a:pt x="0" y="35"/>
                  </a:lnTo>
                  <a:lnTo>
                    <a:pt x="1" y="43"/>
                  </a:lnTo>
                  <a:lnTo>
                    <a:pt x="3" y="49"/>
                  </a:lnTo>
                  <a:lnTo>
                    <a:pt x="6" y="56"/>
                  </a:lnTo>
                  <a:lnTo>
                    <a:pt x="11" y="61"/>
                  </a:lnTo>
                  <a:lnTo>
                    <a:pt x="16" y="66"/>
                  </a:lnTo>
                  <a:lnTo>
                    <a:pt x="22" y="69"/>
                  </a:lnTo>
                  <a:lnTo>
                    <a:pt x="29" y="71"/>
                  </a:lnTo>
                  <a:lnTo>
                    <a:pt x="36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43"/>
            <p:cNvSpPr/>
            <p:nvPr/>
          </p:nvSpPr>
          <p:spPr bwMode="auto">
            <a:xfrm>
              <a:off x="7571581" y="3746897"/>
              <a:ext cx="28575" cy="28575"/>
            </a:xfrm>
            <a:custGeom>
              <a:avLst/>
              <a:gdLst>
                <a:gd name="T0" fmla="*/ 36 w 72"/>
                <a:gd name="T1" fmla="*/ 0 h 72"/>
                <a:gd name="T2" fmla="*/ 29 w 72"/>
                <a:gd name="T3" fmla="*/ 1 h 72"/>
                <a:gd name="T4" fmla="*/ 22 w 72"/>
                <a:gd name="T5" fmla="*/ 3 h 72"/>
                <a:gd name="T6" fmla="*/ 16 w 72"/>
                <a:gd name="T7" fmla="*/ 6 h 72"/>
                <a:gd name="T8" fmla="*/ 10 w 72"/>
                <a:gd name="T9" fmla="*/ 10 h 72"/>
                <a:gd name="T10" fmla="*/ 6 w 72"/>
                <a:gd name="T11" fmla="*/ 16 h 72"/>
                <a:gd name="T12" fmla="*/ 3 w 72"/>
                <a:gd name="T13" fmla="*/ 21 h 72"/>
                <a:gd name="T14" fmla="*/ 0 w 72"/>
                <a:gd name="T15" fmla="*/ 29 h 72"/>
                <a:gd name="T16" fmla="*/ 0 w 72"/>
                <a:gd name="T17" fmla="*/ 35 h 72"/>
                <a:gd name="T18" fmla="*/ 0 w 72"/>
                <a:gd name="T19" fmla="*/ 43 h 72"/>
                <a:gd name="T20" fmla="*/ 3 w 72"/>
                <a:gd name="T21" fmla="*/ 49 h 72"/>
                <a:gd name="T22" fmla="*/ 6 w 72"/>
                <a:gd name="T23" fmla="*/ 56 h 72"/>
                <a:gd name="T24" fmla="*/ 10 w 72"/>
                <a:gd name="T25" fmla="*/ 61 h 72"/>
                <a:gd name="T26" fmla="*/ 16 w 72"/>
                <a:gd name="T27" fmla="*/ 66 h 72"/>
                <a:gd name="T28" fmla="*/ 22 w 72"/>
                <a:gd name="T29" fmla="*/ 69 h 72"/>
                <a:gd name="T30" fmla="*/ 29 w 72"/>
                <a:gd name="T31" fmla="*/ 71 h 72"/>
                <a:gd name="T32" fmla="*/ 36 w 72"/>
                <a:gd name="T33" fmla="*/ 72 h 72"/>
                <a:gd name="T34" fmla="*/ 44 w 72"/>
                <a:gd name="T35" fmla="*/ 71 h 72"/>
                <a:gd name="T36" fmla="*/ 50 w 72"/>
                <a:gd name="T37" fmla="*/ 69 h 72"/>
                <a:gd name="T38" fmla="*/ 57 w 72"/>
                <a:gd name="T39" fmla="*/ 66 h 72"/>
                <a:gd name="T40" fmla="*/ 61 w 72"/>
                <a:gd name="T41" fmla="*/ 61 h 72"/>
                <a:gd name="T42" fmla="*/ 66 w 72"/>
                <a:gd name="T43" fmla="*/ 56 h 72"/>
                <a:gd name="T44" fmla="*/ 70 w 72"/>
                <a:gd name="T45" fmla="*/ 49 h 72"/>
                <a:gd name="T46" fmla="*/ 72 w 72"/>
                <a:gd name="T47" fmla="*/ 43 h 72"/>
                <a:gd name="T48" fmla="*/ 72 w 72"/>
                <a:gd name="T49" fmla="*/ 35 h 72"/>
                <a:gd name="T50" fmla="*/ 72 w 72"/>
                <a:gd name="T51" fmla="*/ 29 h 72"/>
                <a:gd name="T52" fmla="*/ 70 w 72"/>
                <a:gd name="T53" fmla="*/ 21 h 72"/>
                <a:gd name="T54" fmla="*/ 66 w 72"/>
                <a:gd name="T55" fmla="*/ 16 h 72"/>
                <a:gd name="T56" fmla="*/ 61 w 72"/>
                <a:gd name="T57" fmla="*/ 10 h 72"/>
                <a:gd name="T58" fmla="*/ 57 w 72"/>
                <a:gd name="T59" fmla="*/ 6 h 72"/>
                <a:gd name="T60" fmla="*/ 50 w 72"/>
                <a:gd name="T61" fmla="*/ 3 h 72"/>
                <a:gd name="T62" fmla="*/ 44 w 72"/>
                <a:gd name="T63" fmla="*/ 1 h 72"/>
                <a:gd name="T64" fmla="*/ 36 w 72"/>
                <a:gd name="T6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72">
                  <a:moveTo>
                    <a:pt x="36" y="0"/>
                  </a:moveTo>
                  <a:lnTo>
                    <a:pt x="29" y="1"/>
                  </a:lnTo>
                  <a:lnTo>
                    <a:pt x="22" y="3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3" y="21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3" y="49"/>
                  </a:lnTo>
                  <a:lnTo>
                    <a:pt x="6" y="56"/>
                  </a:lnTo>
                  <a:lnTo>
                    <a:pt x="10" y="61"/>
                  </a:lnTo>
                  <a:lnTo>
                    <a:pt x="16" y="66"/>
                  </a:lnTo>
                  <a:lnTo>
                    <a:pt x="22" y="69"/>
                  </a:lnTo>
                  <a:lnTo>
                    <a:pt x="29" y="71"/>
                  </a:lnTo>
                  <a:lnTo>
                    <a:pt x="36" y="72"/>
                  </a:lnTo>
                  <a:lnTo>
                    <a:pt x="44" y="71"/>
                  </a:lnTo>
                  <a:lnTo>
                    <a:pt x="50" y="69"/>
                  </a:lnTo>
                  <a:lnTo>
                    <a:pt x="57" y="66"/>
                  </a:lnTo>
                  <a:lnTo>
                    <a:pt x="61" y="61"/>
                  </a:lnTo>
                  <a:lnTo>
                    <a:pt x="66" y="56"/>
                  </a:lnTo>
                  <a:lnTo>
                    <a:pt x="70" y="49"/>
                  </a:lnTo>
                  <a:lnTo>
                    <a:pt x="72" y="43"/>
                  </a:lnTo>
                  <a:lnTo>
                    <a:pt x="72" y="35"/>
                  </a:lnTo>
                  <a:lnTo>
                    <a:pt x="72" y="29"/>
                  </a:lnTo>
                  <a:lnTo>
                    <a:pt x="70" y="21"/>
                  </a:lnTo>
                  <a:lnTo>
                    <a:pt x="66" y="16"/>
                  </a:lnTo>
                  <a:lnTo>
                    <a:pt x="61" y="10"/>
                  </a:lnTo>
                  <a:lnTo>
                    <a:pt x="57" y="6"/>
                  </a:lnTo>
                  <a:lnTo>
                    <a:pt x="50" y="3"/>
                  </a:lnTo>
                  <a:lnTo>
                    <a:pt x="44" y="1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70"/>
          <p:cNvGrpSpPr/>
          <p:nvPr/>
        </p:nvGrpSpPr>
        <p:grpSpPr>
          <a:xfrm>
            <a:off x="7256110" y="2665975"/>
            <a:ext cx="517480" cy="452795"/>
            <a:chOff x="2734468" y="4611290"/>
            <a:chExt cx="457200" cy="400050"/>
          </a:xfrm>
          <a:solidFill>
            <a:schemeClr val="bg1"/>
          </a:solidFill>
        </p:grpSpPr>
        <p:sp>
          <p:nvSpPr>
            <p:cNvPr id="40" name="Freeform 104"/>
            <p:cNvSpPr/>
            <p:nvPr/>
          </p:nvSpPr>
          <p:spPr bwMode="auto">
            <a:xfrm>
              <a:off x="2805906" y="4682728"/>
              <a:ext cx="165100" cy="106363"/>
            </a:xfrm>
            <a:custGeom>
              <a:avLst/>
              <a:gdLst>
                <a:gd name="T0" fmla="*/ 376 w 415"/>
                <a:gd name="T1" fmla="*/ 1 h 270"/>
                <a:gd name="T2" fmla="*/ 337 w 415"/>
                <a:gd name="T3" fmla="*/ 3 h 270"/>
                <a:gd name="T4" fmla="*/ 298 w 415"/>
                <a:gd name="T5" fmla="*/ 8 h 270"/>
                <a:gd name="T6" fmla="*/ 261 w 415"/>
                <a:gd name="T7" fmla="*/ 16 h 270"/>
                <a:gd name="T8" fmla="*/ 227 w 415"/>
                <a:gd name="T9" fmla="*/ 26 h 270"/>
                <a:gd name="T10" fmla="*/ 192 w 415"/>
                <a:gd name="T11" fmla="*/ 37 h 270"/>
                <a:gd name="T12" fmla="*/ 161 w 415"/>
                <a:gd name="T13" fmla="*/ 50 h 270"/>
                <a:gd name="T14" fmla="*/ 132 w 415"/>
                <a:gd name="T15" fmla="*/ 67 h 270"/>
                <a:gd name="T16" fmla="*/ 105 w 415"/>
                <a:gd name="T17" fmla="*/ 84 h 270"/>
                <a:gd name="T18" fmla="*/ 80 w 415"/>
                <a:gd name="T19" fmla="*/ 102 h 270"/>
                <a:gd name="T20" fmla="*/ 58 w 415"/>
                <a:gd name="T21" fmla="*/ 123 h 270"/>
                <a:gd name="T22" fmla="*/ 40 w 415"/>
                <a:gd name="T23" fmla="*/ 143 h 270"/>
                <a:gd name="T24" fmla="*/ 25 w 415"/>
                <a:gd name="T25" fmla="*/ 166 h 270"/>
                <a:gd name="T26" fmla="*/ 13 w 415"/>
                <a:gd name="T27" fmla="*/ 190 h 270"/>
                <a:gd name="T28" fmla="*/ 5 w 415"/>
                <a:gd name="T29" fmla="*/ 215 h 270"/>
                <a:gd name="T30" fmla="*/ 1 w 415"/>
                <a:gd name="T31" fmla="*/ 239 h 270"/>
                <a:gd name="T32" fmla="*/ 1 w 415"/>
                <a:gd name="T33" fmla="*/ 256 h 270"/>
                <a:gd name="T34" fmla="*/ 3 w 415"/>
                <a:gd name="T35" fmla="*/ 262 h 270"/>
                <a:gd name="T36" fmla="*/ 8 w 415"/>
                <a:gd name="T37" fmla="*/ 266 h 270"/>
                <a:gd name="T38" fmla="*/ 15 w 415"/>
                <a:gd name="T39" fmla="*/ 270 h 270"/>
                <a:gd name="T40" fmla="*/ 21 w 415"/>
                <a:gd name="T41" fmla="*/ 270 h 270"/>
                <a:gd name="T42" fmla="*/ 28 w 415"/>
                <a:gd name="T43" fmla="*/ 266 h 270"/>
                <a:gd name="T44" fmla="*/ 33 w 415"/>
                <a:gd name="T45" fmla="*/ 262 h 270"/>
                <a:gd name="T46" fmla="*/ 35 w 415"/>
                <a:gd name="T47" fmla="*/ 256 h 270"/>
                <a:gd name="T48" fmla="*/ 36 w 415"/>
                <a:gd name="T49" fmla="*/ 242 h 270"/>
                <a:gd name="T50" fmla="*/ 41 w 415"/>
                <a:gd name="T51" fmla="*/ 220 h 270"/>
                <a:gd name="T52" fmla="*/ 47 w 415"/>
                <a:gd name="T53" fmla="*/ 199 h 270"/>
                <a:gd name="T54" fmla="*/ 58 w 415"/>
                <a:gd name="T55" fmla="*/ 179 h 270"/>
                <a:gd name="T56" fmla="*/ 73 w 415"/>
                <a:gd name="T57" fmla="*/ 161 h 270"/>
                <a:gd name="T58" fmla="*/ 89 w 415"/>
                <a:gd name="T59" fmla="*/ 142 h 270"/>
                <a:gd name="T60" fmla="*/ 110 w 415"/>
                <a:gd name="T61" fmla="*/ 125 h 270"/>
                <a:gd name="T62" fmla="*/ 132 w 415"/>
                <a:gd name="T63" fmla="*/ 109 h 270"/>
                <a:gd name="T64" fmla="*/ 156 w 415"/>
                <a:gd name="T65" fmla="*/ 94 h 270"/>
                <a:gd name="T66" fmla="*/ 183 w 415"/>
                <a:gd name="T67" fmla="*/ 80 h 270"/>
                <a:gd name="T68" fmla="*/ 228 w 415"/>
                <a:gd name="T69" fmla="*/ 62 h 270"/>
                <a:gd name="T70" fmla="*/ 275 w 415"/>
                <a:gd name="T71" fmla="*/ 49 h 270"/>
                <a:gd name="T72" fmla="*/ 309 w 415"/>
                <a:gd name="T73" fmla="*/ 43 h 270"/>
                <a:gd name="T74" fmla="*/ 343 w 415"/>
                <a:gd name="T75" fmla="*/ 39 h 270"/>
                <a:gd name="T76" fmla="*/ 378 w 415"/>
                <a:gd name="T77" fmla="*/ 36 h 270"/>
                <a:gd name="T78" fmla="*/ 399 w 415"/>
                <a:gd name="T79" fmla="*/ 35 h 270"/>
                <a:gd name="T80" fmla="*/ 406 w 415"/>
                <a:gd name="T81" fmla="*/ 33 h 270"/>
                <a:gd name="T82" fmla="*/ 411 w 415"/>
                <a:gd name="T83" fmla="*/ 28 h 270"/>
                <a:gd name="T84" fmla="*/ 413 w 415"/>
                <a:gd name="T85" fmla="*/ 21 h 270"/>
                <a:gd name="T86" fmla="*/ 413 w 415"/>
                <a:gd name="T87" fmla="*/ 15 h 270"/>
                <a:gd name="T88" fmla="*/ 411 w 415"/>
                <a:gd name="T89" fmla="*/ 8 h 270"/>
                <a:gd name="T90" fmla="*/ 406 w 415"/>
                <a:gd name="T91" fmla="*/ 3 h 270"/>
                <a:gd name="T92" fmla="*/ 399 w 415"/>
                <a:gd name="T93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5" h="270">
                  <a:moveTo>
                    <a:pt x="396" y="0"/>
                  </a:moveTo>
                  <a:lnTo>
                    <a:pt x="376" y="1"/>
                  </a:lnTo>
                  <a:lnTo>
                    <a:pt x="356" y="1"/>
                  </a:lnTo>
                  <a:lnTo>
                    <a:pt x="337" y="3"/>
                  </a:lnTo>
                  <a:lnTo>
                    <a:pt x="317" y="5"/>
                  </a:lnTo>
                  <a:lnTo>
                    <a:pt x="298" y="8"/>
                  </a:lnTo>
                  <a:lnTo>
                    <a:pt x="280" y="12"/>
                  </a:lnTo>
                  <a:lnTo>
                    <a:pt x="261" y="16"/>
                  </a:lnTo>
                  <a:lnTo>
                    <a:pt x="244" y="20"/>
                  </a:lnTo>
                  <a:lnTo>
                    <a:pt x="227" y="26"/>
                  </a:lnTo>
                  <a:lnTo>
                    <a:pt x="209" y="31"/>
                  </a:lnTo>
                  <a:lnTo>
                    <a:pt x="192" y="37"/>
                  </a:lnTo>
                  <a:lnTo>
                    <a:pt x="177" y="44"/>
                  </a:lnTo>
                  <a:lnTo>
                    <a:pt x="161" y="50"/>
                  </a:lnTo>
                  <a:lnTo>
                    <a:pt x="146" y="58"/>
                  </a:lnTo>
                  <a:lnTo>
                    <a:pt x="132" y="67"/>
                  </a:lnTo>
                  <a:lnTo>
                    <a:pt x="117" y="74"/>
                  </a:lnTo>
                  <a:lnTo>
                    <a:pt x="105" y="84"/>
                  </a:lnTo>
                  <a:lnTo>
                    <a:pt x="92" y="93"/>
                  </a:lnTo>
                  <a:lnTo>
                    <a:pt x="80" y="102"/>
                  </a:lnTo>
                  <a:lnTo>
                    <a:pt x="69" y="112"/>
                  </a:lnTo>
                  <a:lnTo>
                    <a:pt x="58" y="123"/>
                  </a:lnTo>
                  <a:lnTo>
                    <a:pt x="48" y="132"/>
                  </a:lnTo>
                  <a:lnTo>
                    <a:pt x="40" y="143"/>
                  </a:lnTo>
                  <a:lnTo>
                    <a:pt x="32" y="155"/>
                  </a:lnTo>
                  <a:lnTo>
                    <a:pt x="25" y="166"/>
                  </a:lnTo>
                  <a:lnTo>
                    <a:pt x="18" y="178"/>
                  </a:lnTo>
                  <a:lnTo>
                    <a:pt x="13" y="190"/>
                  </a:lnTo>
                  <a:lnTo>
                    <a:pt x="8" y="202"/>
                  </a:lnTo>
                  <a:lnTo>
                    <a:pt x="5" y="215"/>
                  </a:lnTo>
                  <a:lnTo>
                    <a:pt x="2" y="226"/>
                  </a:lnTo>
                  <a:lnTo>
                    <a:pt x="1" y="239"/>
                  </a:lnTo>
                  <a:lnTo>
                    <a:pt x="0" y="252"/>
                  </a:lnTo>
                  <a:lnTo>
                    <a:pt x="1" y="256"/>
                  </a:lnTo>
                  <a:lnTo>
                    <a:pt x="2" y="259"/>
                  </a:lnTo>
                  <a:lnTo>
                    <a:pt x="3" y="262"/>
                  </a:lnTo>
                  <a:lnTo>
                    <a:pt x="5" y="264"/>
                  </a:lnTo>
                  <a:lnTo>
                    <a:pt x="8" y="266"/>
                  </a:lnTo>
                  <a:lnTo>
                    <a:pt x="11" y="269"/>
                  </a:lnTo>
                  <a:lnTo>
                    <a:pt x="15" y="270"/>
                  </a:lnTo>
                  <a:lnTo>
                    <a:pt x="18" y="270"/>
                  </a:lnTo>
                  <a:lnTo>
                    <a:pt x="21" y="270"/>
                  </a:lnTo>
                  <a:lnTo>
                    <a:pt x="25" y="269"/>
                  </a:lnTo>
                  <a:lnTo>
                    <a:pt x="28" y="266"/>
                  </a:lnTo>
                  <a:lnTo>
                    <a:pt x="31" y="264"/>
                  </a:lnTo>
                  <a:lnTo>
                    <a:pt x="33" y="262"/>
                  </a:lnTo>
                  <a:lnTo>
                    <a:pt x="34" y="259"/>
                  </a:lnTo>
                  <a:lnTo>
                    <a:pt x="35" y="256"/>
                  </a:lnTo>
                  <a:lnTo>
                    <a:pt x="36" y="252"/>
                  </a:lnTo>
                  <a:lnTo>
                    <a:pt x="36" y="242"/>
                  </a:lnTo>
                  <a:lnTo>
                    <a:pt x="38" y="231"/>
                  </a:lnTo>
                  <a:lnTo>
                    <a:pt x="41" y="220"/>
                  </a:lnTo>
                  <a:lnTo>
                    <a:pt x="44" y="209"/>
                  </a:lnTo>
                  <a:lnTo>
                    <a:pt x="47" y="199"/>
                  </a:lnTo>
                  <a:lnTo>
                    <a:pt x="53" y="190"/>
                  </a:lnTo>
                  <a:lnTo>
                    <a:pt x="58" y="179"/>
                  </a:lnTo>
                  <a:lnTo>
                    <a:pt x="66" y="169"/>
                  </a:lnTo>
                  <a:lnTo>
                    <a:pt x="73" y="161"/>
                  </a:lnTo>
                  <a:lnTo>
                    <a:pt x="81" y="151"/>
                  </a:lnTo>
                  <a:lnTo>
                    <a:pt x="89" y="142"/>
                  </a:lnTo>
                  <a:lnTo>
                    <a:pt x="99" y="132"/>
                  </a:lnTo>
                  <a:lnTo>
                    <a:pt x="110" y="125"/>
                  </a:lnTo>
                  <a:lnTo>
                    <a:pt x="121" y="116"/>
                  </a:lnTo>
                  <a:lnTo>
                    <a:pt x="132" y="109"/>
                  </a:lnTo>
                  <a:lnTo>
                    <a:pt x="145" y="101"/>
                  </a:lnTo>
                  <a:lnTo>
                    <a:pt x="156" y="94"/>
                  </a:lnTo>
                  <a:lnTo>
                    <a:pt x="170" y="86"/>
                  </a:lnTo>
                  <a:lnTo>
                    <a:pt x="183" y="80"/>
                  </a:lnTo>
                  <a:lnTo>
                    <a:pt x="197" y="74"/>
                  </a:lnTo>
                  <a:lnTo>
                    <a:pt x="228" y="62"/>
                  </a:lnTo>
                  <a:lnTo>
                    <a:pt x="259" y="54"/>
                  </a:lnTo>
                  <a:lnTo>
                    <a:pt x="275" y="49"/>
                  </a:lnTo>
                  <a:lnTo>
                    <a:pt x="291" y="46"/>
                  </a:lnTo>
                  <a:lnTo>
                    <a:pt x="309" y="43"/>
                  </a:lnTo>
                  <a:lnTo>
                    <a:pt x="326" y="41"/>
                  </a:lnTo>
                  <a:lnTo>
                    <a:pt x="343" y="39"/>
                  </a:lnTo>
                  <a:lnTo>
                    <a:pt x="361" y="37"/>
                  </a:lnTo>
                  <a:lnTo>
                    <a:pt x="378" y="36"/>
                  </a:lnTo>
                  <a:lnTo>
                    <a:pt x="396" y="36"/>
                  </a:lnTo>
                  <a:lnTo>
                    <a:pt x="399" y="35"/>
                  </a:lnTo>
                  <a:lnTo>
                    <a:pt x="403" y="34"/>
                  </a:lnTo>
                  <a:lnTo>
                    <a:pt x="406" y="33"/>
                  </a:lnTo>
                  <a:lnTo>
                    <a:pt x="409" y="31"/>
                  </a:lnTo>
                  <a:lnTo>
                    <a:pt x="411" y="28"/>
                  </a:lnTo>
                  <a:lnTo>
                    <a:pt x="412" y="24"/>
                  </a:lnTo>
                  <a:lnTo>
                    <a:pt x="413" y="21"/>
                  </a:lnTo>
                  <a:lnTo>
                    <a:pt x="415" y="18"/>
                  </a:lnTo>
                  <a:lnTo>
                    <a:pt x="413" y="15"/>
                  </a:lnTo>
                  <a:lnTo>
                    <a:pt x="412" y="10"/>
                  </a:lnTo>
                  <a:lnTo>
                    <a:pt x="411" y="8"/>
                  </a:lnTo>
                  <a:lnTo>
                    <a:pt x="409" y="5"/>
                  </a:lnTo>
                  <a:lnTo>
                    <a:pt x="406" y="3"/>
                  </a:lnTo>
                  <a:lnTo>
                    <a:pt x="403" y="2"/>
                  </a:lnTo>
                  <a:lnTo>
                    <a:pt x="399" y="1"/>
                  </a:lnTo>
                  <a:lnTo>
                    <a:pt x="39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105"/>
            <p:cNvSpPr>
              <a:spLocks noEditPoints="1"/>
            </p:cNvSpPr>
            <p:nvPr/>
          </p:nvSpPr>
          <p:spPr bwMode="auto">
            <a:xfrm>
              <a:off x="2734468" y="4611290"/>
              <a:ext cx="457200" cy="400050"/>
            </a:xfrm>
            <a:custGeom>
              <a:avLst/>
              <a:gdLst>
                <a:gd name="T0" fmla="*/ 476 w 1152"/>
                <a:gd name="T1" fmla="*/ 784 h 1008"/>
                <a:gd name="T2" fmla="*/ 441 w 1152"/>
                <a:gd name="T3" fmla="*/ 788 h 1008"/>
                <a:gd name="T4" fmla="*/ 409 w 1152"/>
                <a:gd name="T5" fmla="*/ 810 h 1008"/>
                <a:gd name="T6" fmla="*/ 352 w 1152"/>
                <a:gd name="T7" fmla="*/ 864 h 1008"/>
                <a:gd name="T8" fmla="*/ 316 w 1152"/>
                <a:gd name="T9" fmla="*/ 850 h 1008"/>
                <a:gd name="T10" fmla="*/ 325 w 1152"/>
                <a:gd name="T11" fmla="*/ 792 h 1008"/>
                <a:gd name="T12" fmla="*/ 314 w 1152"/>
                <a:gd name="T13" fmla="*/ 752 h 1008"/>
                <a:gd name="T14" fmla="*/ 261 w 1152"/>
                <a:gd name="T15" fmla="*/ 712 h 1008"/>
                <a:gd name="T16" fmla="*/ 159 w 1152"/>
                <a:gd name="T17" fmla="*/ 633 h 1008"/>
                <a:gd name="T18" fmla="*/ 94 w 1152"/>
                <a:gd name="T19" fmla="*/ 537 h 1008"/>
                <a:gd name="T20" fmla="*/ 72 w 1152"/>
                <a:gd name="T21" fmla="*/ 432 h 1008"/>
                <a:gd name="T22" fmla="*/ 88 w 1152"/>
                <a:gd name="T23" fmla="*/ 342 h 1008"/>
                <a:gd name="T24" fmla="*/ 133 w 1152"/>
                <a:gd name="T25" fmla="*/ 261 h 1008"/>
                <a:gd name="T26" fmla="*/ 204 w 1152"/>
                <a:gd name="T27" fmla="*/ 190 h 1008"/>
                <a:gd name="T28" fmla="*/ 294 w 1152"/>
                <a:gd name="T29" fmla="*/ 133 h 1008"/>
                <a:gd name="T30" fmla="*/ 403 w 1152"/>
                <a:gd name="T31" fmla="*/ 93 h 1008"/>
                <a:gd name="T32" fmla="*/ 524 w 1152"/>
                <a:gd name="T33" fmla="*/ 74 h 1008"/>
                <a:gd name="T34" fmla="*/ 653 w 1152"/>
                <a:gd name="T35" fmla="*/ 76 h 1008"/>
                <a:gd name="T36" fmla="*/ 772 w 1152"/>
                <a:gd name="T37" fmla="*/ 100 h 1008"/>
                <a:gd name="T38" fmla="*/ 877 w 1152"/>
                <a:gd name="T39" fmla="*/ 144 h 1008"/>
                <a:gd name="T40" fmla="*/ 965 w 1152"/>
                <a:gd name="T41" fmla="*/ 203 h 1008"/>
                <a:gd name="T42" fmla="*/ 1030 w 1152"/>
                <a:gd name="T43" fmla="*/ 276 h 1008"/>
                <a:gd name="T44" fmla="*/ 1070 w 1152"/>
                <a:gd name="T45" fmla="*/ 359 h 1008"/>
                <a:gd name="T46" fmla="*/ 1079 w 1152"/>
                <a:gd name="T47" fmla="*/ 451 h 1008"/>
                <a:gd name="T48" fmla="*/ 1057 w 1152"/>
                <a:gd name="T49" fmla="*/ 539 h 1008"/>
                <a:gd name="T50" fmla="*/ 1007 w 1152"/>
                <a:gd name="T51" fmla="*/ 618 h 1008"/>
                <a:gd name="T52" fmla="*/ 933 w 1152"/>
                <a:gd name="T53" fmla="*/ 686 h 1008"/>
                <a:gd name="T54" fmla="*/ 838 w 1152"/>
                <a:gd name="T55" fmla="*/ 740 h 1008"/>
                <a:gd name="T56" fmla="*/ 725 w 1152"/>
                <a:gd name="T57" fmla="*/ 776 h 1008"/>
                <a:gd name="T58" fmla="*/ 602 w 1152"/>
                <a:gd name="T59" fmla="*/ 791 h 1008"/>
                <a:gd name="T60" fmla="*/ 489 w 1152"/>
                <a:gd name="T61" fmla="*/ 5 h 1008"/>
                <a:gd name="T62" fmla="*/ 352 w 1152"/>
                <a:gd name="T63" fmla="*/ 34 h 1008"/>
                <a:gd name="T64" fmla="*/ 232 w 1152"/>
                <a:gd name="T65" fmla="*/ 86 h 1008"/>
                <a:gd name="T66" fmla="*/ 131 w 1152"/>
                <a:gd name="T67" fmla="*/ 157 h 1008"/>
                <a:gd name="T68" fmla="*/ 57 w 1152"/>
                <a:gd name="T69" fmla="*/ 244 h 1008"/>
                <a:gd name="T70" fmla="*/ 11 w 1152"/>
                <a:gd name="T71" fmla="*/ 345 h 1008"/>
                <a:gd name="T72" fmla="*/ 0 w 1152"/>
                <a:gd name="T73" fmla="*/ 445 h 1008"/>
                <a:gd name="T74" fmla="*/ 10 w 1152"/>
                <a:gd name="T75" fmla="*/ 513 h 1008"/>
                <a:gd name="T76" fmla="*/ 53 w 1152"/>
                <a:gd name="T77" fmla="*/ 614 h 1008"/>
                <a:gd name="T78" fmla="*/ 148 w 1152"/>
                <a:gd name="T79" fmla="*/ 722 h 1008"/>
                <a:gd name="T80" fmla="*/ 252 w 1152"/>
                <a:gd name="T81" fmla="*/ 791 h 1008"/>
                <a:gd name="T82" fmla="*/ 245 w 1152"/>
                <a:gd name="T83" fmla="*/ 841 h 1008"/>
                <a:gd name="T84" fmla="*/ 192 w 1152"/>
                <a:gd name="T85" fmla="*/ 948 h 1008"/>
                <a:gd name="T86" fmla="*/ 181 w 1152"/>
                <a:gd name="T87" fmla="*/ 982 h 1008"/>
                <a:gd name="T88" fmla="*/ 200 w 1152"/>
                <a:gd name="T89" fmla="*/ 1005 h 1008"/>
                <a:gd name="T90" fmla="*/ 242 w 1152"/>
                <a:gd name="T91" fmla="*/ 1003 h 1008"/>
                <a:gd name="T92" fmla="*/ 342 w 1152"/>
                <a:gd name="T93" fmla="*/ 959 h 1008"/>
                <a:gd name="T94" fmla="*/ 421 w 1152"/>
                <a:gd name="T95" fmla="*/ 900 h 1008"/>
                <a:gd name="T96" fmla="*/ 520 w 1152"/>
                <a:gd name="T97" fmla="*/ 862 h 1008"/>
                <a:gd name="T98" fmla="*/ 664 w 1152"/>
                <a:gd name="T99" fmla="*/ 859 h 1008"/>
                <a:gd name="T100" fmla="*/ 800 w 1152"/>
                <a:gd name="T101" fmla="*/ 830 h 1008"/>
                <a:gd name="T102" fmla="*/ 921 w 1152"/>
                <a:gd name="T103" fmla="*/ 778 h 1008"/>
                <a:gd name="T104" fmla="*/ 1020 w 1152"/>
                <a:gd name="T105" fmla="*/ 707 h 1008"/>
                <a:gd name="T106" fmla="*/ 1096 w 1152"/>
                <a:gd name="T107" fmla="*/ 619 h 1008"/>
                <a:gd name="T108" fmla="*/ 1140 w 1152"/>
                <a:gd name="T109" fmla="*/ 519 h 1008"/>
                <a:gd name="T110" fmla="*/ 1151 w 1152"/>
                <a:gd name="T111" fmla="*/ 410 h 1008"/>
                <a:gd name="T112" fmla="*/ 1126 w 1152"/>
                <a:gd name="T113" fmla="*/ 304 h 1008"/>
                <a:gd name="T114" fmla="*/ 1069 w 1152"/>
                <a:gd name="T115" fmla="*/ 208 h 1008"/>
                <a:gd name="T116" fmla="*/ 983 w 1152"/>
                <a:gd name="T117" fmla="*/ 127 h 1008"/>
                <a:gd name="T118" fmla="*/ 874 w 1152"/>
                <a:gd name="T119" fmla="*/ 62 h 1008"/>
                <a:gd name="T120" fmla="*/ 747 w 1152"/>
                <a:gd name="T121" fmla="*/ 20 h 1008"/>
                <a:gd name="T122" fmla="*/ 605 w 1152"/>
                <a:gd name="T123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52" h="1008">
                  <a:moveTo>
                    <a:pt x="576" y="792"/>
                  </a:moveTo>
                  <a:lnTo>
                    <a:pt x="551" y="791"/>
                  </a:lnTo>
                  <a:lnTo>
                    <a:pt x="526" y="790"/>
                  </a:lnTo>
                  <a:lnTo>
                    <a:pt x="501" y="788"/>
                  </a:lnTo>
                  <a:lnTo>
                    <a:pt x="476" y="784"/>
                  </a:lnTo>
                  <a:lnTo>
                    <a:pt x="470" y="783"/>
                  </a:lnTo>
                  <a:lnTo>
                    <a:pt x="465" y="783"/>
                  </a:lnTo>
                  <a:lnTo>
                    <a:pt x="457" y="784"/>
                  </a:lnTo>
                  <a:lnTo>
                    <a:pt x="449" y="786"/>
                  </a:lnTo>
                  <a:lnTo>
                    <a:pt x="441" y="788"/>
                  </a:lnTo>
                  <a:lnTo>
                    <a:pt x="435" y="791"/>
                  </a:lnTo>
                  <a:lnTo>
                    <a:pt x="427" y="794"/>
                  </a:lnTo>
                  <a:lnTo>
                    <a:pt x="421" y="798"/>
                  </a:lnTo>
                  <a:lnTo>
                    <a:pt x="415" y="804"/>
                  </a:lnTo>
                  <a:lnTo>
                    <a:pt x="409" y="810"/>
                  </a:lnTo>
                  <a:lnTo>
                    <a:pt x="402" y="818"/>
                  </a:lnTo>
                  <a:lnTo>
                    <a:pt x="393" y="828"/>
                  </a:lnTo>
                  <a:lnTo>
                    <a:pt x="381" y="840"/>
                  </a:lnTo>
                  <a:lnTo>
                    <a:pt x="368" y="851"/>
                  </a:lnTo>
                  <a:lnTo>
                    <a:pt x="352" y="864"/>
                  </a:lnTo>
                  <a:lnTo>
                    <a:pt x="335" y="876"/>
                  </a:lnTo>
                  <a:lnTo>
                    <a:pt x="317" y="889"/>
                  </a:lnTo>
                  <a:lnTo>
                    <a:pt x="299" y="901"/>
                  </a:lnTo>
                  <a:lnTo>
                    <a:pt x="308" y="876"/>
                  </a:lnTo>
                  <a:lnTo>
                    <a:pt x="316" y="850"/>
                  </a:lnTo>
                  <a:lnTo>
                    <a:pt x="319" y="837"/>
                  </a:lnTo>
                  <a:lnTo>
                    <a:pt x="321" y="823"/>
                  </a:lnTo>
                  <a:lnTo>
                    <a:pt x="323" y="809"/>
                  </a:lnTo>
                  <a:lnTo>
                    <a:pt x="323" y="796"/>
                  </a:lnTo>
                  <a:lnTo>
                    <a:pt x="325" y="792"/>
                  </a:lnTo>
                  <a:lnTo>
                    <a:pt x="325" y="789"/>
                  </a:lnTo>
                  <a:lnTo>
                    <a:pt x="323" y="779"/>
                  </a:lnTo>
                  <a:lnTo>
                    <a:pt x="321" y="769"/>
                  </a:lnTo>
                  <a:lnTo>
                    <a:pt x="318" y="761"/>
                  </a:lnTo>
                  <a:lnTo>
                    <a:pt x="314" y="752"/>
                  </a:lnTo>
                  <a:lnTo>
                    <a:pt x="308" y="743"/>
                  </a:lnTo>
                  <a:lnTo>
                    <a:pt x="302" y="737"/>
                  </a:lnTo>
                  <a:lnTo>
                    <a:pt x="293" y="730"/>
                  </a:lnTo>
                  <a:lnTo>
                    <a:pt x="285" y="725"/>
                  </a:lnTo>
                  <a:lnTo>
                    <a:pt x="261" y="712"/>
                  </a:lnTo>
                  <a:lnTo>
                    <a:pt x="238" y="698"/>
                  </a:lnTo>
                  <a:lnTo>
                    <a:pt x="215" y="683"/>
                  </a:lnTo>
                  <a:lnTo>
                    <a:pt x="196" y="667"/>
                  </a:lnTo>
                  <a:lnTo>
                    <a:pt x="177" y="651"/>
                  </a:lnTo>
                  <a:lnTo>
                    <a:pt x="159" y="633"/>
                  </a:lnTo>
                  <a:lnTo>
                    <a:pt x="143" y="615"/>
                  </a:lnTo>
                  <a:lnTo>
                    <a:pt x="129" y="597"/>
                  </a:lnTo>
                  <a:lnTo>
                    <a:pt x="116" y="577"/>
                  </a:lnTo>
                  <a:lnTo>
                    <a:pt x="104" y="558"/>
                  </a:lnTo>
                  <a:lnTo>
                    <a:pt x="94" y="537"/>
                  </a:lnTo>
                  <a:lnTo>
                    <a:pt x="87" y="517"/>
                  </a:lnTo>
                  <a:lnTo>
                    <a:pt x="80" y="496"/>
                  </a:lnTo>
                  <a:lnTo>
                    <a:pt x="76" y="474"/>
                  </a:lnTo>
                  <a:lnTo>
                    <a:pt x="73" y="454"/>
                  </a:lnTo>
                  <a:lnTo>
                    <a:pt x="72" y="432"/>
                  </a:lnTo>
                  <a:lnTo>
                    <a:pt x="73" y="413"/>
                  </a:lnTo>
                  <a:lnTo>
                    <a:pt x="75" y="396"/>
                  </a:lnTo>
                  <a:lnTo>
                    <a:pt x="78" y="377"/>
                  </a:lnTo>
                  <a:lnTo>
                    <a:pt x="83" y="359"/>
                  </a:lnTo>
                  <a:lnTo>
                    <a:pt x="88" y="342"/>
                  </a:lnTo>
                  <a:lnTo>
                    <a:pt x="94" y="325"/>
                  </a:lnTo>
                  <a:lnTo>
                    <a:pt x="103" y="308"/>
                  </a:lnTo>
                  <a:lnTo>
                    <a:pt x="112" y="292"/>
                  </a:lnTo>
                  <a:lnTo>
                    <a:pt x="121" y="276"/>
                  </a:lnTo>
                  <a:lnTo>
                    <a:pt x="133" y="261"/>
                  </a:lnTo>
                  <a:lnTo>
                    <a:pt x="145" y="246"/>
                  </a:lnTo>
                  <a:lnTo>
                    <a:pt x="158" y="230"/>
                  </a:lnTo>
                  <a:lnTo>
                    <a:pt x="172" y="216"/>
                  </a:lnTo>
                  <a:lnTo>
                    <a:pt x="187" y="203"/>
                  </a:lnTo>
                  <a:lnTo>
                    <a:pt x="204" y="190"/>
                  </a:lnTo>
                  <a:lnTo>
                    <a:pt x="220" y="177"/>
                  </a:lnTo>
                  <a:lnTo>
                    <a:pt x="237" y="166"/>
                  </a:lnTo>
                  <a:lnTo>
                    <a:pt x="255" y="154"/>
                  </a:lnTo>
                  <a:lnTo>
                    <a:pt x="275" y="144"/>
                  </a:lnTo>
                  <a:lnTo>
                    <a:pt x="294" y="133"/>
                  </a:lnTo>
                  <a:lnTo>
                    <a:pt x="315" y="125"/>
                  </a:lnTo>
                  <a:lnTo>
                    <a:pt x="336" y="116"/>
                  </a:lnTo>
                  <a:lnTo>
                    <a:pt x="358" y="107"/>
                  </a:lnTo>
                  <a:lnTo>
                    <a:pt x="380" y="100"/>
                  </a:lnTo>
                  <a:lnTo>
                    <a:pt x="403" y="93"/>
                  </a:lnTo>
                  <a:lnTo>
                    <a:pt x="426" y="88"/>
                  </a:lnTo>
                  <a:lnTo>
                    <a:pt x="450" y="84"/>
                  </a:lnTo>
                  <a:lnTo>
                    <a:pt x="475" y="79"/>
                  </a:lnTo>
                  <a:lnTo>
                    <a:pt x="499" y="76"/>
                  </a:lnTo>
                  <a:lnTo>
                    <a:pt x="524" y="74"/>
                  </a:lnTo>
                  <a:lnTo>
                    <a:pt x="550" y="73"/>
                  </a:lnTo>
                  <a:lnTo>
                    <a:pt x="576" y="72"/>
                  </a:lnTo>
                  <a:lnTo>
                    <a:pt x="602" y="73"/>
                  </a:lnTo>
                  <a:lnTo>
                    <a:pt x="628" y="74"/>
                  </a:lnTo>
                  <a:lnTo>
                    <a:pt x="653" y="76"/>
                  </a:lnTo>
                  <a:lnTo>
                    <a:pt x="678" y="79"/>
                  </a:lnTo>
                  <a:lnTo>
                    <a:pt x="701" y="84"/>
                  </a:lnTo>
                  <a:lnTo>
                    <a:pt x="725" y="88"/>
                  </a:lnTo>
                  <a:lnTo>
                    <a:pt x="749" y="93"/>
                  </a:lnTo>
                  <a:lnTo>
                    <a:pt x="772" y="100"/>
                  </a:lnTo>
                  <a:lnTo>
                    <a:pt x="794" y="107"/>
                  </a:lnTo>
                  <a:lnTo>
                    <a:pt x="816" y="116"/>
                  </a:lnTo>
                  <a:lnTo>
                    <a:pt x="838" y="125"/>
                  </a:lnTo>
                  <a:lnTo>
                    <a:pt x="858" y="133"/>
                  </a:lnTo>
                  <a:lnTo>
                    <a:pt x="877" y="144"/>
                  </a:lnTo>
                  <a:lnTo>
                    <a:pt x="897" y="154"/>
                  </a:lnTo>
                  <a:lnTo>
                    <a:pt x="914" y="166"/>
                  </a:lnTo>
                  <a:lnTo>
                    <a:pt x="933" y="177"/>
                  </a:lnTo>
                  <a:lnTo>
                    <a:pt x="949" y="190"/>
                  </a:lnTo>
                  <a:lnTo>
                    <a:pt x="965" y="203"/>
                  </a:lnTo>
                  <a:lnTo>
                    <a:pt x="980" y="216"/>
                  </a:lnTo>
                  <a:lnTo>
                    <a:pt x="994" y="230"/>
                  </a:lnTo>
                  <a:lnTo>
                    <a:pt x="1007" y="246"/>
                  </a:lnTo>
                  <a:lnTo>
                    <a:pt x="1019" y="261"/>
                  </a:lnTo>
                  <a:lnTo>
                    <a:pt x="1030" y="276"/>
                  </a:lnTo>
                  <a:lnTo>
                    <a:pt x="1041" y="292"/>
                  </a:lnTo>
                  <a:lnTo>
                    <a:pt x="1049" y="308"/>
                  </a:lnTo>
                  <a:lnTo>
                    <a:pt x="1057" y="325"/>
                  </a:lnTo>
                  <a:lnTo>
                    <a:pt x="1064" y="342"/>
                  </a:lnTo>
                  <a:lnTo>
                    <a:pt x="1070" y="359"/>
                  </a:lnTo>
                  <a:lnTo>
                    <a:pt x="1074" y="377"/>
                  </a:lnTo>
                  <a:lnTo>
                    <a:pt x="1077" y="396"/>
                  </a:lnTo>
                  <a:lnTo>
                    <a:pt x="1079" y="413"/>
                  </a:lnTo>
                  <a:lnTo>
                    <a:pt x="1081" y="432"/>
                  </a:lnTo>
                  <a:lnTo>
                    <a:pt x="1079" y="451"/>
                  </a:lnTo>
                  <a:lnTo>
                    <a:pt x="1077" y="469"/>
                  </a:lnTo>
                  <a:lnTo>
                    <a:pt x="1074" y="486"/>
                  </a:lnTo>
                  <a:lnTo>
                    <a:pt x="1070" y="505"/>
                  </a:lnTo>
                  <a:lnTo>
                    <a:pt x="1064" y="522"/>
                  </a:lnTo>
                  <a:lnTo>
                    <a:pt x="1057" y="539"/>
                  </a:lnTo>
                  <a:lnTo>
                    <a:pt x="1049" y="555"/>
                  </a:lnTo>
                  <a:lnTo>
                    <a:pt x="1041" y="572"/>
                  </a:lnTo>
                  <a:lnTo>
                    <a:pt x="1030" y="588"/>
                  </a:lnTo>
                  <a:lnTo>
                    <a:pt x="1019" y="603"/>
                  </a:lnTo>
                  <a:lnTo>
                    <a:pt x="1007" y="618"/>
                  </a:lnTo>
                  <a:lnTo>
                    <a:pt x="994" y="633"/>
                  </a:lnTo>
                  <a:lnTo>
                    <a:pt x="980" y="647"/>
                  </a:lnTo>
                  <a:lnTo>
                    <a:pt x="965" y="660"/>
                  </a:lnTo>
                  <a:lnTo>
                    <a:pt x="949" y="674"/>
                  </a:lnTo>
                  <a:lnTo>
                    <a:pt x="933" y="686"/>
                  </a:lnTo>
                  <a:lnTo>
                    <a:pt x="914" y="698"/>
                  </a:lnTo>
                  <a:lnTo>
                    <a:pt x="897" y="710"/>
                  </a:lnTo>
                  <a:lnTo>
                    <a:pt x="877" y="721"/>
                  </a:lnTo>
                  <a:lnTo>
                    <a:pt x="858" y="730"/>
                  </a:lnTo>
                  <a:lnTo>
                    <a:pt x="838" y="740"/>
                  </a:lnTo>
                  <a:lnTo>
                    <a:pt x="816" y="749"/>
                  </a:lnTo>
                  <a:lnTo>
                    <a:pt x="794" y="756"/>
                  </a:lnTo>
                  <a:lnTo>
                    <a:pt x="772" y="764"/>
                  </a:lnTo>
                  <a:lnTo>
                    <a:pt x="749" y="770"/>
                  </a:lnTo>
                  <a:lnTo>
                    <a:pt x="725" y="776"/>
                  </a:lnTo>
                  <a:lnTo>
                    <a:pt x="701" y="780"/>
                  </a:lnTo>
                  <a:lnTo>
                    <a:pt x="678" y="784"/>
                  </a:lnTo>
                  <a:lnTo>
                    <a:pt x="653" y="788"/>
                  </a:lnTo>
                  <a:lnTo>
                    <a:pt x="628" y="790"/>
                  </a:lnTo>
                  <a:lnTo>
                    <a:pt x="602" y="791"/>
                  </a:lnTo>
                  <a:lnTo>
                    <a:pt x="576" y="792"/>
                  </a:lnTo>
                  <a:close/>
                  <a:moveTo>
                    <a:pt x="576" y="0"/>
                  </a:moveTo>
                  <a:lnTo>
                    <a:pt x="546" y="0"/>
                  </a:lnTo>
                  <a:lnTo>
                    <a:pt x="517" y="3"/>
                  </a:lnTo>
                  <a:lnTo>
                    <a:pt x="489" y="5"/>
                  </a:lnTo>
                  <a:lnTo>
                    <a:pt x="460" y="9"/>
                  </a:lnTo>
                  <a:lnTo>
                    <a:pt x="433" y="13"/>
                  </a:lnTo>
                  <a:lnTo>
                    <a:pt x="404" y="20"/>
                  </a:lnTo>
                  <a:lnTo>
                    <a:pt x="377" y="26"/>
                  </a:lnTo>
                  <a:lnTo>
                    <a:pt x="352" y="34"/>
                  </a:lnTo>
                  <a:lnTo>
                    <a:pt x="327" y="42"/>
                  </a:lnTo>
                  <a:lnTo>
                    <a:pt x="302" y="52"/>
                  </a:lnTo>
                  <a:lnTo>
                    <a:pt x="277" y="62"/>
                  </a:lnTo>
                  <a:lnTo>
                    <a:pt x="254" y="74"/>
                  </a:lnTo>
                  <a:lnTo>
                    <a:pt x="232" y="86"/>
                  </a:lnTo>
                  <a:lnTo>
                    <a:pt x="210" y="99"/>
                  </a:lnTo>
                  <a:lnTo>
                    <a:pt x="188" y="112"/>
                  </a:lnTo>
                  <a:lnTo>
                    <a:pt x="169" y="127"/>
                  </a:lnTo>
                  <a:lnTo>
                    <a:pt x="150" y="142"/>
                  </a:lnTo>
                  <a:lnTo>
                    <a:pt x="131" y="157"/>
                  </a:lnTo>
                  <a:lnTo>
                    <a:pt x="114" y="173"/>
                  </a:lnTo>
                  <a:lnTo>
                    <a:pt x="99" y="190"/>
                  </a:lnTo>
                  <a:lnTo>
                    <a:pt x="84" y="208"/>
                  </a:lnTo>
                  <a:lnTo>
                    <a:pt x="70" y="226"/>
                  </a:lnTo>
                  <a:lnTo>
                    <a:pt x="57" y="244"/>
                  </a:lnTo>
                  <a:lnTo>
                    <a:pt x="45" y="264"/>
                  </a:lnTo>
                  <a:lnTo>
                    <a:pt x="35" y="283"/>
                  </a:lnTo>
                  <a:lnTo>
                    <a:pt x="26" y="304"/>
                  </a:lnTo>
                  <a:lnTo>
                    <a:pt x="18" y="324"/>
                  </a:lnTo>
                  <a:lnTo>
                    <a:pt x="11" y="345"/>
                  </a:lnTo>
                  <a:lnTo>
                    <a:pt x="7" y="366"/>
                  </a:lnTo>
                  <a:lnTo>
                    <a:pt x="3" y="388"/>
                  </a:lnTo>
                  <a:lnTo>
                    <a:pt x="0" y="410"/>
                  </a:lnTo>
                  <a:lnTo>
                    <a:pt x="0" y="432"/>
                  </a:lnTo>
                  <a:lnTo>
                    <a:pt x="0" y="445"/>
                  </a:lnTo>
                  <a:lnTo>
                    <a:pt x="2" y="459"/>
                  </a:lnTo>
                  <a:lnTo>
                    <a:pt x="3" y="473"/>
                  </a:lnTo>
                  <a:lnTo>
                    <a:pt x="5" y="486"/>
                  </a:lnTo>
                  <a:lnTo>
                    <a:pt x="7" y="500"/>
                  </a:lnTo>
                  <a:lnTo>
                    <a:pt x="10" y="513"/>
                  </a:lnTo>
                  <a:lnTo>
                    <a:pt x="13" y="526"/>
                  </a:lnTo>
                  <a:lnTo>
                    <a:pt x="18" y="539"/>
                  </a:lnTo>
                  <a:lnTo>
                    <a:pt x="27" y="565"/>
                  </a:lnTo>
                  <a:lnTo>
                    <a:pt x="39" y="590"/>
                  </a:lnTo>
                  <a:lnTo>
                    <a:pt x="53" y="614"/>
                  </a:lnTo>
                  <a:lnTo>
                    <a:pt x="69" y="638"/>
                  </a:lnTo>
                  <a:lnTo>
                    <a:pt x="87" y="659"/>
                  </a:lnTo>
                  <a:lnTo>
                    <a:pt x="105" y="681"/>
                  </a:lnTo>
                  <a:lnTo>
                    <a:pt x="126" y="701"/>
                  </a:lnTo>
                  <a:lnTo>
                    <a:pt x="148" y="722"/>
                  </a:lnTo>
                  <a:lnTo>
                    <a:pt x="172" y="740"/>
                  </a:lnTo>
                  <a:lnTo>
                    <a:pt x="198" y="757"/>
                  </a:lnTo>
                  <a:lnTo>
                    <a:pt x="224" y="774"/>
                  </a:lnTo>
                  <a:lnTo>
                    <a:pt x="252" y="789"/>
                  </a:lnTo>
                  <a:lnTo>
                    <a:pt x="252" y="791"/>
                  </a:lnTo>
                  <a:lnTo>
                    <a:pt x="252" y="792"/>
                  </a:lnTo>
                  <a:lnTo>
                    <a:pt x="251" y="804"/>
                  </a:lnTo>
                  <a:lnTo>
                    <a:pt x="250" y="816"/>
                  </a:lnTo>
                  <a:lnTo>
                    <a:pt x="248" y="829"/>
                  </a:lnTo>
                  <a:lnTo>
                    <a:pt x="245" y="841"/>
                  </a:lnTo>
                  <a:lnTo>
                    <a:pt x="236" y="864"/>
                  </a:lnTo>
                  <a:lnTo>
                    <a:pt x="225" y="888"/>
                  </a:lnTo>
                  <a:lnTo>
                    <a:pt x="214" y="910"/>
                  </a:lnTo>
                  <a:lnTo>
                    <a:pt x="202" y="929"/>
                  </a:lnTo>
                  <a:lnTo>
                    <a:pt x="192" y="948"/>
                  </a:lnTo>
                  <a:lnTo>
                    <a:pt x="183" y="963"/>
                  </a:lnTo>
                  <a:lnTo>
                    <a:pt x="183" y="963"/>
                  </a:lnTo>
                  <a:lnTo>
                    <a:pt x="181" y="968"/>
                  </a:lnTo>
                  <a:lnTo>
                    <a:pt x="180" y="976"/>
                  </a:lnTo>
                  <a:lnTo>
                    <a:pt x="181" y="982"/>
                  </a:lnTo>
                  <a:lnTo>
                    <a:pt x="183" y="987"/>
                  </a:lnTo>
                  <a:lnTo>
                    <a:pt x="185" y="994"/>
                  </a:lnTo>
                  <a:lnTo>
                    <a:pt x="189" y="998"/>
                  </a:lnTo>
                  <a:lnTo>
                    <a:pt x="195" y="1003"/>
                  </a:lnTo>
                  <a:lnTo>
                    <a:pt x="200" y="1005"/>
                  </a:lnTo>
                  <a:lnTo>
                    <a:pt x="206" y="1007"/>
                  </a:lnTo>
                  <a:lnTo>
                    <a:pt x="212" y="1008"/>
                  </a:lnTo>
                  <a:lnTo>
                    <a:pt x="219" y="1008"/>
                  </a:lnTo>
                  <a:lnTo>
                    <a:pt x="222" y="1007"/>
                  </a:lnTo>
                  <a:lnTo>
                    <a:pt x="242" y="1003"/>
                  </a:lnTo>
                  <a:lnTo>
                    <a:pt x="264" y="997"/>
                  </a:lnTo>
                  <a:lnTo>
                    <a:pt x="283" y="990"/>
                  </a:lnTo>
                  <a:lnTo>
                    <a:pt x="304" y="980"/>
                  </a:lnTo>
                  <a:lnTo>
                    <a:pt x="323" y="970"/>
                  </a:lnTo>
                  <a:lnTo>
                    <a:pt x="342" y="959"/>
                  </a:lnTo>
                  <a:lnTo>
                    <a:pt x="359" y="948"/>
                  </a:lnTo>
                  <a:lnTo>
                    <a:pt x="376" y="936"/>
                  </a:lnTo>
                  <a:lnTo>
                    <a:pt x="393" y="924"/>
                  </a:lnTo>
                  <a:lnTo>
                    <a:pt x="407" y="912"/>
                  </a:lnTo>
                  <a:lnTo>
                    <a:pt x="421" y="900"/>
                  </a:lnTo>
                  <a:lnTo>
                    <a:pt x="433" y="889"/>
                  </a:lnTo>
                  <a:lnTo>
                    <a:pt x="452" y="870"/>
                  </a:lnTo>
                  <a:lnTo>
                    <a:pt x="465" y="856"/>
                  </a:lnTo>
                  <a:lnTo>
                    <a:pt x="492" y="859"/>
                  </a:lnTo>
                  <a:lnTo>
                    <a:pt x="520" y="862"/>
                  </a:lnTo>
                  <a:lnTo>
                    <a:pt x="548" y="863"/>
                  </a:lnTo>
                  <a:lnTo>
                    <a:pt x="576" y="864"/>
                  </a:lnTo>
                  <a:lnTo>
                    <a:pt x="605" y="863"/>
                  </a:lnTo>
                  <a:lnTo>
                    <a:pt x="634" y="861"/>
                  </a:lnTo>
                  <a:lnTo>
                    <a:pt x="664" y="859"/>
                  </a:lnTo>
                  <a:lnTo>
                    <a:pt x="692" y="855"/>
                  </a:lnTo>
                  <a:lnTo>
                    <a:pt x="720" y="850"/>
                  </a:lnTo>
                  <a:lnTo>
                    <a:pt x="747" y="845"/>
                  </a:lnTo>
                  <a:lnTo>
                    <a:pt x="774" y="837"/>
                  </a:lnTo>
                  <a:lnTo>
                    <a:pt x="800" y="830"/>
                  </a:lnTo>
                  <a:lnTo>
                    <a:pt x="826" y="821"/>
                  </a:lnTo>
                  <a:lnTo>
                    <a:pt x="850" y="811"/>
                  </a:lnTo>
                  <a:lnTo>
                    <a:pt x="874" y="802"/>
                  </a:lnTo>
                  <a:lnTo>
                    <a:pt x="898" y="790"/>
                  </a:lnTo>
                  <a:lnTo>
                    <a:pt x="921" y="778"/>
                  </a:lnTo>
                  <a:lnTo>
                    <a:pt x="942" y="765"/>
                  </a:lnTo>
                  <a:lnTo>
                    <a:pt x="963" y="752"/>
                  </a:lnTo>
                  <a:lnTo>
                    <a:pt x="983" y="737"/>
                  </a:lnTo>
                  <a:lnTo>
                    <a:pt x="1003" y="722"/>
                  </a:lnTo>
                  <a:lnTo>
                    <a:pt x="1020" y="707"/>
                  </a:lnTo>
                  <a:lnTo>
                    <a:pt x="1037" y="690"/>
                  </a:lnTo>
                  <a:lnTo>
                    <a:pt x="1054" y="673"/>
                  </a:lnTo>
                  <a:lnTo>
                    <a:pt x="1069" y="656"/>
                  </a:lnTo>
                  <a:lnTo>
                    <a:pt x="1083" y="638"/>
                  </a:lnTo>
                  <a:lnTo>
                    <a:pt x="1096" y="619"/>
                  </a:lnTo>
                  <a:lnTo>
                    <a:pt x="1106" y="600"/>
                  </a:lnTo>
                  <a:lnTo>
                    <a:pt x="1117" y="580"/>
                  </a:lnTo>
                  <a:lnTo>
                    <a:pt x="1126" y="560"/>
                  </a:lnTo>
                  <a:lnTo>
                    <a:pt x="1133" y="540"/>
                  </a:lnTo>
                  <a:lnTo>
                    <a:pt x="1140" y="519"/>
                  </a:lnTo>
                  <a:lnTo>
                    <a:pt x="1145" y="497"/>
                  </a:lnTo>
                  <a:lnTo>
                    <a:pt x="1149" y="476"/>
                  </a:lnTo>
                  <a:lnTo>
                    <a:pt x="1151" y="454"/>
                  </a:lnTo>
                  <a:lnTo>
                    <a:pt x="1152" y="432"/>
                  </a:lnTo>
                  <a:lnTo>
                    <a:pt x="1151" y="410"/>
                  </a:lnTo>
                  <a:lnTo>
                    <a:pt x="1149" y="388"/>
                  </a:lnTo>
                  <a:lnTo>
                    <a:pt x="1145" y="366"/>
                  </a:lnTo>
                  <a:lnTo>
                    <a:pt x="1140" y="345"/>
                  </a:lnTo>
                  <a:lnTo>
                    <a:pt x="1133" y="324"/>
                  </a:lnTo>
                  <a:lnTo>
                    <a:pt x="1126" y="304"/>
                  </a:lnTo>
                  <a:lnTo>
                    <a:pt x="1117" y="283"/>
                  </a:lnTo>
                  <a:lnTo>
                    <a:pt x="1106" y="264"/>
                  </a:lnTo>
                  <a:lnTo>
                    <a:pt x="1096" y="244"/>
                  </a:lnTo>
                  <a:lnTo>
                    <a:pt x="1083" y="226"/>
                  </a:lnTo>
                  <a:lnTo>
                    <a:pt x="1069" y="208"/>
                  </a:lnTo>
                  <a:lnTo>
                    <a:pt x="1054" y="190"/>
                  </a:lnTo>
                  <a:lnTo>
                    <a:pt x="1037" y="173"/>
                  </a:lnTo>
                  <a:lnTo>
                    <a:pt x="1020" y="157"/>
                  </a:lnTo>
                  <a:lnTo>
                    <a:pt x="1003" y="142"/>
                  </a:lnTo>
                  <a:lnTo>
                    <a:pt x="983" y="127"/>
                  </a:lnTo>
                  <a:lnTo>
                    <a:pt x="963" y="112"/>
                  </a:lnTo>
                  <a:lnTo>
                    <a:pt x="942" y="99"/>
                  </a:lnTo>
                  <a:lnTo>
                    <a:pt x="921" y="86"/>
                  </a:lnTo>
                  <a:lnTo>
                    <a:pt x="898" y="74"/>
                  </a:lnTo>
                  <a:lnTo>
                    <a:pt x="874" y="62"/>
                  </a:lnTo>
                  <a:lnTo>
                    <a:pt x="850" y="52"/>
                  </a:lnTo>
                  <a:lnTo>
                    <a:pt x="826" y="42"/>
                  </a:lnTo>
                  <a:lnTo>
                    <a:pt x="800" y="34"/>
                  </a:lnTo>
                  <a:lnTo>
                    <a:pt x="774" y="26"/>
                  </a:lnTo>
                  <a:lnTo>
                    <a:pt x="747" y="20"/>
                  </a:lnTo>
                  <a:lnTo>
                    <a:pt x="720" y="13"/>
                  </a:lnTo>
                  <a:lnTo>
                    <a:pt x="692" y="9"/>
                  </a:lnTo>
                  <a:lnTo>
                    <a:pt x="664" y="5"/>
                  </a:lnTo>
                  <a:lnTo>
                    <a:pt x="634" y="3"/>
                  </a:lnTo>
                  <a:lnTo>
                    <a:pt x="605" y="0"/>
                  </a:lnTo>
                  <a:lnTo>
                    <a:pt x="5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Group 73"/>
          <p:cNvGrpSpPr/>
          <p:nvPr/>
        </p:nvGrpSpPr>
        <p:grpSpPr>
          <a:xfrm>
            <a:off x="10092942" y="2633632"/>
            <a:ext cx="517481" cy="517480"/>
            <a:chOff x="4563268" y="1839515"/>
            <a:chExt cx="457201" cy="457200"/>
          </a:xfrm>
          <a:solidFill>
            <a:schemeClr val="bg1"/>
          </a:solidFill>
        </p:grpSpPr>
        <p:sp>
          <p:nvSpPr>
            <p:cNvPr id="43" name="Freeform 137"/>
            <p:cNvSpPr/>
            <p:nvPr/>
          </p:nvSpPr>
          <p:spPr bwMode="auto">
            <a:xfrm>
              <a:off x="4812506" y="1896665"/>
              <a:ext cx="150813" cy="149225"/>
            </a:xfrm>
            <a:custGeom>
              <a:avLst/>
              <a:gdLst>
                <a:gd name="T0" fmla="*/ 342 w 378"/>
                <a:gd name="T1" fmla="*/ 360 h 378"/>
                <a:gd name="T2" fmla="*/ 343 w 378"/>
                <a:gd name="T3" fmla="*/ 367 h 378"/>
                <a:gd name="T4" fmla="*/ 347 w 378"/>
                <a:gd name="T5" fmla="*/ 372 h 378"/>
                <a:gd name="T6" fmla="*/ 353 w 378"/>
                <a:gd name="T7" fmla="*/ 377 h 378"/>
                <a:gd name="T8" fmla="*/ 360 w 378"/>
                <a:gd name="T9" fmla="*/ 378 h 378"/>
                <a:gd name="T10" fmla="*/ 367 w 378"/>
                <a:gd name="T11" fmla="*/ 377 h 378"/>
                <a:gd name="T12" fmla="*/ 373 w 378"/>
                <a:gd name="T13" fmla="*/ 372 h 378"/>
                <a:gd name="T14" fmla="*/ 376 w 378"/>
                <a:gd name="T15" fmla="*/ 367 h 378"/>
                <a:gd name="T16" fmla="*/ 378 w 378"/>
                <a:gd name="T17" fmla="*/ 360 h 378"/>
                <a:gd name="T18" fmla="*/ 378 w 378"/>
                <a:gd name="T19" fmla="*/ 359 h 378"/>
                <a:gd name="T20" fmla="*/ 376 w 378"/>
                <a:gd name="T21" fmla="*/ 323 h 378"/>
                <a:gd name="T22" fmla="*/ 371 w 378"/>
                <a:gd name="T23" fmla="*/ 287 h 378"/>
                <a:gd name="T24" fmla="*/ 361 w 378"/>
                <a:gd name="T25" fmla="*/ 253 h 378"/>
                <a:gd name="T26" fmla="*/ 349 w 378"/>
                <a:gd name="T27" fmla="*/ 220 h 378"/>
                <a:gd name="T28" fmla="*/ 334 w 378"/>
                <a:gd name="T29" fmla="*/ 189 h 378"/>
                <a:gd name="T30" fmla="*/ 316 w 378"/>
                <a:gd name="T31" fmla="*/ 158 h 378"/>
                <a:gd name="T32" fmla="*/ 295 w 378"/>
                <a:gd name="T33" fmla="*/ 131 h 378"/>
                <a:gd name="T34" fmla="*/ 273 w 378"/>
                <a:gd name="T35" fmla="*/ 105 h 378"/>
                <a:gd name="T36" fmla="*/ 247 w 378"/>
                <a:gd name="T37" fmla="*/ 83 h 378"/>
                <a:gd name="T38" fmla="*/ 220 w 378"/>
                <a:gd name="T39" fmla="*/ 62 h 378"/>
                <a:gd name="T40" fmla="*/ 190 w 378"/>
                <a:gd name="T41" fmla="*/ 44 h 378"/>
                <a:gd name="T42" fmla="*/ 158 w 378"/>
                <a:gd name="T43" fmla="*/ 29 h 378"/>
                <a:gd name="T44" fmla="*/ 126 w 378"/>
                <a:gd name="T45" fmla="*/ 17 h 378"/>
                <a:gd name="T46" fmla="*/ 91 w 378"/>
                <a:gd name="T47" fmla="*/ 7 h 378"/>
                <a:gd name="T48" fmla="*/ 56 w 378"/>
                <a:gd name="T49" fmla="*/ 2 h 378"/>
                <a:gd name="T50" fmla="*/ 19 w 378"/>
                <a:gd name="T51" fmla="*/ 1 h 378"/>
                <a:gd name="T52" fmla="*/ 18 w 378"/>
                <a:gd name="T53" fmla="*/ 0 h 378"/>
                <a:gd name="T54" fmla="*/ 11 w 378"/>
                <a:gd name="T55" fmla="*/ 2 h 378"/>
                <a:gd name="T56" fmla="*/ 5 w 378"/>
                <a:gd name="T57" fmla="*/ 5 h 378"/>
                <a:gd name="T58" fmla="*/ 2 w 378"/>
                <a:gd name="T59" fmla="*/ 12 h 378"/>
                <a:gd name="T60" fmla="*/ 0 w 378"/>
                <a:gd name="T61" fmla="*/ 18 h 378"/>
                <a:gd name="T62" fmla="*/ 2 w 378"/>
                <a:gd name="T63" fmla="*/ 24 h 378"/>
                <a:gd name="T64" fmla="*/ 5 w 378"/>
                <a:gd name="T65" fmla="*/ 31 h 378"/>
                <a:gd name="T66" fmla="*/ 11 w 378"/>
                <a:gd name="T67" fmla="*/ 34 h 378"/>
                <a:gd name="T68" fmla="*/ 18 w 378"/>
                <a:gd name="T69" fmla="*/ 36 h 378"/>
                <a:gd name="T70" fmla="*/ 34 w 378"/>
                <a:gd name="T71" fmla="*/ 36 h 378"/>
                <a:gd name="T72" fmla="*/ 68 w 378"/>
                <a:gd name="T73" fmla="*/ 40 h 378"/>
                <a:gd name="T74" fmla="*/ 99 w 378"/>
                <a:gd name="T75" fmla="*/ 46 h 378"/>
                <a:gd name="T76" fmla="*/ 129 w 378"/>
                <a:gd name="T77" fmla="*/ 56 h 378"/>
                <a:gd name="T78" fmla="*/ 158 w 378"/>
                <a:gd name="T79" fmla="*/ 68 h 378"/>
                <a:gd name="T80" fmla="*/ 185 w 378"/>
                <a:gd name="T81" fmla="*/ 83 h 378"/>
                <a:gd name="T82" fmla="*/ 211 w 378"/>
                <a:gd name="T83" fmla="*/ 100 h 378"/>
                <a:gd name="T84" fmla="*/ 236 w 378"/>
                <a:gd name="T85" fmla="*/ 121 h 378"/>
                <a:gd name="T86" fmla="*/ 258 w 378"/>
                <a:gd name="T87" fmla="*/ 142 h 378"/>
                <a:gd name="T88" fmla="*/ 277 w 378"/>
                <a:gd name="T89" fmla="*/ 166 h 378"/>
                <a:gd name="T90" fmla="*/ 295 w 378"/>
                <a:gd name="T91" fmla="*/ 192 h 378"/>
                <a:gd name="T92" fmla="*/ 310 w 378"/>
                <a:gd name="T93" fmla="*/ 220 h 378"/>
                <a:gd name="T94" fmla="*/ 322 w 378"/>
                <a:gd name="T95" fmla="*/ 249 h 378"/>
                <a:gd name="T96" fmla="*/ 332 w 378"/>
                <a:gd name="T97" fmla="*/ 279 h 378"/>
                <a:gd name="T98" fmla="*/ 339 w 378"/>
                <a:gd name="T99" fmla="*/ 311 h 378"/>
                <a:gd name="T100" fmla="*/ 342 w 378"/>
                <a:gd name="T101" fmla="*/ 34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8" h="378">
                  <a:moveTo>
                    <a:pt x="342" y="360"/>
                  </a:moveTo>
                  <a:lnTo>
                    <a:pt x="342" y="360"/>
                  </a:lnTo>
                  <a:lnTo>
                    <a:pt x="342" y="364"/>
                  </a:lnTo>
                  <a:lnTo>
                    <a:pt x="343" y="367"/>
                  </a:lnTo>
                  <a:lnTo>
                    <a:pt x="345" y="370"/>
                  </a:lnTo>
                  <a:lnTo>
                    <a:pt x="347" y="372"/>
                  </a:lnTo>
                  <a:lnTo>
                    <a:pt x="349" y="375"/>
                  </a:lnTo>
                  <a:lnTo>
                    <a:pt x="353" y="377"/>
                  </a:lnTo>
                  <a:lnTo>
                    <a:pt x="356" y="378"/>
                  </a:lnTo>
                  <a:lnTo>
                    <a:pt x="360" y="378"/>
                  </a:lnTo>
                  <a:lnTo>
                    <a:pt x="364" y="378"/>
                  </a:lnTo>
                  <a:lnTo>
                    <a:pt x="367" y="377"/>
                  </a:lnTo>
                  <a:lnTo>
                    <a:pt x="370" y="374"/>
                  </a:lnTo>
                  <a:lnTo>
                    <a:pt x="373" y="372"/>
                  </a:lnTo>
                  <a:lnTo>
                    <a:pt x="375" y="370"/>
                  </a:lnTo>
                  <a:lnTo>
                    <a:pt x="376" y="367"/>
                  </a:lnTo>
                  <a:lnTo>
                    <a:pt x="378" y="364"/>
                  </a:lnTo>
                  <a:lnTo>
                    <a:pt x="378" y="360"/>
                  </a:lnTo>
                  <a:lnTo>
                    <a:pt x="378" y="360"/>
                  </a:lnTo>
                  <a:lnTo>
                    <a:pt x="378" y="359"/>
                  </a:lnTo>
                  <a:lnTo>
                    <a:pt x="378" y="341"/>
                  </a:lnTo>
                  <a:lnTo>
                    <a:pt x="376" y="323"/>
                  </a:lnTo>
                  <a:lnTo>
                    <a:pt x="373" y="305"/>
                  </a:lnTo>
                  <a:lnTo>
                    <a:pt x="371" y="287"/>
                  </a:lnTo>
                  <a:lnTo>
                    <a:pt x="367" y="270"/>
                  </a:lnTo>
                  <a:lnTo>
                    <a:pt x="361" y="253"/>
                  </a:lnTo>
                  <a:lnTo>
                    <a:pt x="356" y="236"/>
                  </a:lnTo>
                  <a:lnTo>
                    <a:pt x="349" y="220"/>
                  </a:lnTo>
                  <a:lnTo>
                    <a:pt x="342" y="204"/>
                  </a:lnTo>
                  <a:lnTo>
                    <a:pt x="334" y="189"/>
                  </a:lnTo>
                  <a:lnTo>
                    <a:pt x="326" y="174"/>
                  </a:lnTo>
                  <a:lnTo>
                    <a:pt x="316" y="158"/>
                  </a:lnTo>
                  <a:lnTo>
                    <a:pt x="306" y="144"/>
                  </a:lnTo>
                  <a:lnTo>
                    <a:pt x="295" y="131"/>
                  </a:lnTo>
                  <a:lnTo>
                    <a:pt x="285" y="118"/>
                  </a:lnTo>
                  <a:lnTo>
                    <a:pt x="273" y="105"/>
                  </a:lnTo>
                  <a:lnTo>
                    <a:pt x="260" y="94"/>
                  </a:lnTo>
                  <a:lnTo>
                    <a:pt x="247" y="83"/>
                  </a:lnTo>
                  <a:lnTo>
                    <a:pt x="234" y="72"/>
                  </a:lnTo>
                  <a:lnTo>
                    <a:pt x="220" y="62"/>
                  </a:lnTo>
                  <a:lnTo>
                    <a:pt x="205" y="53"/>
                  </a:lnTo>
                  <a:lnTo>
                    <a:pt x="190" y="44"/>
                  </a:lnTo>
                  <a:lnTo>
                    <a:pt x="175" y="36"/>
                  </a:lnTo>
                  <a:lnTo>
                    <a:pt x="158" y="29"/>
                  </a:lnTo>
                  <a:lnTo>
                    <a:pt x="142" y="22"/>
                  </a:lnTo>
                  <a:lnTo>
                    <a:pt x="126" y="17"/>
                  </a:lnTo>
                  <a:lnTo>
                    <a:pt x="109" y="12"/>
                  </a:lnTo>
                  <a:lnTo>
                    <a:pt x="91" y="7"/>
                  </a:lnTo>
                  <a:lnTo>
                    <a:pt x="74" y="4"/>
                  </a:lnTo>
                  <a:lnTo>
                    <a:pt x="56" y="2"/>
                  </a:lnTo>
                  <a:lnTo>
                    <a:pt x="37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5" y="1"/>
                  </a:lnTo>
                  <a:lnTo>
                    <a:pt x="11" y="2"/>
                  </a:lnTo>
                  <a:lnTo>
                    <a:pt x="8" y="3"/>
                  </a:lnTo>
                  <a:lnTo>
                    <a:pt x="5" y="5"/>
                  </a:lnTo>
                  <a:lnTo>
                    <a:pt x="3" y="8"/>
                  </a:lnTo>
                  <a:lnTo>
                    <a:pt x="2" y="12"/>
                  </a:lnTo>
                  <a:lnTo>
                    <a:pt x="1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3" y="28"/>
                  </a:lnTo>
                  <a:lnTo>
                    <a:pt x="5" y="31"/>
                  </a:lnTo>
                  <a:lnTo>
                    <a:pt x="8" y="33"/>
                  </a:lnTo>
                  <a:lnTo>
                    <a:pt x="11" y="34"/>
                  </a:lnTo>
                  <a:lnTo>
                    <a:pt x="15" y="35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34" y="36"/>
                  </a:lnTo>
                  <a:lnTo>
                    <a:pt x="51" y="37"/>
                  </a:lnTo>
                  <a:lnTo>
                    <a:pt x="68" y="40"/>
                  </a:lnTo>
                  <a:lnTo>
                    <a:pt x="83" y="43"/>
                  </a:lnTo>
                  <a:lnTo>
                    <a:pt x="99" y="46"/>
                  </a:lnTo>
                  <a:lnTo>
                    <a:pt x="114" y="50"/>
                  </a:lnTo>
                  <a:lnTo>
                    <a:pt x="129" y="56"/>
                  </a:lnTo>
                  <a:lnTo>
                    <a:pt x="144" y="61"/>
                  </a:lnTo>
                  <a:lnTo>
                    <a:pt x="158" y="68"/>
                  </a:lnTo>
                  <a:lnTo>
                    <a:pt x="172" y="75"/>
                  </a:lnTo>
                  <a:lnTo>
                    <a:pt x="185" y="83"/>
                  </a:lnTo>
                  <a:lnTo>
                    <a:pt x="199" y="91"/>
                  </a:lnTo>
                  <a:lnTo>
                    <a:pt x="211" y="100"/>
                  </a:lnTo>
                  <a:lnTo>
                    <a:pt x="224" y="110"/>
                  </a:lnTo>
                  <a:lnTo>
                    <a:pt x="236" y="121"/>
                  </a:lnTo>
                  <a:lnTo>
                    <a:pt x="247" y="131"/>
                  </a:lnTo>
                  <a:lnTo>
                    <a:pt x="258" y="142"/>
                  </a:lnTo>
                  <a:lnTo>
                    <a:pt x="267" y="154"/>
                  </a:lnTo>
                  <a:lnTo>
                    <a:pt x="277" y="166"/>
                  </a:lnTo>
                  <a:lnTo>
                    <a:pt x="287" y="179"/>
                  </a:lnTo>
                  <a:lnTo>
                    <a:pt x="295" y="192"/>
                  </a:lnTo>
                  <a:lnTo>
                    <a:pt x="303" y="206"/>
                  </a:lnTo>
                  <a:lnTo>
                    <a:pt x="310" y="220"/>
                  </a:lnTo>
                  <a:lnTo>
                    <a:pt x="316" y="234"/>
                  </a:lnTo>
                  <a:lnTo>
                    <a:pt x="322" y="249"/>
                  </a:lnTo>
                  <a:lnTo>
                    <a:pt x="328" y="264"/>
                  </a:lnTo>
                  <a:lnTo>
                    <a:pt x="332" y="279"/>
                  </a:lnTo>
                  <a:lnTo>
                    <a:pt x="335" y="294"/>
                  </a:lnTo>
                  <a:lnTo>
                    <a:pt x="339" y="311"/>
                  </a:lnTo>
                  <a:lnTo>
                    <a:pt x="340" y="327"/>
                  </a:lnTo>
                  <a:lnTo>
                    <a:pt x="342" y="343"/>
                  </a:lnTo>
                  <a:lnTo>
                    <a:pt x="342" y="3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138"/>
            <p:cNvSpPr>
              <a:spLocks noEditPoints="1"/>
            </p:cNvSpPr>
            <p:nvPr/>
          </p:nvSpPr>
          <p:spPr bwMode="auto">
            <a:xfrm>
              <a:off x="4563268" y="1839515"/>
              <a:ext cx="457200" cy="457200"/>
            </a:xfrm>
            <a:custGeom>
              <a:avLst/>
              <a:gdLst>
                <a:gd name="T0" fmla="*/ 1071 w 1152"/>
                <a:gd name="T1" fmla="*/ 923 h 1152"/>
                <a:gd name="T2" fmla="*/ 1059 w 1152"/>
                <a:gd name="T3" fmla="*/ 932 h 1152"/>
                <a:gd name="T4" fmla="*/ 1044 w 1152"/>
                <a:gd name="T5" fmla="*/ 936 h 1152"/>
                <a:gd name="T6" fmla="*/ 216 w 1152"/>
                <a:gd name="T7" fmla="*/ 108 h 1152"/>
                <a:gd name="T8" fmla="*/ 219 w 1152"/>
                <a:gd name="T9" fmla="*/ 93 h 1152"/>
                <a:gd name="T10" fmla="*/ 229 w 1152"/>
                <a:gd name="T11" fmla="*/ 80 h 1152"/>
                <a:gd name="T12" fmla="*/ 245 w 1152"/>
                <a:gd name="T13" fmla="*/ 72 h 1152"/>
                <a:gd name="T14" fmla="*/ 266 w 1152"/>
                <a:gd name="T15" fmla="*/ 75 h 1152"/>
                <a:gd name="T16" fmla="*/ 1069 w 1152"/>
                <a:gd name="T17" fmla="*/ 875 h 1152"/>
                <a:gd name="T18" fmla="*/ 1078 w 1152"/>
                <a:gd name="T19" fmla="*/ 888 h 1152"/>
                <a:gd name="T20" fmla="*/ 1080 w 1152"/>
                <a:gd name="T21" fmla="*/ 903 h 1152"/>
                <a:gd name="T22" fmla="*/ 1077 w 1152"/>
                <a:gd name="T23" fmla="*/ 914 h 1152"/>
                <a:gd name="T24" fmla="*/ 532 w 1152"/>
                <a:gd name="T25" fmla="*/ 940 h 1152"/>
                <a:gd name="T26" fmla="*/ 216 w 1152"/>
                <a:gd name="T27" fmla="*/ 604 h 1152"/>
                <a:gd name="T28" fmla="*/ 549 w 1152"/>
                <a:gd name="T29" fmla="*/ 936 h 1152"/>
                <a:gd name="T30" fmla="*/ 378 w 1152"/>
                <a:gd name="T31" fmla="*/ 1075 h 1152"/>
                <a:gd name="T32" fmla="*/ 360 w 1152"/>
                <a:gd name="T33" fmla="*/ 1080 h 1152"/>
                <a:gd name="T34" fmla="*/ 341 w 1152"/>
                <a:gd name="T35" fmla="*/ 1075 h 1152"/>
                <a:gd name="T36" fmla="*/ 77 w 1152"/>
                <a:gd name="T37" fmla="*/ 810 h 1152"/>
                <a:gd name="T38" fmla="*/ 72 w 1152"/>
                <a:gd name="T39" fmla="*/ 792 h 1152"/>
                <a:gd name="T40" fmla="*/ 77 w 1152"/>
                <a:gd name="T41" fmla="*/ 773 h 1152"/>
                <a:gd name="T42" fmla="*/ 195 w 1152"/>
                <a:gd name="T43" fmla="*/ 653 h 1152"/>
                <a:gd name="T44" fmla="*/ 499 w 1152"/>
                <a:gd name="T45" fmla="*/ 957 h 1152"/>
                <a:gd name="T46" fmla="*/ 328 w 1152"/>
                <a:gd name="T47" fmla="*/ 31 h 1152"/>
                <a:gd name="T48" fmla="*/ 302 w 1152"/>
                <a:gd name="T49" fmla="*/ 13 h 1152"/>
                <a:gd name="T50" fmla="*/ 273 w 1152"/>
                <a:gd name="T51" fmla="*/ 2 h 1152"/>
                <a:gd name="T52" fmla="*/ 242 w 1152"/>
                <a:gd name="T53" fmla="*/ 0 h 1152"/>
                <a:gd name="T54" fmla="*/ 211 w 1152"/>
                <a:gd name="T55" fmla="*/ 9 h 1152"/>
                <a:gd name="T56" fmla="*/ 190 w 1152"/>
                <a:gd name="T57" fmla="*/ 19 h 1152"/>
                <a:gd name="T58" fmla="*/ 172 w 1152"/>
                <a:gd name="T59" fmla="*/ 36 h 1152"/>
                <a:gd name="T60" fmla="*/ 158 w 1152"/>
                <a:gd name="T61" fmla="*/ 55 h 1152"/>
                <a:gd name="T62" fmla="*/ 149 w 1152"/>
                <a:gd name="T63" fmla="*/ 77 h 1152"/>
                <a:gd name="T64" fmla="*/ 145 w 1152"/>
                <a:gd name="T65" fmla="*/ 99 h 1152"/>
                <a:gd name="T66" fmla="*/ 31 w 1152"/>
                <a:gd name="T67" fmla="*/ 716 h 1152"/>
                <a:gd name="T68" fmla="*/ 13 w 1152"/>
                <a:gd name="T69" fmla="*/ 742 h 1152"/>
                <a:gd name="T70" fmla="*/ 2 w 1152"/>
                <a:gd name="T71" fmla="*/ 771 h 1152"/>
                <a:gd name="T72" fmla="*/ 1 w 1152"/>
                <a:gd name="T73" fmla="*/ 802 h 1152"/>
                <a:gd name="T74" fmla="*/ 7 w 1152"/>
                <a:gd name="T75" fmla="*/ 833 h 1152"/>
                <a:gd name="T76" fmla="*/ 25 w 1152"/>
                <a:gd name="T77" fmla="*/ 860 h 1152"/>
                <a:gd name="T78" fmla="*/ 292 w 1152"/>
                <a:gd name="T79" fmla="*/ 1128 h 1152"/>
                <a:gd name="T80" fmla="*/ 320 w 1152"/>
                <a:gd name="T81" fmla="*/ 1144 h 1152"/>
                <a:gd name="T82" fmla="*/ 350 w 1152"/>
                <a:gd name="T83" fmla="*/ 1151 h 1152"/>
                <a:gd name="T84" fmla="*/ 381 w 1152"/>
                <a:gd name="T85" fmla="*/ 1150 h 1152"/>
                <a:gd name="T86" fmla="*/ 410 w 1152"/>
                <a:gd name="T87" fmla="*/ 1139 h 1152"/>
                <a:gd name="T88" fmla="*/ 436 w 1152"/>
                <a:gd name="T89" fmla="*/ 1120 h 1152"/>
                <a:gd name="T90" fmla="*/ 1052 w 1152"/>
                <a:gd name="T91" fmla="*/ 1008 h 1152"/>
                <a:gd name="T92" fmla="*/ 1076 w 1152"/>
                <a:gd name="T93" fmla="*/ 1003 h 1152"/>
                <a:gd name="T94" fmla="*/ 1097 w 1152"/>
                <a:gd name="T95" fmla="*/ 994 h 1152"/>
                <a:gd name="T96" fmla="*/ 1117 w 1152"/>
                <a:gd name="T97" fmla="*/ 981 h 1152"/>
                <a:gd name="T98" fmla="*/ 1132 w 1152"/>
                <a:gd name="T99" fmla="*/ 962 h 1152"/>
                <a:gd name="T100" fmla="*/ 1144 w 1152"/>
                <a:gd name="T101" fmla="*/ 942 h 1152"/>
                <a:gd name="T102" fmla="*/ 1150 w 1152"/>
                <a:gd name="T103" fmla="*/ 918 h 1152"/>
                <a:gd name="T104" fmla="*/ 1152 w 1152"/>
                <a:gd name="T105" fmla="*/ 894 h 1152"/>
                <a:gd name="T106" fmla="*/ 1148 w 1152"/>
                <a:gd name="T107" fmla="*/ 872 h 1152"/>
                <a:gd name="T108" fmla="*/ 1139 w 1152"/>
                <a:gd name="T109" fmla="*/ 849 h 1152"/>
                <a:gd name="T110" fmla="*/ 1126 w 1152"/>
                <a:gd name="T111" fmla="*/ 829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2" h="1152">
                  <a:moveTo>
                    <a:pt x="1077" y="914"/>
                  </a:moveTo>
                  <a:lnTo>
                    <a:pt x="1075" y="919"/>
                  </a:lnTo>
                  <a:lnTo>
                    <a:pt x="1071" y="923"/>
                  </a:lnTo>
                  <a:lnTo>
                    <a:pt x="1068" y="927"/>
                  </a:lnTo>
                  <a:lnTo>
                    <a:pt x="1064" y="930"/>
                  </a:lnTo>
                  <a:lnTo>
                    <a:pt x="1059" y="932"/>
                  </a:lnTo>
                  <a:lnTo>
                    <a:pt x="1054" y="934"/>
                  </a:lnTo>
                  <a:lnTo>
                    <a:pt x="1050" y="935"/>
                  </a:lnTo>
                  <a:lnTo>
                    <a:pt x="1044" y="936"/>
                  </a:lnTo>
                  <a:lnTo>
                    <a:pt x="1033" y="936"/>
                  </a:lnTo>
                  <a:lnTo>
                    <a:pt x="216" y="119"/>
                  </a:lnTo>
                  <a:lnTo>
                    <a:pt x="216" y="108"/>
                  </a:lnTo>
                  <a:lnTo>
                    <a:pt x="216" y="103"/>
                  </a:lnTo>
                  <a:lnTo>
                    <a:pt x="218" y="97"/>
                  </a:lnTo>
                  <a:lnTo>
                    <a:pt x="219" y="93"/>
                  </a:lnTo>
                  <a:lnTo>
                    <a:pt x="222" y="87"/>
                  </a:lnTo>
                  <a:lnTo>
                    <a:pt x="226" y="84"/>
                  </a:lnTo>
                  <a:lnTo>
                    <a:pt x="229" y="80"/>
                  </a:lnTo>
                  <a:lnTo>
                    <a:pt x="233" y="77"/>
                  </a:lnTo>
                  <a:lnTo>
                    <a:pt x="239" y="75"/>
                  </a:lnTo>
                  <a:lnTo>
                    <a:pt x="245" y="72"/>
                  </a:lnTo>
                  <a:lnTo>
                    <a:pt x="252" y="72"/>
                  </a:lnTo>
                  <a:lnTo>
                    <a:pt x="259" y="72"/>
                  </a:lnTo>
                  <a:lnTo>
                    <a:pt x="266" y="75"/>
                  </a:lnTo>
                  <a:lnTo>
                    <a:pt x="272" y="78"/>
                  </a:lnTo>
                  <a:lnTo>
                    <a:pt x="277" y="82"/>
                  </a:lnTo>
                  <a:lnTo>
                    <a:pt x="1069" y="875"/>
                  </a:lnTo>
                  <a:lnTo>
                    <a:pt x="1073" y="879"/>
                  </a:lnTo>
                  <a:lnTo>
                    <a:pt x="1076" y="883"/>
                  </a:lnTo>
                  <a:lnTo>
                    <a:pt x="1078" y="888"/>
                  </a:lnTo>
                  <a:lnTo>
                    <a:pt x="1079" y="893"/>
                  </a:lnTo>
                  <a:lnTo>
                    <a:pt x="1080" y="899"/>
                  </a:lnTo>
                  <a:lnTo>
                    <a:pt x="1080" y="903"/>
                  </a:lnTo>
                  <a:lnTo>
                    <a:pt x="1079" y="908"/>
                  </a:lnTo>
                  <a:lnTo>
                    <a:pt x="1077" y="914"/>
                  </a:lnTo>
                  <a:lnTo>
                    <a:pt x="1077" y="914"/>
                  </a:lnTo>
                  <a:close/>
                  <a:moveTo>
                    <a:pt x="549" y="936"/>
                  </a:moveTo>
                  <a:lnTo>
                    <a:pt x="541" y="937"/>
                  </a:lnTo>
                  <a:lnTo>
                    <a:pt x="532" y="940"/>
                  </a:lnTo>
                  <a:lnTo>
                    <a:pt x="213" y="619"/>
                  </a:lnTo>
                  <a:lnTo>
                    <a:pt x="215" y="611"/>
                  </a:lnTo>
                  <a:lnTo>
                    <a:pt x="216" y="604"/>
                  </a:lnTo>
                  <a:lnTo>
                    <a:pt x="216" y="170"/>
                  </a:lnTo>
                  <a:lnTo>
                    <a:pt x="983" y="936"/>
                  </a:lnTo>
                  <a:lnTo>
                    <a:pt x="549" y="936"/>
                  </a:lnTo>
                  <a:close/>
                  <a:moveTo>
                    <a:pt x="498" y="957"/>
                  </a:moveTo>
                  <a:lnTo>
                    <a:pt x="385" y="1069"/>
                  </a:lnTo>
                  <a:lnTo>
                    <a:pt x="378" y="1075"/>
                  </a:lnTo>
                  <a:lnTo>
                    <a:pt x="371" y="1078"/>
                  </a:lnTo>
                  <a:lnTo>
                    <a:pt x="365" y="1080"/>
                  </a:lnTo>
                  <a:lnTo>
                    <a:pt x="360" y="1080"/>
                  </a:lnTo>
                  <a:lnTo>
                    <a:pt x="355" y="1080"/>
                  </a:lnTo>
                  <a:lnTo>
                    <a:pt x="349" y="1078"/>
                  </a:lnTo>
                  <a:lnTo>
                    <a:pt x="341" y="1075"/>
                  </a:lnTo>
                  <a:lnTo>
                    <a:pt x="335" y="1069"/>
                  </a:lnTo>
                  <a:lnTo>
                    <a:pt x="83" y="818"/>
                  </a:lnTo>
                  <a:lnTo>
                    <a:pt x="77" y="810"/>
                  </a:lnTo>
                  <a:lnTo>
                    <a:pt x="73" y="804"/>
                  </a:lnTo>
                  <a:lnTo>
                    <a:pt x="72" y="797"/>
                  </a:lnTo>
                  <a:lnTo>
                    <a:pt x="72" y="792"/>
                  </a:lnTo>
                  <a:lnTo>
                    <a:pt x="72" y="787"/>
                  </a:lnTo>
                  <a:lnTo>
                    <a:pt x="73" y="781"/>
                  </a:lnTo>
                  <a:lnTo>
                    <a:pt x="77" y="773"/>
                  </a:lnTo>
                  <a:lnTo>
                    <a:pt x="83" y="767"/>
                  </a:lnTo>
                  <a:lnTo>
                    <a:pt x="195" y="654"/>
                  </a:lnTo>
                  <a:lnTo>
                    <a:pt x="195" y="653"/>
                  </a:lnTo>
                  <a:lnTo>
                    <a:pt x="195" y="653"/>
                  </a:lnTo>
                  <a:lnTo>
                    <a:pt x="499" y="957"/>
                  </a:lnTo>
                  <a:lnTo>
                    <a:pt x="499" y="957"/>
                  </a:lnTo>
                  <a:lnTo>
                    <a:pt x="498" y="957"/>
                  </a:lnTo>
                  <a:lnTo>
                    <a:pt x="498" y="957"/>
                  </a:lnTo>
                  <a:close/>
                  <a:moveTo>
                    <a:pt x="328" y="31"/>
                  </a:moveTo>
                  <a:lnTo>
                    <a:pt x="321" y="25"/>
                  </a:lnTo>
                  <a:lnTo>
                    <a:pt x="312" y="18"/>
                  </a:lnTo>
                  <a:lnTo>
                    <a:pt x="302" y="13"/>
                  </a:lnTo>
                  <a:lnTo>
                    <a:pt x="293" y="8"/>
                  </a:lnTo>
                  <a:lnTo>
                    <a:pt x="283" y="4"/>
                  </a:lnTo>
                  <a:lnTo>
                    <a:pt x="273" y="2"/>
                  </a:lnTo>
                  <a:lnTo>
                    <a:pt x="262" y="0"/>
                  </a:lnTo>
                  <a:lnTo>
                    <a:pt x="252" y="0"/>
                  </a:lnTo>
                  <a:lnTo>
                    <a:pt x="242" y="0"/>
                  </a:lnTo>
                  <a:lnTo>
                    <a:pt x="231" y="2"/>
                  </a:lnTo>
                  <a:lnTo>
                    <a:pt x="221" y="4"/>
                  </a:lnTo>
                  <a:lnTo>
                    <a:pt x="211" y="9"/>
                  </a:lnTo>
                  <a:lnTo>
                    <a:pt x="203" y="12"/>
                  </a:lnTo>
                  <a:lnTo>
                    <a:pt x="196" y="15"/>
                  </a:lnTo>
                  <a:lnTo>
                    <a:pt x="190" y="19"/>
                  </a:lnTo>
                  <a:lnTo>
                    <a:pt x="184" y="25"/>
                  </a:lnTo>
                  <a:lnTo>
                    <a:pt x="177" y="30"/>
                  </a:lnTo>
                  <a:lnTo>
                    <a:pt x="172" y="36"/>
                  </a:lnTo>
                  <a:lnTo>
                    <a:pt x="167" y="42"/>
                  </a:lnTo>
                  <a:lnTo>
                    <a:pt x="162" y="48"/>
                  </a:lnTo>
                  <a:lnTo>
                    <a:pt x="158" y="55"/>
                  </a:lnTo>
                  <a:lnTo>
                    <a:pt x="154" y="62"/>
                  </a:lnTo>
                  <a:lnTo>
                    <a:pt x="151" y="69"/>
                  </a:lnTo>
                  <a:lnTo>
                    <a:pt x="149" y="77"/>
                  </a:lnTo>
                  <a:lnTo>
                    <a:pt x="147" y="84"/>
                  </a:lnTo>
                  <a:lnTo>
                    <a:pt x="146" y="92"/>
                  </a:lnTo>
                  <a:lnTo>
                    <a:pt x="145" y="99"/>
                  </a:lnTo>
                  <a:lnTo>
                    <a:pt x="144" y="108"/>
                  </a:lnTo>
                  <a:lnTo>
                    <a:pt x="144" y="604"/>
                  </a:lnTo>
                  <a:lnTo>
                    <a:pt x="31" y="716"/>
                  </a:lnTo>
                  <a:lnTo>
                    <a:pt x="25" y="724"/>
                  </a:lnTo>
                  <a:lnTo>
                    <a:pt x="18" y="732"/>
                  </a:lnTo>
                  <a:lnTo>
                    <a:pt x="13" y="742"/>
                  </a:lnTo>
                  <a:lnTo>
                    <a:pt x="7" y="752"/>
                  </a:lnTo>
                  <a:lnTo>
                    <a:pt x="4" y="761"/>
                  </a:lnTo>
                  <a:lnTo>
                    <a:pt x="2" y="771"/>
                  </a:lnTo>
                  <a:lnTo>
                    <a:pt x="1" y="782"/>
                  </a:lnTo>
                  <a:lnTo>
                    <a:pt x="0" y="792"/>
                  </a:lnTo>
                  <a:lnTo>
                    <a:pt x="1" y="802"/>
                  </a:lnTo>
                  <a:lnTo>
                    <a:pt x="2" y="812"/>
                  </a:lnTo>
                  <a:lnTo>
                    <a:pt x="4" y="823"/>
                  </a:lnTo>
                  <a:lnTo>
                    <a:pt x="7" y="833"/>
                  </a:lnTo>
                  <a:lnTo>
                    <a:pt x="13" y="842"/>
                  </a:lnTo>
                  <a:lnTo>
                    <a:pt x="18" y="851"/>
                  </a:lnTo>
                  <a:lnTo>
                    <a:pt x="25" y="860"/>
                  </a:lnTo>
                  <a:lnTo>
                    <a:pt x="31" y="868"/>
                  </a:lnTo>
                  <a:lnTo>
                    <a:pt x="284" y="1120"/>
                  </a:lnTo>
                  <a:lnTo>
                    <a:pt x="292" y="1128"/>
                  </a:lnTo>
                  <a:lnTo>
                    <a:pt x="300" y="1134"/>
                  </a:lnTo>
                  <a:lnTo>
                    <a:pt x="310" y="1139"/>
                  </a:lnTo>
                  <a:lnTo>
                    <a:pt x="320" y="1144"/>
                  </a:lnTo>
                  <a:lnTo>
                    <a:pt x="329" y="1148"/>
                  </a:lnTo>
                  <a:lnTo>
                    <a:pt x="339" y="1150"/>
                  </a:lnTo>
                  <a:lnTo>
                    <a:pt x="350" y="1151"/>
                  </a:lnTo>
                  <a:lnTo>
                    <a:pt x="360" y="1152"/>
                  </a:lnTo>
                  <a:lnTo>
                    <a:pt x="370" y="1151"/>
                  </a:lnTo>
                  <a:lnTo>
                    <a:pt x="381" y="1150"/>
                  </a:lnTo>
                  <a:lnTo>
                    <a:pt x="391" y="1148"/>
                  </a:lnTo>
                  <a:lnTo>
                    <a:pt x="401" y="1144"/>
                  </a:lnTo>
                  <a:lnTo>
                    <a:pt x="410" y="1139"/>
                  </a:lnTo>
                  <a:lnTo>
                    <a:pt x="419" y="1134"/>
                  </a:lnTo>
                  <a:lnTo>
                    <a:pt x="429" y="1128"/>
                  </a:lnTo>
                  <a:lnTo>
                    <a:pt x="436" y="1120"/>
                  </a:lnTo>
                  <a:lnTo>
                    <a:pt x="549" y="1008"/>
                  </a:lnTo>
                  <a:lnTo>
                    <a:pt x="1044" y="1008"/>
                  </a:lnTo>
                  <a:lnTo>
                    <a:pt x="1052" y="1008"/>
                  </a:lnTo>
                  <a:lnTo>
                    <a:pt x="1060" y="1007"/>
                  </a:lnTo>
                  <a:lnTo>
                    <a:pt x="1068" y="1005"/>
                  </a:lnTo>
                  <a:lnTo>
                    <a:pt x="1076" y="1003"/>
                  </a:lnTo>
                  <a:lnTo>
                    <a:pt x="1083" y="1001"/>
                  </a:lnTo>
                  <a:lnTo>
                    <a:pt x="1091" y="998"/>
                  </a:lnTo>
                  <a:lnTo>
                    <a:pt x="1097" y="994"/>
                  </a:lnTo>
                  <a:lnTo>
                    <a:pt x="1104" y="989"/>
                  </a:lnTo>
                  <a:lnTo>
                    <a:pt x="1110" y="985"/>
                  </a:lnTo>
                  <a:lnTo>
                    <a:pt x="1117" y="981"/>
                  </a:lnTo>
                  <a:lnTo>
                    <a:pt x="1122" y="974"/>
                  </a:lnTo>
                  <a:lnTo>
                    <a:pt x="1127" y="969"/>
                  </a:lnTo>
                  <a:lnTo>
                    <a:pt x="1132" y="962"/>
                  </a:lnTo>
                  <a:lnTo>
                    <a:pt x="1136" y="956"/>
                  </a:lnTo>
                  <a:lnTo>
                    <a:pt x="1140" y="948"/>
                  </a:lnTo>
                  <a:lnTo>
                    <a:pt x="1144" y="942"/>
                  </a:lnTo>
                  <a:lnTo>
                    <a:pt x="1147" y="934"/>
                  </a:lnTo>
                  <a:lnTo>
                    <a:pt x="1149" y="926"/>
                  </a:lnTo>
                  <a:lnTo>
                    <a:pt x="1150" y="918"/>
                  </a:lnTo>
                  <a:lnTo>
                    <a:pt x="1151" y="910"/>
                  </a:lnTo>
                  <a:lnTo>
                    <a:pt x="1152" y="903"/>
                  </a:lnTo>
                  <a:lnTo>
                    <a:pt x="1152" y="894"/>
                  </a:lnTo>
                  <a:lnTo>
                    <a:pt x="1151" y="887"/>
                  </a:lnTo>
                  <a:lnTo>
                    <a:pt x="1150" y="879"/>
                  </a:lnTo>
                  <a:lnTo>
                    <a:pt x="1148" y="872"/>
                  </a:lnTo>
                  <a:lnTo>
                    <a:pt x="1146" y="864"/>
                  </a:lnTo>
                  <a:lnTo>
                    <a:pt x="1143" y="856"/>
                  </a:lnTo>
                  <a:lnTo>
                    <a:pt x="1139" y="849"/>
                  </a:lnTo>
                  <a:lnTo>
                    <a:pt x="1135" y="842"/>
                  </a:lnTo>
                  <a:lnTo>
                    <a:pt x="1131" y="836"/>
                  </a:lnTo>
                  <a:lnTo>
                    <a:pt x="1126" y="829"/>
                  </a:lnTo>
                  <a:lnTo>
                    <a:pt x="1120" y="824"/>
                  </a:lnTo>
                  <a:lnTo>
                    <a:pt x="328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139"/>
            <p:cNvSpPr/>
            <p:nvPr/>
          </p:nvSpPr>
          <p:spPr bwMode="auto">
            <a:xfrm>
              <a:off x="4806156" y="1839515"/>
              <a:ext cx="214313" cy="214313"/>
            </a:xfrm>
            <a:custGeom>
              <a:avLst/>
              <a:gdLst>
                <a:gd name="T0" fmla="*/ 36 w 540"/>
                <a:gd name="T1" fmla="*/ 72 h 540"/>
                <a:gd name="T2" fmla="*/ 80 w 540"/>
                <a:gd name="T3" fmla="*/ 75 h 540"/>
                <a:gd name="T4" fmla="*/ 123 w 540"/>
                <a:gd name="T5" fmla="*/ 81 h 540"/>
                <a:gd name="T6" fmla="*/ 164 w 540"/>
                <a:gd name="T7" fmla="*/ 92 h 540"/>
                <a:gd name="T8" fmla="*/ 204 w 540"/>
                <a:gd name="T9" fmla="*/ 106 h 540"/>
                <a:gd name="T10" fmla="*/ 242 w 540"/>
                <a:gd name="T11" fmla="*/ 124 h 540"/>
                <a:gd name="T12" fmla="*/ 278 w 540"/>
                <a:gd name="T13" fmla="*/ 146 h 540"/>
                <a:gd name="T14" fmla="*/ 310 w 540"/>
                <a:gd name="T15" fmla="*/ 171 h 540"/>
                <a:gd name="T16" fmla="*/ 342 w 540"/>
                <a:gd name="T17" fmla="*/ 199 h 540"/>
                <a:gd name="T18" fmla="*/ 370 w 540"/>
                <a:gd name="T19" fmla="*/ 230 h 540"/>
                <a:gd name="T20" fmla="*/ 394 w 540"/>
                <a:gd name="T21" fmla="*/ 262 h 540"/>
                <a:gd name="T22" fmla="*/ 416 w 540"/>
                <a:gd name="T23" fmla="*/ 298 h 540"/>
                <a:gd name="T24" fmla="*/ 434 w 540"/>
                <a:gd name="T25" fmla="*/ 336 h 540"/>
                <a:gd name="T26" fmla="*/ 448 w 540"/>
                <a:gd name="T27" fmla="*/ 376 h 540"/>
                <a:gd name="T28" fmla="*/ 459 w 540"/>
                <a:gd name="T29" fmla="*/ 417 h 540"/>
                <a:gd name="T30" fmla="*/ 466 w 540"/>
                <a:gd name="T31" fmla="*/ 460 h 540"/>
                <a:gd name="T32" fmla="*/ 468 w 540"/>
                <a:gd name="T33" fmla="*/ 504 h 540"/>
                <a:gd name="T34" fmla="*/ 469 w 540"/>
                <a:gd name="T35" fmla="*/ 511 h 540"/>
                <a:gd name="T36" fmla="*/ 474 w 540"/>
                <a:gd name="T37" fmla="*/ 524 h 540"/>
                <a:gd name="T38" fmla="*/ 484 w 540"/>
                <a:gd name="T39" fmla="*/ 534 h 540"/>
                <a:gd name="T40" fmla="*/ 497 w 540"/>
                <a:gd name="T41" fmla="*/ 539 h 540"/>
                <a:gd name="T42" fmla="*/ 511 w 540"/>
                <a:gd name="T43" fmla="*/ 539 h 540"/>
                <a:gd name="T44" fmla="*/ 524 w 540"/>
                <a:gd name="T45" fmla="*/ 534 h 540"/>
                <a:gd name="T46" fmla="*/ 534 w 540"/>
                <a:gd name="T47" fmla="*/ 524 h 540"/>
                <a:gd name="T48" fmla="*/ 539 w 540"/>
                <a:gd name="T49" fmla="*/ 511 h 540"/>
                <a:gd name="T50" fmla="*/ 540 w 540"/>
                <a:gd name="T51" fmla="*/ 504 h 540"/>
                <a:gd name="T52" fmla="*/ 539 w 540"/>
                <a:gd name="T53" fmla="*/ 477 h 540"/>
                <a:gd name="T54" fmla="*/ 534 w 540"/>
                <a:gd name="T55" fmla="*/ 427 h 540"/>
                <a:gd name="T56" fmla="*/ 524 w 540"/>
                <a:gd name="T57" fmla="*/ 378 h 540"/>
                <a:gd name="T58" fmla="*/ 509 w 540"/>
                <a:gd name="T59" fmla="*/ 330 h 540"/>
                <a:gd name="T60" fmla="*/ 491 w 540"/>
                <a:gd name="T61" fmla="*/ 285 h 540"/>
                <a:gd name="T62" fmla="*/ 467 w 540"/>
                <a:gd name="T63" fmla="*/ 243 h 540"/>
                <a:gd name="T64" fmla="*/ 440 w 540"/>
                <a:gd name="T65" fmla="*/ 203 h 540"/>
                <a:gd name="T66" fmla="*/ 410 w 540"/>
                <a:gd name="T67" fmla="*/ 165 h 540"/>
                <a:gd name="T68" fmla="*/ 375 w 540"/>
                <a:gd name="T69" fmla="*/ 132 h 540"/>
                <a:gd name="T70" fmla="*/ 338 w 540"/>
                <a:gd name="T71" fmla="*/ 100 h 540"/>
                <a:gd name="T72" fmla="*/ 297 w 540"/>
                <a:gd name="T73" fmla="*/ 73 h 540"/>
                <a:gd name="T74" fmla="*/ 255 w 540"/>
                <a:gd name="T75" fmla="*/ 50 h 540"/>
                <a:gd name="T76" fmla="*/ 210 w 540"/>
                <a:gd name="T77" fmla="*/ 31 h 540"/>
                <a:gd name="T78" fmla="*/ 162 w 540"/>
                <a:gd name="T79" fmla="*/ 16 h 540"/>
                <a:gd name="T80" fmla="*/ 114 w 540"/>
                <a:gd name="T81" fmla="*/ 6 h 540"/>
                <a:gd name="T82" fmla="*/ 63 w 540"/>
                <a:gd name="T83" fmla="*/ 1 h 540"/>
                <a:gd name="T84" fmla="*/ 37 w 540"/>
                <a:gd name="T85" fmla="*/ 0 h 540"/>
                <a:gd name="T86" fmla="*/ 28 w 540"/>
                <a:gd name="T87" fmla="*/ 1 h 540"/>
                <a:gd name="T88" fmla="*/ 15 w 540"/>
                <a:gd name="T89" fmla="*/ 6 h 540"/>
                <a:gd name="T90" fmla="*/ 6 w 540"/>
                <a:gd name="T91" fmla="*/ 16 h 540"/>
                <a:gd name="T92" fmla="*/ 0 w 540"/>
                <a:gd name="T93" fmla="*/ 29 h 540"/>
                <a:gd name="T94" fmla="*/ 0 w 540"/>
                <a:gd name="T95" fmla="*/ 43 h 540"/>
                <a:gd name="T96" fmla="*/ 6 w 540"/>
                <a:gd name="T97" fmla="*/ 56 h 540"/>
                <a:gd name="T98" fmla="*/ 15 w 540"/>
                <a:gd name="T99" fmla="*/ 66 h 540"/>
                <a:gd name="T100" fmla="*/ 28 w 540"/>
                <a:gd name="T101" fmla="*/ 71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40" h="540">
                  <a:moveTo>
                    <a:pt x="36" y="72"/>
                  </a:moveTo>
                  <a:lnTo>
                    <a:pt x="36" y="72"/>
                  </a:lnTo>
                  <a:lnTo>
                    <a:pt x="59" y="72"/>
                  </a:lnTo>
                  <a:lnTo>
                    <a:pt x="80" y="75"/>
                  </a:lnTo>
                  <a:lnTo>
                    <a:pt x="102" y="77"/>
                  </a:lnTo>
                  <a:lnTo>
                    <a:pt x="123" y="81"/>
                  </a:lnTo>
                  <a:lnTo>
                    <a:pt x="144" y="85"/>
                  </a:lnTo>
                  <a:lnTo>
                    <a:pt x="164" y="92"/>
                  </a:lnTo>
                  <a:lnTo>
                    <a:pt x="184" y="98"/>
                  </a:lnTo>
                  <a:lnTo>
                    <a:pt x="204" y="106"/>
                  </a:lnTo>
                  <a:lnTo>
                    <a:pt x="223" y="114"/>
                  </a:lnTo>
                  <a:lnTo>
                    <a:pt x="242" y="124"/>
                  </a:lnTo>
                  <a:lnTo>
                    <a:pt x="259" y="135"/>
                  </a:lnTo>
                  <a:lnTo>
                    <a:pt x="278" y="146"/>
                  </a:lnTo>
                  <a:lnTo>
                    <a:pt x="294" y="158"/>
                  </a:lnTo>
                  <a:lnTo>
                    <a:pt x="310" y="171"/>
                  </a:lnTo>
                  <a:lnTo>
                    <a:pt x="326" y="185"/>
                  </a:lnTo>
                  <a:lnTo>
                    <a:pt x="342" y="199"/>
                  </a:lnTo>
                  <a:lnTo>
                    <a:pt x="356" y="214"/>
                  </a:lnTo>
                  <a:lnTo>
                    <a:pt x="370" y="230"/>
                  </a:lnTo>
                  <a:lnTo>
                    <a:pt x="382" y="246"/>
                  </a:lnTo>
                  <a:lnTo>
                    <a:pt x="394" y="262"/>
                  </a:lnTo>
                  <a:lnTo>
                    <a:pt x="405" y="281"/>
                  </a:lnTo>
                  <a:lnTo>
                    <a:pt x="416" y="298"/>
                  </a:lnTo>
                  <a:lnTo>
                    <a:pt x="426" y="318"/>
                  </a:lnTo>
                  <a:lnTo>
                    <a:pt x="434" y="336"/>
                  </a:lnTo>
                  <a:lnTo>
                    <a:pt x="442" y="355"/>
                  </a:lnTo>
                  <a:lnTo>
                    <a:pt x="448" y="376"/>
                  </a:lnTo>
                  <a:lnTo>
                    <a:pt x="454" y="396"/>
                  </a:lnTo>
                  <a:lnTo>
                    <a:pt x="459" y="417"/>
                  </a:lnTo>
                  <a:lnTo>
                    <a:pt x="463" y="438"/>
                  </a:lnTo>
                  <a:lnTo>
                    <a:pt x="466" y="460"/>
                  </a:lnTo>
                  <a:lnTo>
                    <a:pt x="467" y="482"/>
                  </a:lnTo>
                  <a:lnTo>
                    <a:pt x="468" y="504"/>
                  </a:lnTo>
                  <a:lnTo>
                    <a:pt x="468" y="504"/>
                  </a:lnTo>
                  <a:lnTo>
                    <a:pt x="469" y="511"/>
                  </a:lnTo>
                  <a:lnTo>
                    <a:pt x="471" y="518"/>
                  </a:lnTo>
                  <a:lnTo>
                    <a:pt x="474" y="524"/>
                  </a:lnTo>
                  <a:lnTo>
                    <a:pt x="479" y="529"/>
                  </a:lnTo>
                  <a:lnTo>
                    <a:pt x="484" y="534"/>
                  </a:lnTo>
                  <a:lnTo>
                    <a:pt x="490" y="537"/>
                  </a:lnTo>
                  <a:lnTo>
                    <a:pt x="497" y="539"/>
                  </a:lnTo>
                  <a:lnTo>
                    <a:pt x="504" y="540"/>
                  </a:lnTo>
                  <a:lnTo>
                    <a:pt x="511" y="539"/>
                  </a:lnTo>
                  <a:lnTo>
                    <a:pt x="518" y="537"/>
                  </a:lnTo>
                  <a:lnTo>
                    <a:pt x="524" y="534"/>
                  </a:lnTo>
                  <a:lnTo>
                    <a:pt x="529" y="529"/>
                  </a:lnTo>
                  <a:lnTo>
                    <a:pt x="534" y="524"/>
                  </a:lnTo>
                  <a:lnTo>
                    <a:pt x="537" y="518"/>
                  </a:lnTo>
                  <a:lnTo>
                    <a:pt x="539" y="511"/>
                  </a:lnTo>
                  <a:lnTo>
                    <a:pt x="540" y="504"/>
                  </a:lnTo>
                  <a:lnTo>
                    <a:pt x="540" y="504"/>
                  </a:lnTo>
                  <a:lnTo>
                    <a:pt x="540" y="503"/>
                  </a:lnTo>
                  <a:lnTo>
                    <a:pt x="539" y="477"/>
                  </a:lnTo>
                  <a:lnTo>
                    <a:pt x="537" y="453"/>
                  </a:lnTo>
                  <a:lnTo>
                    <a:pt x="534" y="427"/>
                  </a:lnTo>
                  <a:lnTo>
                    <a:pt x="529" y="403"/>
                  </a:lnTo>
                  <a:lnTo>
                    <a:pt x="524" y="378"/>
                  </a:lnTo>
                  <a:lnTo>
                    <a:pt x="518" y="354"/>
                  </a:lnTo>
                  <a:lnTo>
                    <a:pt x="509" y="330"/>
                  </a:lnTo>
                  <a:lnTo>
                    <a:pt x="500" y="308"/>
                  </a:lnTo>
                  <a:lnTo>
                    <a:pt x="491" y="285"/>
                  </a:lnTo>
                  <a:lnTo>
                    <a:pt x="479" y="264"/>
                  </a:lnTo>
                  <a:lnTo>
                    <a:pt x="467" y="243"/>
                  </a:lnTo>
                  <a:lnTo>
                    <a:pt x="454" y="222"/>
                  </a:lnTo>
                  <a:lnTo>
                    <a:pt x="440" y="203"/>
                  </a:lnTo>
                  <a:lnTo>
                    <a:pt x="425" y="184"/>
                  </a:lnTo>
                  <a:lnTo>
                    <a:pt x="410" y="165"/>
                  </a:lnTo>
                  <a:lnTo>
                    <a:pt x="392" y="148"/>
                  </a:lnTo>
                  <a:lnTo>
                    <a:pt x="375" y="132"/>
                  </a:lnTo>
                  <a:lnTo>
                    <a:pt x="357" y="116"/>
                  </a:lnTo>
                  <a:lnTo>
                    <a:pt x="338" y="100"/>
                  </a:lnTo>
                  <a:lnTo>
                    <a:pt x="318" y="86"/>
                  </a:lnTo>
                  <a:lnTo>
                    <a:pt x="297" y="73"/>
                  </a:lnTo>
                  <a:lnTo>
                    <a:pt x="277" y="62"/>
                  </a:lnTo>
                  <a:lnTo>
                    <a:pt x="255" y="50"/>
                  </a:lnTo>
                  <a:lnTo>
                    <a:pt x="232" y="40"/>
                  </a:lnTo>
                  <a:lnTo>
                    <a:pt x="210" y="31"/>
                  </a:lnTo>
                  <a:lnTo>
                    <a:pt x="186" y="23"/>
                  </a:lnTo>
                  <a:lnTo>
                    <a:pt x="162" y="16"/>
                  </a:lnTo>
                  <a:lnTo>
                    <a:pt x="139" y="11"/>
                  </a:lnTo>
                  <a:lnTo>
                    <a:pt x="114" y="6"/>
                  </a:lnTo>
                  <a:lnTo>
                    <a:pt x="89" y="3"/>
                  </a:lnTo>
                  <a:lnTo>
                    <a:pt x="63" y="1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28" y="1"/>
                  </a:lnTo>
                  <a:lnTo>
                    <a:pt x="22" y="3"/>
                  </a:lnTo>
                  <a:lnTo>
                    <a:pt x="15" y="6"/>
                  </a:lnTo>
                  <a:lnTo>
                    <a:pt x="11" y="11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1" y="62"/>
                  </a:lnTo>
                  <a:lnTo>
                    <a:pt x="15" y="66"/>
                  </a:lnTo>
                  <a:lnTo>
                    <a:pt x="22" y="69"/>
                  </a:lnTo>
                  <a:lnTo>
                    <a:pt x="28" y="71"/>
                  </a:lnTo>
                  <a:lnTo>
                    <a:pt x="36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82880" tIns="91440" rIns="182880" bIns="91440" numCol="1" anchor="t" anchorCtr="0" compatLnSpc="1"/>
            <a:lstStyle/>
            <a:p>
              <a:pPr algn="l" defTabSz="1828800" rtl="0"/>
              <a:endParaRPr lang="en-US" kern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流程改善和再造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164654" y="1831001"/>
            <a:ext cx="3834008" cy="3830998"/>
            <a:chOff x="6230685" y="2007165"/>
            <a:chExt cx="3400930" cy="3398260"/>
          </a:xfrm>
          <a:solidFill>
            <a:srgbClr val="8AA3A6"/>
          </a:solidFill>
        </p:grpSpPr>
        <p:sp>
          <p:nvSpPr>
            <p:cNvPr id="10" name="泪滴形 9"/>
            <p:cNvSpPr/>
            <p:nvPr/>
          </p:nvSpPr>
          <p:spPr>
            <a:xfrm>
              <a:off x="6230685" y="3769795"/>
              <a:ext cx="1635630" cy="1635630"/>
            </a:xfrm>
            <a:prstGeom prst="teardrop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泪滴形 10"/>
            <p:cNvSpPr/>
            <p:nvPr/>
          </p:nvSpPr>
          <p:spPr>
            <a:xfrm flipH="1">
              <a:off x="7995985" y="3769795"/>
              <a:ext cx="1635630" cy="1635630"/>
            </a:xfrm>
            <a:prstGeom prst="teardrop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泪滴形 11"/>
            <p:cNvSpPr/>
            <p:nvPr/>
          </p:nvSpPr>
          <p:spPr>
            <a:xfrm flipV="1">
              <a:off x="6230685" y="2007165"/>
              <a:ext cx="1635630" cy="1635630"/>
            </a:xfrm>
            <a:prstGeom prst="teardrop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泪滴形 12"/>
            <p:cNvSpPr/>
            <p:nvPr/>
          </p:nvSpPr>
          <p:spPr>
            <a:xfrm flipH="1" flipV="1">
              <a:off x="7995985" y="2007165"/>
              <a:ext cx="1635630" cy="1635630"/>
            </a:xfrm>
            <a:prstGeom prst="teardrop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" name="Freeform 96"/>
          <p:cNvSpPr>
            <a:spLocks noEditPoints="1"/>
          </p:cNvSpPr>
          <p:nvPr/>
        </p:nvSpPr>
        <p:spPr bwMode="auto">
          <a:xfrm>
            <a:off x="4907780" y="2521794"/>
            <a:ext cx="560881" cy="560881"/>
          </a:xfrm>
          <a:custGeom>
            <a:avLst/>
            <a:gdLst>
              <a:gd name="T0" fmla="*/ 658 w 1017"/>
              <a:gd name="T1" fmla="*/ 2 h 1017"/>
              <a:gd name="T2" fmla="*/ 600 w 1017"/>
              <a:gd name="T3" fmla="*/ 16 h 1017"/>
              <a:gd name="T4" fmla="*/ 551 w 1017"/>
              <a:gd name="T5" fmla="*/ 36 h 1017"/>
              <a:gd name="T6" fmla="*/ 513 w 1017"/>
              <a:gd name="T7" fmla="*/ 61 h 1017"/>
              <a:gd name="T8" fmla="*/ 393 w 1017"/>
              <a:gd name="T9" fmla="*/ 10 h 1017"/>
              <a:gd name="T10" fmla="*/ 269 w 1017"/>
              <a:gd name="T11" fmla="*/ 3 h 1017"/>
              <a:gd name="T12" fmla="*/ 166 w 1017"/>
              <a:gd name="T13" fmla="*/ 39 h 1017"/>
              <a:gd name="T14" fmla="*/ 82 w 1017"/>
              <a:gd name="T15" fmla="*/ 104 h 1017"/>
              <a:gd name="T16" fmla="*/ 24 w 1017"/>
              <a:gd name="T17" fmla="*/ 194 h 1017"/>
              <a:gd name="T18" fmla="*/ 0 w 1017"/>
              <a:gd name="T19" fmla="*/ 301 h 1017"/>
              <a:gd name="T20" fmla="*/ 13 w 1017"/>
              <a:gd name="T21" fmla="*/ 451 h 1017"/>
              <a:gd name="T22" fmla="*/ 74 w 1017"/>
              <a:gd name="T23" fmla="*/ 625 h 1017"/>
              <a:gd name="T24" fmla="*/ 182 w 1017"/>
              <a:gd name="T25" fmla="*/ 784 h 1017"/>
              <a:gd name="T26" fmla="*/ 333 w 1017"/>
              <a:gd name="T27" fmla="*/ 919 h 1017"/>
              <a:gd name="T28" fmla="*/ 494 w 1017"/>
              <a:gd name="T29" fmla="*/ 1014 h 1017"/>
              <a:gd name="T30" fmla="*/ 550 w 1017"/>
              <a:gd name="T31" fmla="*/ 1000 h 1017"/>
              <a:gd name="T32" fmla="*/ 730 w 1017"/>
              <a:gd name="T33" fmla="*/ 883 h 1017"/>
              <a:gd name="T34" fmla="*/ 869 w 1017"/>
              <a:gd name="T35" fmla="*/ 740 h 1017"/>
              <a:gd name="T36" fmla="*/ 964 w 1017"/>
              <a:gd name="T37" fmla="*/ 577 h 1017"/>
              <a:gd name="T38" fmla="*/ 1013 w 1017"/>
              <a:gd name="T39" fmla="*/ 398 h 1017"/>
              <a:gd name="T40" fmla="*/ 1014 w 1017"/>
              <a:gd name="T41" fmla="*/ 269 h 1017"/>
              <a:gd name="T42" fmla="*/ 978 w 1017"/>
              <a:gd name="T43" fmla="*/ 166 h 1017"/>
              <a:gd name="T44" fmla="*/ 913 w 1017"/>
              <a:gd name="T45" fmla="*/ 82 h 1017"/>
              <a:gd name="T46" fmla="*/ 823 w 1017"/>
              <a:gd name="T47" fmla="*/ 25 h 1017"/>
              <a:gd name="T48" fmla="*/ 715 w 1017"/>
              <a:gd name="T49" fmla="*/ 0 h 1017"/>
              <a:gd name="T50" fmla="*/ 433 w 1017"/>
              <a:gd name="T51" fmla="*/ 909 h 1017"/>
              <a:gd name="T52" fmla="*/ 281 w 1017"/>
              <a:gd name="T53" fmla="*/ 794 h 1017"/>
              <a:gd name="T54" fmla="*/ 167 w 1017"/>
              <a:gd name="T55" fmla="*/ 659 h 1017"/>
              <a:gd name="T56" fmla="*/ 93 w 1017"/>
              <a:gd name="T57" fmla="*/ 506 h 1017"/>
              <a:gd name="T58" fmla="*/ 63 w 1017"/>
              <a:gd name="T59" fmla="*/ 342 h 1017"/>
              <a:gd name="T60" fmla="*/ 75 w 1017"/>
              <a:gd name="T61" fmla="*/ 242 h 1017"/>
              <a:gd name="T62" fmla="*/ 176 w 1017"/>
              <a:gd name="T63" fmla="*/ 107 h 1017"/>
              <a:gd name="T64" fmla="*/ 304 w 1017"/>
              <a:gd name="T65" fmla="*/ 63 h 1017"/>
              <a:gd name="T66" fmla="*/ 411 w 1017"/>
              <a:gd name="T67" fmla="*/ 81 h 1017"/>
              <a:gd name="T68" fmla="*/ 414 w 1017"/>
              <a:gd name="T69" fmla="*/ 178 h 1017"/>
              <a:gd name="T70" fmla="*/ 383 w 1017"/>
              <a:gd name="T71" fmla="*/ 288 h 1017"/>
              <a:gd name="T72" fmla="*/ 390 w 1017"/>
              <a:gd name="T73" fmla="*/ 340 h 1017"/>
              <a:gd name="T74" fmla="*/ 425 w 1017"/>
              <a:gd name="T75" fmla="*/ 348 h 1017"/>
              <a:gd name="T76" fmla="*/ 445 w 1017"/>
              <a:gd name="T77" fmla="*/ 317 h 1017"/>
              <a:gd name="T78" fmla="*/ 462 w 1017"/>
              <a:gd name="T79" fmla="*/ 224 h 1017"/>
              <a:gd name="T80" fmla="*/ 511 w 1017"/>
              <a:gd name="T81" fmla="*/ 146 h 1017"/>
              <a:gd name="T82" fmla="*/ 549 w 1017"/>
              <a:gd name="T83" fmla="*/ 113 h 1017"/>
              <a:gd name="T84" fmla="*/ 591 w 1017"/>
              <a:gd name="T85" fmla="*/ 88 h 1017"/>
              <a:gd name="T86" fmla="*/ 628 w 1017"/>
              <a:gd name="T87" fmla="*/ 74 h 1017"/>
              <a:gd name="T88" fmla="*/ 675 w 1017"/>
              <a:gd name="T89" fmla="*/ 64 h 1017"/>
              <a:gd name="T90" fmla="*/ 750 w 1017"/>
              <a:gd name="T91" fmla="*/ 69 h 1017"/>
              <a:gd name="T92" fmla="*/ 896 w 1017"/>
              <a:gd name="T93" fmla="*/ 157 h 1017"/>
              <a:gd name="T94" fmla="*/ 952 w 1017"/>
              <a:gd name="T95" fmla="*/ 292 h 1017"/>
              <a:gd name="T96" fmla="*/ 946 w 1017"/>
              <a:gd name="T97" fmla="*/ 413 h 1017"/>
              <a:gd name="T98" fmla="*/ 897 w 1017"/>
              <a:gd name="T99" fmla="*/ 573 h 1017"/>
              <a:gd name="T100" fmla="*/ 805 w 1017"/>
              <a:gd name="T101" fmla="*/ 719 h 1017"/>
              <a:gd name="T102" fmla="*/ 675 w 1017"/>
              <a:gd name="T103" fmla="*/ 846 h 1017"/>
              <a:gd name="T104" fmla="*/ 508 w 1017"/>
              <a:gd name="T105" fmla="*/ 950 h 1017"/>
              <a:gd name="T106" fmla="*/ 677 w 1017"/>
              <a:gd name="T107" fmla="*/ 136 h 1017"/>
              <a:gd name="T108" fmla="*/ 669 w 1017"/>
              <a:gd name="T109" fmla="*/ 172 h 1017"/>
              <a:gd name="T110" fmla="*/ 699 w 1017"/>
              <a:gd name="T111" fmla="*/ 191 h 1017"/>
              <a:gd name="T112" fmla="*/ 780 w 1017"/>
              <a:gd name="T113" fmla="*/ 220 h 1017"/>
              <a:gd name="T114" fmla="*/ 824 w 1017"/>
              <a:gd name="T115" fmla="*/ 292 h 1017"/>
              <a:gd name="T116" fmla="*/ 835 w 1017"/>
              <a:gd name="T117" fmla="*/ 340 h 1017"/>
              <a:gd name="T118" fmla="*/ 870 w 1017"/>
              <a:gd name="T119" fmla="*/ 348 h 1017"/>
              <a:gd name="T120" fmla="*/ 890 w 1017"/>
              <a:gd name="T121" fmla="*/ 317 h 1017"/>
              <a:gd name="T122" fmla="*/ 846 w 1017"/>
              <a:gd name="T123" fmla="*/ 196 h 1017"/>
              <a:gd name="T124" fmla="*/ 738 w 1017"/>
              <a:gd name="T125" fmla="*/ 13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7" h="1017">
                <a:moveTo>
                  <a:pt x="699" y="0"/>
                </a:moveTo>
                <a:lnTo>
                  <a:pt x="699" y="0"/>
                </a:lnTo>
                <a:lnTo>
                  <a:pt x="684" y="0"/>
                </a:lnTo>
                <a:lnTo>
                  <a:pt x="669" y="1"/>
                </a:lnTo>
                <a:lnTo>
                  <a:pt x="669" y="1"/>
                </a:lnTo>
                <a:lnTo>
                  <a:pt x="658" y="2"/>
                </a:lnTo>
                <a:lnTo>
                  <a:pt x="658" y="2"/>
                </a:lnTo>
                <a:lnTo>
                  <a:pt x="641" y="5"/>
                </a:lnTo>
                <a:lnTo>
                  <a:pt x="641" y="5"/>
                </a:lnTo>
                <a:lnTo>
                  <a:pt x="628" y="7"/>
                </a:lnTo>
                <a:lnTo>
                  <a:pt x="628" y="7"/>
                </a:lnTo>
                <a:lnTo>
                  <a:pt x="613" y="12"/>
                </a:lnTo>
                <a:lnTo>
                  <a:pt x="613" y="12"/>
                </a:lnTo>
                <a:lnTo>
                  <a:pt x="600" y="16"/>
                </a:lnTo>
                <a:lnTo>
                  <a:pt x="600" y="16"/>
                </a:lnTo>
                <a:lnTo>
                  <a:pt x="588" y="20"/>
                </a:lnTo>
                <a:lnTo>
                  <a:pt x="588" y="20"/>
                </a:lnTo>
                <a:lnTo>
                  <a:pt x="573" y="27"/>
                </a:lnTo>
                <a:lnTo>
                  <a:pt x="558" y="33"/>
                </a:lnTo>
                <a:lnTo>
                  <a:pt x="558" y="33"/>
                </a:lnTo>
                <a:lnTo>
                  <a:pt x="551" y="36"/>
                </a:lnTo>
                <a:lnTo>
                  <a:pt x="551" y="36"/>
                </a:lnTo>
                <a:lnTo>
                  <a:pt x="535" y="45"/>
                </a:lnTo>
                <a:lnTo>
                  <a:pt x="535" y="45"/>
                </a:lnTo>
                <a:lnTo>
                  <a:pt x="528" y="50"/>
                </a:lnTo>
                <a:lnTo>
                  <a:pt x="528" y="50"/>
                </a:lnTo>
                <a:lnTo>
                  <a:pt x="513" y="61"/>
                </a:lnTo>
                <a:lnTo>
                  <a:pt x="513" y="61"/>
                </a:lnTo>
                <a:lnTo>
                  <a:pt x="508" y="63"/>
                </a:lnTo>
                <a:lnTo>
                  <a:pt x="508" y="63"/>
                </a:lnTo>
                <a:lnTo>
                  <a:pt x="487" y="49"/>
                </a:lnTo>
                <a:lnTo>
                  <a:pt x="465" y="36"/>
                </a:lnTo>
                <a:lnTo>
                  <a:pt x="442" y="26"/>
                </a:lnTo>
                <a:lnTo>
                  <a:pt x="418" y="16"/>
                </a:lnTo>
                <a:lnTo>
                  <a:pt x="393" y="10"/>
                </a:lnTo>
                <a:lnTo>
                  <a:pt x="369" y="4"/>
                </a:lnTo>
                <a:lnTo>
                  <a:pt x="343" y="1"/>
                </a:lnTo>
                <a:lnTo>
                  <a:pt x="317" y="0"/>
                </a:lnTo>
                <a:lnTo>
                  <a:pt x="317" y="0"/>
                </a:lnTo>
                <a:lnTo>
                  <a:pt x="301" y="0"/>
                </a:lnTo>
                <a:lnTo>
                  <a:pt x="285" y="1"/>
                </a:lnTo>
                <a:lnTo>
                  <a:pt x="269" y="3"/>
                </a:lnTo>
                <a:lnTo>
                  <a:pt x="253" y="6"/>
                </a:lnTo>
                <a:lnTo>
                  <a:pt x="238" y="10"/>
                </a:lnTo>
                <a:lnTo>
                  <a:pt x="223" y="14"/>
                </a:lnTo>
                <a:lnTo>
                  <a:pt x="208" y="19"/>
                </a:lnTo>
                <a:lnTo>
                  <a:pt x="194" y="25"/>
                </a:lnTo>
                <a:lnTo>
                  <a:pt x="180" y="31"/>
                </a:lnTo>
                <a:lnTo>
                  <a:pt x="166" y="39"/>
                </a:lnTo>
                <a:lnTo>
                  <a:pt x="152" y="46"/>
                </a:lnTo>
                <a:lnTo>
                  <a:pt x="139" y="55"/>
                </a:lnTo>
                <a:lnTo>
                  <a:pt x="127" y="63"/>
                </a:lnTo>
                <a:lnTo>
                  <a:pt x="116" y="73"/>
                </a:lnTo>
                <a:lnTo>
                  <a:pt x="104" y="82"/>
                </a:lnTo>
                <a:lnTo>
                  <a:pt x="93" y="93"/>
                </a:lnTo>
                <a:lnTo>
                  <a:pt x="82" y="104"/>
                </a:lnTo>
                <a:lnTo>
                  <a:pt x="72" y="116"/>
                </a:lnTo>
                <a:lnTo>
                  <a:pt x="63" y="128"/>
                </a:lnTo>
                <a:lnTo>
                  <a:pt x="53" y="140"/>
                </a:lnTo>
                <a:lnTo>
                  <a:pt x="46" y="153"/>
                </a:lnTo>
                <a:lnTo>
                  <a:pt x="37" y="166"/>
                </a:lnTo>
                <a:lnTo>
                  <a:pt x="31" y="180"/>
                </a:lnTo>
                <a:lnTo>
                  <a:pt x="24" y="194"/>
                </a:lnTo>
                <a:lnTo>
                  <a:pt x="19" y="208"/>
                </a:lnTo>
                <a:lnTo>
                  <a:pt x="14" y="223"/>
                </a:lnTo>
                <a:lnTo>
                  <a:pt x="9" y="238"/>
                </a:lnTo>
                <a:lnTo>
                  <a:pt x="6" y="254"/>
                </a:lnTo>
                <a:lnTo>
                  <a:pt x="3" y="269"/>
                </a:lnTo>
                <a:lnTo>
                  <a:pt x="1" y="285"/>
                </a:lnTo>
                <a:lnTo>
                  <a:pt x="0" y="301"/>
                </a:lnTo>
                <a:lnTo>
                  <a:pt x="0" y="317"/>
                </a:lnTo>
                <a:lnTo>
                  <a:pt x="0" y="317"/>
                </a:lnTo>
                <a:lnTo>
                  <a:pt x="0" y="344"/>
                </a:lnTo>
                <a:lnTo>
                  <a:pt x="2" y="371"/>
                </a:lnTo>
                <a:lnTo>
                  <a:pt x="4" y="398"/>
                </a:lnTo>
                <a:lnTo>
                  <a:pt x="8" y="425"/>
                </a:lnTo>
                <a:lnTo>
                  <a:pt x="13" y="451"/>
                </a:lnTo>
                <a:lnTo>
                  <a:pt x="18" y="476"/>
                </a:lnTo>
                <a:lnTo>
                  <a:pt x="25" y="502"/>
                </a:lnTo>
                <a:lnTo>
                  <a:pt x="33" y="527"/>
                </a:lnTo>
                <a:lnTo>
                  <a:pt x="41" y="552"/>
                </a:lnTo>
                <a:lnTo>
                  <a:pt x="51" y="577"/>
                </a:lnTo>
                <a:lnTo>
                  <a:pt x="62" y="602"/>
                </a:lnTo>
                <a:lnTo>
                  <a:pt x="74" y="625"/>
                </a:lnTo>
                <a:lnTo>
                  <a:pt x="87" y="649"/>
                </a:lnTo>
                <a:lnTo>
                  <a:pt x="100" y="673"/>
                </a:lnTo>
                <a:lnTo>
                  <a:pt x="116" y="696"/>
                </a:lnTo>
                <a:lnTo>
                  <a:pt x="131" y="719"/>
                </a:lnTo>
                <a:lnTo>
                  <a:pt x="147" y="740"/>
                </a:lnTo>
                <a:lnTo>
                  <a:pt x="164" y="763"/>
                </a:lnTo>
                <a:lnTo>
                  <a:pt x="182" y="784"/>
                </a:lnTo>
                <a:lnTo>
                  <a:pt x="201" y="805"/>
                </a:lnTo>
                <a:lnTo>
                  <a:pt x="222" y="825"/>
                </a:lnTo>
                <a:lnTo>
                  <a:pt x="242" y="845"/>
                </a:lnTo>
                <a:lnTo>
                  <a:pt x="264" y="865"/>
                </a:lnTo>
                <a:lnTo>
                  <a:pt x="286" y="883"/>
                </a:lnTo>
                <a:lnTo>
                  <a:pt x="310" y="902"/>
                </a:lnTo>
                <a:lnTo>
                  <a:pt x="333" y="919"/>
                </a:lnTo>
                <a:lnTo>
                  <a:pt x="358" y="937"/>
                </a:lnTo>
                <a:lnTo>
                  <a:pt x="384" y="954"/>
                </a:lnTo>
                <a:lnTo>
                  <a:pt x="411" y="970"/>
                </a:lnTo>
                <a:lnTo>
                  <a:pt x="437" y="985"/>
                </a:lnTo>
                <a:lnTo>
                  <a:pt x="465" y="1000"/>
                </a:lnTo>
                <a:lnTo>
                  <a:pt x="494" y="1014"/>
                </a:lnTo>
                <a:lnTo>
                  <a:pt x="494" y="1014"/>
                </a:lnTo>
                <a:lnTo>
                  <a:pt x="501" y="1017"/>
                </a:lnTo>
                <a:lnTo>
                  <a:pt x="508" y="1017"/>
                </a:lnTo>
                <a:lnTo>
                  <a:pt x="508" y="1017"/>
                </a:lnTo>
                <a:lnTo>
                  <a:pt x="515" y="1017"/>
                </a:lnTo>
                <a:lnTo>
                  <a:pt x="522" y="1014"/>
                </a:lnTo>
                <a:lnTo>
                  <a:pt x="522" y="1014"/>
                </a:lnTo>
                <a:lnTo>
                  <a:pt x="550" y="1000"/>
                </a:lnTo>
                <a:lnTo>
                  <a:pt x="578" y="985"/>
                </a:lnTo>
                <a:lnTo>
                  <a:pt x="606" y="970"/>
                </a:lnTo>
                <a:lnTo>
                  <a:pt x="632" y="954"/>
                </a:lnTo>
                <a:lnTo>
                  <a:pt x="657" y="937"/>
                </a:lnTo>
                <a:lnTo>
                  <a:pt x="683" y="919"/>
                </a:lnTo>
                <a:lnTo>
                  <a:pt x="707" y="902"/>
                </a:lnTo>
                <a:lnTo>
                  <a:pt x="730" y="883"/>
                </a:lnTo>
                <a:lnTo>
                  <a:pt x="753" y="865"/>
                </a:lnTo>
                <a:lnTo>
                  <a:pt x="774" y="845"/>
                </a:lnTo>
                <a:lnTo>
                  <a:pt x="795" y="825"/>
                </a:lnTo>
                <a:lnTo>
                  <a:pt x="815" y="805"/>
                </a:lnTo>
                <a:lnTo>
                  <a:pt x="833" y="784"/>
                </a:lnTo>
                <a:lnTo>
                  <a:pt x="852" y="763"/>
                </a:lnTo>
                <a:lnTo>
                  <a:pt x="869" y="740"/>
                </a:lnTo>
                <a:lnTo>
                  <a:pt x="886" y="719"/>
                </a:lnTo>
                <a:lnTo>
                  <a:pt x="901" y="696"/>
                </a:lnTo>
                <a:lnTo>
                  <a:pt x="916" y="673"/>
                </a:lnTo>
                <a:lnTo>
                  <a:pt x="929" y="649"/>
                </a:lnTo>
                <a:lnTo>
                  <a:pt x="942" y="625"/>
                </a:lnTo>
                <a:lnTo>
                  <a:pt x="953" y="602"/>
                </a:lnTo>
                <a:lnTo>
                  <a:pt x="964" y="577"/>
                </a:lnTo>
                <a:lnTo>
                  <a:pt x="974" y="552"/>
                </a:lnTo>
                <a:lnTo>
                  <a:pt x="984" y="527"/>
                </a:lnTo>
                <a:lnTo>
                  <a:pt x="991" y="502"/>
                </a:lnTo>
                <a:lnTo>
                  <a:pt x="997" y="476"/>
                </a:lnTo>
                <a:lnTo>
                  <a:pt x="1004" y="451"/>
                </a:lnTo>
                <a:lnTo>
                  <a:pt x="1008" y="425"/>
                </a:lnTo>
                <a:lnTo>
                  <a:pt x="1013" y="398"/>
                </a:lnTo>
                <a:lnTo>
                  <a:pt x="1015" y="371"/>
                </a:lnTo>
                <a:lnTo>
                  <a:pt x="1017" y="344"/>
                </a:lnTo>
                <a:lnTo>
                  <a:pt x="1017" y="317"/>
                </a:lnTo>
                <a:lnTo>
                  <a:pt x="1017" y="317"/>
                </a:lnTo>
                <a:lnTo>
                  <a:pt x="1017" y="301"/>
                </a:lnTo>
                <a:lnTo>
                  <a:pt x="1016" y="285"/>
                </a:lnTo>
                <a:lnTo>
                  <a:pt x="1014" y="269"/>
                </a:lnTo>
                <a:lnTo>
                  <a:pt x="1010" y="254"/>
                </a:lnTo>
                <a:lnTo>
                  <a:pt x="1007" y="238"/>
                </a:lnTo>
                <a:lnTo>
                  <a:pt x="1003" y="223"/>
                </a:lnTo>
                <a:lnTo>
                  <a:pt x="997" y="208"/>
                </a:lnTo>
                <a:lnTo>
                  <a:pt x="992" y="194"/>
                </a:lnTo>
                <a:lnTo>
                  <a:pt x="986" y="180"/>
                </a:lnTo>
                <a:lnTo>
                  <a:pt x="978" y="166"/>
                </a:lnTo>
                <a:lnTo>
                  <a:pt x="971" y="153"/>
                </a:lnTo>
                <a:lnTo>
                  <a:pt x="962" y="140"/>
                </a:lnTo>
                <a:lnTo>
                  <a:pt x="953" y="128"/>
                </a:lnTo>
                <a:lnTo>
                  <a:pt x="944" y="116"/>
                </a:lnTo>
                <a:lnTo>
                  <a:pt x="934" y="104"/>
                </a:lnTo>
                <a:lnTo>
                  <a:pt x="923" y="93"/>
                </a:lnTo>
                <a:lnTo>
                  <a:pt x="913" y="82"/>
                </a:lnTo>
                <a:lnTo>
                  <a:pt x="901" y="73"/>
                </a:lnTo>
                <a:lnTo>
                  <a:pt x="889" y="63"/>
                </a:lnTo>
                <a:lnTo>
                  <a:pt x="876" y="55"/>
                </a:lnTo>
                <a:lnTo>
                  <a:pt x="863" y="46"/>
                </a:lnTo>
                <a:lnTo>
                  <a:pt x="850" y="39"/>
                </a:lnTo>
                <a:lnTo>
                  <a:pt x="837" y="31"/>
                </a:lnTo>
                <a:lnTo>
                  <a:pt x="823" y="25"/>
                </a:lnTo>
                <a:lnTo>
                  <a:pt x="809" y="19"/>
                </a:lnTo>
                <a:lnTo>
                  <a:pt x="794" y="14"/>
                </a:lnTo>
                <a:lnTo>
                  <a:pt x="779" y="10"/>
                </a:lnTo>
                <a:lnTo>
                  <a:pt x="763" y="6"/>
                </a:lnTo>
                <a:lnTo>
                  <a:pt x="747" y="3"/>
                </a:lnTo>
                <a:lnTo>
                  <a:pt x="731" y="1"/>
                </a:lnTo>
                <a:lnTo>
                  <a:pt x="715" y="0"/>
                </a:lnTo>
                <a:lnTo>
                  <a:pt x="699" y="0"/>
                </a:lnTo>
                <a:lnTo>
                  <a:pt x="699" y="0"/>
                </a:lnTo>
                <a:close/>
                <a:moveTo>
                  <a:pt x="508" y="950"/>
                </a:moveTo>
                <a:lnTo>
                  <a:pt x="508" y="950"/>
                </a:lnTo>
                <a:lnTo>
                  <a:pt x="482" y="937"/>
                </a:lnTo>
                <a:lnTo>
                  <a:pt x="457" y="924"/>
                </a:lnTo>
                <a:lnTo>
                  <a:pt x="433" y="909"/>
                </a:lnTo>
                <a:lnTo>
                  <a:pt x="408" y="894"/>
                </a:lnTo>
                <a:lnTo>
                  <a:pt x="386" y="879"/>
                </a:lnTo>
                <a:lnTo>
                  <a:pt x="363" y="863"/>
                </a:lnTo>
                <a:lnTo>
                  <a:pt x="342" y="846"/>
                </a:lnTo>
                <a:lnTo>
                  <a:pt x="320" y="829"/>
                </a:lnTo>
                <a:lnTo>
                  <a:pt x="300" y="812"/>
                </a:lnTo>
                <a:lnTo>
                  <a:pt x="281" y="794"/>
                </a:lnTo>
                <a:lnTo>
                  <a:pt x="263" y="776"/>
                </a:lnTo>
                <a:lnTo>
                  <a:pt x="244" y="757"/>
                </a:lnTo>
                <a:lnTo>
                  <a:pt x="227" y="738"/>
                </a:lnTo>
                <a:lnTo>
                  <a:pt x="211" y="719"/>
                </a:lnTo>
                <a:lnTo>
                  <a:pt x="196" y="699"/>
                </a:lnTo>
                <a:lnTo>
                  <a:pt x="181" y="679"/>
                </a:lnTo>
                <a:lnTo>
                  <a:pt x="167" y="659"/>
                </a:lnTo>
                <a:lnTo>
                  <a:pt x="154" y="637"/>
                </a:lnTo>
                <a:lnTo>
                  <a:pt x="141" y="617"/>
                </a:lnTo>
                <a:lnTo>
                  <a:pt x="131" y="595"/>
                </a:lnTo>
                <a:lnTo>
                  <a:pt x="120" y="573"/>
                </a:lnTo>
                <a:lnTo>
                  <a:pt x="110" y="551"/>
                </a:lnTo>
                <a:lnTo>
                  <a:pt x="102" y="529"/>
                </a:lnTo>
                <a:lnTo>
                  <a:pt x="93" y="506"/>
                </a:lnTo>
                <a:lnTo>
                  <a:pt x="87" y="484"/>
                </a:lnTo>
                <a:lnTo>
                  <a:pt x="80" y="460"/>
                </a:lnTo>
                <a:lnTo>
                  <a:pt x="75" y="437"/>
                </a:lnTo>
                <a:lnTo>
                  <a:pt x="70" y="413"/>
                </a:lnTo>
                <a:lnTo>
                  <a:pt x="67" y="389"/>
                </a:lnTo>
                <a:lnTo>
                  <a:pt x="65" y="366"/>
                </a:lnTo>
                <a:lnTo>
                  <a:pt x="63" y="342"/>
                </a:lnTo>
                <a:lnTo>
                  <a:pt x="63" y="317"/>
                </a:lnTo>
                <a:lnTo>
                  <a:pt x="63" y="317"/>
                </a:lnTo>
                <a:lnTo>
                  <a:pt x="63" y="305"/>
                </a:lnTo>
                <a:lnTo>
                  <a:pt x="64" y="292"/>
                </a:lnTo>
                <a:lnTo>
                  <a:pt x="66" y="279"/>
                </a:lnTo>
                <a:lnTo>
                  <a:pt x="68" y="267"/>
                </a:lnTo>
                <a:lnTo>
                  <a:pt x="75" y="242"/>
                </a:lnTo>
                <a:lnTo>
                  <a:pt x="83" y="219"/>
                </a:lnTo>
                <a:lnTo>
                  <a:pt x="94" y="196"/>
                </a:lnTo>
                <a:lnTo>
                  <a:pt x="106" y="176"/>
                </a:lnTo>
                <a:lnTo>
                  <a:pt x="121" y="157"/>
                </a:lnTo>
                <a:lnTo>
                  <a:pt x="137" y="138"/>
                </a:lnTo>
                <a:lnTo>
                  <a:pt x="155" y="121"/>
                </a:lnTo>
                <a:lnTo>
                  <a:pt x="176" y="107"/>
                </a:lnTo>
                <a:lnTo>
                  <a:pt x="196" y="94"/>
                </a:lnTo>
                <a:lnTo>
                  <a:pt x="219" y="84"/>
                </a:lnTo>
                <a:lnTo>
                  <a:pt x="242" y="75"/>
                </a:lnTo>
                <a:lnTo>
                  <a:pt x="266" y="69"/>
                </a:lnTo>
                <a:lnTo>
                  <a:pt x="279" y="66"/>
                </a:lnTo>
                <a:lnTo>
                  <a:pt x="291" y="64"/>
                </a:lnTo>
                <a:lnTo>
                  <a:pt x="304" y="63"/>
                </a:lnTo>
                <a:lnTo>
                  <a:pt x="317" y="63"/>
                </a:lnTo>
                <a:lnTo>
                  <a:pt x="317" y="63"/>
                </a:lnTo>
                <a:lnTo>
                  <a:pt x="337" y="64"/>
                </a:lnTo>
                <a:lnTo>
                  <a:pt x="356" y="66"/>
                </a:lnTo>
                <a:lnTo>
                  <a:pt x="374" y="70"/>
                </a:lnTo>
                <a:lnTo>
                  <a:pt x="392" y="75"/>
                </a:lnTo>
                <a:lnTo>
                  <a:pt x="411" y="81"/>
                </a:lnTo>
                <a:lnTo>
                  <a:pt x="428" y="89"/>
                </a:lnTo>
                <a:lnTo>
                  <a:pt x="444" y="98"/>
                </a:lnTo>
                <a:lnTo>
                  <a:pt x="460" y="108"/>
                </a:lnTo>
                <a:lnTo>
                  <a:pt x="460" y="108"/>
                </a:lnTo>
                <a:lnTo>
                  <a:pt x="443" y="130"/>
                </a:lnTo>
                <a:lnTo>
                  <a:pt x="427" y="153"/>
                </a:lnTo>
                <a:lnTo>
                  <a:pt x="414" y="178"/>
                </a:lnTo>
                <a:lnTo>
                  <a:pt x="402" y="204"/>
                </a:lnTo>
                <a:lnTo>
                  <a:pt x="398" y="218"/>
                </a:lnTo>
                <a:lnTo>
                  <a:pt x="393" y="231"/>
                </a:lnTo>
                <a:lnTo>
                  <a:pt x="389" y="245"/>
                </a:lnTo>
                <a:lnTo>
                  <a:pt x="386" y="258"/>
                </a:lnTo>
                <a:lnTo>
                  <a:pt x="384" y="273"/>
                </a:lnTo>
                <a:lnTo>
                  <a:pt x="383" y="288"/>
                </a:lnTo>
                <a:lnTo>
                  <a:pt x="382" y="302"/>
                </a:lnTo>
                <a:lnTo>
                  <a:pt x="381" y="317"/>
                </a:lnTo>
                <a:lnTo>
                  <a:pt x="381" y="317"/>
                </a:lnTo>
                <a:lnTo>
                  <a:pt x="382" y="324"/>
                </a:lnTo>
                <a:lnTo>
                  <a:pt x="384" y="330"/>
                </a:lnTo>
                <a:lnTo>
                  <a:pt x="386" y="336"/>
                </a:lnTo>
                <a:lnTo>
                  <a:pt x="390" y="340"/>
                </a:lnTo>
                <a:lnTo>
                  <a:pt x="394" y="344"/>
                </a:lnTo>
                <a:lnTo>
                  <a:pt x="400" y="348"/>
                </a:lnTo>
                <a:lnTo>
                  <a:pt x="406" y="349"/>
                </a:lnTo>
                <a:lnTo>
                  <a:pt x="413" y="350"/>
                </a:lnTo>
                <a:lnTo>
                  <a:pt x="413" y="350"/>
                </a:lnTo>
                <a:lnTo>
                  <a:pt x="419" y="349"/>
                </a:lnTo>
                <a:lnTo>
                  <a:pt x="425" y="348"/>
                </a:lnTo>
                <a:lnTo>
                  <a:pt x="431" y="344"/>
                </a:lnTo>
                <a:lnTo>
                  <a:pt x="435" y="340"/>
                </a:lnTo>
                <a:lnTo>
                  <a:pt x="440" y="336"/>
                </a:lnTo>
                <a:lnTo>
                  <a:pt x="442" y="330"/>
                </a:lnTo>
                <a:lnTo>
                  <a:pt x="444" y="324"/>
                </a:lnTo>
                <a:lnTo>
                  <a:pt x="445" y="317"/>
                </a:lnTo>
                <a:lnTo>
                  <a:pt x="445" y="317"/>
                </a:lnTo>
                <a:lnTo>
                  <a:pt x="445" y="304"/>
                </a:lnTo>
                <a:lnTo>
                  <a:pt x="446" y="290"/>
                </a:lnTo>
                <a:lnTo>
                  <a:pt x="448" y="276"/>
                </a:lnTo>
                <a:lnTo>
                  <a:pt x="450" y="263"/>
                </a:lnTo>
                <a:lnTo>
                  <a:pt x="453" y="250"/>
                </a:lnTo>
                <a:lnTo>
                  <a:pt x="458" y="237"/>
                </a:lnTo>
                <a:lnTo>
                  <a:pt x="462" y="224"/>
                </a:lnTo>
                <a:lnTo>
                  <a:pt x="467" y="211"/>
                </a:lnTo>
                <a:lnTo>
                  <a:pt x="474" y="199"/>
                </a:lnTo>
                <a:lnTo>
                  <a:pt x="480" y="189"/>
                </a:lnTo>
                <a:lnTo>
                  <a:pt x="487" y="177"/>
                </a:lnTo>
                <a:lnTo>
                  <a:pt x="495" y="166"/>
                </a:lnTo>
                <a:lnTo>
                  <a:pt x="503" y="155"/>
                </a:lnTo>
                <a:lnTo>
                  <a:pt x="511" y="146"/>
                </a:lnTo>
                <a:lnTo>
                  <a:pt x="521" y="136"/>
                </a:lnTo>
                <a:lnTo>
                  <a:pt x="531" y="128"/>
                </a:lnTo>
                <a:lnTo>
                  <a:pt x="531" y="128"/>
                </a:lnTo>
                <a:lnTo>
                  <a:pt x="546" y="115"/>
                </a:lnTo>
                <a:lnTo>
                  <a:pt x="546" y="115"/>
                </a:lnTo>
                <a:lnTo>
                  <a:pt x="549" y="113"/>
                </a:lnTo>
                <a:lnTo>
                  <a:pt x="549" y="113"/>
                </a:lnTo>
                <a:lnTo>
                  <a:pt x="565" y="102"/>
                </a:lnTo>
                <a:lnTo>
                  <a:pt x="565" y="102"/>
                </a:lnTo>
                <a:lnTo>
                  <a:pt x="569" y="100"/>
                </a:lnTo>
                <a:lnTo>
                  <a:pt x="569" y="100"/>
                </a:lnTo>
                <a:lnTo>
                  <a:pt x="584" y="91"/>
                </a:lnTo>
                <a:lnTo>
                  <a:pt x="584" y="91"/>
                </a:lnTo>
                <a:lnTo>
                  <a:pt x="591" y="88"/>
                </a:lnTo>
                <a:lnTo>
                  <a:pt x="591" y="88"/>
                </a:lnTo>
                <a:lnTo>
                  <a:pt x="606" y="81"/>
                </a:lnTo>
                <a:lnTo>
                  <a:pt x="606" y="81"/>
                </a:lnTo>
                <a:lnTo>
                  <a:pt x="613" y="78"/>
                </a:lnTo>
                <a:lnTo>
                  <a:pt x="613" y="78"/>
                </a:lnTo>
                <a:lnTo>
                  <a:pt x="628" y="74"/>
                </a:lnTo>
                <a:lnTo>
                  <a:pt x="628" y="74"/>
                </a:lnTo>
                <a:lnTo>
                  <a:pt x="637" y="72"/>
                </a:lnTo>
                <a:lnTo>
                  <a:pt x="637" y="72"/>
                </a:lnTo>
                <a:lnTo>
                  <a:pt x="651" y="69"/>
                </a:lnTo>
                <a:lnTo>
                  <a:pt x="651" y="69"/>
                </a:lnTo>
                <a:lnTo>
                  <a:pt x="664" y="66"/>
                </a:lnTo>
                <a:lnTo>
                  <a:pt x="664" y="66"/>
                </a:lnTo>
                <a:lnTo>
                  <a:pt x="675" y="64"/>
                </a:lnTo>
                <a:lnTo>
                  <a:pt x="675" y="64"/>
                </a:lnTo>
                <a:lnTo>
                  <a:pt x="699" y="63"/>
                </a:lnTo>
                <a:lnTo>
                  <a:pt x="699" y="63"/>
                </a:lnTo>
                <a:lnTo>
                  <a:pt x="712" y="63"/>
                </a:lnTo>
                <a:lnTo>
                  <a:pt x="725" y="64"/>
                </a:lnTo>
                <a:lnTo>
                  <a:pt x="738" y="66"/>
                </a:lnTo>
                <a:lnTo>
                  <a:pt x="750" y="69"/>
                </a:lnTo>
                <a:lnTo>
                  <a:pt x="774" y="75"/>
                </a:lnTo>
                <a:lnTo>
                  <a:pt x="798" y="84"/>
                </a:lnTo>
                <a:lnTo>
                  <a:pt x="820" y="94"/>
                </a:lnTo>
                <a:lnTo>
                  <a:pt x="841" y="107"/>
                </a:lnTo>
                <a:lnTo>
                  <a:pt x="860" y="121"/>
                </a:lnTo>
                <a:lnTo>
                  <a:pt x="878" y="138"/>
                </a:lnTo>
                <a:lnTo>
                  <a:pt x="896" y="157"/>
                </a:lnTo>
                <a:lnTo>
                  <a:pt x="910" y="176"/>
                </a:lnTo>
                <a:lnTo>
                  <a:pt x="922" y="196"/>
                </a:lnTo>
                <a:lnTo>
                  <a:pt x="933" y="219"/>
                </a:lnTo>
                <a:lnTo>
                  <a:pt x="942" y="242"/>
                </a:lnTo>
                <a:lnTo>
                  <a:pt x="948" y="267"/>
                </a:lnTo>
                <a:lnTo>
                  <a:pt x="950" y="279"/>
                </a:lnTo>
                <a:lnTo>
                  <a:pt x="952" y="292"/>
                </a:lnTo>
                <a:lnTo>
                  <a:pt x="953" y="305"/>
                </a:lnTo>
                <a:lnTo>
                  <a:pt x="953" y="317"/>
                </a:lnTo>
                <a:lnTo>
                  <a:pt x="953" y="317"/>
                </a:lnTo>
                <a:lnTo>
                  <a:pt x="952" y="342"/>
                </a:lnTo>
                <a:lnTo>
                  <a:pt x="951" y="366"/>
                </a:lnTo>
                <a:lnTo>
                  <a:pt x="949" y="389"/>
                </a:lnTo>
                <a:lnTo>
                  <a:pt x="946" y="413"/>
                </a:lnTo>
                <a:lnTo>
                  <a:pt x="942" y="437"/>
                </a:lnTo>
                <a:lnTo>
                  <a:pt x="936" y="460"/>
                </a:lnTo>
                <a:lnTo>
                  <a:pt x="930" y="484"/>
                </a:lnTo>
                <a:lnTo>
                  <a:pt x="923" y="506"/>
                </a:lnTo>
                <a:lnTo>
                  <a:pt x="915" y="529"/>
                </a:lnTo>
                <a:lnTo>
                  <a:pt x="906" y="551"/>
                </a:lnTo>
                <a:lnTo>
                  <a:pt x="897" y="573"/>
                </a:lnTo>
                <a:lnTo>
                  <a:pt x="886" y="595"/>
                </a:lnTo>
                <a:lnTo>
                  <a:pt x="875" y="617"/>
                </a:lnTo>
                <a:lnTo>
                  <a:pt x="862" y="637"/>
                </a:lnTo>
                <a:lnTo>
                  <a:pt x="849" y="659"/>
                </a:lnTo>
                <a:lnTo>
                  <a:pt x="835" y="679"/>
                </a:lnTo>
                <a:lnTo>
                  <a:pt x="820" y="699"/>
                </a:lnTo>
                <a:lnTo>
                  <a:pt x="805" y="719"/>
                </a:lnTo>
                <a:lnTo>
                  <a:pt x="788" y="738"/>
                </a:lnTo>
                <a:lnTo>
                  <a:pt x="771" y="757"/>
                </a:lnTo>
                <a:lnTo>
                  <a:pt x="754" y="776"/>
                </a:lnTo>
                <a:lnTo>
                  <a:pt x="735" y="794"/>
                </a:lnTo>
                <a:lnTo>
                  <a:pt x="715" y="812"/>
                </a:lnTo>
                <a:lnTo>
                  <a:pt x="695" y="829"/>
                </a:lnTo>
                <a:lnTo>
                  <a:pt x="675" y="846"/>
                </a:lnTo>
                <a:lnTo>
                  <a:pt x="653" y="863"/>
                </a:lnTo>
                <a:lnTo>
                  <a:pt x="631" y="879"/>
                </a:lnTo>
                <a:lnTo>
                  <a:pt x="607" y="894"/>
                </a:lnTo>
                <a:lnTo>
                  <a:pt x="583" y="909"/>
                </a:lnTo>
                <a:lnTo>
                  <a:pt x="559" y="924"/>
                </a:lnTo>
                <a:lnTo>
                  <a:pt x="534" y="937"/>
                </a:lnTo>
                <a:lnTo>
                  <a:pt x="508" y="950"/>
                </a:lnTo>
                <a:lnTo>
                  <a:pt x="508" y="950"/>
                </a:lnTo>
                <a:close/>
                <a:moveTo>
                  <a:pt x="699" y="126"/>
                </a:moveTo>
                <a:lnTo>
                  <a:pt x="699" y="126"/>
                </a:lnTo>
                <a:lnTo>
                  <a:pt x="693" y="128"/>
                </a:lnTo>
                <a:lnTo>
                  <a:pt x="686" y="130"/>
                </a:lnTo>
                <a:lnTo>
                  <a:pt x="681" y="132"/>
                </a:lnTo>
                <a:lnTo>
                  <a:pt x="677" y="136"/>
                </a:lnTo>
                <a:lnTo>
                  <a:pt x="672" y="140"/>
                </a:lnTo>
                <a:lnTo>
                  <a:pt x="669" y="147"/>
                </a:lnTo>
                <a:lnTo>
                  <a:pt x="668" y="152"/>
                </a:lnTo>
                <a:lnTo>
                  <a:pt x="667" y="159"/>
                </a:lnTo>
                <a:lnTo>
                  <a:pt x="667" y="159"/>
                </a:lnTo>
                <a:lnTo>
                  <a:pt x="668" y="165"/>
                </a:lnTo>
                <a:lnTo>
                  <a:pt x="669" y="172"/>
                </a:lnTo>
                <a:lnTo>
                  <a:pt x="672" y="177"/>
                </a:lnTo>
                <a:lnTo>
                  <a:pt x="677" y="181"/>
                </a:lnTo>
                <a:lnTo>
                  <a:pt x="681" y="185"/>
                </a:lnTo>
                <a:lnTo>
                  <a:pt x="686" y="188"/>
                </a:lnTo>
                <a:lnTo>
                  <a:pt x="693" y="190"/>
                </a:lnTo>
                <a:lnTo>
                  <a:pt x="699" y="191"/>
                </a:lnTo>
                <a:lnTo>
                  <a:pt x="699" y="191"/>
                </a:lnTo>
                <a:lnTo>
                  <a:pt x="712" y="191"/>
                </a:lnTo>
                <a:lnTo>
                  <a:pt x="725" y="193"/>
                </a:lnTo>
                <a:lnTo>
                  <a:pt x="737" y="196"/>
                </a:lnTo>
                <a:lnTo>
                  <a:pt x="749" y="201"/>
                </a:lnTo>
                <a:lnTo>
                  <a:pt x="759" y="206"/>
                </a:lnTo>
                <a:lnTo>
                  <a:pt x="770" y="212"/>
                </a:lnTo>
                <a:lnTo>
                  <a:pt x="780" y="220"/>
                </a:lnTo>
                <a:lnTo>
                  <a:pt x="789" y="227"/>
                </a:lnTo>
                <a:lnTo>
                  <a:pt x="797" y="237"/>
                </a:lnTo>
                <a:lnTo>
                  <a:pt x="804" y="247"/>
                </a:lnTo>
                <a:lnTo>
                  <a:pt x="811" y="257"/>
                </a:lnTo>
                <a:lnTo>
                  <a:pt x="816" y="268"/>
                </a:lnTo>
                <a:lnTo>
                  <a:pt x="820" y="280"/>
                </a:lnTo>
                <a:lnTo>
                  <a:pt x="824" y="292"/>
                </a:lnTo>
                <a:lnTo>
                  <a:pt x="826" y="305"/>
                </a:lnTo>
                <a:lnTo>
                  <a:pt x="826" y="317"/>
                </a:lnTo>
                <a:lnTo>
                  <a:pt x="826" y="317"/>
                </a:lnTo>
                <a:lnTo>
                  <a:pt x="827" y="324"/>
                </a:lnTo>
                <a:lnTo>
                  <a:pt x="829" y="330"/>
                </a:lnTo>
                <a:lnTo>
                  <a:pt x="831" y="336"/>
                </a:lnTo>
                <a:lnTo>
                  <a:pt x="835" y="340"/>
                </a:lnTo>
                <a:lnTo>
                  <a:pt x="840" y="344"/>
                </a:lnTo>
                <a:lnTo>
                  <a:pt x="845" y="348"/>
                </a:lnTo>
                <a:lnTo>
                  <a:pt x="852" y="349"/>
                </a:lnTo>
                <a:lnTo>
                  <a:pt x="858" y="350"/>
                </a:lnTo>
                <a:lnTo>
                  <a:pt x="858" y="350"/>
                </a:lnTo>
                <a:lnTo>
                  <a:pt x="864" y="349"/>
                </a:lnTo>
                <a:lnTo>
                  <a:pt x="870" y="348"/>
                </a:lnTo>
                <a:lnTo>
                  <a:pt x="876" y="344"/>
                </a:lnTo>
                <a:lnTo>
                  <a:pt x="881" y="340"/>
                </a:lnTo>
                <a:lnTo>
                  <a:pt x="885" y="336"/>
                </a:lnTo>
                <a:lnTo>
                  <a:pt x="887" y="330"/>
                </a:lnTo>
                <a:lnTo>
                  <a:pt x="889" y="324"/>
                </a:lnTo>
                <a:lnTo>
                  <a:pt x="890" y="317"/>
                </a:lnTo>
                <a:lnTo>
                  <a:pt x="890" y="317"/>
                </a:lnTo>
                <a:lnTo>
                  <a:pt x="889" y="298"/>
                </a:lnTo>
                <a:lnTo>
                  <a:pt x="886" y="279"/>
                </a:lnTo>
                <a:lnTo>
                  <a:pt x="882" y="261"/>
                </a:lnTo>
                <a:lnTo>
                  <a:pt x="875" y="243"/>
                </a:lnTo>
                <a:lnTo>
                  <a:pt x="867" y="227"/>
                </a:lnTo>
                <a:lnTo>
                  <a:pt x="857" y="211"/>
                </a:lnTo>
                <a:lnTo>
                  <a:pt x="846" y="196"/>
                </a:lnTo>
                <a:lnTo>
                  <a:pt x="833" y="183"/>
                </a:lnTo>
                <a:lnTo>
                  <a:pt x="820" y="170"/>
                </a:lnTo>
                <a:lnTo>
                  <a:pt x="805" y="160"/>
                </a:lnTo>
                <a:lnTo>
                  <a:pt x="789" y="150"/>
                </a:lnTo>
                <a:lnTo>
                  <a:pt x="773" y="142"/>
                </a:lnTo>
                <a:lnTo>
                  <a:pt x="756" y="135"/>
                </a:lnTo>
                <a:lnTo>
                  <a:pt x="738" y="131"/>
                </a:lnTo>
                <a:lnTo>
                  <a:pt x="719" y="128"/>
                </a:lnTo>
                <a:lnTo>
                  <a:pt x="699" y="126"/>
                </a:lnTo>
                <a:lnTo>
                  <a:pt x="699" y="1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5" name="Freeform 112"/>
          <p:cNvSpPr>
            <a:spLocks noEditPoints="1"/>
          </p:cNvSpPr>
          <p:nvPr/>
        </p:nvSpPr>
        <p:spPr bwMode="auto">
          <a:xfrm>
            <a:off x="6796264" y="2472516"/>
            <a:ext cx="560881" cy="560881"/>
          </a:xfrm>
          <a:custGeom>
            <a:avLst/>
            <a:gdLst>
              <a:gd name="T0" fmla="*/ 1016 w 1017"/>
              <a:gd name="T1" fmla="*/ 371 h 1017"/>
              <a:gd name="T2" fmla="*/ 1011 w 1017"/>
              <a:gd name="T3" fmla="*/ 363 h 1017"/>
              <a:gd name="T4" fmla="*/ 1004 w 1017"/>
              <a:gd name="T5" fmla="*/ 355 h 1017"/>
              <a:gd name="T6" fmla="*/ 996 w 1017"/>
              <a:gd name="T7" fmla="*/ 351 h 1017"/>
              <a:gd name="T8" fmla="*/ 986 w 1017"/>
              <a:gd name="T9" fmla="*/ 350 h 1017"/>
              <a:gd name="T10" fmla="*/ 539 w 1017"/>
              <a:gd name="T11" fmla="*/ 21 h 1017"/>
              <a:gd name="T12" fmla="*/ 537 w 1017"/>
              <a:gd name="T13" fmla="*/ 17 h 1017"/>
              <a:gd name="T14" fmla="*/ 531 w 1017"/>
              <a:gd name="T15" fmla="*/ 8 h 1017"/>
              <a:gd name="T16" fmla="*/ 523 w 1017"/>
              <a:gd name="T17" fmla="*/ 3 h 1017"/>
              <a:gd name="T18" fmla="*/ 514 w 1017"/>
              <a:gd name="T19" fmla="*/ 0 h 1017"/>
              <a:gd name="T20" fmla="*/ 509 w 1017"/>
              <a:gd name="T21" fmla="*/ 0 h 1017"/>
              <a:gd name="T22" fmla="*/ 499 w 1017"/>
              <a:gd name="T23" fmla="*/ 1 h 1017"/>
              <a:gd name="T24" fmla="*/ 490 w 1017"/>
              <a:gd name="T25" fmla="*/ 5 h 1017"/>
              <a:gd name="T26" fmla="*/ 483 w 1017"/>
              <a:gd name="T27" fmla="*/ 13 h 1017"/>
              <a:gd name="T28" fmla="*/ 479 w 1017"/>
              <a:gd name="T29" fmla="*/ 21 h 1017"/>
              <a:gd name="T30" fmla="*/ 31 w 1017"/>
              <a:gd name="T31" fmla="*/ 350 h 1017"/>
              <a:gd name="T32" fmla="*/ 27 w 1017"/>
              <a:gd name="T33" fmla="*/ 350 h 1017"/>
              <a:gd name="T34" fmla="*/ 17 w 1017"/>
              <a:gd name="T35" fmla="*/ 353 h 1017"/>
              <a:gd name="T36" fmla="*/ 10 w 1017"/>
              <a:gd name="T37" fmla="*/ 358 h 1017"/>
              <a:gd name="T38" fmla="*/ 3 w 1017"/>
              <a:gd name="T39" fmla="*/ 367 h 1017"/>
              <a:gd name="T40" fmla="*/ 1 w 1017"/>
              <a:gd name="T41" fmla="*/ 371 h 1017"/>
              <a:gd name="T42" fmla="*/ 0 w 1017"/>
              <a:gd name="T43" fmla="*/ 381 h 1017"/>
              <a:gd name="T44" fmla="*/ 1 w 1017"/>
              <a:gd name="T45" fmla="*/ 390 h 1017"/>
              <a:gd name="T46" fmla="*/ 5 w 1017"/>
              <a:gd name="T47" fmla="*/ 399 h 1017"/>
              <a:gd name="T48" fmla="*/ 12 w 1017"/>
              <a:gd name="T49" fmla="*/ 407 h 1017"/>
              <a:gd name="T50" fmla="*/ 160 w 1017"/>
              <a:gd name="T51" fmla="*/ 975 h 1017"/>
              <a:gd name="T52" fmla="*/ 159 w 1017"/>
              <a:gd name="T53" fmla="*/ 981 h 1017"/>
              <a:gd name="T54" fmla="*/ 159 w 1017"/>
              <a:gd name="T55" fmla="*/ 990 h 1017"/>
              <a:gd name="T56" fmla="*/ 162 w 1017"/>
              <a:gd name="T57" fmla="*/ 1000 h 1017"/>
              <a:gd name="T58" fmla="*/ 167 w 1017"/>
              <a:gd name="T59" fmla="*/ 1007 h 1017"/>
              <a:gd name="T60" fmla="*/ 172 w 1017"/>
              <a:gd name="T61" fmla="*/ 1012 h 1017"/>
              <a:gd name="T62" fmla="*/ 180 w 1017"/>
              <a:gd name="T63" fmla="*/ 1016 h 1017"/>
              <a:gd name="T64" fmla="*/ 190 w 1017"/>
              <a:gd name="T65" fmla="*/ 1017 h 1017"/>
              <a:gd name="T66" fmla="*/ 200 w 1017"/>
              <a:gd name="T67" fmla="*/ 1016 h 1017"/>
              <a:gd name="T68" fmla="*/ 209 w 1017"/>
              <a:gd name="T69" fmla="*/ 1012 h 1017"/>
              <a:gd name="T70" fmla="*/ 808 w 1017"/>
              <a:gd name="T71" fmla="*/ 1012 h 1017"/>
              <a:gd name="T72" fmla="*/ 812 w 1017"/>
              <a:gd name="T73" fmla="*/ 1014 h 1017"/>
              <a:gd name="T74" fmla="*/ 822 w 1017"/>
              <a:gd name="T75" fmla="*/ 1017 h 1017"/>
              <a:gd name="T76" fmla="*/ 826 w 1017"/>
              <a:gd name="T77" fmla="*/ 1017 h 1017"/>
              <a:gd name="T78" fmla="*/ 837 w 1017"/>
              <a:gd name="T79" fmla="*/ 1016 h 1017"/>
              <a:gd name="T80" fmla="*/ 846 w 1017"/>
              <a:gd name="T81" fmla="*/ 1012 h 1017"/>
              <a:gd name="T82" fmla="*/ 850 w 1017"/>
              <a:gd name="T83" fmla="*/ 1007 h 1017"/>
              <a:gd name="T84" fmla="*/ 855 w 1017"/>
              <a:gd name="T85" fmla="*/ 1000 h 1017"/>
              <a:gd name="T86" fmla="*/ 858 w 1017"/>
              <a:gd name="T87" fmla="*/ 990 h 1017"/>
              <a:gd name="T88" fmla="*/ 858 w 1017"/>
              <a:gd name="T89" fmla="*/ 981 h 1017"/>
              <a:gd name="T90" fmla="*/ 737 w 1017"/>
              <a:gd name="T91" fmla="*/ 616 h 1017"/>
              <a:gd name="T92" fmla="*/ 1005 w 1017"/>
              <a:gd name="T93" fmla="*/ 407 h 1017"/>
              <a:gd name="T94" fmla="*/ 1012 w 1017"/>
              <a:gd name="T95" fmla="*/ 399 h 1017"/>
              <a:gd name="T96" fmla="*/ 1016 w 1017"/>
              <a:gd name="T97" fmla="*/ 390 h 1017"/>
              <a:gd name="T98" fmla="*/ 1017 w 1017"/>
              <a:gd name="T99" fmla="*/ 381 h 1017"/>
              <a:gd name="T100" fmla="*/ 1016 w 1017"/>
              <a:gd name="T101" fmla="*/ 371 h 1017"/>
              <a:gd name="T102" fmla="*/ 124 w 1017"/>
              <a:gd name="T103" fmla="*/ 413 h 1017"/>
              <a:gd name="T104" fmla="*/ 302 w 1017"/>
              <a:gd name="T105" fmla="*/ 551 h 1017"/>
              <a:gd name="T106" fmla="*/ 766 w 1017"/>
              <a:gd name="T107" fmla="*/ 904 h 1017"/>
              <a:gd name="T108" fmla="*/ 527 w 1017"/>
              <a:gd name="T109" fmla="*/ 737 h 1017"/>
              <a:gd name="T110" fmla="*/ 518 w 1017"/>
              <a:gd name="T111" fmla="*/ 733 h 1017"/>
              <a:gd name="T112" fmla="*/ 509 w 1017"/>
              <a:gd name="T113" fmla="*/ 732 h 1017"/>
              <a:gd name="T114" fmla="*/ 504 w 1017"/>
              <a:gd name="T115" fmla="*/ 732 h 1017"/>
              <a:gd name="T116" fmla="*/ 495 w 1017"/>
              <a:gd name="T117" fmla="*/ 735 h 1017"/>
              <a:gd name="T118" fmla="*/ 251 w 1017"/>
              <a:gd name="T119" fmla="*/ 904 h 1017"/>
              <a:gd name="T120" fmla="*/ 766 w 1017"/>
              <a:gd name="T121" fmla="*/ 904 h 1017"/>
              <a:gd name="T122" fmla="*/ 670 w 1017"/>
              <a:gd name="T123" fmla="*/ 413 h 1017"/>
              <a:gd name="T124" fmla="*/ 716 w 1017"/>
              <a:gd name="T125" fmla="*/ 55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7" h="1017">
                <a:moveTo>
                  <a:pt x="1016" y="371"/>
                </a:moveTo>
                <a:lnTo>
                  <a:pt x="1016" y="371"/>
                </a:lnTo>
                <a:lnTo>
                  <a:pt x="1014" y="367"/>
                </a:lnTo>
                <a:lnTo>
                  <a:pt x="1011" y="363"/>
                </a:lnTo>
                <a:lnTo>
                  <a:pt x="1008" y="358"/>
                </a:lnTo>
                <a:lnTo>
                  <a:pt x="1004" y="355"/>
                </a:lnTo>
                <a:lnTo>
                  <a:pt x="1000" y="353"/>
                </a:lnTo>
                <a:lnTo>
                  <a:pt x="996" y="351"/>
                </a:lnTo>
                <a:lnTo>
                  <a:pt x="990" y="350"/>
                </a:lnTo>
                <a:lnTo>
                  <a:pt x="986" y="350"/>
                </a:lnTo>
                <a:lnTo>
                  <a:pt x="648" y="350"/>
                </a:lnTo>
                <a:lnTo>
                  <a:pt x="539" y="21"/>
                </a:lnTo>
                <a:lnTo>
                  <a:pt x="539" y="21"/>
                </a:lnTo>
                <a:lnTo>
                  <a:pt x="537" y="17"/>
                </a:lnTo>
                <a:lnTo>
                  <a:pt x="534" y="13"/>
                </a:lnTo>
                <a:lnTo>
                  <a:pt x="531" y="8"/>
                </a:lnTo>
                <a:lnTo>
                  <a:pt x="527" y="5"/>
                </a:lnTo>
                <a:lnTo>
                  <a:pt x="523" y="3"/>
                </a:lnTo>
                <a:lnTo>
                  <a:pt x="518" y="1"/>
                </a:lnTo>
                <a:lnTo>
                  <a:pt x="514" y="0"/>
                </a:lnTo>
                <a:lnTo>
                  <a:pt x="509" y="0"/>
                </a:lnTo>
                <a:lnTo>
                  <a:pt x="509" y="0"/>
                </a:lnTo>
                <a:lnTo>
                  <a:pt x="503" y="0"/>
                </a:lnTo>
                <a:lnTo>
                  <a:pt x="499" y="1"/>
                </a:lnTo>
                <a:lnTo>
                  <a:pt x="495" y="3"/>
                </a:lnTo>
                <a:lnTo>
                  <a:pt x="490" y="5"/>
                </a:lnTo>
                <a:lnTo>
                  <a:pt x="486" y="8"/>
                </a:lnTo>
                <a:lnTo>
                  <a:pt x="483" y="13"/>
                </a:lnTo>
                <a:lnTo>
                  <a:pt x="481" y="17"/>
                </a:lnTo>
                <a:lnTo>
                  <a:pt x="479" y="21"/>
                </a:lnTo>
                <a:lnTo>
                  <a:pt x="369" y="350"/>
                </a:lnTo>
                <a:lnTo>
                  <a:pt x="31" y="350"/>
                </a:lnTo>
                <a:lnTo>
                  <a:pt x="31" y="350"/>
                </a:lnTo>
                <a:lnTo>
                  <a:pt x="27" y="350"/>
                </a:lnTo>
                <a:lnTo>
                  <a:pt x="21" y="351"/>
                </a:lnTo>
                <a:lnTo>
                  <a:pt x="17" y="353"/>
                </a:lnTo>
                <a:lnTo>
                  <a:pt x="13" y="355"/>
                </a:lnTo>
                <a:lnTo>
                  <a:pt x="10" y="358"/>
                </a:lnTo>
                <a:lnTo>
                  <a:pt x="6" y="363"/>
                </a:lnTo>
                <a:lnTo>
                  <a:pt x="3" y="367"/>
                </a:lnTo>
                <a:lnTo>
                  <a:pt x="1" y="371"/>
                </a:lnTo>
                <a:lnTo>
                  <a:pt x="1" y="371"/>
                </a:lnTo>
                <a:lnTo>
                  <a:pt x="0" y="375"/>
                </a:lnTo>
                <a:lnTo>
                  <a:pt x="0" y="381"/>
                </a:lnTo>
                <a:lnTo>
                  <a:pt x="0" y="386"/>
                </a:lnTo>
                <a:lnTo>
                  <a:pt x="1" y="390"/>
                </a:lnTo>
                <a:lnTo>
                  <a:pt x="3" y="395"/>
                </a:lnTo>
                <a:lnTo>
                  <a:pt x="5" y="399"/>
                </a:lnTo>
                <a:lnTo>
                  <a:pt x="9" y="403"/>
                </a:lnTo>
                <a:lnTo>
                  <a:pt x="12" y="407"/>
                </a:lnTo>
                <a:lnTo>
                  <a:pt x="280" y="616"/>
                </a:lnTo>
                <a:lnTo>
                  <a:pt x="160" y="975"/>
                </a:lnTo>
                <a:lnTo>
                  <a:pt x="160" y="975"/>
                </a:lnTo>
                <a:lnTo>
                  <a:pt x="159" y="981"/>
                </a:lnTo>
                <a:lnTo>
                  <a:pt x="159" y="986"/>
                </a:lnTo>
                <a:lnTo>
                  <a:pt x="159" y="990"/>
                </a:lnTo>
                <a:lnTo>
                  <a:pt x="160" y="996"/>
                </a:lnTo>
                <a:lnTo>
                  <a:pt x="162" y="1000"/>
                </a:lnTo>
                <a:lnTo>
                  <a:pt x="164" y="1004"/>
                </a:lnTo>
                <a:lnTo>
                  <a:pt x="167" y="1007"/>
                </a:lnTo>
                <a:lnTo>
                  <a:pt x="172" y="1012"/>
                </a:lnTo>
                <a:lnTo>
                  <a:pt x="172" y="1012"/>
                </a:lnTo>
                <a:lnTo>
                  <a:pt x="176" y="1014"/>
                </a:lnTo>
                <a:lnTo>
                  <a:pt x="180" y="1016"/>
                </a:lnTo>
                <a:lnTo>
                  <a:pt x="186" y="1017"/>
                </a:lnTo>
                <a:lnTo>
                  <a:pt x="190" y="1017"/>
                </a:lnTo>
                <a:lnTo>
                  <a:pt x="195" y="1017"/>
                </a:lnTo>
                <a:lnTo>
                  <a:pt x="200" y="1016"/>
                </a:lnTo>
                <a:lnTo>
                  <a:pt x="204" y="1014"/>
                </a:lnTo>
                <a:lnTo>
                  <a:pt x="209" y="1012"/>
                </a:lnTo>
                <a:lnTo>
                  <a:pt x="509" y="801"/>
                </a:lnTo>
                <a:lnTo>
                  <a:pt x="808" y="1012"/>
                </a:lnTo>
                <a:lnTo>
                  <a:pt x="808" y="1012"/>
                </a:lnTo>
                <a:lnTo>
                  <a:pt x="812" y="1014"/>
                </a:lnTo>
                <a:lnTo>
                  <a:pt x="818" y="1016"/>
                </a:lnTo>
                <a:lnTo>
                  <a:pt x="822" y="1017"/>
                </a:lnTo>
                <a:lnTo>
                  <a:pt x="826" y="1017"/>
                </a:lnTo>
                <a:lnTo>
                  <a:pt x="826" y="1017"/>
                </a:lnTo>
                <a:lnTo>
                  <a:pt x="832" y="1017"/>
                </a:lnTo>
                <a:lnTo>
                  <a:pt x="837" y="1016"/>
                </a:lnTo>
                <a:lnTo>
                  <a:pt x="841" y="1014"/>
                </a:lnTo>
                <a:lnTo>
                  <a:pt x="846" y="1012"/>
                </a:lnTo>
                <a:lnTo>
                  <a:pt x="846" y="1012"/>
                </a:lnTo>
                <a:lnTo>
                  <a:pt x="850" y="1007"/>
                </a:lnTo>
                <a:lnTo>
                  <a:pt x="853" y="1004"/>
                </a:lnTo>
                <a:lnTo>
                  <a:pt x="855" y="1000"/>
                </a:lnTo>
                <a:lnTo>
                  <a:pt x="857" y="996"/>
                </a:lnTo>
                <a:lnTo>
                  <a:pt x="858" y="990"/>
                </a:lnTo>
                <a:lnTo>
                  <a:pt x="858" y="986"/>
                </a:lnTo>
                <a:lnTo>
                  <a:pt x="858" y="981"/>
                </a:lnTo>
                <a:lnTo>
                  <a:pt x="857" y="975"/>
                </a:lnTo>
                <a:lnTo>
                  <a:pt x="737" y="616"/>
                </a:lnTo>
                <a:lnTo>
                  <a:pt x="1005" y="407"/>
                </a:lnTo>
                <a:lnTo>
                  <a:pt x="1005" y="407"/>
                </a:lnTo>
                <a:lnTo>
                  <a:pt x="1009" y="403"/>
                </a:lnTo>
                <a:lnTo>
                  <a:pt x="1012" y="399"/>
                </a:lnTo>
                <a:lnTo>
                  <a:pt x="1014" y="395"/>
                </a:lnTo>
                <a:lnTo>
                  <a:pt x="1016" y="390"/>
                </a:lnTo>
                <a:lnTo>
                  <a:pt x="1017" y="386"/>
                </a:lnTo>
                <a:lnTo>
                  <a:pt x="1017" y="381"/>
                </a:lnTo>
                <a:lnTo>
                  <a:pt x="1017" y="375"/>
                </a:lnTo>
                <a:lnTo>
                  <a:pt x="1016" y="371"/>
                </a:lnTo>
                <a:lnTo>
                  <a:pt x="1016" y="371"/>
                </a:lnTo>
                <a:close/>
                <a:moveTo>
                  <a:pt x="124" y="413"/>
                </a:moveTo>
                <a:lnTo>
                  <a:pt x="348" y="413"/>
                </a:lnTo>
                <a:lnTo>
                  <a:pt x="302" y="551"/>
                </a:lnTo>
                <a:lnTo>
                  <a:pt x="124" y="413"/>
                </a:lnTo>
                <a:close/>
                <a:moveTo>
                  <a:pt x="766" y="904"/>
                </a:moveTo>
                <a:lnTo>
                  <a:pt x="527" y="737"/>
                </a:lnTo>
                <a:lnTo>
                  <a:pt x="527" y="737"/>
                </a:lnTo>
                <a:lnTo>
                  <a:pt x="523" y="735"/>
                </a:lnTo>
                <a:lnTo>
                  <a:pt x="518" y="733"/>
                </a:lnTo>
                <a:lnTo>
                  <a:pt x="513" y="732"/>
                </a:lnTo>
                <a:lnTo>
                  <a:pt x="509" y="732"/>
                </a:lnTo>
                <a:lnTo>
                  <a:pt x="509" y="732"/>
                </a:lnTo>
                <a:lnTo>
                  <a:pt x="504" y="732"/>
                </a:lnTo>
                <a:lnTo>
                  <a:pt x="499" y="733"/>
                </a:lnTo>
                <a:lnTo>
                  <a:pt x="495" y="735"/>
                </a:lnTo>
                <a:lnTo>
                  <a:pt x="490" y="737"/>
                </a:lnTo>
                <a:lnTo>
                  <a:pt x="251" y="904"/>
                </a:lnTo>
                <a:lnTo>
                  <a:pt x="509" y="132"/>
                </a:lnTo>
                <a:lnTo>
                  <a:pt x="766" y="904"/>
                </a:lnTo>
                <a:close/>
                <a:moveTo>
                  <a:pt x="716" y="551"/>
                </a:moveTo>
                <a:lnTo>
                  <a:pt x="670" y="413"/>
                </a:lnTo>
                <a:lnTo>
                  <a:pt x="893" y="413"/>
                </a:lnTo>
                <a:lnTo>
                  <a:pt x="716" y="5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6" name="Freeform 84"/>
          <p:cNvSpPr>
            <a:spLocks noEditPoints="1"/>
          </p:cNvSpPr>
          <p:nvPr/>
        </p:nvSpPr>
        <p:spPr bwMode="auto">
          <a:xfrm>
            <a:off x="4907779" y="4459601"/>
            <a:ext cx="560881" cy="560881"/>
          </a:xfrm>
          <a:custGeom>
            <a:avLst/>
            <a:gdLst>
              <a:gd name="T0" fmla="*/ 1017 w 1019"/>
              <a:gd name="T1" fmla="*/ 375 h 1017"/>
              <a:gd name="T2" fmla="*/ 1014 w 1019"/>
              <a:gd name="T3" fmla="*/ 366 h 1017"/>
              <a:gd name="T4" fmla="*/ 757 w 1019"/>
              <a:gd name="T5" fmla="*/ 13 h 1017"/>
              <a:gd name="T6" fmla="*/ 750 w 1019"/>
              <a:gd name="T7" fmla="*/ 6 h 1017"/>
              <a:gd name="T8" fmla="*/ 749 w 1019"/>
              <a:gd name="T9" fmla="*/ 5 h 1017"/>
              <a:gd name="T10" fmla="*/ 739 w 1019"/>
              <a:gd name="T11" fmla="*/ 1 h 1017"/>
              <a:gd name="T12" fmla="*/ 739 w 1019"/>
              <a:gd name="T13" fmla="*/ 1 h 1017"/>
              <a:gd name="T14" fmla="*/ 286 w 1019"/>
              <a:gd name="T15" fmla="*/ 0 h 1017"/>
              <a:gd name="T16" fmla="*/ 279 w 1019"/>
              <a:gd name="T17" fmla="*/ 1 h 1017"/>
              <a:gd name="T18" fmla="*/ 278 w 1019"/>
              <a:gd name="T19" fmla="*/ 1 h 1017"/>
              <a:gd name="T20" fmla="*/ 269 w 1019"/>
              <a:gd name="T21" fmla="*/ 5 h 1017"/>
              <a:gd name="T22" fmla="*/ 267 w 1019"/>
              <a:gd name="T23" fmla="*/ 6 h 1017"/>
              <a:gd name="T24" fmla="*/ 6 w 1019"/>
              <a:gd name="T25" fmla="*/ 363 h 1017"/>
              <a:gd name="T26" fmla="*/ 5 w 1019"/>
              <a:gd name="T27" fmla="*/ 365 h 1017"/>
              <a:gd name="T28" fmla="*/ 3 w 1019"/>
              <a:gd name="T29" fmla="*/ 369 h 1017"/>
              <a:gd name="T30" fmla="*/ 1 w 1019"/>
              <a:gd name="T31" fmla="*/ 373 h 1017"/>
              <a:gd name="T32" fmla="*/ 0 w 1019"/>
              <a:gd name="T33" fmla="*/ 382 h 1017"/>
              <a:gd name="T34" fmla="*/ 0 w 1019"/>
              <a:gd name="T35" fmla="*/ 386 h 1017"/>
              <a:gd name="T36" fmla="*/ 3 w 1019"/>
              <a:gd name="T37" fmla="*/ 395 h 1017"/>
              <a:gd name="T38" fmla="*/ 4 w 1019"/>
              <a:gd name="T39" fmla="*/ 396 h 1017"/>
              <a:gd name="T40" fmla="*/ 7 w 1019"/>
              <a:gd name="T41" fmla="*/ 401 h 1017"/>
              <a:gd name="T42" fmla="*/ 485 w 1019"/>
              <a:gd name="T43" fmla="*/ 1007 h 1017"/>
              <a:gd name="T44" fmla="*/ 490 w 1019"/>
              <a:gd name="T45" fmla="*/ 1011 h 1017"/>
              <a:gd name="T46" fmla="*/ 493 w 1019"/>
              <a:gd name="T47" fmla="*/ 1013 h 1017"/>
              <a:gd name="T48" fmla="*/ 496 w 1019"/>
              <a:gd name="T49" fmla="*/ 1015 h 1017"/>
              <a:gd name="T50" fmla="*/ 501 w 1019"/>
              <a:gd name="T51" fmla="*/ 1017 h 1017"/>
              <a:gd name="T52" fmla="*/ 509 w 1019"/>
              <a:gd name="T53" fmla="*/ 1017 h 1017"/>
              <a:gd name="T54" fmla="*/ 509 w 1019"/>
              <a:gd name="T55" fmla="*/ 1017 h 1017"/>
              <a:gd name="T56" fmla="*/ 515 w 1019"/>
              <a:gd name="T57" fmla="*/ 1017 h 1017"/>
              <a:gd name="T58" fmla="*/ 518 w 1019"/>
              <a:gd name="T59" fmla="*/ 1016 h 1017"/>
              <a:gd name="T60" fmla="*/ 524 w 1019"/>
              <a:gd name="T61" fmla="*/ 1013 h 1017"/>
              <a:gd name="T62" fmla="*/ 525 w 1019"/>
              <a:gd name="T63" fmla="*/ 1013 h 1017"/>
              <a:gd name="T64" fmla="*/ 532 w 1019"/>
              <a:gd name="T65" fmla="*/ 1007 h 1017"/>
              <a:gd name="T66" fmla="*/ 1008 w 1019"/>
              <a:gd name="T67" fmla="*/ 404 h 1017"/>
              <a:gd name="T68" fmla="*/ 1015 w 1019"/>
              <a:gd name="T69" fmla="*/ 394 h 1017"/>
              <a:gd name="T70" fmla="*/ 1019 w 1019"/>
              <a:gd name="T71" fmla="*/ 382 h 1017"/>
              <a:gd name="T72" fmla="*/ 691 w 1019"/>
              <a:gd name="T73" fmla="*/ 63 h 1017"/>
              <a:gd name="T74" fmla="*/ 327 w 1019"/>
              <a:gd name="T75" fmla="*/ 63 h 1017"/>
              <a:gd name="T76" fmla="*/ 328 w 1019"/>
              <a:gd name="T77" fmla="*/ 350 h 1017"/>
              <a:gd name="T78" fmla="*/ 97 w 1019"/>
              <a:gd name="T79" fmla="*/ 413 h 1017"/>
              <a:gd name="T80" fmla="*/ 97 w 1019"/>
              <a:gd name="T81" fmla="*/ 413 h 1017"/>
              <a:gd name="T82" fmla="*/ 610 w 1019"/>
              <a:gd name="T83" fmla="*/ 413 h 1017"/>
              <a:gd name="T84" fmla="*/ 675 w 1019"/>
              <a:gd name="T85" fmla="*/ 413 h 1017"/>
              <a:gd name="T86" fmla="*/ 689 w 1019"/>
              <a:gd name="T87" fmla="*/ 350 h 1017"/>
              <a:gd name="T88" fmla="*/ 689 w 1019"/>
              <a:gd name="T89" fmla="*/ 35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19" h="1017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7" name="Freeform 96"/>
          <p:cNvSpPr>
            <a:spLocks noEditPoints="1"/>
          </p:cNvSpPr>
          <p:nvPr/>
        </p:nvSpPr>
        <p:spPr bwMode="auto">
          <a:xfrm>
            <a:off x="6796264" y="4459600"/>
            <a:ext cx="560881" cy="560881"/>
          </a:xfrm>
          <a:custGeom>
            <a:avLst/>
            <a:gdLst>
              <a:gd name="T0" fmla="*/ 658 w 1017"/>
              <a:gd name="T1" fmla="*/ 2 h 1017"/>
              <a:gd name="T2" fmla="*/ 600 w 1017"/>
              <a:gd name="T3" fmla="*/ 16 h 1017"/>
              <a:gd name="T4" fmla="*/ 551 w 1017"/>
              <a:gd name="T5" fmla="*/ 36 h 1017"/>
              <a:gd name="T6" fmla="*/ 513 w 1017"/>
              <a:gd name="T7" fmla="*/ 61 h 1017"/>
              <a:gd name="T8" fmla="*/ 393 w 1017"/>
              <a:gd name="T9" fmla="*/ 10 h 1017"/>
              <a:gd name="T10" fmla="*/ 269 w 1017"/>
              <a:gd name="T11" fmla="*/ 3 h 1017"/>
              <a:gd name="T12" fmla="*/ 166 w 1017"/>
              <a:gd name="T13" fmla="*/ 39 h 1017"/>
              <a:gd name="T14" fmla="*/ 82 w 1017"/>
              <a:gd name="T15" fmla="*/ 104 h 1017"/>
              <a:gd name="T16" fmla="*/ 24 w 1017"/>
              <a:gd name="T17" fmla="*/ 194 h 1017"/>
              <a:gd name="T18" fmla="*/ 0 w 1017"/>
              <a:gd name="T19" fmla="*/ 301 h 1017"/>
              <a:gd name="T20" fmla="*/ 13 w 1017"/>
              <a:gd name="T21" fmla="*/ 451 h 1017"/>
              <a:gd name="T22" fmla="*/ 74 w 1017"/>
              <a:gd name="T23" fmla="*/ 625 h 1017"/>
              <a:gd name="T24" fmla="*/ 182 w 1017"/>
              <a:gd name="T25" fmla="*/ 784 h 1017"/>
              <a:gd name="T26" fmla="*/ 333 w 1017"/>
              <a:gd name="T27" fmla="*/ 919 h 1017"/>
              <a:gd name="T28" fmla="*/ 494 w 1017"/>
              <a:gd name="T29" fmla="*/ 1014 h 1017"/>
              <a:gd name="T30" fmla="*/ 550 w 1017"/>
              <a:gd name="T31" fmla="*/ 1000 h 1017"/>
              <a:gd name="T32" fmla="*/ 730 w 1017"/>
              <a:gd name="T33" fmla="*/ 883 h 1017"/>
              <a:gd name="T34" fmla="*/ 869 w 1017"/>
              <a:gd name="T35" fmla="*/ 740 h 1017"/>
              <a:gd name="T36" fmla="*/ 964 w 1017"/>
              <a:gd name="T37" fmla="*/ 577 h 1017"/>
              <a:gd name="T38" fmla="*/ 1013 w 1017"/>
              <a:gd name="T39" fmla="*/ 398 h 1017"/>
              <a:gd name="T40" fmla="*/ 1014 w 1017"/>
              <a:gd name="T41" fmla="*/ 269 h 1017"/>
              <a:gd name="T42" fmla="*/ 978 w 1017"/>
              <a:gd name="T43" fmla="*/ 166 h 1017"/>
              <a:gd name="T44" fmla="*/ 913 w 1017"/>
              <a:gd name="T45" fmla="*/ 82 h 1017"/>
              <a:gd name="T46" fmla="*/ 823 w 1017"/>
              <a:gd name="T47" fmla="*/ 25 h 1017"/>
              <a:gd name="T48" fmla="*/ 715 w 1017"/>
              <a:gd name="T49" fmla="*/ 0 h 1017"/>
              <a:gd name="T50" fmla="*/ 433 w 1017"/>
              <a:gd name="T51" fmla="*/ 909 h 1017"/>
              <a:gd name="T52" fmla="*/ 281 w 1017"/>
              <a:gd name="T53" fmla="*/ 794 h 1017"/>
              <a:gd name="T54" fmla="*/ 167 w 1017"/>
              <a:gd name="T55" fmla="*/ 659 h 1017"/>
              <a:gd name="T56" fmla="*/ 93 w 1017"/>
              <a:gd name="T57" fmla="*/ 506 h 1017"/>
              <a:gd name="T58" fmla="*/ 63 w 1017"/>
              <a:gd name="T59" fmla="*/ 342 h 1017"/>
              <a:gd name="T60" fmla="*/ 75 w 1017"/>
              <a:gd name="T61" fmla="*/ 242 h 1017"/>
              <a:gd name="T62" fmla="*/ 176 w 1017"/>
              <a:gd name="T63" fmla="*/ 107 h 1017"/>
              <a:gd name="T64" fmla="*/ 304 w 1017"/>
              <a:gd name="T65" fmla="*/ 63 h 1017"/>
              <a:gd name="T66" fmla="*/ 411 w 1017"/>
              <a:gd name="T67" fmla="*/ 81 h 1017"/>
              <a:gd name="T68" fmla="*/ 414 w 1017"/>
              <a:gd name="T69" fmla="*/ 178 h 1017"/>
              <a:gd name="T70" fmla="*/ 383 w 1017"/>
              <a:gd name="T71" fmla="*/ 288 h 1017"/>
              <a:gd name="T72" fmla="*/ 390 w 1017"/>
              <a:gd name="T73" fmla="*/ 340 h 1017"/>
              <a:gd name="T74" fmla="*/ 425 w 1017"/>
              <a:gd name="T75" fmla="*/ 348 h 1017"/>
              <a:gd name="T76" fmla="*/ 445 w 1017"/>
              <a:gd name="T77" fmla="*/ 317 h 1017"/>
              <a:gd name="T78" fmla="*/ 462 w 1017"/>
              <a:gd name="T79" fmla="*/ 224 h 1017"/>
              <a:gd name="T80" fmla="*/ 511 w 1017"/>
              <a:gd name="T81" fmla="*/ 146 h 1017"/>
              <a:gd name="T82" fmla="*/ 549 w 1017"/>
              <a:gd name="T83" fmla="*/ 113 h 1017"/>
              <a:gd name="T84" fmla="*/ 591 w 1017"/>
              <a:gd name="T85" fmla="*/ 88 h 1017"/>
              <a:gd name="T86" fmla="*/ 628 w 1017"/>
              <a:gd name="T87" fmla="*/ 74 h 1017"/>
              <a:gd name="T88" fmla="*/ 675 w 1017"/>
              <a:gd name="T89" fmla="*/ 64 h 1017"/>
              <a:gd name="T90" fmla="*/ 750 w 1017"/>
              <a:gd name="T91" fmla="*/ 69 h 1017"/>
              <a:gd name="T92" fmla="*/ 896 w 1017"/>
              <a:gd name="T93" fmla="*/ 157 h 1017"/>
              <a:gd name="T94" fmla="*/ 952 w 1017"/>
              <a:gd name="T95" fmla="*/ 292 h 1017"/>
              <a:gd name="T96" fmla="*/ 946 w 1017"/>
              <a:gd name="T97" fmla="*/ 413 h 1017"/>
              <a:gd name="T98" fmla="*/ 897 w 1017"/>
              <a:gd name="T99" fmla="*/ 573 h 1017"/>
              <a:gd name="T100" fmla="*/ 805 w 1017"/>
              <a:gd name="T101" fmla="*/ 719 h 1017"/>
              <a:gd name="T102" fmla="*/ 675 w 1017"/>
              <a:gd name="T103" fmla="*/ 846 h 1017"/>
              <a:gd name="T104" fmla="*/ 508 w 1017"/>
              <a:gd name="T105" fmla="*/ 950 h 1017"/>
              <a:gd name="T106" fmla="*/ 677 w 1017"/>
              <a:gd name="T107" fmla="*/ 136 h 1017"/>
              <a:gd name="T108" fmla="*/ 669 w 1017"/>
              <a:gd name="T109" fmla="*/ 172 h 1017"/>
              <a:gd name="T110" fmla="*/ 699 w 1017"/>
              <a:gd name="T111" fmla="*/ 191 h 1017"/>
              <a:gd name="T112" fmla="*/ 780 w 1017"/>
              <a:gd name="T113" fmla="*/ 220 h 1017"/>
              <a:gd name="T114" fmla="*/ 824 w 1017"/>
              <a:gd name="T115" fmla="*/ 292 h 1017"/>
              <a:gd name="T116" fmla="*/ 835 w 1017"/>
              <a:gd name="T117" fmla="*/ 340 h 1017"/>
              <a:gd name="T118" fmla="*/ 870 w 1017"/>
              <a:gd name="T119" fmla="*/ 348 h 1017"/>
              <a:gd name="T120" fmla="*/ 890 w 1017"/>
              <a:gd name="T121" fmla="*/ 317 h 1017"/>
              <a:gd name="T122" fmla="*/ 846 w 1017"/>
              <a:gd name="T123" fmla="*/ 196 h 1017"/>
              <a:gd name="T124" fmla="*/ 738 w 1017"/>
              <a:gd name="T125" fmla="*/ 13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7" h="1017">
                <a:moveTo>
                  <a:pt x="699" y="0"/>
                </a:moveTo>
                <a:lnTo>
                  <a:pt x="699" y="0"/>
                </a:lnTo>
                <a:lnTo>
                  <a:pt x="684" y="0"/>
                </a:lnTo>
                <a:lnTo>
                  <a:pt x="669" y="1"/>
                </a:lnTo>
                <a:lnTo>
                  <a:pt x="669" y="1"/>
                </a:lnTo>
                <a:lnTo>
                  <a:pt x="658" y="2"/>
                </a:lnTo>
                <a:lnTo>
                  <a:pt x="658" y="2"/>
                </a:lnTo>
                <a:lnTo>
                  <a:pt x="641" y="5"/>
                </a:lnTo>
                <a:lnTo>
                  <a:pt x="641" y="5"/>
                </a:lnTo>
                <a:lnTo>
                  <a:pt x="628" y="7"/>
                </a:lnTo>
                <a:lnTo>
                  <a:pt x="628" y="7"/>
                </a:lnTo>
                <a:lnTo>
                  <a:pt x="613" y="12"/>
                </a:lnTo>
                <a:lnTo>
                  <a:pt x="613" y="12"/>
                </a:lnTo>
                <a:lnTo>
                  <a:pt x="600" y="16"/>
                </a:lnTo>
                <a:lnTo>
                  <a:pt x="600" y="16"/>
                </a:lnTo>
                <a:lnTo>
                  <a:pt x="588" y="20"/>
                </a:lnTo>
                <a:lnTo>
                  <a:pt x="588" y="20"/>
                </a:lnTo>
                <a:lnTo>
                  <a:pt x="573" y="27"/>
                </a:lnTo>
                <a:lnTo>
                  <a:pt x="558" y="33"/>
                </a:lnTo>
                <a:lnTo>
                  <a:pt x="558" y="33"/>
                </a:lnTo>
                <a:lnTo>
                  <a:pt x="551" y="36"/>
                </a:lnTo>
                <a:lnTo>
                  <a:pt x="551" y="36"/>
                </a:lnTo>
                <a:lnTo>
                  <a:pt x="535" y="45"/>
                </a:lnTo>
                <a:lnTo>
                  <a:pt x="535" y="45"/>
                </a:lnTo>
                <a:lnTo>
                  <a:pt x="528" y="50"/>
                </a:lnTo>
                <a:lnTo>
                  <a:pt x="528" y="50"/>
                </a:lnTo>
                <a:lnTo>
                  <a:pt x="513" y="61"/>
                </a:lnTo>
                <a:lnTo>
                  <a:pt x="513" y="61"/>
                </a:lnTo>
                <a:lnTo>
                  <a:pt x="508" y="63"/>
                </a:lnTo>
                <a:lnTo>
                  <a:pt x="508" y="63"/>
                </a:lnTo>
                <a:lnTo>
                  <a:pt x="487" y="49"/>
                </a:lnTo>
                <a:lnTo>
                  <a:pt x="465" y="36"/>
                </a:lnTo>
                <a:lnTo>
                  <a:pt x="442" y="26"/>
                </a:lnTo>
                <a:lnTo>
                  <a:pt x="418" y="16"/>
                </a:lnTo>
                <a:lnTo>
                  <a:pt x="393" y="10"/>
                </a:lnTo>
                <a:lnTo>
                  <a:pt x="369" y="4"/>
                </a:lnTo>
                <a:lnTo>
                  <a:pt x="343" y="1"/>
                </a:lnTo>
                <a:lnTo>
                  <a:pt x="317" y="0"/>
                </a:lnTo>
                <a:lnTo>
                  <a:pt x="317" y="0"/>
                </a:lnTo>
                <a:lnTo>
                  <a:pt x="301" y="0"/>
                </a:lnTo>
                <a:lnTo>
                  <a:pt x="285" y="1"/>
                </a:lnTo>
                <a:lnTo>
                  <a:pt x="269" y="3"/>
                </a:lnTo>
                <a:lnTo>
                  <a:pt x="253" y="6"/>
                </a:lnTo>
                <a:lnTo>
                  <a:pt x="238" y="10"/>
                </a:lnTo>
                <a:lnTo>
                  <a:pt x="223" y="14"/>
                </a:lnTo>
                <a:lnTo>
                  <a:pt x="208" y="19"/>
                </a:lnTo>
                <a:lnTo>
                  <a:pt x="194" y="25"/>
                </a:lnTo>
                <a:lnTo>
                  <a:pt x="180" y="31"/>
                </a:lnTo>
                <a:lnTo>
                  <a:pt x="166" y="39"/>
                </a:lnTo>
                <a:lnTo>
                  <a:pt x="152" y="46"/>
                </a:lnTo>
                <a:lnTo>
                  <a:pt x="139" y="55"/>
                </a:lnTo>
                <a:lnTo>
                  <a:pt x="127" y="63"/>
                </a:lnTo>
                <a:lnTo>
                  <a:pt x="116" y="73"/>
                </a:lnTo>
                <a:lnTo>
                  <a:pt x="104" y="82"/>
                </a:lnTo>
                <a:lnTo>
                  <a:pt x="93" y="93"/>
                </a:lnTo>
                <a:lnTo>
                  <a:pt x="82" y="104"/>
                </a:lnTo>
                <a:lnTo>
                  <a:pt x="72" y="116"/>
                </a:lnTo>
                <a:lnTo>
                  <a:pt x="63" y="128"/>
                </a:lnTo>
                <a:lnTo>
                  <a:pt x="53" y="140"/>
                </a:lnTo>
                <a:lnTo>
                  <a:pt x="46" y="153"/>
                </a:lnTo>
                <a:lnTo>
                  <a:pt x="37" y="166"/>
                </a:lnTo>
                <a:lnTo>
                  <a:pt x="31" y="180"/>
                </a:lnTo>
                <a:lnTo>
                  <a:pt x="24" y="194"/>
                </a:lnTo>
                <a:lnTo>
                  <a:pt x="19" y="208"/>
                </a:lnTo>
                <a:lnTo>
                  <a:pt x="14" y="223"/>
                </a:lnTo>
                <a:lnTo>
                  <a:pt x="9" y="238"/>
                </a:lnTo>
                <a:lnTo>
                  <a:pt x="6" y="254"/>
                </a:lnTo>
                <a:lnTo>
                  <a:pt x="3" y="269"/>
                </a:lnTo>
                <a:lnTo>
                  <a:pt x="1" y="285"/>
                </a:lnTo>
                <a:lnTo>
                  <a:pt x="0" y="301"/>
                </a:lnTo>
                <a:lnTo>
                  <a:pt x="0" y="317"/>
                </a:lnTo>
                <a:lnTo>
                  <a:pt x="0" y="317"/>
                </a:lnTo>
                <a:lnTo>
                  <a:pt x="0" y="344"/>
                </a:lnTo>
                <a:lnTo>
                  <a:pt x="2" y="371"/>
                </a:lnTo>
                <a:lnTo>
                  <a:pt x="4" y="398"/>
                </a:lnTo>
                <a:lnTo>
                  <a:pt x="8" y="425"/>
                </a:lnTo>
                <a:lnTo>
                  <a:pt x="13" y="451"/>
                </a:lnTo>
                <a:lnTo>
                  <a:pt x="18" y="476"/>
                </a:lnTo>
                <a:lnTo>
                  <a:pt x="25" y="502"/>
                </a:lnTo>
                <a:lnTo>
                  <a:pt x="33" y="527"/>
                </a:lnTo>
                <a:lnTo>
                  <a:pt x="41" y="552"/>
                </a:lnTo>
                <a:lnTo>
                  <a:pt x="51" y="577"/>
                </a:lnTo>
                <a:lnTo>
                  <a:pt x="62" y="602"/>
                </a:lnTo>
                <a:lnTo>
                  <a:pt x="74" y="625"/>
                </a:lnTo>
                <a:lnTo>
                  <a:pt x="87" y="649"/>
                </a:lnTo>
                <a:lnTo>
                  <a:pt x="100" y="673"/>
                </a:lnTo>
                <a:lnTo>
                  <a:pt x="116" y="696"/>
                </a:lnTo>
                <a:lnTo>
                  <a:pt x="131" y="719"/>
                </a:lnTo>
                <a:lnTo>
                  <a:pt x="147" y="740"/>
                </a:lnTo>
                <a:lnTo>
                  <a:pt x="164" y="763"/>
                </a:lnTo>
                <a:lnTo>
                  <a:pt x="182" y="784"/>
                </a:lnTo>
                <a:lnTo>
                  <a:pt x="201" y="805"/>
                </a:lnTo>
                <a:lnTo>
                  <a:pt x="222" y="825"/>
                </a:lnTo>
                <a:lnTo>
                  <a:pt x="242" y="845"/>
                </a:lnTo>
                <a:lnTo>
                  <a:pt x="264" y="865"/>
                </a:lnTo>
                <a:lnTo>
                  <a:pt x="286" y="883"/>
                </a:lnTo>
                <a:lnTo>
                  <a:pt x="310" y="902"/>
                </a:lnTo>
                <a:lnTo>
                  <a:pt x="333" y="919"/>
                </a:lnTo>
                <a:lnTo>
                  <a:pt x="358" y="937"/>
                </a:lnTo>
                <a:lnTo>
                  <a:pt x="384" y="954"/>
                </a:lnTo>
                <a:lnTo>
                  <a:pt x="411" y="970"/>
                </a:lnTo>
                <a:lnTo>
                  <a:pt x="437" y="985"/>
                </a:lnTo>
                <a:lnTo>
                  <a:pt x="465" y="1000"/>
                </a:lnTo>
                <a:lnTo>
                  <a:pt x="494" y="1014"/>
                </a:lnTo>
                <a:lnTo>
                  <a:pt x="494" y="1014"/>
                </a:lnTo>
                <a:lnTo>
                  <a:pt x="501" y="1017"/>
                </a:lnTo>
                <a:lnTo>
                  <a:pt x="508" y="1017"/>
                </a:lnTo>
                <a:lnTo>
                  <a:pt x="508" y="1017"/>
                </a:lnTo>
                <a:lnTo>
                  <a:pt x="515" y="1017"/>
                </a:lnTo>
                <a:lnTo>
                  <a:pt x="522" y="1014"/>
                </a:lnTo>
                <a:lnTo>
                  <a:pt x="522" y="1014"/>
                </a:lnTo>
                <a:lnTo>
                  <a:pt x="550" y="1000"/>
                </a:lnTo>
                <a:lnTo>
                  <a:pt x="578" y="985"/>
                </a:lnTo>
                <a:lnTo>
                  <a:pt x="606" y="970"/>
                </a:lnTo>
                <a:lnTo>
                  <a:pt x="632" y="954"/>
                </a:lnTo>
                <a:lnTo>
                  <a:pt x="657" y="937"/>
                </a:lnTo>
                <a:lnTo>
                  <a:pt x="683" y="919"/>
                </a:lnTo>
                <a:lnTo>
                  <a:pt x="707" y="902"/>
                </a:lnTo>
                <a:lnTo>
                  <a:pt x="730" y="883"/>
                </a:lnTo>
                <a:lnTo>
                  <a:pt x="753" y="865"/>
                </a:lnTo>
                <a:lnTo>
                  <a:pt x="774" y="845"/>
                </a:lnTo>
                <a:lnTo>
                  <a:pt x="795" y="825"/>
                </a:lnTo>
                <a:lnTo>
                  <a:pt x="815" y="805"/>
                </a:lnTo>
                <a:lnTo>
                  <a:pt x="833" y="784"/>
                </a:lnTo>
                <a:lnTo>
                  <a:pt x="852" y="763"/>
                </a:lnTo>
                <a:lnTo>
                  <a:pt x="869" y="740"/>
                </a:lnTo>
                <a:lnTo>
                  <a:pt x="886" y="719"/>
                </a:lnTo>
                <a:lnTo>
                  <a:pt x="901" y="696"/>
                </a:lnTo>
                <a:lnTo>
                  <a:pt x="916" y="673"/>
                </a:lnTo>
                <a:lnTo>
                  <a:pt x="929" y="649"/>
                </a:lnTo>
                <a:lnTo>
                  <a:pt x="942" y="625"/>
                </a:lnTo>
                <a:lnTo>
                  <a:pt x="953" y="602"/>
                </a:lnTo>
                <a:lnTo>
                  <a:pt x="964" y="577"/>
                </a:lnTo>
                <a:lnTo>
                  <a:pt x="974" y="552"/>
                </a:lnTo>
                <a:lnTo>
                  <a:pt x="984" y="527"/>
                </a:lnTo>
                <a:lnTo>
                  <a:pt x="991" y="502"/>
                </a:lnTo>
                <a:lnTo>
                  <a:pt x="997" y="476"/>
                </a:lnTo>
                <a:lnTo>
                  <a:pt x="1004" y="451"/>
                </a:lnTo>
                <a:lnTo>
                  <a:pt x="1008" y="425"/>
                </a:lnTo>
                <a:lnTo>
                  <a:pt x="1013" y="398"/>
                </a:lnTo>
                <a:lnTo>
                  <a:pt x="1015" y="371"/>
                </a:lnTo>
                <a:lnTo>
                  <a:pt x="1017" y="344"/>
                </a:lnTo>
                <a:lnTo>
                  <a:pt x="1017" y="317"/>
                </a:lnTo>
                <a:lnTo>
                  <a:pt x="1017" y="317"/>
                </a:lnTo>
                <a:lnTo>
                  <a:pt x="1017" y="301"/>
                </a:lnTo>
                <a:lnTo>
                  <a:pt x="1016" y="285"/>
                </a:lnTo>
                <a:lnTo>
                  <a:pt x="1014" y="269"/>
                </a:lnTo>
                <a:lnTo>
                  <a:pt x="1010" y="254"/>
                </a:lnTo>
                <a:lnTo>
                  <a:pt x="1007" y="238"/>
                </a:lnTo>
                <a:lnTo>
                  <a:pt x="1003" y="223"/>
                </a:lnTo>
                <a:lnTo>
                  <a:pt x="997" y="208"/>
                </a:lnTo>
                <a:lnTo>
                  <a:pt x="992" y="194"/>
                </a:lnTo>
                <a:lnTo>
                  <a:pt x="986" y="180"/>
                </a:lnTo>
                <a:lnTo>
                  <a:pt x="978" y="166"/>
                </a:lnTo>
                <a:lnTo>
                  <a:pt x="971" y="153"/>
                </a:lnTo>
                <a:lnTo>
                  <a:pt x="962" y="140"/>
                </a:lnTo>
                <a:lnTo>
                  <a:pt x="953" y="128"/>
                </a:lnTo>
                <a:lnTo>
                  <a:pt x="944" y="116"/>
                </a:lnTo>
                <a:lnTo>
                  <a:pt x="934" y="104"/>
                </a:lnTo>
                <a:lnTo>
                  <a:pt x="923" y="93"/>
                </a:lnTo>
                <a:lnTo>
                  <a:pt x="913" y="82"/>
                </a:lnTo>
                <a:lnTo>
                  <a:pt x="901" y="73"/>
                </a:lnTo>
                <a:lnTo>
                  <a:pt x="889" y="63"/>
                </a:lnTo>
                <a:lnTo>
                  <a:pt x="876" y="55"/>
                </a:lnTo>
                <a:lnTo>
                  <a:pt x="863" y="46"/>
                </a:lnTo>
                <a:lnTo>
                  <a:pt x="850" y="39"/>
                </a:lnTo>
                <a:lnTo>
                  <a:pt x="837" y="31"/>
                </a:lnTo>
                <a:lnTo>
                  <a:pt x="823" y="25"/>
                </a:lnTo>
                <a:lnTo>
                  <a:pt x="809" y="19"/>
                </a:lnTo>
                <a:lnTo>
                  <a:pt x="794" y="14"/>
                </a:lnTo>
                <a:lnTo>
                  <a:pt x="779" y="10"/>
                </a:lnTo>
                <a:lnTo>
                  <a:pt x="763" y="6"/>
                </a:lnTo>
                <a:lnTo>
                  <a:pt x="747" y="3"/>
                </a:lnTo>
                <a:lnTo>
                  <a:pt x="731" y="1"/>
                </a:lnTo>
                <a:lnTo>
                  <a:pt x="715" y="0"/>
                </a:lnTo>
                <a:lnTo>
                  <a:pt x="699" y="0"/>
                </a:lnTo>
                <a:lnTo>
                  <a:pt x="699" y="0"/>
                </a:lnTo>
                <a:close/>
                <a:moveTo>
                  <a:pt x="508" y="950"/>
                </a:moveTo>
                <a:lnTo>
                  <a:pt x="508" y="950"/>
                </a:lnTo>
                <a:lnTo>
                  <a:pt x="482" y="937"/>
                </a:lnTo>
                <a:lnTo>
                  <a:pt x="457" y="924"/>
                </a:lnTo>
                <a:lnTo>
                  <a:pt x="433" y="909"/>
                </a:lnTo>
                <a:lnTo>
                  <a:pt x="408" y="894"/>
                </a:lnTo>
                <a:lnTo>
                  <a:pt x="386" y="879"/>
                </a:lnTo>
                <a:lnTo>
                  <a:pt x="363" y="863"/>
                </a:lnTo>
                <a:lnTo>
                  <a:pt x="342" y="846"/>
                </a:lnTo>
                <a:lnTo>
                  <a:pt x="320" y="829"/>
                </a:lnTo>
                <a:lnTo>
                  <a:pt x="300" y="812"/>
                </a:lnTo>
                <a:lnTo>
                  <a:pt x="281" y="794"/>
                </a:lnTo>
                <a:lnTo>
                  <a:pt x="263" y="776"/>
                </a:lnTo>
                <a:lnTo>
                  <a:pt x="244" y="757"/>
                </a:lnTo>
                <a:lnTo>
                  <a:pt x="227" y="738"/>
                </a:lnTo>
                <a:lnTo>
                  <a:pt x="211" y="719"/>
                </a:lnTo>
                <a:lnTo>
                  <a:pt x="196" y="699"/>
                </a:lnTo>
                <a:lnTo>
                  <a:pt x="181" y="679"/>
                </a:lnTo>
                <a:lnTo>
                  <a:pt x="167" y="659"/>
                </a:lnTo>
                <a:lnTo>
                  <a:pt x="154" y="637"/>
                </a:lnTo>
                <a:lnTo>
                  <a:pt x="141" y="617"/>
                </a:lnTo>
                <a:lnTo>
                  <a:pt x="131" y="595"/>
                </a:lnTo>
                <a:lnTo>
                  <a:pt x="120" y="573"/>
                </a:lnTo>
                <a:lnTo>
                  <a:pt x="110" y="551"/>
                </a:lnTo>
                <a:lnTo>
                  <a:pt x="102" y="529"/>
                </a:lnTo>
                <a:lnTo>
                  <a:pt x="93" y="506"/>
                </a:lnTo>
                <a:lnTo>
                  <a:pt x="87" y="484"/>
                </a:lnTo>
                <a:lnTo>
                  <a:pt x="80" y="460"/>
                </a:lnTo>
                <a:lnTo>
                  <a:pt x="75" y="437"/>
                </a:lnTo>
                <a:lnTo>
                  <a:pt x="70" y="413"/>
                </a:lnTo>
                <a:lnTo>
                  <a:pt x="67" y="389"/>
                </a:lnTo>
                <a:lnTo>
                  <a:pt x="65" y="366"/>
                </a:lnTo>
                <a:lnTo>
                  <a:pt x="63" y="342"/>
                </a:lnTo>
                <a:lnTo>
                  <a:pt x="63" y="317"/>
                </a:lnTo>
                <a:lnTo>
                  <a:pt x="63" y="317"/>
                </a:lnTo>
                <a:lnTo>
                  <a:pt x="63" y="305"/>
                </a:lnTo>
                <a:lnTo>
                  <a:pt x="64" y="292"/>
                </a:lnTo>
                <a:lnTo>
                  <a:pt x="66" y="279"/>
                </a:lnTo>
                <a:lnTo>
                  <a:pt x="68" y="267"/>
                </a:lnTo>
                <a:lnTo>
                  <a:pt x="75" y="242"/>
                </a:lnTo>
                <a:lnTo>
                  <a:pt x="83" y="219"/>
                </a:lnTo>
                <a:lnTo>
                  <a:pt x="94" y="196"/>
                </a:lnTo>
                <a:lnTo>
                  <a:pt x="106" y="176"/>
                </a:lnTo>
                <a:lnTo>
                  <a:pt x="121" y="157"/>
                </a:lnTo>
                <a:lnTo>
                  <a:pt x="137" y="138"/>
                </a:lnTo>
                <a:lnTo>
                  <a:pt x="155" y="121"/>
                </a:lnTo>
                <a:lnTo>
                  <a:pt x="176" y="107"/>
                </a:lnTo>
                <a:lnTo>
                  <a:pt x="196" y="94"/>
                </a:lnTo>
                <a:lnTo>
                  <a:pt x="219" y="84"/>
                </a:lnTo>
                <a:lnTo>
                  <a:pt x="242" y="75"/>
                </a:lnTo>
                <a:lnTo>
                  <a:pt x="266" y="69"/>
                </a:lnTo>
                <a:lnTo>
                  <a:pt x="279" y="66"/>
                </a:lnTo>
                <a:lnTo>
                  <a:pt x="291" y="64"/>
                </a:lnTo>
                <a:lnTo>
                  <a:pt x="304" y="63"/>
                </a:lnTo>
                <a:lnTo>
                  <a:pt x="317" y="63"/>
                </a:lnTo>
                <a:lnTo>
                  <a:pt x="317" y="63"/>
                </a:lnTo>
                <a:lnTo>
                  <a:pt x="337" y="64"/>
                </a:lnTo>
                <a:lnTo>
                  <a:pt x="356" y="66"/>
                </a:lnTo>
                <a:lnTo>
                  <a:pt x="374" y="70"/>
                </a:lnTo>
                <a:lnTo>
                  <a:pt x="392" y="75"/>
                </a:lnTo>
                <a:lnTo>
                  <a:pt x="411" y="81"/>
                </a:lnTo>
                <a:lnTo>
                  <a:pt x="428" y="89"/>
                </a:lnTo>
                <a:lnTo>
                  <a:pt x="444" y="98"/>
                </a:lnTo>
                <a:lnTo>
                  <a:pt x="460" y="108"/>
                </a:lnTo>
                <a:lnTo>
                  <a:pt x="460" y="108"/>
                </a:lnTo>
                <a:lnTo>
                  <a:pt x="443" y="130"/>
                </a:lnTo>
                <a:lnTo>
                  <a:pt x="427" y="153"/>
                </a:lnTo>
                <a:lnTo>
                  <a:pt x="414" y="178"/>
                </a:lnTo>
                <a:lnTo>
                  <a:pt x="402" y="204"/>
                </a:lnTo>
                <a:lnTo>
                  <a:pt x="398" y="218"/>
                </a:lnTo>
                <a:lnTo>
                  <a:pt x="393" y="231"/>
                </a:lnTo>
                <a:lnTo>
                  <a:pt x="389" y="245"/>
                </a:lnTo>
                <a:lnTo>
                  <a:pt x="386" y="258"/>
                </a:lnTo>
                <a:lnTo>
                  <a:pt x="384" y="273"/>
                </a:lnTo>
                <a:lnTo>
                  <a:pt x="383" y="288"/>
                </a:lnTo>
                <a:lnTo>
                  <a:pt x="382" y="302"/>
                </a:lnTo>
                <a:lnTo>
                  <a:pt x="381" y="317"/>
                </a:lnTo>
                <a:lnTo>
                  <a:pt x="381" y="317"/>
                </a:lnTo>
                <a:lnTo>
                  <a:pt x="382" y="324"/>
                </a:lnTo>
                <a:lnTo>
                  <a:pt x="384" y="330"/>
                </a:lnTo>
                <a:lnTo>
                  <a:pt x="386" y="336"/>
                </a:lnTo>
                <a:lnTo>
                  <a:pt x="390" y="340"/>
                </a:lnTo>
                <a:lnTo>
                  <a:pt x="394" y="344"/>
                </a:lnTo>
                <a:lnTo>
                  <a:pt x="400" y="348"/>
                </a:lnTo>
                <a:lnTo>
                  <a:pt x="406" y="349"/>
                </a:lnTo>
                <a:lnTo>
                  <a:pt x="413" y="350"/>
                </a:lnTo>
                <a:lnTo>
                  <a:pt x="413" y="350"/>
                </a:lnTo>
                <a:lnTo>
                  <a:pt x="419" y="349"/>
                </a:lnTo>
                <a:lnTo>
                  <a:pt x="425" y="348"/>
                </a:lnTo>
                <a:lnTo>
                  <a:pt x="431" y="344"/>
                </a:lnTo>
                <a:lnTo>
                  <a:pt x="435" y="340"/>
                </a:lnTo>
                <a:lnTo>
                  <a:pt x="440" y="336"/>
                </a:lnTo>
                <a:lnTo>
                  <a:pt x="442" y="330"/>
                </a:lnTo>
                <a:lnTo>
                  <a:pt x="444" y="324"/>
                </a:lnTo>
                <a:lnTo>
                  <a:pt x="445" y="317"/>
                </a:lnTo>
                <a:lnTo>
                  <a:pt x="445" y="317"/>
                </a:lnTo>
                <a:lnTo>
                  <a:pt x="445" y="304"/>
                </a:lnTo>
                <a:lnTo>
                  <a:pt x="446" y="290"/>
                </a:lnTo>
                <a:lnTo>
                  <a:pt x="448" y="276"/>
                </a:lnTo>
                <a:lnTo>
                  <a:pt x="450" y="263"/>
                </a:lnTo>
                <a:lnTo>
                  <a:pt x="453" y="250"/>
                </a:lnTo>
                <a:lnTo>
                  <a:pt x="458" y="237"/>
                </a:lnTo>
                <a:lnTo>
                  <a:pt x="462" y="224"/>
                </a:lnTo>
                <a:lnTo>
                  <a:pt x="467" y="211"/>
                </a:lnTo>
                <a:lnTo>
                  <a:pt x="474" y="199"/>
                </a:lnTo>
                <a:lnTo>
                  <a:pt x="480" y="189"/>
                </a:lnTo>
                <a:lnTo>
                  <a:pt x="487" y="177"/>
                </a:lnTo>
                <a:lnTo>
                  <a:pt x="495" y="166"/>
                </a:lnTo>
                <a:lnTo>
                  <a:pt x="503" y="155"/>
                </a:lnTo>
                <a:lnTo>
                  <a:pt x="511" y="146"/>
                </a:lnTo>
                <a:lnTo>
                  <a:pt x="521" y="136"/>
                </a:lnTo>
                <a:lnTo>
                  <a:pt x="531" y="128"/>
                </a:lnTo>
                <a:lnTo>
                  <a:pt x="531" y="128"/>
                </a:lnTo>
                <a:lnTo>
                  <a:pt x="546" y="115"/>
                </a:lnTo>
                <a:lnTo>
                  <a:pt x="546" y="115"/>
                </a:lnTo>
                <a:lnTo>
                  <a:pt x="549" y="113"/>
                </a:lnTo>
                <a:lnTo>
                  <a:pt x="549" y="113"/>
                </a:lnTo>
                <a:lnTo>
                  <a:pt x="565" y="102"/>
                </a:lnTo>
                <a:lnTo>
                  <a:pt x="565" y="102"/>
                </a:lnTo>
                <a:lnTo>
                  <a:pt x="569" y="100"/>
                </a:lnTo>
                <a:lnTo>
                  <a:pt x="569" y="100"/>
                </a:lnTo>
                <a:lnTo>
                  <a:pt x="584" y="91"/>
                </a:lnTo>
                <a:lnTo>
                  <a:pt x="584" y="91"/>
                </a:lnTo>
                <a:lnTo>
                  <a:pt x="591" y="88"/>
                </a:lnTo>
                <a:lnTo>
                  <a:pt x="591" y="88"/>
                </a:lnTo>
                <a:lnTo>
                  <a:pt x="606" y="81"/>
                </a:lnTo>
                <a:lnTo>
                  <a:pt x="606" y="81"/>
                </a:lnTo>
                <a:lnTo>
                  <a:pt x="613" y="78"/>
                </a:lnTo>
                <a:lnTo>
                  <a:pt x="613" y="78"/>
                </a:lnTo>
                <a:lnTo>
                  <a:pt x="628" y="74"/>
                </a:lnTo>
                <a:lnTo>
                  <a:pt x="628" y="74"/>
                </a:lnTo>
                <a:lnTo>
                  <a:pt x="637" y="72"/>
                </a:lnTo>
                <a:lnTo>
                  <a:pt x="637" y="72"/>
                </a:lnTo>
                <a:lnTo>
                  <a:pt x="651" y="69"/>
                </a:lnTo>
                <a:lnTo>
                  <a:pt x="651" y="69"/>
                </a:lnTo>
                <a:lnTo>
                  <a:pt x="664" y="66"/>
                </a:lnTo>
                <a:lnTo>
                  <a:pt x="664" y="66"/>
                </a:lnTo>
                <a:lnTo>
                  <a:pt x="675" y="64"/>
                </a:lnTo>
                <a:lnTo>
                  <a:pt x="675" y="64"/>
                </a:lnTo>
                <a:lnTo>
                  <a:pt x="699" y="63"/>
                </a:lnTo>
                <a:lnTo>
                  <a:pt x="699" y="63"/>
                </a:lnTo>
                <a:lnTo>
                  <a:pt x="712" y="63"/>
                </a:lnTo>
                <a:lnTo>
                  <a:pt x="725" y="64"/>
                </a:lnTo>
                <a:lnTo>
                  <a:pt x="738" y="66"/>
                </a:lnTo>
                <a:lnTo>
                  <a:pt x="750" y="69"/>
                </a:lnTo>
                <a:lnTo>
                  <a:pt x="774" y="75"/>
                </a:lnTo>
                <a:lnTo>
                  <a:pt x="798" y="84"/>
                </a:lnTo>
                <a:lnTo>
                  <a:pt x="820" y="94"/>
                </a:lnTo>
                <a:lnTo>
                  <a:pt x="841" y="107"/>
                </a:lnTo>
                <a:lnTo>
                  <a:pt x="860" y="121"/>
                </a:lnTo>
                <a:lnTo>
                  <a:pt x="878" y="138"/>
                </a:lnTo>
                <a:lnTo>
                  <a:pt x="896" y="157"/>
                </a:lnTo>
                <a:lnTo>
                  <a:pt x="910" y="176"/>
                </a:lnTo>
                <a:lnTo>
                  <a:pt x="922" y="196"/>
                </a:lnTo>
                <a:lnTo>
                  <a:pt x="933" y="219"/>
                </a:lnTo>
                <a:lnTo>
                  <a:pt x="942" y="242"/>
                </a:lnTo>
                <a:lnTo>
                  <a:pt x="948" y="267"/>
                </a:lnTo>
                <a:lnTo>
                  <a:pt x="950" y="279"/>
                </a:lnTo>
                <a:lnTo>
                  <a:pt x="952" y="292"/>
                </a:lnTo>
                <a:lnTo>
                  <a:pt x="953" y="305"/>
                </a:lnTo>
                <a:lnTo>
                  <a:pt x="953" y="317"/>
                </a:lnTo>
                <a:lnTo>
                  <a:pt x="953" y="317"/>
                </a:lnTo>
                <a:lnTo>
                  <a:pt x="952" y="342"/>
                </a:lnTo>
                <a:lnTo>
                  <a:pt x="951" y="366"/>
                </a:lnTo>
                <a:lnTo>
                  <a:pt x="949" y="389"/>
                </a:lnTo>
                <a:lnTo>
                  <a:pt x="946" y="413"/>
                </a:lnTo>
                <a:lnTo>
                  <a:pt x="942" y="437"/>
                </a:lnTo>
                <a:lnTo>
                  <a:pt x="936" y="460"/>
                </a:lnTo>
                <a:lnTo>
                  <a:pt x="930" y="484"/>
                </a:lnTo>
                <a:lnTo>
                  <a:pt x="923" y="506"/>
                </a:lnTo>
                <a:lnTo>
                  <a:pt x="915" y="529"/>
                </a:lnTo>
                <a:lnTo>
                  <a:pt x="906" y="551"/>
                </a:lnTo>
                <a:lnTo>
                  <a:pt x="897" y="573"/>
                </a:lnTo>
                <a:lnTo>
                  <a:pt x="886" y="595"/>
                </a:lnTo>
                <a:lnTo>
                  <a:pt x="875" y="617"/>
                </a:lnTo>
                <a:lnTo>
                  <a:pt x="862" y="637"/>
                </a:lnTo>
                <a:lnTo>
                  <a:pt x="849" y="659"/>
                </a:lnTo>
                <a:lnTo>
                  <a:pt x="835" y="679"/>
                </a:lnTo>
                <a:lnTo>
                  <a:pt x="820" y="699"/>
                </a:lnTo>
                <a:lnTo>
                  <a:pt x="805" y="719"/>
                </a:lnTo>
                <a:lnTo>
                  <a:pt x="788" y="738"/>
                </a:lnTo>
                <a:lnTo>
                  <a:pt x="771" y="757"/>
                </a:lnTo>
                <a:lnTo>
                  <a:pt x="754" y="776"/>
                </a:lnTo>
                <a:lnTo>
                  <a:pt x="735" y="794"/>
                </a:lnTo>
                <a:lnTo>
                  <a:pt x="715" y="812"/>
                </a:lnTo>
                <a:lnTo>
                  <a:pt x="695" y="829"/>
                </a:lnTo>
                <a:lnTo>
                  <a:pt x="675" y="846"/>
                </a:lnTo>
                <a:lnTo>
                  <a:pt x="653" y="863"/>
                </a:lnTo>
                <a:lnTo>
                  <a:pt x="631" y="879"/>
                </a:lnTo>
                <a:lnTo>
                  <a:pt x="607" y="894"/>
                </a:lnTo>
                <a:lnTo>
                  <a:pt x="583" y="909"/>
                </a:lnTo>
                <a:lnTo>
                  <a:pt x="559" y="924"/>
                </a:lnTo>
                <a:lnTo>
                  <a:pt x="534" y="937"/>
                </a:lnTo>
                <a:lnTo>
                  <a:pt x="508" y="950"/>
                </a:lnTo>
                <a:lnTo>
                  <a:pt x="508" y="950"/>
                </a:lnTo>
                <a:close/>
                <a:moveTo>
                  <a:pt x="699" y="126"/>
                </a:moveTo>
                <a:lnTo>
                  <a:pt x="699" y="126"/>
                </a:lnTo>
                <a:lnTo>
                  <a:pt x="693" y="128"/>
                </a:lnTo>
                <a:lnTo>
                  <a:pt x="686" y="130"/>
                </a:lnTo>
                <a:lnTo>
                  <a:pt x="681" y="132"/>
                </a:lnTo>
                <a:lnTo>
                  <a:pt x="677" y="136"/>
                </a:lnTo>
                <a:lnTo>
                  <a:pt x="672" y="140"/>
                </a:lnTo>
                <a:lnTo>
                  <a:pt x="669" y="147"/>
                </a:lnTo>
                <a:lnTo>
                  <a:pt x="668" y="152"/>
                </a:lnTo>
                <a:lnTo>
                  <a:pt x="667" y="159"/>
                </a:lnTo>
                <a:lnTo>
                  <a:pt x="667" y="159"/>
                </a:lnTo>
                <a:lnTo>
                  <a:pt x="668" y="165"/>
                </a:lnTo>
                <a:lnTo>
                  <a:pt x="669" y="172"/>
                </a:lnTo>
                <a:lnTo>
                  <a:pt x="672" y="177"/>
                </a:lnTo>
                <a:lnTo>
                  <a:pt x="677" y="181"/>
                </a:lnTo>
                <a:lnTo>
                  <a:pt x="681" y="185"/>
                </a:lnTo>
                <a:lnTo>
                  <a:pt x="686" y="188"/>
                </a:lnTo>
                <a:lnTo>
                  <a:pt x="693" y="190"/>
                </a:lnTo>
                <a:lnTo>
                  <a:pt x="699" y="191"/>
                </a:lnTo>
                <a:lnTo>
                  <a:pt x="699" y="191"/>
                </a:lnTo>
                <a:lnTo>
                  <a:pt x="712" y="191"/>
                </a:lnTo>
                <a:lnTo>
                  <a:pt x="725" y="193"/>
                </a:lnTo>
                <a:lnTo>
                  <a:pt x="737" y="196"/>
                </a:lnTo>
                <a:lnTo>
                  <a:pt x="749" y="201"/>
                </a:lnTo>
                <a:lnTo>
                  <a:pt x="759" y="206"/>
                </a:lnTo>
                <a:lnTo>
                  <a:pt x="770" y="212"/>
                </a:lnTo>
                <a:lnTo>
                  <a:pt x="780" y="220"/>
                </a:lnTo>
                <a:lnTo>
                  <a:pt x="789" y="227"/>
                </a:lnTo>
                <a:lnTo>
                  <a:pt x="797" y="237"/>
                </a:lnTo>
                <a:lnTo>
                  <a:pt x="804" y="247"/>
                </a:lnTo>
                <a:lnTo>
                  <a:pt x="811" y="257"/>
                </a:lnTo>
                <a:lnTo>
                  <a:pt x="816" y="268"/>
                </a:lnTo>
                <a:lnTo>
                  <a:pt x="820" y="280"/>
                </a:lnTo>
                <a:lnTo>
                  <a:pt x="824" y="292"/>
                </a:lnTo>
                <a:lnTo>
                  <a:pt x="826" y="305"/>
                </a:lnTo>
                <a:lnTo>
                  <a:pt x="826" y="317"/>
                </a:lnTo>
                <a:lnTo>
                  <a:pt x="826" y="317"/>
                </a:lnTo>
                <a:lnTo>
                  <a:pt x="827" y="324"/>
                </a:lnTo>
                <a:lnTo>
                  <a:pt x="829" y="330"/>
                </a:lnTo>
                <a:lnTo>
                  <a:pt x="831" y="336"/>
                </a:lnTo>
                <a:lnTo>
                  <a:pt x="835" y="340"/>
                </a:lnTo>
                <a:lnTo>
                  <a:pt x="840" y="344"/>
                </a:lnTo>
                <a:lnTo>
                  <a:pt x="845" y="348"/>
                </a:lnTo>
                <a:lnTo>
                  <a:pt x="852" y="349"/>
                </a:lnTo>
                <a:lnTo>
                  <a:pt x="858" y="350"/>
                </a:lnTo>
                <a:lnTo>
                  <a:pt x="858" y="350"/>
                </a:lnTo>
                <a:lnTo>
                  <a:pt x="864" y="349"/>
                </a:lnTo>
                <a:lnTo>
                  <a:pt x="870" y="348"/>
                </a:lnTo>
                <a:lnTo>
                  <a:pt x="876" y="344"/>
                </a:lnTo>
                <a:lnTo>
                  <a:pt x="881" y="340"/>
                </a:lnTo>
                <a:lnTo>
                  <a:pt x="885" y="336"/>
                </a:lnTo>
                <a:lnTo>
                  <a:pt x="887" y="330"/>
                </a:lnTo>
                <a:lnTo>
                  <a:pt x="889" y="324"/>
                </a:lnTo>
                <a:lnTo>
                  <a:pt x="890" y="317"/>
                </a:lnTo>
                <a:lnTo>
                  <a:pt x="890" y="317"/>
                </a:lnTo>
                <a:lnTo>
                  <a:pt x="889" y="298"/>
                </a:lnTo>
                <a:lnTo>
                  <a:pt x="886" y="279"/>
                </a:lnTo>
                <a:lnTo>
                  <a:pt x="882" y="261"/>
                </a:lnTo>
                <a:lnTo>
                  <a:pt x="875" y="243"/>
                </a:lnTo>
                <a:lnTo>
                  <a:pt x="867" y="227"/>
                </a:lnTo>
                <a:lnTo>
                  <a:pt x="857" y="211"/>
                </a:lnTo>
                <a:lnTo>
                  <a:pt x="846" y="196"/>
                </a:lnTo>
                <a:lnTo>
                  <a:pt x="833" y="183"/>
                </a:lnTo>
                <a:lnTo>
                  <a:pt x="820" y="170"/>
                </a:lnTo>
                <a:lnTo>
                  <a:pt x="805" y="160"/>
                </a:lnTo>
                <a:lnTo>
                  <a:pt x="789" y="150"/>
                </a:lnTo>
                <a:lnTo>
                  <a:pt x="773" y="142"/>
                </a:lnTo>
                <a:lnTo>
                  <a:pt x="756" y="135"/>
                </a:lnTo>
                <a:lnTo>
                  <a:pt x="738" y="131"/>
                </a:lnTo>
                <a:lnTo>
                  <a:pt x="719" y="128"/>
                </a:lnTo>
                <a:lnTo>
                  <a:pt x="699" y="126"/>
                </a:lnTo>
                <a:lnTo>
                  <a:pt x="699" y="1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443928" y="2478614"/>
            <a:ext cx="2778793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411544" y="2061419"/>
            <a:ext cx="31242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476312" y="4697200"/>
            <a:ext cx="2778793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443928" y="4280005"/>
            <a:ext cx="31242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94272" y="2478614"/>
            <a:ext cx="2778793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61888" y="2061419"/>
            <a:ext cx="2825116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26656" y="4697200"/>
            <a:ext cx="2778793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 text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here.Please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enter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94272" y="4280005"/>
            <a:ext cx="2825116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4C53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/>
      <p:bldP spid="19" grpId="0" bldLvl="0"/>
      <p:bldP spid="20" grpId="0" bldLvl="0"/>
      <p:bldP spid="21" grpId="0" bldLvl="0"/>
      <p:bldP spid="22" grpId="0" bldLvl="0"/>
      <p:bldP spid="23" grpId="0" bldLvl="0"/>
      <p:bldP spid="24" grpId="0" bldLvl="0"/>
      <p:bldP spid="25" grpId="0" bldLvl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-1" y="2034"/>
            <a:ext cx="12192001" cy="5743166"/>
            <a:chOff x="-1" y="2034"/>
            <a:chExt cx="12192001" cy="5743166"/>
          </a:xfrm>
        </p:grpSpPr>
        <p:sp>
          <p:nvSpPr>
            <p:cNvPr id="2" name="矩形 1"/>
            <p:cNvSpPr/>
            <p:nvPr/>
          </p:nvSpPr>
          <p:spPr>
            <a:xfrm>
              <a:off x="-1" y="2034"/>
              <a:ext cx="12192000" cy="3762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任意多边形 13"/>
            <p:cNvSpPr/>
            <p:nvPr/>
          </p:nvSpPr>
          <p:spPr>
            <a:xfrm rot="16200000">
              <a:off x="5100641" y="-1346159"/>
              <a:ext cx="1990718" cy="12192000"/>
            </a:xfrm>
            <a:custGeom>
              <a:avLst/>
              <a:gdLst>
                <a:gd name="connsiteX0" fmla="*/ 3371970 w 3371970"/>
                <a:gd name="connsiteY0" fmla="*/ 5147758 h 5147758"/>
                <a:gd name="connsiteX1" fmla="*/ 197669 w 3371970"/>
                <a:gd name="connsiteY1" fmla="*/ 5147758 h 5147758"/>
                <a:gd name="connsiteX2" fmla="*/ 165686 w 3371970"/>
                <a:gd name="connsiteY2" fmla="*/ 5096678 h 5147758"/>
                <a:gd name="connsiteX3" fmla="*/ 38726 w 3371970"/>
                <a:gd name="connsiteY3" fmla="*/ 4839583 h 5147758"/>
                <a:gd name="connsiteX4" fmla="*/ 2090729 w 3371970"/>
                <a:gd name="connsiteY4" fmla="*/ 2815796 h 5147758"/>
                <a:gd name="connsiteX5" fmla="*/ 881883 w 3371970"/>
                <a:gd name="connsiteY5" fmla="*/ 1159260 h 5147758"/>
                <a:gd name="connsiteX6" fmla="*/ 1408207 w 3371970"/>
                <a:gd name="connsiteY6" fmla="*/ 21420 h 5147758"/>
                <a:gd name="connsiteX7" fmla="*/ 1422933 w 3371970"/>
                <a:gd name="connsiteY7" fmla="*/ 0 h 5147758"/>
                <a:gd name="connsiteX8" fmla="*/ 3371970 w 3371970"/>
                <a:gd name="connsiteY8" fmla="*/ 0 h 5147758"/>
                <a:gd name="connsiteX0-1" fmla="*/ 3370278 w 3370278"/>
                <a:gd name="connsiteY0-2" fmla="*/ 5147758 h 5147758"/>
                <a:gd name="connsiteX1-3" fmla="*/ 195977 w 3370278"/>
                <a:gd name="connsiteY1-4" fmla="*/ 5147758 h 5147758"/>
                <a:gd name="connsiteX2-5" fmla="*/ 163994 w 3370278"/>
                <a:gd name="connsiteY2-6" fmla="*/ 5096678 h 5147758"/>
                <a:gd name="connsiteX3-7" fmla="*/ 37034 w 3370278"/>
                <a:gd name="connsiteY3-8" fmla="*/ 4839583 h 5147758"/>
                <a:gd name="connsiteX4-9" fmla="*/ 2089037 w 3370278"/>
                <a:gd name="connsiteY4-10" fmla="*/ 2815796 h 5147758"/>
                <a:gd name="connsiteX5-11" fmla="*/ 880191 w 3370278"/>
                <a:gd name="connsiteY5-12" fmla="*/ 1159260 h 5147758"/>
                <a:gd name="connsiteX6-13" fmla="*/ 1406515 w 3370278"/>
                <a:gd name="connsiteY6-14" fmla="*/ 21420 h 5147758"/>
                <a:gd name="connsiteX7-15" fmla="*/ 1421241 w 3370278"/>
                <a:gd name="connsiteY7-16" fmla="*/ 0 h 5147758"/>
                <a:gd name="connsiteX8-17" fmla="*/ 3370278 w 3370278"/>
                <a:gd name="connsiteY8-18" fmla="*/ 0 h 5147758"/>
                <a:gd name="connsiteX9" fmla="*/ 3370278 w 3370278"/>
                <a:gd name="connsiteY9" fmla="*/ 5147758 h 5147758"/>
                <a:gd name="connsiteX0-19" fmla="*/ 3369558 w 3369558"/>
                <a:gd name="connsiteY0-20" fmla="*/ 5147758 h 5147758"/>
                <a:gd name="connsiteX1-21" fmla="*/ 195257 w 3369558"/>
                <a:gd name="connsiteY1-22" fmla="*/ 5147758 h 5147758"/>
                <a:gd name="connsiteX2-23" fmla="*/ 163274 w 3369558"/>
                <a:gd name="connsiteY2-24" fmla="*/ 5096678 h 5147758"/>
                <a:gd name="connsiteX3-25" fmla="*/ 36314 w 3369558"/>
                <a:gd name="connsiteY3-26" fmla="*/ 4839583 h 5147758"/>
                <a:gd name="connsiteX4-27" fmla="*/ 2088317 w 3369558"/>
                <a:gd name="connsiteY4-28" fmla="*/ 2815796 h 5147758"/>
                <a:gd name="connsiteX5-29" fmla="*/ 879471 w 3369558"/>
                <a:gd name="connsiteY5-30" fmla="*/ 1159260 h 5147758"/>
                <a:gd name="connsiteX6-31" fmla="*/ 1405795 w 3369558"/>
                <a:gd name="connsiteY6-32" fmla="*/ 21420 h 5147758"/>
                <a:gd name="connsiteX7-33" fmla="*/ 1420521 w 3369558"/>
                <a:gd name="connsiteY7-34" fmla="*/ 0 h 5147758"/>
                <a:gd name="connsiteX8-35" fmla="*/ 3369558 w 3369558"/>
                <a:gd name="connsiteY8-36" fmla="*/ 0 h 5147758"/>
                <a:gd name="connsiteX9-37" fmla="*/ 3369558 w 3369558"/>
                <a:gd name="connsiteY9-38" fmla="*/ 5147758 h 5147758"/>
                <a:gd name="connsiteX0-39" fmla="*/ 3370835 w 3370835"/>
                <a:gd name="connsiteY0-40" fmla="*/ 5147758 h 5147758"/>
                <a:gd name="connsiteX1-41" fmla="*/ 196534 w 3370835"/>
                <a:gd name="connsiteY1-42" fmla="*/ 5147758 h 5147758"/>
                <a:gd name="connsiteX2-43" fmla="*/ 164551 w 3370835"/>
                <a:gd name="connsiteY2-44" fmla="*/ 5096678 h 5147758"/>
                <a:gd name="connsiteX3-45" fmla="*/ 37591 w 3370835"/>
                <a:gd name="connsiteY3-46" fmla="*/ 4839583 h 5147758"/>
                <a:gd name="connsiteX4-47" fmla="*/ 2089594 w 3370835"/>
                <a:gd name="connsiteY4-48" fmla="*/ 2815796 h 5147758"/>
                <a:gd name="connsiteX5-49" fmla="*/ 880748 w 3370835"/>
                <a:gd name="connsiteY5-50" fmla="*/ 1159260 h 5147758"/>
                <a:gd name="connsiteX6-51" fmla="*/ 1407072 w 3370835"/>
                <a:gd name="connsiteY6-52" fmla="*/ 21420 h 5147758"/>
                <a:gd name="connsiteX7-53" fmla="*/ 1421798 w 3370835"/>
                <a:gd name="connsiteY7-54" fmla="*/ 0 h 5147758"/>
                <a:gd name="connsiteX8-55" fmla="*/ 3370835 w 3370835"/>
                <a:gd name="connsiteY8-56" fmla="*/ 0 h 5147758"/>
                <a:gd name="connsiteX9-57" fmla="*/ 3370835 w 3370835"/>
                <a:gd name="connsiteY9-58" fmla="*/ 5147758 h 5147758"/>
                <a:gd name="connsiteX0-59" fmla="*/ 3370835 w 3370835"/>
                <a:gd name="connsiteY0-60" fmla="*/ 5147758 h 5147758"/>
                <a:gd name="connsiteX1-61" fmla="*/ 196534 w 3370835"/>
                <a:gd name="connsiteY1-62" fmla="*/ 5147758 h 5147758"/>
                <a:gd name="connsiteX2-63" fmla="*/ 37591 w 3370835"/>
                <a:gd name="connsiteY2-64" fmla="*/ 4839583 h 5147758"/>
                <a:gd name="connsiteX3-65" fmla="*/ 2089594 w 3370835"/>
                <a:gd name="connsiteY3-66" fmla="*/ 2815796 h 5147758"/>
                <a:gd name="connsiteX4-67" fmla="*/ 880748 w 3370835"/>
                <a:gd name="connsiteY4-68" fmla="*/ 1159260 h 5147758"/>
                <a:gd name="connsiteX5-69" fmla="*/ 1407072 w 3370835"/>
                <a:gd name="connsiteY5-70" fmla="*/ 21420 h 5147758"/>
                <a:gd name="connsiteX6-71" fmla="*/ 1421798 w 3370835"/>
                <a:gd name="connsiteY6-72" fmla="*/ 0 h 5147758"/>
                <a:gd name="connsiteX7-73" fmla="*/ 3370835 w 3370835"/>
                <a:gd name="connsiteY7-74" fmla="*/ 0 h 5147758"/>
                <a:gd name="connsiteX8-75" fmla="*/ 3370835 w 3370835"/>
                <a:gd name="connsiteY8-76" fmla="*/ 5147758 h 5147758"/>
                <a:gd name="connsiteX0-77" fmla="*/ 3370835 w 3370835"/>
                <a:gd name="connsiteY0-78" fmla="*/ 5147758 h 5147758"/>
                <a:gd name="connsiteX1-79" fmla="*/ 37591 w 3370835"/>
                <a:gd name="connsiteY1-80" fmla="*/ 4839583 h 5147758"/>
                <a:gd name="connsiteX2-81" fmla="*/ 2089594 w 3370835"/>
                <a:gd name="connsiteY2-82" fmla="*/ 2815796 h 5147758"/>
                <a:gd name="connsiteX3-83" fmla="*/ 880748 w 3370835"/>
                <a:gd name="connsiteY3-84" fmla="*/ 1159260 h 5147758"/>
                <a:gd name="connsiteX4-85" fmla="*/ 1407072 w 3370835"/>
                <a:gd name="connsiteY4-86" fmla="*/ 21420 h 5147758"/>
                <a:gd name="connsiteX5-87" fmla="*/ 1421798 w 3370835"/>
                <a:gd name="connsiteY5-88" fmla="*/ 0 h 5147758"/>
                <a:gd name="connsiteX6-89" fmla="*/ 3370835 w 3370835"/>
                <a:gd name="connsiteY6-90" fmla="*/ 0 h 5147758"/>
                <a:gd name="connsiteX7-91" fmla="*/ 3370835 w 3370835"/>
                <a:gd name="connsiteY7-92" fmla="*/ 5147758 h 5147758"/>
                <a:gd name="connsiteX0-93" fmla="*/ 2490333 w 2490333"/>
                <a:gd name="connsiteY0-94" fmla="*/ 5147758 h 5147758"/>
                <a:gd name="connsiteX1-95" fmla="*/ 1209092 w 2490333"/>
                <a:gd name="connsiteY1-96" fmla="*/ 2815796 h 5147758"/>
                <a:gd name="connsiteX2-97" fmla="*/ 246 w 2490333"/>
                <a:gd name="connsiteY2-98" fmla="*/ 1159260 h 5147758"/>
                <a:gd name="connsiteX3-99" fmla="*/ 526570 w 2490333"/>
                <a:gd name="connsiteY3-100" fmla="*/ 21420 h 5147758"/>
                <a:gd name="connsiteX4-101" fmla="*/ 541296 w 2490333"/>
                <a:gd name="connsiteY4-102" fmla="*/ 0 h 5147758"/>
                <a:gd name="connsiteX5-103" fmla="*/ 2490333 w 2490333"/>
                <a:gd name="connsiteY5-104" fmla="*/ 0 h 5147758"/>
                <a:gd name="connsiteX6-105" fmla="*/ 2490333 w 2490333"/>
                <a:gd name="connsiteY6-106" fmla="*/ 5147758 h 5147758"/>
                <a:gd name="connsiteX0-107" fmla="*/ 2490333 w 2490333"/>
                <a:gd name="connsiteY0-108" fmla="*/ 5147758 h 5214492"/>
                <a:gd name="connsiteX1-109" fmla="*/ 1209092 w 2490333"/>
                <a:gd name="connsiteY1-110" fmla="*/ 2815796 h 5214492"/>
                <a:gd name="connsiteX2-111" fmla="*/ 246 w 2490333"/>
                <a:gd name="connsiteY2-112" fmla="*/ 1159260 h 5214492"/>
                <a:gd name="connsiteX3-113" fmla="*/ 526570 w 2490333"/>
                <a:gd name="connsiteY3-114" fmla="*/ 21420 h 5214492"/>
                <a:gd name="connsiteX4-115" fmla="*/ 541296 w 2490333"/>
                <a:gd name="connsiteY4-116" fmla="*/ 0 h 5214492"/>
                <a:gd name="connsiteX5-117" fmla="*/ 2490333 w 2490333"/>
                <a:gd name="connsiteY5-118" fmla="*/ 0 h 5214492"/>
                <a:gd name="connsiteX6-119" fmla="*/ 2490333 w 2490333"/>
                <a:gd name="connsiteY6-120" fmla="*/ 5147758 h 5214492"/>
                <a:gd name="connsiteX0-121" fmla="*/ 2490333 w 2490333"/>
                <a:gd name="connsiteY0-122" fmla="*/ 5147758 h 5270650"/>
                <a:gd name="connsiteX1-123" fmla="*/ 1209092 w 2490333"/>
                <a:gd name="connsiteY1-124" fmla="*/ 2815796 h 5270650"/>
                <a:gd name="connsiteX2-125" fmla="*/ 246 w 2490333"/>
                <a:gd name="connsiteY2-126" fmla="*/ 1159260 h 5270650"/>
                <a:gd name="connsiteX3-127" fmla="*/ 526570 w 2490333"/>
                <a:gd name="connsiteY3-128" fmla="*/ 21420 h 5270650"/>
                <a:gd name="connsiteX4-129" fmla="*/ 541296 w 2490333"/>
                <a:gd name="connsiteY4-130" fmla="*/ 0 h 5270650"/>
                <a:gd name="connsiteX5-131" fmla="*/ 2490333 w 2490333"/>
                <a:gd name="connsiteY5-132" fmla="*/ 0 h 5270650"/>
                <a:gd name="connsiteX6-133" fmla="*/ 2490333 w 2490333"/>
                <a:gd name="connsiteY6-134" fmla="*/ 5147758 h 5270650"/>
                <a:gd name="connsiteX0-135" fmla="*/ 2506273 w 2506273"/>
                <a:gd name="connsiteY0-136" fmla="*/ 5147758 h 5349758"/>
                <a:gd name="connsiteX1-137" fmla="*/ 1174738 w 2506273"/>
                <a:gd name="connsiteY1-138" fmla="*/ 3447778 h 5349758"/>
                <a:gd name="connsiteX2-139" fmla="*/ 16186 w 2506273"/>
                <a:gd name="connsiteY2-140" fmla="*/ 1159260 h 5349758"/>
                <a:gd name="connsiteX3-141" fmla="*/ 542510 w 2506273"/>
                <a:gd name="connsiteY3-142" fmla="*/ 21420 h 5349758"/>
                <a:gd name="connsiteX4-143" fmla="*/ 557236 w 2506273"/>
                <a:gd name="connsiteY4-144" fmla="*/ 0 h 5349758"/>
                <a:gd name="connsiteX5-145" fmla="*/ 2506273 w 2506273"/>
                <a:gd name="connsiteY5-146" fmla="*/ 0 h 5349758"/>
                <a:gd name="connsiteX6-147" fmla="*/ 2506273 w 2506273"/>
                <a:gd name="connsiteY6-148" fmla="*/ 5147758 h 5349758"/>
                <a:gd name="connsiteX0-149" fmla="*/ 2506273 w 2506273"/>
                <a:gd name="connsiteY0-150" fmla="*/ 5147758 h 5147757"/>
                <a:gd name="connsiteX1-151" fmla="*/ 1174738 w 2506273"/>
                <a:gd name="connsiteY1-152" fmla="*/ 3447778 h 5147757"/>
                <a:gd name="connsiteX2-153" fmla="*/ 16186 w 2506273"/>
                <a:gd name="connsiteY2-154" fmla="*/ 1159260 h 5147757"/>
                <a:gd name="connsiteX3-155" fmla="*/ 542510 w 2506273"/>
                <a:gd name="connsiteY3-156" fmla="*/ 21420 h 5147757"/>
                <a:gd name="connsiteX4-157" fmla="*/ 557236 w 2506273"/>
                <a:gd name="connsiteY4-158" fmla="*/ 0 h 5147757"/>
                <a:gd name="connsiteX5-159" fmla="*/ 2506273 w 2506273"/>
                <a:gd name="connsiteY5-160" fmla="*/ 0 h 5147757"/>
                <a:gd name="connsiteX6-161" fmla="*/ 2506273 w 2506273"/>
                <a:gd name="connsiteY6-162" fmla="*/ 5147758 h 5147757"/>
                <a:gd name="connsiteX0-163" fmla="*/ 2507297 w 2507297"/>
                <a:gd name="connsiteY0-164" fmla="*/ 5147758 h 5147758"/>
                <a:gd name="connsiteX1-165" fmla="*/ 1199835 w 2507297"/>
                <a:gd name="connsiteY1-166" fmla="*/ 3381924 h 5147758"/>
                <a:gd name="connsiteX2-167" fmla="*/ 17210 w 2507297"/>
                <a:gd name="connsiteY2-168" fmla="*/ 1159260 h 5147758"/>
                <a:gd name="connsiteX3-169" fmla="*/ 543534 w 2507297"/>
                <a:gd name="connsiteY3-170" fmla="*/ 21420 h 5147758"/>
                <a:gd name="connsiteX4-171" fmla="*/ 558260 w 2507297"/>
                <a:gd name="connsiteY4-172" fmla="*/ 0 h 5147758"/>
                <a:gd name="connsiteX5-173" fmla="*/ 2507297 w 2507297"/>
                <a:gd name="connsiteY5-174" fmla="*/ 0 h 5147758"/>
                <a:gd name="connsiteX6-175" fmla="*/ 2507297 w 2507297"/>
                <a:gd name="connsiteY6-176" fmla="*/ 5147758 h 5147758"/>
                <a:gd name="connsiteX0-177" fmla="*/ 2507297 w 2507297"/>
                <a:gd name="connsiteY0-178" fmla="*/ 5147758 h 5147758"/>
                <a:gd name="connsiteX1-179" fmla="*/ 1199835 w 2507297"/>
                <a:gd name="connsiteY1-180" fmla="*/ 3381924 h 5147758"/>
                <a:gd name="connsiteX2-181" fmla="*/ 17210 w 2507297"/>
                <a:gd name="connsiteY2-182" fmla="*/ 1159260 h 5147758"/>
                <a:gd name="connsiteX3-183" fmla="*/ 543534 w 2507297"/>
                <a:gd name="connsiteY3-184" fmla="*/ 21420 h 5147758"/>
                <a:gd name="connsiteX4-185" fmla="*/ 558260 w 2507297"/>
                <a:gd name="connsiteY4-186" fmla="*/ 0 h 5147758"/>
                <a:gd name="connsiteX5-187" fmla="*/ 2507297 w 2507297"/>
                <a:gd name="connsiteY5-188" fmla="*/ 0 h 5147758"/>
                <a:gd name="connsiteX6-189" fmla="*/ 2507297 w 2507297"/>
                <a:gd name="connsiteY6-190" fmla="*/ 5147758 h 5147758"/>
                <a:gd name="connsiteX0-191" fmla="*/ 2507297 w 2507297"/>
                <a:gd name="connsiteY0-192" fmla="*/ 5147758 h 5147758"/>
                <a:gd name="connsiteX1-193" fmla="*/ 1199835 w 2507297"/>
                <a:gd name="connsiteY1-194" fmla="*/ 3381924 h 5147758"/>
                <a:gd name="connsiteX2-195" fmla="*/ 17210 w 2507297"/>
                <a:gd name="connsiteY2-196" fmla="*/ 1159260 h 5147758"/>
                <a:gd name="connsiteX3-197" fmla="*/ 543534 w 2507297"/>
                <a:gd name="connsiteY3-198" fmla="*/ 21420 h 5147758"/>
                <a:gd name="connsiteX4-199" fmla="*/ 558260 w 2507297"/>
                <a:gd name="connsiteY4-200" fmla="*/ 0 h 5147758"/>
                <a:gd name="connsiteX5-201" fmla="*/ 2507297 w 2507297"/>
                <a:gd name="connsiteY5-202" fmla="*/ 0 h 5147758"/>
                <a:gd name="connsiteX6-203" fmla="*/ 2507297 w 2507297"/>
                <a:gd name="connsiteY6-204" fmla="*/ 5147758 h 51477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2507297" h="5147758">
                  <a:moveTo>
                    <a:pt x="2507297" y="5147758"/>
                  </a:moveTo>
                  <a:cubicBezTo>
                    <a:pt x="2058736" y="5087296"/>
                    <a:pt x="985010" y="4738855"/>
                    <a:pt x="1199835" y="3381924"/>
                  </a:cubicBezTo>
                  <a:cubicBezTo>
                    <a:pt x="1414660" y="2024993"/>
                    <a:pt x="126593" y="1719344"/>
                    <a:pt x="17210" y="1159260"/>
                  </a:cubicBezTo>
                  <a:cubicBezTo>
                    <a:pt x="-92173" y="599176"/>
                    <a:pt x="347984" y="301407"/>
                    <a:pt x="543534" y="21420"/>
                  </a:cubicBezTo>
                  <a:lnTo>
                    <a:pt x="558260" y="0"/>
                  </a:lnTo>
                  <a:lnTo>
                    <a:pt x="2507297" y="0"/>
                  </a:lnTo>
                  <a:lnTo>
                    <a:pt x="2507297" y="51477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200085" y="1917064"/>
            <a:ext cx="60851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5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感谢您的观看</a:t>
            </a:r>
            <a:endParaRPr lang="zh-CN" altLang="en-US" sz="75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39668" y="0"/>
            <a:ext cx="1109272" cy="1246495"/>
          </a:xfrm>
          <a:prstGeom prst="rect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507124" y="314492"/>
            <a:ext cx="97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2000" dirty="0">
                <a:solidFill>
                  <a:schemeClr val="bg1"/>
                </a:solidFill>
                <a:cs typeface="+mn-ea"/>
                <a:sym typeface="+mn-lt"/>
              </a:rPr>
              <a:t>YOUR </a:t>
            </a:r>
            <a:endParaRPr lang="en-US" sz="20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dist"/>
            <a:r>
              <a:rPr lang="en-US" sz="2000" dirty="0">
                <a:solidFill>
                  <a:schemeClr val="bg1"/>
                </a:solidFill>
                <a:cs typeface="+mn-ea"/>
                <a:sym typeface="+mn-lt"/>
              </a:rPr>
              <a:t>LOGO</a:t>
            </a:r>
            <a:endParaRPr 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285221" y="5663374"/>
            <a:ext cx="4126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 Life isn't about waiting for the storm to pass. it's about learning to dance in the rain.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334737" y="3169088"/>
            <a:ext cx="2997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600" b="1" dirty="0">
                <a:solidFill>
                  <a:srgbClr val="183738"/>
                </a:solidFill>
                <a:cs typeface="+mn-ea"/>
                <a:sym typeface="+mn-lt"/>
              </a:rPr>
              <a:t>THANKS</a:t>
            </a:r>
            <a:endParaRPr lang="zh-CN" altLang="en-US" sz="3600" b="1" dirty="0">
              <a:solidFill>
                <a:srgbClr val="183738"/>
              </a:solidFill>
              <a:cs typeface="+mn-ea"/>
              <a:sym typeface="+mn-lt"/>
            </a:endParaRPr>
          </a:p>
        </p:txBody>
      </p:sp>
      <p:sp>
        <p:nvSpPr>
          <p:cNvPr id="29" name="椭圆 28"/>
          <p:cNvSpPr/>
          <p:nvPr/>
        </p:nvSpPr>
        <p:spPr>
          <a:xfrm rot="18168953">
            <a:off x="5322119" y="5481829"/>
            <a:ext cx="523219" cy="523219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157227" y="4690289"/>
            <a:ext cx="164892" cy="1648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 rot="17499942">
            <a:off x="9804734" y="2958608"/>
            <a:ext cx="977166" cy="977166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 rot="1475395">
            <a:off x="8654153" y="1341298"/>
            <a:ext cx="582735" cy="582735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 rot="17499942">
            <a:off x="-215383" y="1714867"/>
            <a:ext cx="550687" cy="550687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椭圆 22"/>
          <p:cNvSpPr/>
          <p:nvPr/>
        </p:nvSpPr>
        <p:spPr>
          <a:xfrm rot="17499942">
            <a:off x="11022792" y="871380"/>
            <a:ext cx="550687" cy="550687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椭圆 27"/>
          <p:cNvSpPr/>
          <p:nvPr/>
        </p:nvSpPr>
        <p:spPr>
          <a:xfrm rot="17499942">
            <a:off x="6643364" y="3883730"/>
            <a:ext cx="245235" cy="245235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20" grpId="0"/>
      <p:bldP spid="22" grpId="0"/>
      <p:bldP spid="26" grpId="0"/>
      <p:bldP spid="29" grpId="0" animBg="1"/>
      <p:bldP spid="34" grpId="0" animBg="1"/>
      <p:bldP spid="17" grpId="0" animBg="1"/>
      <p:bldP spid="19" grpId="0" animBg="1"/>
      <p:bldP spid="21" grpId="0" animBg="1"/>
      <p:bldP spid="23" grpId="0" animBg="1"/>
      <p:bldP spid="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17499942">
            <a:off x="5271256" y="1234037"/>
            <a:ext cx="1937942" cy="1937942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41958" y="1518483"/>
            <a:ext cx="596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561304" y="3437715"/>
            <a:ext cx="5357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bg1"/>
                </a:solidFill>
                <a:cs typeface="+mn-ea"/>
                <a:sym typeface="+mn-lt"/>
              </a:rPr>
              <a:t>流程基本知识</a:t>
            </a:r>
            <a:endParaRPr lang="zh-CN" altLang="en-US" sz="5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14430" y="4449893"/>
            <a:ext cx="4126560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 Life isn't about waiting for the storm to pass. it's about learning to dance in the rain.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rot="18729740">
            <a:off x="6702402" y="2391228"/>
            <a:ext cx="794740" cy="794740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rot="17499942">
            <a:off x="890794" y="5289163"/>
            <a:ext cx="616554" cy="616554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rot="17499942">
            <a:off x="2145323" y="641630"/>
            <a:ext cx="298081" cy="298081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rot="17499942">
            <a:off x="10018783" y="6310022"/>
            <a:ext cx="679278" cy="679278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split orient="vert"/>
      </p:transition>
    </mc:Choice>
    <mc:Fallback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流程基本知识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466741" y="1812886"/>
            <a:ext cx="7144652" cy="3924002"/>
            <a:chOff x="1344447" y="1408152"/>
            <a:chExt cx="7144652" cy="3924002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364435" y="4321092"/>
              <a:ext cx="705568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342900" indent="-342900" defTabSz="1219200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ü"/>
              </a:pPr>
              <a:r>
                <a:rPr lang="zh-CN" altLang="en-US" sz="2400" dirty="0">
                  <a:latin typeface="+mn-lt"/>
                  <a:ea typeface="+mn-ea"/>
                  <a:cs typeface="+mn-ea"/>
                  <a:sym typeface="+mn-lt"/>
                </a:rPr>
                <a:t>企业的使命是为创造价值</a:t>
              </a:r>
              <a:endParaRPr lang="zh-CN" altLang="en-US" sz="2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1344447" y="3771695"/>
              <a:ext cx="688566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342900" indent="-342900" defTabSz="1219200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ü"/>
              </a:pPr>
              <a:r>
                <a:rPr lang="zh-CN" altLang="en-US" sz="2400" dirty="0">
                  <a:latin typeface="+mn-lt"/>
                  <a:ea typeface="+mn-ea"/>
                  <a:cs typeface="+mn-ea"/>
                  <a:sym typeface="+mn-lt"/>
                </a:rPr>
                <a:t>创造价值的是企业的流程</a:t>
              </a:r>
              <a:endParaRPr lang="zh-CN" altLang="en-US" sz="2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364435" y="3222298"/>
              <a:ext cx="59505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342900" indent="-342900" defTabSz="1219200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ü"/>
              </a:pPr>
              <a:r>
                <a:rPr lang="zh-CN" altLang="en-US" sz="2400" dirty="0">
                  <a:latin typeface="+mn-lt"/>
                  <a:ea typeface="+mn-ea"/>
                  <a:cs typeface="+mn-ea"/>
                  <a:sym typeface="+mn-lt"/>
                </a:rPr>
                <a:t>企业的成功来自于优异的流程运营</a:t>
              </a:r>
              <a:endParaRPr lang="zh-CN" altLang="en-US" sz="2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1364435" y="2669674"/>
              <a:ext cx="62055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342900" indent="-342900" defTabSz="1219200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ü"/>
              </a:pPr>
              <a:r>
                <a:rPr lang="zh-CN" altLang="en-US" sz="2400" dirty="0">
                  <a:latin typeface="+mn-lt"/>
                  <a:ea typeface="+mn-ea"/>
                  <a:cs typeface="+mn-ea"/>
                  <a:sym typeface="+mn-lt"/>
                </a:rPr>
                <a:t>优异的流程运营需要有优异的流程管理</a:t>
              </a:r>
              <a:endParaRPr lang="zh-CN" altLang="en-US" sz="2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1364434" y="4870489"/>
              <a:ext cx="561054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342900" indent="-342900" defTabSz="1219200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ü"/>
              </a:pPr>
              <a:r>
                <a:rPr lang="zh-CN" altLang="en-US" sz="2400" dirty="0">
                  <a:latin typeface="+mn-lt"/>
                  <a:ea typeface="+mn-ea"/>
                  <a:cs typeface="+mn-ea"/>
                  <a:sym typeface="+mn-lt"/>
                </a:rPr>
                <a:t>企业的所有活动围绕着企业使命</a:t>
              </a:r>
              <a:endParaRPr lang="zh-CN" altLang="en-US" sz="24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364434" y="1408152"/>
              <a:ext cx="7124665" cy="743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3200" b="1" dirty="0">
                  <a:gradFill>
                    <a:gsLst>
                      <a:gs pos="0">
                        <a:srgbClr val="689684"/>
                      </a:gs>
                      <a:gs pos="100000">
                        <a:srgbClr val="183738"/>
                      </a:gs>
                    </a:gsLst>
                    <a:lin ang="7500000" scaled="0"/>
                  </a:gradFill>
                  <a:cs typeface="+mn-ea"/>
                  <a:sym typeface="+mn-lt"/>
                </a:rPr>
                <a:t>为什么强调流程管理？</a:t>
              </a:r>
              <a:endParaRPr lang="zh-CN" altLang="en-US" sz="3200" b="1" dirty="0">
                <a:gradFill>
                  <a:gsLst>
                    <a:gs pos="0">
                      <a:srgbClr val="689684"/>
                    </a:gs>
                    <a:gs pos="100000">
                      <a:srgbClr val="183738"/>
                    </a:gs>
                  </a:gsLst>
                  <a:lin ang="7500000" scaled="0"/>
                </a:gradFill>
                <a:cs typeface="+mn-ea"/>
                <a:sym typeface="+mn-lt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1089883" y="1957836"/>
            <a:ext cx="3471387" cy="3905310"/>
          </a:xfrm>
          <a:prstGeom prst="rect">
            <a:avLst/>
          </a:prstGeom>
          <a:noFill/>
          <a:ln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PA-文本框 6"/>
          <p:cNvSpPr txBox="1"/>
          <p:nvPr>
            <p:custDataLst>
              <p:tags r:id="rId1"/>
            </p:custDataLst>
          </p:nvPr>
        </p:nvSpPr>
        <p:spPr>
          <a:xfrm>
            <a:off x="1700700" y="2578521"/>
            <a:ext cx="2249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输入您的标题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OUR COMPANY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Content Placeholder 2"/>
          <p:cNvSpPr txBox="1"/>
          <p:nvPr/>
        </p:nvSpPr>
        <p:spPr>
          <a:xfrm>
            <a:off x="1392523" y="3520875"/>
            <a:ext cx="2866106" cy="231640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This is a sample letter that has been placed to demonstrate the typing format on the letterhead design. When positioned the letterhead design. When positioned properly. 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rippl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流程基本知识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Shape 561"/>
          <p:cNvSpPr/>
          <p:nvPr/>
        </p:nvSpPr>
        <p:spPr>
          <a:xfrm>
            <a:off x="4477429" y="4013332"/>
            <a:ext cx="2871287" cy="1679356"/>
          </a:xfrm>
          <a:prstGeom prst="rect">
            <a:avLst/>
          </a:prstGeom>
          <a:noFill/>
          <a:ln w="3175" cap="flat">
            <a:noFill/>
            <a:miter lim="400000"/>
          </a:ln>
          <a:effectLst/>
        </p:spPr>
        <p:txBody>
          <a:bodyPr wrap="square" lIns="19051" tIns="19051" rIns="19051" bIns="19051" numCol="1" anchor="t">
            <a:noAutofit/>
          </a:bodyPr>
          <a:lstStyle>
            <a:lvl1pPr algn="ctr"/>
          </a:lstStyle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迈克尔 </a:t>
            </a:r>
            <a:r>
              <a:rPr lang="en-US" altLang="zh-CN" sz="1600" dirty="0">
                <a:cs typeface="+mn-ea"/>
                <a:sym typeface="+mn-lt"/>
              </a:rPr>
              <a:t>· </a:t>
            </a:r>
            <a:r>
              <a:rPr lang="zh-CN" altLang="en-US" sz="1600" dirty="0">
                <a:cs typeface="+mn-ea"/>
                <a:sym typeface="+mn-lt"/>
              </a:rPr>
              <a:t>哈默：把一个或多个输入转化为对顾客有价值的输出的活动。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14" name="Shape 555"/>
          <p:cNvSpPr/>
          <p:nvPr/>
        </p:nvSpPr>
        <p:spPr>
          <a:xfrm>
            <a:off x="1084885" y="3974925"/>
            <a:ext cx="2871287" cy="1972527"/>
          </a:xfrm>
          <a:prstGeom prst="rect">
            <a:avLst/>
          </a:prstGeom>
          <a:noFill/>
          <a:ln w="3175" cap="flat">
            <a:noFill/>
            <a:miter lim="400000"/>
          </a:ln>
          <a:effectLst/>
        </p:spPr>
        <p:txBody>
          <a:bodyPr wrap="square" lIns="19051" tIns="19051" rIns="19051" bIns="19051" numCol="1" anchor="t">
            <a:noAutofit/>
          </a:bodyPr>
          <a:lstStyle>
            <a:lvl1pPr algn="ctr"/>
          </a:lstStyle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牛津英语大字典：一个或一系列有规律的行动，这些行动以确定的方式发生或执行，导致特定结果的出现</a:t>
            </a:r>
            <a:r>
              <a:rPr lang="en-US" altLang="zh-CN" sz="1600" dirty="0">
                <a:cs typeface="+mn-ea"/>
                <a:sym typeface="+mn-lt"/>
              </a:rPr>
              <a:t>——</a:t>
            </a:r>
            <a:r>
              <a:rPr lang="zh-CN" altLang="en-US" sz="1600" dirty="0">
                <a:cs typeface="+mn-ea"/>
                <a:sym typeface="+mn-lt"/>
              </a:rPr>
              <a:t>一个或一系列连续的操作</a:t>
            </a:r>
            <a:endParaRPr lang="zh-CN" altLang="en-US" sz="1600" dirty="0"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158968" y="3815020"/>
            <a:ext cx="4033032" cy="3181066"/>
            <a:chOff x="7769031" y="3065512"/>
            <a:chExt cx="4033032" cy="3181066"/>
          </a:xfrm>
        </p:grpSpPr>
        <p:sp>
          <p:nvSpPr>
            <p:cNvPr id="18" name="PA_椭圆 5"/>
            <p:cNvSpPr/>
            <p:nvPr>
              <p:custDataLst>
                <p:tags r:id="rId1"/>
              </p:custDataLst>
            </p:nvPr>
          </p:nvSpPr>
          <p:spPr>
            <a:xfrm rot="19031956">
              <a:off x="9383975" y="3752687"/>
              <a:ext cx="2418088" cy="2493891"/>
            </a:xfrm>
            <a:prstGeom prst="ellipse">
              <a:avLst/>
            </a:prstGeom>
            <a:gradFill flip="none" rotWithShape="1">
              <a:gsLst>
                <a:gs pos="19000">
                  <a:schemeClr val="bg1">
                    <a:alpha val="21000"/>
                  </a:schemeClr>
                </a:gs>
                <a:gs pos="73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914400"/>
              <a:endParaRPr lang="zh-CN" altLang="en-US" sz="1865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Shape 566"/>
            <p:cNvSpPr/>
            <p:nvPr/>
          </p:nvSpPr>
          <p:spPr>
            <a:xfrm>
              <a:off x="7769031" y="3065512"/>
              <a:ext cx="3244041" cy="167935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</p:spPr>
          <p:txBody>
            <a:bodyPr wrap="square" lIns="19051" tIns="19051" rIns="19051" bIns="19051" numCol="1" anchor="t">
              <a:noAutofit/>
            </a:bodyPr>
            <a:lstStyle>
              <a:lvl1pPr algn="ctr"/>
            </a:lstStyle>
            <a:p>
              <a:pPr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正信嘉华：流程是一组企业在完成使命中所必需的、逻辑性相关的活动，通过有序地执行能够产生增值，达到特定的结果，它具有起点和终点，能够定义输入和输出。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663448" y="1913152"/>
            <a:ext cx="1714160" cy="1714160"/>
            <a:chOff x="5271256" y="1234037"/>
            <a:chExt cx="1937942" cy="1937942"/>
          </a:xfrm>
        </p:grpSpPr>
        <p:sp>
          <p:nvSpPr>
            <p:cNvPr id="23" name="椭圆 22"/>
            <p:cNvSpPr/>
            <p:nvPr/>
          </p:nvSpPr>
          <p:spPr>
            <a:xfrm rot="17499942">
              <a:off x="5271256" y="1234037"/>
              <a:ext cx="1937942" cy="193794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28"/>
            <p:cNvSpPr>
              <a:spLocks noEditPoints="1"/>
            </p:cNvSpPr>
            <p:nvPr/>
          </p:nvSpPr>
          <p:spPr bwMode="auto">
            <a:xfrm>
              <a:off x="5824821" y="1893987"/>
              <a:ext cx="830812" cy="618042"/>
            </a:xfrm>
            <a:custGeom>
              <a:avLst/>
              <a:gdLst>
                <a:gd name="T0" fmla="*/ 44 w 209"/>
                <a:gd name="T1" fmla="*/ 99 h 155"/>
                <a:gd name="T2" fmla="*/ 24 w 209"/>
                <a:gd name="T3" fmla="*/ 87 h 155"/>
                <a:gd name="T4" fmla="*/ 28 w 209"/>
                <a:gd name="T5" fmla="*/ 4 h 155"/>
                <a:gd name="T6" fmla="*/ 179 w 209"/>
                <a:gd name="T7" fmla="*/ 4 h 155"/>
                <a:gd name="T8" fmla="*/ 182 w 209"/>
                <a:gd name="T9" fmla="*/ 87 h 155"/>
                <a:gd name="T10" fmla="*/ 161 w 209"/>
                <a:gd name="T11" fmla="*/ 99 h 155"/>
                <a:gd name="T12" fmla="*/ 209 w 209"/>
                <a:gd name="T13" fmla="*/ 141 h 155"/>
                <a:gd name="T14" fmla="*/ 7 w 209"/>
                <a:gd name="T15" fmla="*/ 155 h 155"/>
                <a:gd name="T16" fmla="*/ 63 w 209"/>
                <a:gd name="T17" fmla="*/ 102 h 155"/>
                <a:gd name="T18" fmla="*/ 63 w 209"/>
                <a:gd name="T19" fmla="*/ 99 h 155"/>
                <a:gd name="T20" fmla="*/ 36 w 209"/>
                <a:gd name="T21" fmla="*/ 12 h 155"/>
                <a:gd name="T22" fmla="*/ 36 w 209"/>
                <a:gd name="T23" fmla="*/ 12 h 155"/>
                <a:gd name="T24" fmla="*/ 36 w 209"/>
                <a:gd name="T25" fmla="*/ 87 h 155"/>
                <a:gd name="T26" fmla="*/ 170 w 209"/>
                <a:gd name="T27" fmla="*/ 87 h 155"/>
                <a:gd name="T28" fmla="*/ 170 w 209"/>
                <a:gd name="T29" fmla="*/ 12 h 155"/>
                <a:gd name="T30" fmla="*/ 27 w 209"/>
                <a:gd name="T31" fmla="*/ 133 h 155"/>
                <a:gd name="T32" fmla="*/ 31 w 209"/>
                <a:gd name="T33" fmla="*/ 126 h 155"/>
                <a:gd name="T34" fmla="*/ 61 w 209"/>
                <a:gd name="T35" fmla="*/ 115 h 155"/>
                <a:gd name="T36" fmla="*/ 157 w 209"/>
                <a:gd name="T37" fmla="*/ 110 h 155"/>
                <a:gd name="T38" fmla="*/ 170 w 209"/>
                <a:gd name="T39" fmla="*/ 110 h 155"/>
                <a:gd name="T40" fmla="*/ 140 w 209"/>
                <a:gd name="T41" fmla="*/ 115 h 155"/>
                <a:gd name="T42" fmla="*/ 139 w 209"/>
                <a:gd name="T43" fmla="*/ 110 h 155"/>
                <a:gd name="T44" fmla="*/ 136 w 209"/>
                <a:gd name="T45" fmla="*/ 115 h 155"/>
                <a:gd name="T46" fmla="*/ 103 w 209"/>
                <a:gd name="T47" fmla="*/ 110 h 155"/>
                <a:gd name="T48" fmla="*/ 117 w 209"/>
                <a:gd name="T49" fmla="*/ 110 h 155"/>
                <a:gd name="T50" fmla="*/ 84 w 209"/>
                <a:gd name="T51" fmla="*/ 115 h 155"/>
                <a:gd name="T52" fmla="*/ 85 w 209"/>
                <a:gd name="T53" fmla="*/ 110 h 155"/>
                <a:gd name="T54" fmla="*/ 80 w 209"/>
                <a:gd name="T55" fmla="*/ 115 h 155"/>
                <a:gd name="T56" fmla="*/ 152 w 209"/>
                <a:gd name="T57" fmla="*/ 117 h 155"/>
                <a:gd name="T58" fmla="*/ 175 w 209"/>
                <a:gd name="T59" fmla="*/ 117 h 155"/>
                <a:gd name="T60" fmla="*/ 134 w 209"/>
                <a:gd name="T61" fmla="*/ 123 h 155"/>
                <a:gd name="T62" fmla="*/ 132 w 209"/>
                <a:gd name="T63" fmla="*/ 117 h 155"/>
                <a:gd name="T64" fmla="*/ 129 w 209"/>
                <a:gd name="T65" fmla="*/ 123 h 155"/>
                <a:gd name="T66" fmla="*/ 94 w 209"/>
                <a:gd name="T67" fmla="*/ 117 h 155"/>
                <a:gd name="T68" fmla="*/ 109 w 209"/>
                <a:gd name="T69" fmla="*/ 117 h 155"/>
                <a:gd name="T70" fmla="*/ 73 w 209"/>
                <a:gd name="T71" fmla="*/ 123 h 155"/>
                <a:gd name="T72" fmla="*/ 75 w 209"/>
                <a:gd name="T73" fmla="*/ 117 h 155"/>
                <a:gd name="T74" fmla="*/ 68 w 209"/>
                <a:gd name="T75" fmla="*/ 123 h 155"/>
                <a:gd name="T76" fmla="*/ 37 w 209"/>
                <a:gd name="T77" fmla="*/ 117 h 155"/>
                <a:gd name="T78" fmla="*/ 51 w 209"/>
                <a:gd name="T79" fmla="*/ 117 h 155"/>
                <a:gd name="T80" fmla="*/ 163 w 209"/>
                <a:gd name="T81" fmla="*/ 133 h 155"/>
                <a:gd name="T82" fmla="*/ 160 w 209"/>
                <a:gd name="T83" fmla="*/ 126 h 155"/>
                <a:gd name="T84" fmla="*/ 158 w 209"/>
                <a:gd name="T85" fmla="*/ 133 h 155"/>
                <a:gd name="T86" fmla="*/ 119 w 209"/>
                <a:gd name="T87" fmla="*/ 126 h 155"/>
                <a:gd name="T88" fmla="*/ 135 w 209"/>
                <a:gd name="T89" fmla="*/ 126 h 155"/>
                <a:gd name="T90" fmla="*/ 98 w 209"/>
                <a:gd name="T91" fmla="*/ 133 h 155"/>
                <a:gd name="T92" fmla="*/ 98 w 209"/>
                <a:gd name="T93" fmla="*/ 126 h 155"/>
                <a:gd name="T94" fmla="*/ 92 w 209"/>
                <a:gd name="T95" fmla="*/ 133 h 155"/>
                <a:gd name="T96" fmla="*/ 57 w 209"/>
                <a:gd name="T97" fmla="*/ 126 h 155"/>
                <a:gd name="T98" fmla="*/ 73 w 209"/>
                <a:gd name="T99" fmla="*/ 12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9" h="155">
                  <a:moveTo>
                    <a:pt x="27" y="102"/>
                  </a:moveTo>
                  <a:cubicBezTo>
                    <a:pt x="44" y="102"/>
                    <a:pt x="44" y="102"/>
                    <a:pt x="44" y="102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36" y="99"/>
                    <a:pt x="36" y="99"/>
                    <a:pt x="36" y="99"/>
                  </a:cubicBezTo>
                  <a:cubicBezTo>
                    <a:pt x="33" y="99"/>
                    <a:pt x="30" y="98"/>
                    <a:pt x="28" y="96"/>
                  </a:cubicBezTo>
                  <a:cubicBezTo>
                    <a:pt x="25" y="93"/>
                    <a:pt x="24" y="90"/>
                    <a:pt x="24" y="87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9"/>
                    <a:pt x="25" y="6"/>
                    <a:pt x="28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30" y="1"/>
                    <a:pt x="33" y="0"/>
                    <a:pt x="3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3" y="0"/>
                    <a:pt x="177" y="1"/>
                    <a:pt x="179" y="4"/>
                  </a:cubicBezTo>
                  <a:cubicBezTo>
                    <a:pt x="179" y="4"/>
                    <a:pt x="179" y="4"/>
                    <a:pt x="179" y="4"/>
                  </a:cubicBezTo>
                  <a:cubicBezTo>
                    <a:pt x="181" y="6"/>
                    <a:pt x="182" y="9"/>
                    <a:pt x="182" y="12"/>
                  </a:cubicBezTo>
                  <a:cubicBezTo>
                    <a:pt x="182" y="87"/>
                    <a:pt x="182" y="87"/>
                    <a:pt x="182" y="87"/>
                  </a:cubicBezTo>
                  <a:cubicBezTo>
                    <a:pt x="182" y="90"/>
                    <a:pt x="181" y="93"/>
                    <a:pt x="179" y="96"/>
                  </a:cubicBezTo>
                  <a:cubicBezTo>
                    <a:pt x="177" y="98"/>
                    <a:pt x="173" y="99"/>
                    <a:pt x="170" y="9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1" y="102"/>
                    <a:pt x="161" y="102"/>
                    <a:pt x="161" y="102"/>
                  </a:cubicBezTo>
                  <a:cubicBezTo>
                    <a:pt x="180" y="102"/>
                    <a:pt x="180" y="102"/>
                    <a:pt x="180" y="102"/>
                  </a:cubicBezTo>
                  <a:cubicBezTo>
                    <a:pt x="209" y="141"/>
                    <a:pt x="209" y="141"/>
                    <a:pt x="209" y="141"/>
                  </a:cubicBezTo>
                  <a:cubicBezTo>
                    <a:pt x="209" y="141"/>
                    <a:pt x="209" y="141"/>
                    <a:pt x="209" y="141"/>
                  </a:cubicBezTo>
                  <a:cubicBezTo>
                    <a:pt x="202" y="155"/>
                    <a:pt x="202" y="155"/>
                    <a:pt x="202" y="155"/>
                  </a:cubicBezTo>
                  <a:cubicBezTo>
                    <a:pt x="7" y="155"/>
                    <a:pt x="7" y="155"/>
                    <a:pt x="7" y="155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27" y="102"/>
                    <a:pt x="27" y="102"/>
                    <a:pt x="27" y="102"/>
                  </a:cubicBezTo>
                  <a:close/>
                  <a:moveTo>
                    <a:pt x="63" y="102"/>
                  </a:moveTo>
                  <a:cubicBezTo>
                    <a:pt x="143" y="102"/>
                    <a:pt x="143" y="102"/>
                    <a:pt x="143" y="102"/>
                  </a:cubicBezTo>
                  <a:cubicBezTo>
                    <a:pt x="143" y="99"/>
                    <a:pt x="143" y="99"/>
                    <a:pt x="14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102"/>
                    <a:pt x="63" y="102"/>
                    <a:pt x="63" y="102"/>
                  </a:cubicBezTo>
                  <a:close/>
                  <a:moveTo>
                    <a:pt x="170" y="12"/>
                  </a:move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lose/>
                  <a:moveTo>
                    <a:pt x="31" y="126"/>
                  </a:moveTo>
                  <a:cubicBezTo>
                    <a:pt x="30" y="128"/>
                    <a:pt x="28" y="131"/>
                    <a:pt x="27" y="133"/>
                  </a:cubicBezTo>
                  <a:cubicBezTo>
                    <a:pt x="34" y="133"/>
                    <a:pt x="41" y="133"/>
                    <a:pt x="48" y="133"/>
                  </a:cubicBezTo>
                  <a:cubicBezTo>
                    <a:pt x="49" y="131"/>
                    <a:pt x="50" y="128"/>
                    <a:pt x="51" y="126"/>
                  </a:cubicBezTo>
                  <a:cubicBezTo>
                    <a:pt x="44" y="126"/>
                    <a:pt x="38" y="126"/>
                    <a:pt x="31" y="126"/>
                  </a:cubicBezTo>
                  <a:close/>
                  <a:moveTo>
                    <a:pt x="41" y="110"/>
                  </a:moveTo>
                  <a:cubicBezTo>
                    <a:pt x="40" y="111"/>
                    <a:pt x="39" y="113"/>
                    <a:pt x="38" y="115"/>
                  </a:cubicBezTo>
                  <a:cubicBezTo>
                    <a:pt x="46" y="115"/>
                    <a:pt x="53" y="115"/>
                    <a:pt x="61" y="115"/>
                  </a:cubicBezTo>
                  <a:cubicBezTo>
                    <a:pt x="62" y="113"/>
                    <a:pt x="62" y="111"/>
                    <a:pt x="63" y="110"/>
                  </a:cubicBezTo>
                  <a:cubicBezTo>
                    <a:pt x="56" y="110"/>
                    <a:pt x="49" y="110"/>
                    <a:pt x="41" y="110"/>
                  </a:cubicBezTo>
                  <a:close/>
                  <a:moveTo>
                    <a:pt x="157" y="110"/>
                  </a:moveTo>
                  <a:cubicBezTo>
                    <a:pt x="157" y="111"/>
                    <a:pt x="158" y="113"/>
                    <a:pt x="159" y="115"/>
                  </a:cubicBezTo>
                  <a:cubicBezTo>
                    <a:pt x="164" y="115"/>
                    <a:pt x="169" y="115"/>
                    <a:pt x="173" y="115"/>
                  </a:cubicBezTo>
                  <a:cubicBezTo>
                    <a:pt x="172" y="113"/>
                    <a:pt x="171" y="111"/>
                    <a:pt x="170" y="110"/>
                  </a:cubicBezTo>
                  <a:cubicBezTo>
                    <a:pt x="166" y="110"/>
                    <a:pt x="161" y="110"/>
                    <a:pt x="157" y="110"/>
                  </a:cubicBezTo>
                  <a:close/>
                  <a:moveTo>
                    <a:pt x="139" y="110"/>
                  </a:moveTo>
                  <a:cubicBezTo>
                    <a:pt x="139" y="111"/>
                    <a:pt x="140" y="113"/>
                    <a:pt x="140" y="115"/>
                  </a:cubicBezTo>
                  <a:cubicBezTo>
                    <a:pt x="145" y="115"/>
                    <a:pt x="150" y="115"/>
                    <a:pt x="155" y="115"/>
                  </a:cubicBezTo>
                  <a:cubicBezTo>
                    <a:pt x="154" y="113"/>
                    <a:pt x="153" y="111"/>
                    <a:pt x="152" y="110"/>
                  </a:cubicBezTo>
                  <a:cubicBezTo>
                    <a:pt x="148" y="110"/>
                    <a:pt x="143" y="110"/>
                    <a:pt x="139" y="110"/>
                  </a:cubicBezTo>
                  <a:close/>
                  <a:moveTo>
                    <a:pt x="121" y="110"/>
                  </a:moveTo>
                  <a:cubicBezTo>
                    <a:pt x="121" y="111"/>
                    <a:pt x="121" y="113"/>
                    <a:pt x="122" y="115"/>
                  </a:cubicBezTo>
                  <a:cubicBezTo>
                    <a:pt x="126" y="115"/>
                    <a:pt x="131" y="115"/>
                    <a:pt x="136" y="115"/>
                  </a:cubicBezTo>
                  <a:cubicBezTo>
                    <a:pt x="135" y="113"/>
                    <a:pt x="135" y="111"/>
                    <a:pt x="134" y="110"/>
                  </a:cubicBezTo>
                  <a:cubicBezTo>
                    <a:pt x="130" y="110"/>
                    <a:pt x="125" y="110"/>
                    <a:pt x="121" y="110"/>
                  </a:cubicBezTo>
                  <a:close/>
                  <a:moveTo>
                    <a:pt x="103" y="110"/>
                  </a:moveTo>
                  <a:cubicBezTo>
                    <a:pt x="103" y="111"/>
                    <a:pt x="103" y="113"/>
                    <a:pt x="103" y="115"/>
                  </a:cubicBezTo>
                  <a:cubicBezTo>
                    <a:pt x="108" y="115"/>
                    <a:pt x="113" y="115"/>
                    <a:pt x="117" y="115"/>
                  </a:cubicBezTo>
                  <a:cubicBezTo>
                    <a:pt x="117" y="113"/>
                    <a:pt x="117" y="111"/>
                    <a:pt x="117" y="110"/>
                  </a:cubicBezTo>
                  <a:cubicBezTo>
                    <a:pt x="112" y="110"/>
                    <a:pt x="108" y="110"/>
                    <a:pt x="103" y="110"/>
                  </a:cubicBezTo>
                  <a:close/>
                  <a:moveTo>
                    <a:pt x="85" y="110"/>
                  </a:moveTo>
                  <a:cubicBezTo>
                    <a:pt x="85" y="111"/>
                    <a:pt x="85" y="113"/>
                    <a:pt x="84" y="115"/>
                  </a:cubicBezTo>
                  <a:cubicBezTo>
                    <a:pt x="89" y="115"/>
                    <a:pt x="94" y="115"/>
                    <a:pt x="98" y="115"/>
                  </a:cubicBezTo>
                  <a:cubicBezTo>
                    <a:pt x="99" y="113"/>
                    <a:pt x="99" y="111"/>
                    <a:pt x="99" y="110"/>
                  </a:cubicBezTo>
                  <a:cubicBezTo>
                    <a:pt x="94" y="110"/>
                    <a:pt x="90" y="110"/>
                    <a:pt x="85" y="110"/>
                  </a:cubicBezTo>
                  <a:close/>
                  <a:moveTo>
                    <a:pt x="67" y="110"/>
                  </a:moveTo>
                  <a:cubicBezTo>
                    <a:pt x="67" y="111"/>
                    <a:pt x="66" y="113"/>
                    <a:pt x="66" y="115"/>
                  </a:cubicBezTo>
                  <a:cubicBezTo>
                    <a:pt x="70" y="115"/>
                    <a:pt x="75" y="115"/>
                    <a:pt x="80" y="115"/>
                  </a:cubicBezTo>
                  <a:cubicBezTo>
                    <a:pt x="80" y="113"/>
                    <a:pt x="81" y="111"/>
                    <a:pt x="81" y="110"/>
                  </a:cubicBezTo>
                  <a:cubicBezTo>
                    <a:pt x="77" y="110"/>
                    <a:pt x="72" y="110"/>
                    <a:pt x="67" y="110"/>
                  </a:cubicBezTo>
                  <a:close/>
                  <a:moveTo>
                    <a:pt x="152" y="117"/>
                  </a:moveTo>
                  <a:cubicBezTo>
                    <a:pt x="153" y="119"/>
                    <a:pt x="153" y="121"/>
                    <a:pt x="154" y="123"/>
                  </a:cubicBezTo>
                  <a:cubicBezTo>
                    <a:pt x="162" y="123"/>
                    <a:pt x="170" y="123"/>
                    <a:pt x="178" y="123"/>
                  </a:cubicBezTo>
                  <a:cubicBezTo>
                    <a:pt x="177" y="121"/>
                    <a:pt x="176" y="119"/>
                    <a:pt x="175" y="117"/>
                  </a:cubicBezTo>
                  <a:cubicBezTo>
                    <a:pt x="167" y="117"/>
                    <a:pt x="160" y="117"/>
                    <a:pt x="152" y="117"/>
                  </a:cubicBezTo>
                  <a:close/>
                  <a:moveTo>
                    <a:pt x="132" y="117"/>
                  </a:moveTo>
                  <a:cubicBezTo>
                    <a:pt x="133" y="119"/>
                    <a:pt x="133" y="121"/>
                    <a:pt x="134" y="123"/>
                  </a:cubicBezTo>
                  <a:cubicBezTo>
                    <a:pt x="139" y="123"/>
                    <a:pt x="144" y="123"/>
                    <a:pt x="149" y="123"/>
                  </a:cubicBezTo>
                  <a:cubicBezTo>
                    <a:pt x="148" y="121"/>
                    <a:pt x="148" y="119"/>
                    <a:pt x="147" y="117"/>
                  </a:cubicBezTo>
                  <a:cubicBezTo>
                    <a:pt x="142" y="117"/>
                    <a:pt x="137" y="117"/>
                    <a:pt x="132" y="117"/>
                  </a:cubicBezTo>
                  <a:close/>
                  <a:moveTo>
                    <a:pt x="113" y="117"/>
                  </a:moveTo>
                  <a:cubicBezTo>
                    <a:pt x="113" y="119"/>
                    <a:pt x="114" y="121"/>
                    <a:pt x="114" y="123"/>
                  </a:cubicBezTo>
                  <a:cubicBezTo>
                    <a:pt x="119" y="123"/>
                    <a:pt x="124" y="123"/>
                    <a:pt x="129" y="123"/>
                  </a:cubicBezTo>
                  <a:cubicBezTo>
                    <a:pt x="129" y="121"/>
                    <a:pt x="128" y="119"/>
                    <a:pt x="128" y="117"/>
                  </a:cubicBezTo>
                  <a:cubicBezTo>
                    <a:pt x="123" y="117"/>
                    <a:pt x="118" y="117"/>
                    <a:pt x="113" y="117"/>
                  </a:cubicBezTo>
                  <a:close/>
                  <a:moveTo>
                    <a:pt x="94" y="117"/>
                  </a:moveTo>
                  <a:cubicBezTo>
                    <a:pt x="94" y="119"/>
                    <a:pt x="94" y="121"/>
                    <a:pt x="93" y="123"/>
                  </a:cubicBezTo>
                  <a:cubicBezTo>
                    <a:pt x="99" y="123"/>
                    <a:pt x="104" y="123"/>
                    <a:pt x="109" y="123"/>
                  </a:cubicBezTo>
                  <a:cubicBezTo>
                    <a:pt x="109" y="121"/>
                    <a:pt x="109" y="119"/>
                    <a:pt x="109" y="117"/>
                  </a:cubicBezTo>
                  <a:cubicBezTo>
                    <a:pt x="104" y="117"/>
                    <a:pt x="99" y="117"/>
                    <a:pt x="94" y="117"/>
                  </a:cubicBezTo>
                  <a:close/>
                  <a:moveTo>
                    <a:pt x="75" y="117"/>
                  </a:moveTo>
                  <a:cubicBezTo>
                    <a:pt x="74" y="119"/>
                    <a:pt x="74" y="121"/>
                    <a:pt x="73" y="123"/>
                  </a:cubicBezTo>
                  <a:cubicBezTo>
                    <a:pt x="79" y="123"/>
                    <a:pt x="84" y="123"/>
                    <a:pt x="89" y="123"/>
                  </a:cubicBezTo>
                  <a:cubicBezTo>
                    <a:pt x="89" y="121"/>
                    <a:pt x="89" y="119"/>
                    <a:pt x="90" y="117"/>
                  </a:cubicBezTo>
                  <a:cubicBezTo>
                    <a:pt x="85" y="117"/>
                    <a:pt x="80" y="117"/>
                    <a:pt x="75" y="117"/>
                  </a:cubicBezTo>
                  <a:close/>
                  <a:moveTo>
                    <a:pt x="56" y="117"/>
                  </a:moveTo>
                  <a:cubicBezTo>
                    <a:pt x="55" y="119"/>
                    <a:pt x="54" y="121"/>
                    <a:pt x="53" y="123"/>
                  </a:cubicBezTo>
                  <a:cubicBezTo>
                    <a:pt x="58" y="123"/>
                    <a:pt x="63" y="123"/>
                    <a:pt x="68" y="123"/>
                  </a:cubicBezTo>
                  <a:cubicBezTo>
                    <a:pt x="69" y="121"/>
                    <a:pt x="70" y="119"/>
                    <a:pt x="70" y="117"/>
                  </a:cubicBezTo>
                  <a:cubicBezTo>
                    <a:pt x="65" y="117"/>
                    <a:pt x="60" y="117"/>
                    <a:pt x="56" y="117"/>
                  </a:cubicBezTo>
                  <a:close/>
                  <a:moveTo>
                    <a:pt x="37" y="117"/>
                  </a:moveTo>
                  <a:cubicBezTo>
                    <a:pt x="35" y="119"/>
                    <a:pt x="34" y="121"/>
                    <a:pt x="33" y="123"/>
                  </a:cubicBezTo>
                  <a:cubicBezTo>
                    <a:pt x="38" y="123"/>
                    <a:pt x="43" y="123"/>
                    <a:pt x="48" y="123"/>
                  </a:cubicBezTo>
                  <a:cubicBezTo>
                    <a:pt x="49" y="121"/>
                    <a:pt x="50" y="119"/>
                    <a:pt x="51" y="117"/>
                  </a:cubicBezTo>
                  <a:cubicBezTo>
                    <a:pt x="46" y="117"/>
                    <a:pt x="41" y="117"/>
                    <a:pt x="37" y="117"/>
                  </a:cubicBezTo>
                  <a:close/>
                  <a:moveTo>
                    <a:pt x="160" y="126"/>
                  </a:moveTo>
                  <a:cubicBezTo>
                    <a:pt x="161" y="128"/>
                    <a:pt x="162" y="131"/>
                    <a:pt x="163" y="133"/>
                  </a:cubicBezTo>
                  <a:cubicBezTo>
                    <a:pt x="170" y="133"/>
                    <a:pt x="177" y="133"/>
                    <a:pt x="184" y="133"/>
                  </a:cubicBezTo>
                  <a:cubicBezTo>
                    <a:pt x="183" y="131"/>
                    <a:pt x="182" y="128"/>
                    <a:pt x="180" y="126"/>
                  </a:cubicBezTo>
                  <a:cubicBezTo>
                    <a:pt x="174" y="126"/>
                    <a:pt x="167" y="126"/>
                    <a:pt x="160" y="126"/>
                  </a:cubicBezTo>
                  <a:close/>
                  <a:moveTo>
                    <a:pt x="139" y="126"/>
                  </a:moveTo>
                  <a:cubicBezTo>
                    <a:pt x="140" y="128"/>
                    <a:pt x="141" y="131"/>
                    <a:pt x="141" y="133"/>
                  </a:cubicBezTo>
                  <a:cubicBezTo>
                    <a:pt x="147" y="133"/>
                    <a:pt x="152" y="133"/>
                    <a:pt x="158" y="133"/>
                  </a:cubicBezTo>
                  <a:cubicBezTo>
                    <a:pt x="157" y="131"/>
                    <a:pt x="156" y="128"/>
                    <a:pt x="155" y="126"/>
                  </a:cubicBezTo>
                  <a:cubicBezTo>
                    <a:pt x="150" y="126"/>
                    <a:pt x="145" y="126"/>
                    <a:pt x="139" y="126"/>
                  </a:cubicBezTo>
                  <a:close/>
                  <a:moveTo>
                    <a:pt x="119" y="126"/>
                  </a:moveTo>
                  <a:cubicBezTo>
                    <a:pt x="119" y="128"/>
                    <a:pt x="119" y="131"/>
                    <a:pt x="119" y="133"/>
                  </a:cubicBezTo>
                  <a:cubicBezTo>
                    <a:pt x="125" y="133"/>
                    <a:pt x="131" y="133"/>
                    <a:pt x="136" y="133"/>
                  </a:cubicBezTo>
                  <a:cubicBezTo>
                    <a:pt x="136" y="131"/>
                    <a:pt x="135" y="128"/>
                    <a:pt x="135" y="126"/>
                  </a:cubicBezTo>
                  <a:cubicBezTo>
                    <a:pt x="129" y="126"/>
                    <a:pt x="124" y="126"/>
                    <a:pt x="119" y="126"/>
                  </a:cubicBezTo>
                  <a:close/>
                  <a:moveTo>
                    <a:pt x="98" y="126"/>
                  </a:moveTo>
                  <a:cubicBezTo>
                    <a:pt x="98" y="128"/>
                    <a:pt x="98" y="131"/>
                    <a:pt x="98" y="133"/>
                  </a:cubicBezTo>
                  <a:cubicBezTo>
                    <a:pt x="103" y="133"/>
                    <a:pt x="109" y="133"/>
                    <a:pt x="115" y="133"/>
                  </a:cubicBezTo>
                  <a:cubicBezTo>
                    <a:pt x="114" y="131"/>
                    <a:pt x="114" y="128"/>
                    <a:pt x="114" y="126"/>
                  </a:cubicBezTo>
                  <a:cubicBezTo>
                    <a:pt x="109" y="126"/>
                    <a:pt x="103" y="126"/>
                    <a:pt x="98" y="126"/>
                  </a:cubicBezTo>
                  <a:close/>
                  <a:moveTo>
                    <a:pt x="77" y="126"/>
                  </a:moveTo>
                  <a:cubicBezTo>
                    <a:pt x="77" y="128"/>
                    <a:pt x="76" y="131"/>
                    <a:pt x="76" y="133"/>
                  </a:cubicBezTo>
                  <a:cubicBezTo>
                    <a:pt x="81" y="133"/>
                    <a:pt x="87" y="133"/>
                    <a:pt x="92" y="133"/>
                  </a:cubicBezTo>
                  <a:cubicBezTo>
                    <a:pt x="93" y="131"/>
                    <a:pt x="93" y="128"/>
                    <a:pt x="93" y="126"/>
                  </a:cubicBezTo>
                  <a:cubicBezTo>
                    <a:pt x="88" y="126"/>
                    <a:pt x="83" y="126"/>
                    <a:pt x="77" y="126"/>
                  </a:cubicBezTo>
                  <a:close/>
                  <a:moveTo>
                    <a:pt x="57" y="126"/>
                  </a:moveTo>
                  <a:cubicBezTo>
                    <a:pt x="56" y="128"/>
                    <a:pt x="55" y="131"/>
                    <a:pt x="54" y="133"/>
                  </a:cubicBezTo>
                  <a:cubicBezTo>
                    <a:pt x="60" y="133"/>
                    <a:pt x="65" y="133"/>
                    <a:pt x="71" y="133"/>
                  </a:cubicBezTo>
                  <a:cubicBezTo>
                    <a:pt x="71" y="131"/>
                    <a:pt x="72" y="128"/>
                    <a:pt x="73" y="126"/>
                  </a:cubicBezTo>
                  <a:cubicBezTo>
                    <a:pt x="67" y="126"/>
                    <a:pt x="62" y="126"/>
                    <a:pt x="57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055992" y="1913152"/>
            <a:ext cx="1714160" cy="1714160"/>
            <a:chOff x="5271256" y="1234037"/>
            <a:chExt cx="1937942" cy="1937942"/>
          </a:xfrm>
        </p:grpSpPr>
        <p:sp>
          <p:nvSpPr>
            <p:cNvPr id="25" name="椭圆 24"/>
            <p:cNvSpPr/>
            <p:nvPr/>
          </p:nvSpPr>
          <p:spPr>
            <a:xfrm rot="17499942">
              <a:off x="5271256" y="1234037"/>
              <a:ext cx="1937942" cy="193794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28"/>
            <p:cNvSpPr>
              <a:spLocks noEditPoints="1"/>
            </p:cNvSpPr>
            <p:nvPr/>
          </p:nvSpPr>
          <p:spPr bwMode="auto">
            <a:xfrm>
              <a:off x="5824821" y="1893987"/>
              <a:ext cx="830812" cy="618042"/>
            </a:xfrm>
            <a:custGeom>
              <a:avLst/>
              <a:gdLst>
                <a:gd name="T0" fmla="*/ 44 w 209"/>
                <a:gd name="T1" fmla="*/ 99 h 155"/>
                <a:gd name="T2" fmla="*/ 24 w 209"/>
                <a:gd name="T3" fmla="*/ 87 h 155"/>
                <a:gd name="T4" fmla="*/ 28 w 209"/>
                <a:gd name="T5" fmla="*/ 4 h 155"/>
                <a:gd name="T6" fmla="*/ 179 w 209"/>
                <a:gd name="T7" fmla="*/ 4 h 155"/>
                <a:gd name="T8" fmla="*/ 182 w 209"/>
                <a:gd name="T9" fmla="*/ 87 h 155"/>
                <a:gd name="T10" fmla="*/ 161 w 209"/>
                <a:gd name="T11" fmla="*/ 99 h 155"/>
                <a:gd name="T12" fmla="*/ 209 w 209"/>
                <a:gd name="T13" fmla="*/ 141 h 155"/>
                <a:gd name="T14" fmla="*/ 7 w 209"/>
                <a:gd name="T15" fmla="*/ 155 h 155"/>
                <a:gd name="T16" fmla="*/ 63 w 209"/>
                <a:gd name="T17" fmla="*/ 102 h 155"/>
                <a:gd name="T18" fmla="*/ 63 w 209"/>
                <a:gd name="T19" fmla="*/ 99 h 155"/>
                <a:gd name="T20" fmla="*/ 36 w 209"/>
                <a:gd name="T21" fmla="*/ 12 h 155"/>
                <a:gd name="T22" fmla="*/ 36 w 209"/>
                <a:gd name="T23" fmla="*/ 12 h 155"/>
                <a:gd name="T24" fmla="*/ 36 w 209"/>
                <a:gd name="T25" fmla="*/ 87 h 155"/>
                <a:gd name="T26" fmla="*/ 170 w 209"/>
                <a:gd name="T27" fmla="*/ 87 h 155"/>
                <a:gd name="T28" fmla="*/ 170 w 209"/>
                <a:gd name="T29" fmla="*/ 12 h 155"/>
                <a:gd name="T30" fmla="*/ 27 w 209"/>
                <a:gd name="T31" fmla="*/ 133 h 155"/>
                <a:gd name="T32" fmla="*/ 31 w 209"/>
                <a:gd name="T33" fmla="*/ 126 h 155"/>
                <a:gd name="T34" fmla="*/ 61 w 209"/>
                <a:gd name="T35" fmla="*/ 115 h 155"/>
                <a:gd name="T36" fmla="*/ 157 w 209"/>
                <a:gd name="T37" fmla="*/ 110 h 155"/>
                <a:gd name="T38" fmla="*/ 170 w 209"/>
                <a:gd name="T39" fmla="*/ 110 h 155"/>
                <a:gd name="T40" fmla="*/ 140 w 209"/>
                <a:gd name="T41" fmla="*/ 115 h 155"/>
                <a:gd name="T42" fmla="*/ 139 w 209"/>
                <a:gd name="T43" fmla="*/ 110 h 155"/>
                <a:gd name="T44" fmla="*/ 136 w 209"/>
                <a:gd name="T45" fmla="*/ 115 h 155"/>
                <a:gd name="T46" fmla="*/ 103 w 209"/>
                <a:gd name="T47" fmla="*/ 110 h 155"/>
                <a:gd name="T48" fmla="*/ 117 w 209"/>
                <a:gd name="T49" fmla="*/ 110 h 155"/>
                <a:gd name="T50" fmla="*/ 84 w 209"/>
                <a:gd name="T51" fmla="*/ 115 h 155"/>
                <a:gd name="T52" fmla="*/ 85 w 209"/>
                <a:gd name="T53" fmla="*/ 110 h 155"/>
                <a:gd name="T54" fmla="*/ 80 w 209"/>
                <a:gd name="T55" fmla="*/ 115 h 155"/>
                <a:gd name="T56" fmla="*/ 152 w 209"/>
                <a:gd name="T57" fmla="*/ 117 h 155"/>
                <a:gd name="T58" fmla="*/ 175 w 209"/>
                <a:gd name="T59" fmla="*/ 117 h 155"/>
                <a:gd name="T60" fmla="*/ 134 w 209"/>
                <a:gd name="T61" fmla="*/ 123 h 155"/>
                <a:gd name="T62" fmla="*/ 132 w 209"/>
                <a:gd name="T63" fmla="*/ 117 h 155"/>
                <a:gd name="T64" fmla="*/ 129 w 209"/>
                <a:gd name="T65" fmla="*/ 123 h 155"/>
                <a:gd name="T66" fmla="*/ 94 w 209"/>
                <a:gd name="T67" fmla="*/ 117 h 155"/>
                <a:gd name="T68" fmla="*/ 109 w 209"/>
                <a:gd name="T69" fmla="*/ 117 h 155"/>
                <a:gd name="T70" fmla="*/ 73 w 209"/>
                <a:gd name="T71" fmla="*/ 123 h 155"/>
                <a:gd name="T72" fmla="*/ 75 w 209"/>
                <a:gd name="T73" fmla="*/ 117 h 155"/>
                <a:gd name="T74" fmla="*/ 68 w 209"/>
                <a:gd name="T75" fmla="*/ 123 h 155"/>
                <a:gd name="T76" fmla="*/ 37 w 209"/>
                <a:gd name="T77" fmla="*/ 117 h 155"/>
                <a:gd name="T78" fmla="*/ 51 w 209"/>
                <a:gd name="T79" fmla="*/ 117 h 155"/>
                <a:gd name="T80" fmla="*/ 163 w 209"/>
                <a:gd name="T81" fmla="*/ 133 h 155"/>
                <a:gd name="T82" fmla="*/ 160 w 209"/>
                <a:gd name="T83" fmla="*/ 126 h 155"/>
                <a:gd name="T84" fmla="*/ 158 w 209"/>
                <a:gd name="T85" fmla="*/ 133 h 155"/>
                <a:gd name="T86" fmla="*/ 119 w 209"/>
                <a:gd name="T87" fmla="*/ 126 h 155"/>
                <a:gd name="T88" fmla="*/ 135 w 209"/>
                <a:gd name="T89" fmla="*/ 126 h 155"/>
                <a:gd name="T90" fmla="*/ 98 w 209"/>
                <a:gd name="T91" fmla="*/ 133 h 155"/>
                <a:gd name="T92" fmla="*/ 98 w 209"/>
                <a:gd name="T93" fmla="*/ 126 h 155"/>
                <a:gd name="T94" fmla="*/ 92 w 209"/>
                <a:gd name="T95" fmla="*/ 133 h 155"/>
                <a:gd name="T96" fmla="*/ 57 w 209"/>
                <a:gd name="T97" fmla="*/ 126 h 155"/>
                <a:gd name="T98" fmla="*/ 73 w 209"/>
                <a:gd name="T99" fmla="*/ 12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9" h="155">
                  <a:moveTo>
                    <a:pt x="27" y="102"/>
                  </a:moveTo>
                  <a:cubicBezTo>
                    <a:pt x="44" y="102"/>
                    <a:pt x="44" y="102"/>
                    <a:pt x="44" y="102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36" y="99"/>
                    <a:pt x="36" y="99"/>
                    <a:pt x="36" y="99"/>
                  </a:cubicBezTo>
                  <a:cubicBezTo>
                    <a:pt x="33" y="99"/>
                    <a:pt x="30" y="98"/>
                    <a:pt x="28" y="96"/>
                  </a:cubicBezTo>
                  <a:cubicBezTo>
                    <a:pt x="25" y="93"/>
                    <a:pt x="24" y="90"/>
                    <a:pt x="24" y="87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9"/>
                    <a:pt x="25" y="6"/>
                    <a:pt x="28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30" y="1"/>
                    <a:pt x="33" y="0"/>
                    <a:pt x="3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3" y="0"/>
                    <a:pt x="177" y="1"/>
                    <a:pt x="179" y="4"/>
                  </a:cubicBezTo>
                  <a:cubicBezTo>
                    <a:pt x="179" y="4"/>
                    <a:pt x="179" y="4"/>
                    <a:pt x="179" y="4"/>
                  </a:cubicBezTo>
                  <a:cubicBezTo>
                    <a:pt x="181" y="6"/>
                    <a:pt x="182" y="9"/>
                    <a:pt x="182" y="12"/>
                  </a:cubicBezTo>
                  <a:cubicBezTo>
                    <a:pt x="182" y="87"/>
                    <a:pt x="182" y="87"/>
                    <a:pt x="182" y="87"/>
                  </a:cubicBezTo>
                  <a:cubicBezTo>
                    <a:pt x="182" y="90"/>
                    <a:pt x="181" y="93"/>
                    <a:pt x="179" y="96"/>
                  </a:cubicBezTo>
                  <a:cubicBezTo>
                    <a:pt x="177" y="98"/>
                    <a:pt x="173" y="99"/>
                    <a:pt x="170" y="9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1" y="102"/>
                    <a:pt x="161" y="102"/>
                    <a:pt x="161" y="102"/>
                  </a:cubicBezTo>
                  <a:cubicBezTo>
                    <a:pt x="180" y="102"/>
                    <a:pt x="180" y="102"/>
                    <a:pt x="180" y="102"/>
                  </a:cubicBezTo>
                  <a:cubicBezTo>
                    <a:pt x="209" y="141"/>
                    <a:pt x="209" y="141"/>
                    <a:pt x="209" y="141"/>
                  </a:cubicBezTo>
                  <a:cubicBezTo>
                    <a:pt x="209" y="141"/>
                    <a:pt x="209" y="141"/>
                    <a:pt x="209" y="141"/>
                  </a:cubicBezTo>
                  <a:cubicBezTo>
                    <a:pt x="202" y="155"/>
                    <a:pt x="202" y="155"/>
                    <a:pt x="202" y="155"/>
                  </a:cubicBezTo>
                  <a:cubicBezTo>
                    <a:pt x="7" y="155"/>
                    <a:pt x="7" y="155"/>
                    <a:pt x="7" y="155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27" y="102"/>
                    <a:pt x="27" y="102"/>
                    <a:pt x="27" y="102"/>
                  </a:cubicBezTo>
                  <a:close/>
                  <a:moveTo>
                    <a:pt x="63" y="102"/>
                  </a:moveTo>
                  <a:cubicBezTo>
                    <a:pt x="143" y="102"/>
                    <a:pt x="143" y="102"/>
                    <a:pt x="143" y="102"/>
                  </a:cubicBezTo>
                  <a:cubicBezTo>
                    <a:pt x="143" y="99"/>
                    <a:pt x="143" y="99"/>
                    <a:pt x="14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102"/>
                    <a:pt x="63" y="102"/>
                    <a:pt x="63" y="102"/>
                  </a:cubicBezTo>
                  <a:close/>
                  <a:moveTo>
                    <a:pt x="170" y="12"/>
                  </a:move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lose/>
                  <a:moveTo>
                    <a:pt x="31" y="126"/>
                  </a:moveTo>
                  <a:cubicBezTo>
                    <a:pt x="30" y="128"/>
                    <a:pt x="28" y="131"/>
                    <a:pt x="27" y="133"/>
                  </a:cubicBezTo>
                  <a:cubicBezTo>
                    <a:pt x="34" y="133"/>
                    <a:pt x="41" y="133"/>
                    <a:pt x="48" y="133"/>
                  </a:cubicBezTo>
                  <a:cubicBezTo>
                    <a:pt x="49" y="131"/>
                    <a:pt x="50" y="128"/>
                    <a:pt x="51" y="126"/>
                  </a:cubicBezTo>
                  <a:cubicBezTo>
                    <a:pt x="44" y="126"/>
                    <a:pt x="38" y="126"/>
                    <a:pt x="31" y="126"/>
                  </a:cubicBezTo>
                  <a:close/>
                  <a:moveTo>
                    <a:pt x="41" y="110"/>
                  </a:moveTo>
                  <a:cubicBezTo>
                    <a:pt x="40" y="111"/>
                    <a:pt x="39" y="113"/>
                    <a:pt x="38" y="115"/>
                  </a:cubicBezTo>
                  <a:cubicBezTo>
                    <a:pt x="46" y="115"/>
                    <a:pt x="53" y="115"/>
                    <a:pt x="61" y="115"/>
                  </a:cubicBezTo>
                  <a:cubicBezTo>
                    <a:pt x="62" y="113"/>
                    <a:pt x="62" y="111"/>
                    <a:pt x="63" y="110"/>
                  </a:cubicBezTo>
                  <a:cubicBezTo>
                    <a:pt x="56" y="110"/>
                    <a:pt x="49" y="110"/>
                    <a:pt x="41" y="110"/>
                  </a:cubicBezTo>
                  <a:close/>
                  <a:moveTo>
                    <a:pt x="157" y="110"/>
                  </a:moveTo>
                  <a:cubicBezTo>
                    <a:pt x="157" y="111"/>
                    <a:pt x="158" y="113"/>
                    <a:pt x="159" y="115"/>
                  </a:cubicBezTo>
                  <a:cubicBezTo>
                    <a:pt x="164" y="115"/>
                    <a:pt x="169" y="115"/>
                    <a:pt x="173" y="115"/>
                  </a:cubicBezTo>
                  <a:cubicBezTo>
                    <a:pt x="172" y="113"/>
                    <a:pt x="171" y="111"/>
                    <a:pt x="170" y="110"/>
                  </a:cubicBezTo>
                  <a:cubicBezTo>
                    <a:pt x="166" y="110"/>
                    <a:pt x="161" y="110"/>
                    <a:pt x="157" y="110"/>
                  </a:cubicBezTo>
                  <a:close/>
                  <a:moveTo>
                    <a:pt x="139" y="110"/>
                  </a:moveTo>
                  <a:cubicBezTo>
                    <a:pt x="139" y="111"/>
                    <a:pt x="140" y="113"/>
                    <a:pt x="140" y="115"/>
                  </a:cubicBezTo>
                  <a:cubicBezTo>
                    <a:pt x="145" y="115"/>
                    <a:pt x="150" y="115"/>
                    <a:pt x="155" y="115"/>
                  </a:cubicBezTo>
                  <a:cubicBezTo>
                    <a:pt x="154" y="113"/>
                    <a:pt x="153" y="111"/>
                    <a:pt x="152" y="110"/>
                  </a:cubicBezTo>
                  <a:cubicBezTo>
                    <a:pt x="148" y="110"/>
                    <a:pt x="143" y="110"/>
                    <a:pt x="139" y="110"/>
                  </a:cubicBezTo>
                  <a:close/>
                  <a:moveTo>
                    <a:pt x="121" y="110"/>
                  </a:moveTo>
                  <a:cubicBezTo>
                    <a:pt x="121" y="111"/>
                    <a:pt x="121" y="113"/>
                    <a:pt x="122" y="115"/>
                  </a:cubicBezTo>
                  <a:cubicBezTo>
                    <a:pt x="126" y="115"/>
                    <a:pt x="131" y="115"/>
                    <a:pt x="136" y="115"/>
                  </a:cubicBezTo>
                  <a:cubicBezTo>
                    <a:pt x="135" y="113"/>
                    <a:pt x="135" y="111"/>
                    <a:pt x="134" y="110"/>
                  </a:cubicBezTo>
                  <a:cubicBezTo>
                    <a:pt x="130" y="110"/>
                    <a:pt x="125" y="110"/>
                    <a:pt x="121" y="110"/>
                  </a:cubicBezTo>
                  <a:close/>
                  <a:moveTo>
                    <a:pt x="103" y="110"/>
                  </a:moveTo>
                  <a:cubicBezTo>
                    <a:pt x="103" y="111"/>
                    <a:pt x="103" y="113"/>
                    <a:pt x="103" y="115"/>
                  </a:cubicBezTo>
                  <a:cubicBezTo>
                    <a:pt x="108" y="115"/>
                    <a:pt x="113" y="115"/>
                    <a:pt x="117" y="115"/>
                  </a:cubicBezTo>
                  <a:cubicBezTo>
                    <a:pt x="117" y="113"/>
                    <a:pt x="117" y="111"/>
                    <a:pt x="117" y="110"/>
                  </a:cubicBezTo>
                  <a:cubicBezTo>
                    <a:pt x="112" y="110"/>
                    <a:pt x="108" y="110"/>
                    <a:pt x="103" y="110"/>
                  </a:cubicBezTo>
                  <a:close/>
                  <a:moveTo>
                    <a:pt x="85" y="110"/>
                  </a:moveTo>
                  <a:cubicBezTo>
                    <a:pt x="85" y="111"/>
                    <a:pt x="85" y="113"/>
                    <a:pt x="84" y="115"/>
                  </a:cubicBezTo>
                  <a:cubicBezTo>
                    <a:pt x="89" y="115"/>
                    <a:pt x="94" y="115"/>
                    <a:pt x="98" y="115"/>
                  </a:cubicBezTo>
                  <a:cubicBezTo>
                    <a:pt x="99" y="113"/>
                    <a:pt x="99" y="111"/>
                    <a:pt x="99" y="110"/>
                  </a:cubicBezTo>
                  <a:cubicBezTo>
                    <a:pt x="94" y="110"/>
                    <a:pt x="90" y="110"/>
                    <a:pt x="85" y="110"/>
                  </a:cubicBezTo>
                  <a:close/>
                  <a:moveTo>
                    <a:pt x="67" y="110"/>
                  </a:moveTo>
                  <a:cubicBezTo>
                    <a:pt x="67" y="111"/>
                    <a:pt x="66" y="113"/>
                    <a:pt x="66" y="115"/>
                  </a:cubicBezTo>
                  <a:cubicBezTo>
                    <a:pt x="70" y="115"/>
                    <a:pt x="75" y="115"/>
                    <a:pt x="80" y="115"/>
                  </a:cubicBezTo>
                  <a:cubicBezTo>
                    <a:pt x="80" y="113"/>
                    <a:pt x="81" y="111"/>
                    <a:pt x="81" y="110"/>
                  </a:cubicBezTo>
                  <a:cubicBezTo>
                    <a:pt x="77" y="110"/>
                    <a:pt x="72" y="110"/>
                    <a:pt x="67" y="110"/>
                  </a:cubicBezTo>
                  <a:close/>
                  <a:moveTo>
                    <a:pt x="152" y="117"/>
                  </a:moveTo>
                  <a:cubicBezTo>
                    <a:pt x="153" y="119"/>
                    <a:pt x="153" y="121"/>
                    <a:pt x="154" y="123"/>
                  </a:cubicBezTo>
                  <a:cubicBezTo>
                    <a:pt x="162" y="123"/>
                    <a:pt x="170" y="123"/>
                    <a:pt x="178" y="123"/>
                  </a:cubicBezTo>
                  <a:cubicBezTo>
                    <a:pt x="177" y="121"/>
                    <a:pt x="176" y="119"/>
                    <a:pt x="175" y="117"/>
                  </a:cubicBezTo>
                  <a:cubicBezTo>
                    <a:pt x="167" y="117"/>
                    <a:pt x="160" y="117"/>
                    <a:pt x="152" y="117"/>
                  </a:cubicBezTo>
                  <a:close/>
                  <a:moveTo>
                    <a:pt x="132" y="117"/>
                  </a:moveTo>
                  <a:cubicBezTo>
                    <a:pt x="133" y="119"/>
                    <a:pt x="133" y="121"/>
                    <a:pt x="134" y="123"/>
                  </a:cubicBezTo>
                  <a:cubicBezTo>
                    <a:pt x="139" y="123"/>
                    <a:pt x="144" y="123"/>
                    <a:pt x="149" y="123"/>
                  </a:cubicBezTo>
                  <a:cubicBezTo>
                    <a:pt x="148" y="121"/>
                    <a:pt x="148" y="119"/>
                    <a:pt x="147" y="117"/>
                  </a:cubicBezTo>
                  <a:cubicBezTo>
                    <a:pt x="142" y="117"/>
                    <a:pt x="137" y="117"/>
                    <a:pt x="132" y="117"/>
                  </a:cubicBezTo>
                  <a:close/>
                  <a:moveTo>
                    <a:pt x="113" y="117"/>
                  </a:moveTo>
                  <a:cubicBezTo>
                    <a:pt x="113" y="119"/>
                    <a:pt x="114" y="121"/>
                    <a:pt x="114" y="123"/>
                  </a:cubicBezTo>
                  <a:cubicBezTo>
                    <a:pt x="119" y="123"/>
                    <a:pt x="124" y="123"/>
                    <a:pt x="129" y="123"/>
                  </a:cubicBezTo>
                  <a:cubicBezTo>
                    <a:pt x="129" y="121"/>
                    <a:pt x="128" y="119"/>
                    <a:pt x="128" y="117"/>
                  </a:cubicBezTo>
                  <a:cubicBezTo>
                    <a:pt x="123" y="117"/>
                    <a:pt x="118" y="117"/>
                    <a:pt x="113" y="117"/>
                  </a:cubicBezTo>
                  <a:close/>
                  <a:moveTo>
                    <a:pt x="94" y="117"/>
                  </a:moveTo>
                  <a:cubicBezTo>
                    <a:pt x="94" y="119"/>
                    <a:pt x="94" y="121"/>
                    <a:pt x="93" y="123"/>
                  </a:cubicBezTo>
                  <a:cubicBezTo>
                    <a:pt x="99" y="123"/>
                    <a:pt x="104" y="123"/>
                    <a:pt x="109" y="123"/>
                  </a:cubicBezTo>
                  <a:cubicBezTo>
                    <a:pt x="109" y="121"/>
                    <a:pt x="109" y="119"/>
                    <a:pt x="109" y="117"/>
                  </a:cubicBezTo>
                  <a:cubicBezTo>
                    <a:pt x="104" y="117"/>
                    <a:pt x="99" y="117"/>
                    <a:pt x="94" y="117"/>
                  </a:cubicBezTo>
                  <a:close/>
                  <a:moveTo>
                    <a:pt x="75" y="117"/>
                  </a:moveTo>
                  <a:cubicBezTo>
                    <a:pt x="74" y="119"/>
                    <a:pt x="74" y="121"/>
                    <a:pt x="73" y="123"/>
                  </a:cubicBezTo>
                  <a:cubicBezTo>
                    <a:pt x="79" y="123"/>
                    <a:pt x="84" y="123"/>
                    <a:pt x="89" y="123"/>
                  </a:cubicBezTo>
                  <a:cubicBezTo>
                    <a:pt x="89" y="121"/>
                    <a:pt x="89" y="119"/>
                    <a:pt x="90" y="117"/>
                  </a:cubicBezTo>
                  <a:cubicBezTo>
                    <a:pt x="85" y="117"/>
                    <a:pt x="80" y="117"/>
                    <a:pt x="75" y="117"/>
                  </a:cubicBezTo>
                  <a:close/>
                  <a:moveTo>
                    <a:pt x="56" y="117"/>
                  </a:moveTo>
                  <a:cubicBezTo>
                    <a:pt x="55" y="119"/>
                    <a:pt x="54" y="121"/>
                    <a:pt x="53" y="123"/>
                  </a:cubicBezTo>
                  <a:cubicBezTo>
                    <a:pt x="58" y="123"/>
                    <a:pt x="63" y="123"/>
                    <a:pt x="68" y="123"/>
                  </a:cubicBezTo>
                  <a:cubicBezTo>
                    <a:pt x="69" y="121"/>
                    <a:pt x="70" y="119"/>
                    <a:pt x="70" y="117"/>
                  </a:cubicBezTo>
                  <a:cubicBezTo>
                    <a:pt x="65" y="117"/>
                    <a:pt x="60" y="117"/>
                    <a:pt x="56" y="117"/>
                  </a:cubicBezTo>
                  <a:close/>
                  <a:moveTo>
                    <a:pt x="37" y="117"/>
                  </a:moveTo>
                  <a:cubicBezTo>
                    <a:pt x="35" y="119"/>
                    <a:pt x="34" y="121"/>
                    <a:pt x="33" y="123"/>
                  </a:cubicBezTo>
                  <a:cubicBezTo>
                    <a:pt x="38" y="123"/>
                    <a:pt x="43" y="123"/>
                    <a:pt x="48" y="123"/>
                  </a:cubicBezTo>
                  <a:cubicBezTo>
                    <a:pt x="49" y="121"/>
                    <a:pt x="50" y="119"/>
                    <a:pt x="51" y="117"/>
                  </a:cubicBezTo>
                  <a:cubicBezTo>
                    <a:pt x="46" y="117"/>
                    <a:pt x="41" y="117"/>
                    <a:pt x="37" y="117"/>
                  </a:cubicBezTo>
                  <a:close/>
                  <a:moveTo>
                    <a:pt x="160" y="126"/>
                  </a:moveTo>
                  <a:cubicBezTo>
                    <a:pt x="161" y="128"/>
                    <a:pt x="162" y="131"/>
                    <a:pt x="163" y="133"/>
                  </a:cubicBezTo>
                  <a:cubicBezTo>
                    <a:pt x="170" y="133"/>
                    <a:pt x="177" y="133"/>
                    <a:pt x="184" y="133"/>
                  </a:cubicBezTo>
                  <a:cubicBezTo>
                    <a:pt x="183" y="131"/>
                    <a:pt x="182" y="128"/>
                    <a:pt x="180" y="126"/>
                  </a:cubicBezTo>
                  <a:cubicBezTo>
                    <a:pt x="174" y="126"/>
                    <a:pt x="167" y="126"/>
                    <a:pt x="160" y="126"/>
                  </a:cubicBezTo>
                  <a:close/>
                  <a:moveTo>
                    <a:pt x="139" y="126"/>
                  </a:moveTo>
                  <a:cubicBezTo>
                    <a:pt x="140" y="128"/>
                    <a:pt x="141" y="131"/>
                    <a:pt x="141" y="133"/>
                  </a:cubicBezTo>
                  <a:cubicBezTo>
                    <a:pt x="147" y="133"/>
                    <a:pt x="152" y="133"/>
                    <a:pt x="158" y="133"/>
                  </a:cubicBezTo>
                  <a:cubicBezTo>
                    <a:pt x="157" y="131"/>
                    <a:pt x="156" y="128"/>
                    <a:pt x="155" y="126"/>
                  </a:cubicBezTo>
                  <a:cubicBezTo>
                    <a:pt x="150" y="126"/>
                    <a:pt x="145" y="126"/>
                    <a:pt x="139" y="126"/>
                  </a:cubicBezTo>
                  <a:close/>
                  <a:moveTo>
                    <a:pt x="119" y="126"/>
                  </a:moveTo>
                  <a:cubicBezTo>
                    <a:pt x="119" y="128"/>
                    <a:pt x="119" y="131"/>
                    <a:pt x="119" y="133"/>
                  </a:cubicBezTo>
                  <a:cubicBezTo>
                    <a:pt x="125" y="133"/>
                    <a:pt x="131" y="133"/>
                    <a:pt x="136" y="133"/>
                  </a:cubicBezTo>
                  <a:cubicBezTo>
                    <a:pt x="136" y="131"/>
                    <a:pt x="135" y="128"/>
                    <a:pt x="135" y="126"/>
                  </a:cubicBezTo>
                  <a:cubicBezTo>
                    <a:pt x="129" y="126"/>
                    <a:pt x="124" y="126"/>
                    <a:pt x="119" y="126"/>
                  </a:cubicBezTo>
                  <a:close/>
                  <a:moveTo>
                    <a:pt x="98" y="126"/>
                  </a:moveTo>
                  <a:cubicBezTo>
                    <a:pt x="98" y="128"/>
                    <a:pt x="98" y="131"/>
                    <a:pt x="98" y="133"/>
                  </a:cubicBezTo>
                  <a:cubicBezTo>
                    <a:pt x="103" y="133"/>
                    <a:pt x="109" y="133"/>
                    <a:pt x="115" y="133"/>
                  </a:cubicBezTo>
                  <a:cubicBezTo>
                    <a:pt x="114" y="131"/>
                    <a:pt x="114" y="128"/>
                    <a:pt x="114" y="126"/>
                  </a:cubicBezTo>
                  <a:cubicBezTo>
                    <a:pt x="109" y="126"/>
                    <a:pt x="103" y="126"/>
                    <a:pt x="98" y="126"/>
                  </a:cubicBezTo>
                  <a:close/>
                  <a:moveTo>
                    <a:pt x="77" y="126"/>
                  </a:moveTo>
                  <a:cubicBezTo>
                    <a:pt x="77" y="128"/>
                    <a:pt x="76" y="131"/>
                    <a:pt x="76" y="133"/>
                  </a:cubicBezTo>
                  <a:cubicBezTo>
                    <a:pt x="81" y="133"/>
                    <a:pt x="87" y="133"/>
                    <a:pt x="92" y="133"/>
                  </a:cubicBezTo>
                  <a:cubicBezTo>
                    <a:pt x="93" y="131"/>
                    <a:pt x="93" y="128"/>
                    <a:pt x="93" y="126"/>
                  </a:cubicBezTo>
                  <a:cubicBezTo>
                    <a:pt x="88" y="126"/>
                    <a:pt x="83" y="126"/>
                    <a:pt x="77" y="126"/>
                  </a:cubicBezTo>
                  <a:close/>
                  <a:moveTo>
                    <a:pt x="57" y="126"/>
                  </a:moveTo>
                  <a:cubicBezTo>
                    <a:pt x="56" y="128"/>
                    <a:pt x="55" y="131"/>
                    <a:pt x="54" y="133"/>
                  </a:cubicBezTo>
                  <a:cubicBezTo>
                    <a:pt x="60" y="133"/>
                    <a:pt x="65" y="133"/>
                    <a:pt x="71" y="133"/>
                  </a:cubicBezTo>
                  <a:cubicBezTo>
                    <a:pt x="71" y="131"/>
                    <a:pt x="72" y="128"/>
                    <a:pt x="73" y="126"/>
                  </a:cubicBezTo>
                  <a:cubicBezTo>
                    <a:pt x="67" y="126"/>
                    <a:pt x="62" y="126"/>
                    <a:pt x="57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902646" y="1948220"/>
            <a:ext cx="1714160" cy="1714160"/>
            <a:chOff x="5271256" y="1234037"/>
            <a:chExt cx="1937942" cy="1937942"/>
          </a:xfrm>
        </p:grpSpPr>
        <p:sp>
          <p:nvSpPr>
            <p:cNvPr id="28" name="椭圆 27"/>
            <p:cNvSpPr/>
            <p:nvPr/>
          </p:nvSpPr>
          <p:spPr>
            <a:xfrm rot="17499942">
              <a:off x="5271256" y="1234037"/>
              <a:ext cx="1937942" cy="1937942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5824821" y="1893987"/>
              <a:ext cx="830812" cy="618042"/>
            </a:xfrm>
            <a:custGeom>
              <a:avLst/>
              <a:gdLst>
                <a:gd name="T0" fmla="*/ 44 w 209"/>
                <a:gd name="T1" fmla="*/ 99 h 155"/>
                <a:gd name="T2" fmla="*/ 24 w 209"/>
                <a:gd name="T3" fmla="*/ 87 h 155"/>
                <a:gd name="T4" fmla="*/ 28 w 209"/>
                <a:gd name="T5" fmla="*/ 4 h 155"/>
                <a:gd name="T6" fmla="*/ 179 w 209"/>
                <a:gd name="T7" fmla="*/ 4 h 155"/>
                <a:gd name="T8" fmla="*/ 182 w 209"/>
                <a:gd name="T9" fmla="*/ 87 h 155"/>
                <a:gd name="T10" fmla="*/ 161 w 209"/>
                <a:gd name="T11" fmla="*/ 99 h 155"/>
                <a:gd name="T12" fmla="*/ 209 w 209"/>
                <a:gd name="T13" fmla="*/ 141 h 155"/>
                <a:gd name="T14" fmla="*/ 7 w 209"/>
                <a:gd name="T15" fmla="*/ 155 h 155"/>
                <a:gd name="T16" fmla="*/ 63 w 209"/>
                <a:gd name="T17" fmla="*/ 102 h 155"/>
                <a:gd name="T18" fmla="*/ 63 w 209"/>
                <a:gd name="T19" fmla="*/ 99 h 155"/>
                <a:gd name="T20" fmla="*/ 36 w 209"/>
                <a:gd name="T21" fmla="*/ 12 h 155"/>
                <a:gd name="T22" fmla="*/ 36 w 209"/>
                <a:gd name="T23" fmla="*/ 12 h 155"/>
                <a:gd name="T24" fmla="*/ 36 w 209"/>
                <a:gd name="T25" fmla="*/ 87 h 155"/>
                <a:gd name="T26" fmla="*/ 170 w 209"/>
                <a:gd name="T27" fmla="*/ 87 h 155"/>
                <a:gd name="T28" fmla="*/ 170 w 209"/>
                <a:gd name="T29" fmla="*/ 12 h 155"/>
                <a:gd name="T30" fmla="*/ 27 w 209"/>
                <a:gd name="T31" fmla="*/ 133 h 155"/>
                <a:gd name="T32" fmla="*/ 31 w 209"/>
                <a:gd name="T33" fmla="*/ 126 h 155"/>
                <a:gd name="T34" fmla="*/ 61 w 209"/>
                <a:gd name="T35" fmla="*/ 115 h 155"/>
                <a:gd name="T36" fmla="*/ 157 w 209"/>
                <a:gd name="T37" fmla="*/ 110 h 155"/>
                <a:gd name="T38" fmla="*/ 170 w 209"/>
                <a:gd name="T39" fmla="*/ 110 h 155"/>
                <a:gd name="T40" fmla="*/ 140 w 209"/>
                <a:gd name="T41" fmla="*/ 115 h 155"/>
                <a:gd name="T42" fmla="*/ 139 w 209"/>
                <a:gd name="T43" fmla="*/ 110 h 155"/>
                <a:gd name="T44" fmla="*/ 136 w 209"/>
                <a:gd name="T45" fmla="*/ 115 h 155"/>
                <a:gd name="T46" fmla="*/ 103 w 209"/>
                <a:gd name="T47" fmla="*/ 110 h 155"/>
                <a:gd name="T48" fmla="*/ 117 w 209"/>
                <a:gd name="T49" fmla="*/ 110 h 155"/>
                <a:gd name="T50" fmla="*/ 84 w 209"/>
                <a:gd name="T51" fmla="*/ 115 h 155"/>
                <a:gd name="T52" fmla="*/ 85 w 209"/>
                <a:gd name="T53" fmla="*/ 110 h 155"/>
                <a:gd name="T54" fmla="*/ 80 w 209"/>
                <a:gd name="T55" fmla="*/ 115 h 155"/>
                <a:gd name="T56" fmla="*/ 152 w 209"/>
                <a:gd name="T57" fmla="*/ 117 h 155"/>
                <a:gd name="T58" fmla="*/ 175 w 209"/>
                <a:gd name="T59" fmla="*/ 117 h 155"/>
                <a:gd name="T60" fmla="*/ 134 w 209"/>
                <a:gd name="T61" fmla="*/ 123 h 155"/>
                <a:gd name="T62" fmla="*/ 132 w 209"/>
                <a:gd name="T63" fmla="*/ 117 h 155"/>
                <a:gd name="T64" fmla="*/ 129 w 209"/>
                <a:gd name="T65" fmla="*/ 123 h 155"/>
                <a:gd name="T66" fmla="*/ 94 w 209"/>
                <a:gd name="T67" fmla="*/ 117 h 155"/>
                <a:gd name="T68" fmla="*/ 109 w 209"/>
                <a:gd name="T69" fmla="*/ 117 h 155"/>
                <a:gd name="T70" fmla="*/ 73 w 209"/>
                <a:gd name="T71" fmla="*/ 123 h 155"/>
                <a:gd name="T72" fmla="*/ 75 w 209"/>
                <a:gd name="T73" fmla="*/ 117 h 155"/>
                <a:gd name="T74" fmla="*/ 68 w 209"/>
                <a:gd name="T75" fmla="*/ 123 h 155"/>
                <a:gd name="T76" fmla="*/ 37 w 209"/>
                <a:gd name="T77" fmla="*/ 117 h 155"/>
                <a:gd name="T78" fmla="*/ 51 w 209"/>
                <a:gd name="T79" fmla="*/ 117 h 155"/>
                <a:gd name="T80" fmla="*/ 163 w 209"/>
                <a:gd name="T81" fmla="*/ 133 h 155"/>
                <a:gd name="T82" fmla="*/ 160 w 209"/>
                <a:gd name="T83" fmla="*/ 126 h 155"/>
                <a:gd name="T84" fmla="*/ 158 w 209"/>
                <a:gd name="T85" fmla="*/ 133 h 155"/>
                <a:gd name="T86" fmla="*/ 119 w 209"/>
                <a:gd name="T87" fmla="*/ 126 h 155"/>
                <a:gd name="T88" fmla="*/ 135 w 209"/>
                <a:gd name="T89" fmla="*/ 126 h 155"/>
                <a:gd name="T90" fmla="*/ 98 w 209"/>
                <a:gd name="T91" fmla="*/ 133 h 155"/>
                <a:gd name="T92" fmla="*/ 98 w 209"/>
                <a:gd name="T93" fmla="*/ 126 h 155"/>
                <a:gd name="T94" fmla="*/ 92 w 209"/>
                <a:gd name="T95" fmla="*/ 133 h 155"/>
                <a:gd name="T96" fmla="*/ 57 w 209"/>
                <a:gd name="T97" fmla="*/ 126 h 155"/>
                <a:gd name="T98" fmla="*/ 73 w 209"/>
                <a:gd name="T99" fmla="*/ 12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9" h="155">
                  <a:moveTo>
                    <a:pt x="27" y="102"/>
                  </a:moveTo>
                  <a:cubicBezTo>
                    <a:pt x="44" y="102"/>
                    <a:pt x="44" y="102"/>
                    <a:pt x="44" y="102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36" y="99"/>
                    <a:pt x="36" y="99"/>
                    <a:pt x="36" y="99"/>
                  </a:cubicBezTo>
                  <a:cubicBezTo>
                    <a:pt x="33" y="99"/>
                    <a:pt x="30" y="98"/>
                    <a:pt x="28" y="96"/>
                  </a:cubicBezTo>
                  <a:cubicBezTo>
                    <a:pt x="25" y="93"/>
                    <a:pt x="24" y="90"/>
                    <a:pt x="24" y="87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9"/>
                    <a:pt x="25" y="6"/>
                    <a:pt x="28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30" y="1"/>
                    <a:pt x="33" y="0"/>
                    <a:pt x="3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3" y="0"/>
                    <a:pt x="177" y="1"/>
                    <a:pt x="179" y="4"/>
                  </a:cubicBezTo>
                  <a:cubicBezTo>
                    <a:pt x="179" y="4"/>
                    <a:pt x="179" y="4"/>
                    <a:pt x="179" y="4"/>
                  </a:cubicBezTo>
                  <a:cubicBezTo>
                    <a:pt x="181" y="6"/>
                    <a:pt x="182" y="9"/>
                    <a:pt x="182" y="12"/>
                  </a:cubicBezTo>
                  <a:cubicBezTo>
                    <a:pt x="182" y="87"/>
                    <a:pt x="182" y="87"/>
                    <a:pt x="182" y="87"/>
                  </a:cubicBezTo>
                  <a:cubicBezTo>
                    <a:pt x="182" y="90"/>
                    <a:pt x="181" y="93"/>
                    <a:pt x="179" y="96"/>
                  </a:cubicBezTo>
                  <a:cubicBezTo>
                    <a:pt x="177" y="98"/>
                    <a:pt x="173" y="99"/>
                    <a:pt x="170" y="99"/>
                  </a:cubicBezTo>
                  <a:cubicBezTo>
                    <a:pt x="161" y="99"/>
                    <a:pt x="161" y="99"/>
                    <a:pt x="161" y="99"/>
                  </a:cubicBezTo>
                  <a:cubicBezTo>
                    <a:pt x="161" y="102"/>
                    <a:pt x="161" y="102"/>
                    <a:pt x="161" y="102"/>
                  </a:cubicBezTo>
                  <a:cubicBezTo>
                    <a:pt x="180" y="102"/>
                    <a:pt x="180" y="102"/>
                    <a:pt x="180" y="102"/>
                  </a:cubicBezTo>
                  <a:cubicBezTo>
                    <a:pt x="209" y="141"/>
                    <a:pt x="209" y="141"/>
                    <a:pt x="209" y="141"/>
                  </a:cubicBezTo>
                  <a:cubicBezTo>
                    <a:pt x="209" y="141"/>
                    <a:pt x="209" y="141"/>
                    <a:pt x="209" y="141"/>
                  </a:cubicBezTo>
                  <a:cubicBezTo>
                    <a:pt x="202" y="155"/>
                    <a:pt x="202" y="155"/>
                    <a:pt x="202" y="155"/>
                  </a:cubicBezTo>
                  <a:cubicBezTo>
                    <a:pt x="7" y="155"/>
                    <a:pt x="7" y="155"/>
                    <a:pt x="7" y="155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27" y="102"/>
                    <a:pt x="27" y="102"/>
                    <a:pt x="27" y="102"/>
                  </a:cubicBezTo>
                  <a:close/>
                  <a:moveTo>
                    <a:pt x="63" y="102"/>
                  </a:moveTo>
                  <a:cubicBezTo>
                    <a:pt x="143" y="102"/>
                    <a:pt x="143" y="102"/>
                    <a:pt x="143" y="102"/>
                  </a:cubicBezTo>
                  <a:cubicBezTo>
                    <a:pt x="143" y="99"/>
                    <a:pt x="143" y="99"/>
                    <a:pt x="14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102"/>
                    <a:pt x="63" y="102"/>
                    <a:pt x="63" y="102"/>
                  </a:cubicBezTo>
                  <a:close/>
                  <a:moveTo>
                    <a:pt x="170" y="12"/>
                  </a:move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ubicBezTo>
                    <a:pt x="170" y="12"/>
                    <a:pt x="170" y="12"/>
                    <a:pt x="170" y="12"/>
                  </a:cubicBezTo>
                  <a:close/>
                  <a:moveTo>
                    <a:pt x="31" y="126"/>
                  </a:moveTo>
                  <a:cubicBezTo>
                    <a:pt x="30" y="128"/>
                    <a:pt x="28" y="131"/>
                    <a:pt x="27" y="133"/>
                  </a:cubicBezTo>
                  <a:cubicBezTo>
                    <a:pt x="34" y="133"/>
                    <a:pt x="41" y="133"/>
                    <a:pt x="48" y="133"/>
                  </a:cubicBezTo>
                  <a:cubicBezTo>
                    <a:pt x="49" y="131"/>
                    <a:pt x="50" y="128"/>
                    <a:pt x="51" y="126"/>
                  </a:cubicBezTo>
                  <a:cubicBezTo>
                    <a:pt x="44" y="126"/>
                    <a:pt x="38" y="126"/>
                    <a:pt x="31" y="126"/>
                  </a:cubicBezTo>
                  <a:close/>
                  <a:moveTo>
                    <a:pt x="41" y="110"/>
                  </a:moveTo>
                  <a:cubicBezTo>
                    <a:pt x="40" y="111"/>
                    <a:pt x="39" y="113"/>
                    <a:pt x="38" y="115"/>
                  </a:cubicBezTo>
                  <a:cubicBezTo>
                    <a:pt x="46" y="115"/>
                    <a:pt x="53" y="115"/>
                    <a:pt x="61" y="115"/>
                  </a:cubicBezTo>
                  <a:cubicBezTo>
                    <a:pt x="62" y="113"/>
                    <a:pt x="62" y="111"/>
                    <a:pt x="63" y="110"/>
                  </a:cubicBezTo>
                  <a:cubicBezTo>
                    <a:pt x="56" y="110"/>
                    <a:pt x="49" y="110"/>
                    <a:pt x="41" y="110"/>
                  </a:cubicBezTo>
                  <a:close/>
                  <a:moveTo>
                    <a:pt x="157" y="110"/>
                  </a:moveTo>
                  <a:cubicBezTo>
                    <a:pt x="157" y="111"/>
                    <a:pt x="158" y="113"/>
                    <a:pt x="159" y="115"/>
                  </a:cubicBezTo>
                  <a:cubicBezTo>
                    <a:pt x="164" y="115"/>
                    <a:pt x="169" y="115"/>
                    <a:pt x="173" y="115"/>
                  </a:cubicBezTo>
                  <a:cubicBezTo>
                    <a:pt x="172" y="113"/>
                    <a:pt x="171" y="111"/>
                    <a:pt x="170" y="110"/>
                  </a:cubicBezTo>
                  <a:cubicBezTo>
                    <a:pt x="166" y="110"/>
                    <a:pt x="161" y="110"/>
                    <a:pt x="157" y="110"/>
                  </a:cubicBezTo>
                  <a:close/>
                  <a:moveTo>
                    <a:pt x="139" y="110"/>
                  </a:moveTo>
                  <a:cubicBezTo>
                    <a:pt x="139" y="111"/>
                    <a:pt x="140" y="113"/>
                    <a:pt x="140" y="115"/>
                  </a:cubicBezTo>
                  <a:cubicBezTo>
                    <a:pt x="145" y="115"/>
                    <a:pt x="150" y="115"/>
                    <a:pt x="155" y="115"/>
                  </a:cubicBezTo>
                  <a:cubicBezTo>
                    <a:pt x="154" y="113"/>
                    <a:pt x="153" y="111"/>
                    <a:pt x="152" y="110"/>
                  </a:cubicBezTo>
                  <a:cubicBezTo>
                    <a:pt x="148" y="110"/>
                    <a:pt x="143" y="110"/>
                    <a:pt x="139" y="110"/>
                  </a:cubicBezTo>
                  <a:close/>
                  <a:moveTo>
                    <a:pt x="121" y="110"/>
                  </a:moveTo>
                  <a:cubicBezTo>
                    <a:pt x="121" y="111"/>
                    <a:pt x="121" y="113"/>
                    <a:pt x="122" y="115"/>
                  </a:cubicBezTo>
                  <a:cubicBezTo>
                    <a:pt x="126" y="115"/>
                    <a:pt x="131" y="115"/>
                    <a:pt x="136" y="115"/>
                  </a:cubicBezTo>
                  <a:cubicBezTo>
                    <a:pt x="135" y="113"/>
                    <a:pt x="135" y="111"/>
                    <a:pt x="134" y="110"/>
                  </a:cubicBezTo>
                  <a:cubicBezTo>
                    <a:pt x="130" y="110"/>
                    <a:pt x="125" y="110"/>
                    <a:pt x="121" y="110"/>
                  </a:cubicBezTo>
                  <a:close/>
                  <a:moveTo>
                    <a:pt x="103" y="110"/>
                  </a:moveTo>
                  <a:cubicBezTo>
                    <a:pt x="103" y="111"/>
                    <a:pt x="103" y="113"/>
                    <a:pt x="103" y="115"/>
                  </a:cubicBezTo>
                  <a:cubicBezTo>
                    <a:pt x="108" y="115"/>
                    <a:pt x="113" y="115"/>
                    <a:pt x="117" y="115"/>
                  </a:cubicBezTo>
                  <a:cubicBezTo>
                    <a:pt x="117" y="113"/>
                    <a:pt x="117" y="111"/>
                    <a:pt x="117" y="110"/>
                  </a:cubicBezTo>
                  <a:cubicBezTo>
                    <a:pt x="112" y="110"/>
                    <a:pt x="108" y="110"/>
                    <a:pt x="103" y="110"/>
                  </a:cubicBezTo>
                  <a:close/>
                  <a:moveTo>
                    <a:pt x="85" y="110"/>
                  </a:moveTo>
                  <a:cubicBezTo>
                    <a:pt x="85" y="111"/>
                    <a:pt x="85" y="113"/>
                    <a:pt x="84" y="115"/>
                  </a:cubicBezTo>
                  <a:cubicBezTo>
                    <a:pt x="89" y="115"/>
                    <a:pt x="94" y="115"/>
                    <a:pt x="98" y="115"/>
                  </a:cubicBezTo>
                  <a:cubicBezTo>
                    <a:pt x="99" y="113"/>
                    <a:pt x="99" y="111"/>
                    <a:pt x="99" y="110"/>
                  </a:cubicBezTo>
                  <a:cubicBezTo>
                    <a:pt x="94" y="110"/>
                    <a:pt x="90" y="110"/>
                    <a:pt x="85" y="110"/>
                  </a:cubicBezTo>
                  <a:close/>
                  <a:moveTo>
                    <a:pt x="67" y="110"/>
                  </a:moveTo>
                  <a:cubicBezTo>
                    <a:pt x="67" y="111"/>
                    <a:pt x="66" y="113"/>
                    <a:pt x="66" y="115"/>
                  </a:cubicBezTo>
                  <a:cubicBezTo>
                    <a:pt x="70" y="115"/>
                    <a:pt x="75" y="115"/>
                    <a:pt x="80" y="115"/>
                  </a:cubicBezTo>
                  <a:cubicBezTo>
                    <a:pt x="80" y="113"/>
                    <a:pt x="81" y="111"/>
                    <a:pt x="81" y="110"/>
                  </a:cubicBezTo>
                  <a:cubicBezTo>
                    <a:pt x="77" y="110"/>
                    <a:pt x="72" y="110"/>
                    <a:pt x="67" y="110"/>
                  </a:cubicBezTo>
                  <a:close/>
                  <a:moveTo>
                    <a:pt x="152" y="117"/>
                  </a:moveTo>
                  <a:cubicBezTo>
                    <a:pt x="153" y="119"/>
                    <a:pt x="153" y="121"/>
                    <a:pt x="154" y="123"/>
                  </a:cubicBezTo>
                  <a:cubicBezTo>
                    <a:pt x="162" y="123"/>
                    <a:pt x="170" y="123"/>
                    <a:pt x="178" y="123"/>
                  </a:cubicBezTo>
                  <a:cubicBezTo>
                    <a:pt x="177" y="121"/>
                    <a:pt x="176" y="119"/>
                    <a:pt x="175" y="117"/>
                  </a:cubicBezTo>
                  <a:cubicBezTo>
                    <a:pt x="167" y="117"/>
                    <a:pt x="160" y="117"/>
                    <a:pt x="152" y="117"/>
                  </a:cubicBezTo>
                  <a:close/>
                  <a:moveTo>
                    <a:pt x="132" y="117"/>
                  </a:moveTo>
                  <a:cubicBezTo>
                    <a:pt x="133" y="119"/>
                    <a:pt x="133" y="121"/>
                    <a:pt x="134" y="123"/>
                  </a:cubicBezTo>
                  <a:cubicBezTo>
                    <a:pt x="139" y="123"/>
                    <a:pt x="144" y="123"/>
                    <a:pt x="149" y="123"/>
                  </a:cubicBezTo>
                  <a:cubicBezTo>
                    <a:pt x="148" y="121"/>
                    <a:pt x="148" y="119"/>
                    <a:pt x="147" y="117"/>
                  </a:cubicBezTo>
                  <a:cubicBezTo>
                    <a:pt x="142" y="117"/>
                    <a:pt x="137" y="117"/>
                    <a:pt x="132" y="117"/>
                  </a:cubicBezTo>
                  <a:close/>
                  <a:moveTo>
                    <a:pt x="113" y="117"/>
                  </a:moveTo>
                  <a:cubicBezTo>
                    <a:pt x="113" y="119"/>
                    <a:pt x="114" y="121"/>
                    <a:pt x="114" y="123"/>
                  </a:cubicBezTo>
                  <a:cubicBezTo>
                    <a:pt x="119" y="123"/>
                    <a:pt x="124" y="123"/>
                    <a:pt x="129" y="123"/>
                  </a:cubicBezTo>
                  <a:cubicBezTo>
                    <a:pt x="129" y="121"/>
                    <a:pt x="128" y="119"/>
                    <a:pt x="128" y="117"/>
                  </a:cubicBezTo>
                  <a:cubicBezTo>
                    <a:pt x="123" y="117"/>
                    <a:pt x="118" y="117"/>
                    <a:pt x="113" y="117"/>
                  </a:cubicBezTo>
                  <a:close/>
                  <a:moveTo>
                    <a:pt x="94" y="117"/>
                  </a:moveTo>
                  <a:cubicBezTo>
                    <a:pt x="94" y="119"/>
                    <a:pt x="94" y="121"/>
                    <a:pt x="93" y="123"/>
                  </a:cubicBezTo>
                  <a:cubicBezTo>
                    <a:pt x="99" y="123"/>
                    <a:pt x="104" y="123"/>
                    <a:pt x="109" y="123"/>
                  </a:cubicBezTo>
                  <a:cubicBezTo>
                    <a:pt x="109" y="121"/>
                    <a:pt x="109" y="119"/>
                    <a:pt x="109" y="117"/>
                  </a:cubicBezTo>
                  <a:cubicBezTo>
                    <a:pt x="104" y="117"/>
                    <a:pt x="99" y="117"/>
                    <a:pt x="94" y="117"/>
                  </a:cubicBezTo>
                  <a:close/>
                  <a:moveTo>
                    <a:pt x="75" y="117"/>
                  </a:moveTo>
                  <a:cubicBezTo>
                    <a:pt x="74" y="119"/>
                    <a:pt x="74" y="121"/>
                    <a:pt x="73" y="123"/>
                  </a:cubicBezTo>
                  <a:cubicBezTo>
                    <a:pt x="79" y="123"/>
                    <a:pt x="84" y="123"/>
                    <a:pt x="89" y="123"/>
                  </a:cubicBezTo>
                  <a:cubicBezTo>
                    <a:pt x="89" y="121"/>
                    <a:pt x="89" y="119"/>
                    <a:pt x="90" y="117"/>
                  </a:cubicBezTo>
                  <a:cubicBezTo>
                    <a:pt x="85" y="117"/>
                    <a:pt x="80" y="117"/>
                    <a:pt x="75" y="117"/>
                  </a:cubicBezTo>
                  <a:close/>
                  <a:moveTo>
                    <a:pt x="56" y="117"/>
                  </a:moveTo>
                  <a:cubicBezTo>
                    <a:pt x="55" y="119"/>
                    <a:pt x="54" y="121"/>
                    <a:pt x="53" y="123"/>
                  </a:cubicBezTo>
                  <a:cubicBezTo>
                    <a:pt x="58" y="123"/>
                    <a:pt x="63" y="123"/>
                    <a:pt x="68" y="123"/>
                  </a:cubicBezTo>
                  <a:cubicBezTo>
                    <a:pt x="69" y="121"/>
                    <a:pt x="70" y="119"/>
                    <a:pt x="70" y="117"/>
                  </a:cubicBezTo>
                  <a:cubicBezTo>
                    <a:pt x="65" y="117"/>
                    <a:pt x="60" y="117"/>
                    <a:pt x="56" y="117"/>
                  </a:cubicBezTo>
                  <a:close/>
                  <a:moveTo>
                    <a:pt x="37" y="117"/>
                  </a:moveTo>
                  <a:cubicBezTo>
                    <a:pt x="35" y="119"/>
                    <a:pt x="34" y="121"/>
                    <a:pt x="33" y="123"/>
                  </a:cubicBezTo>
                  <a:cubicBezTo>
                    <a:pt x="38" y="123"/>
                    <a:pt x="43" y="123"/>
                    <a:pt x="48" y="123"/>
                  </a:cubicBezTo>
                  <a:cubicBezTo>
                    <a:pt x="49" y="121"/>
                    <a:pt x="50" y="119"/>
                    <a:pt x="51" y="117"/>
                  </a:cubicBezTo>
                  <a:cubicBezTo>
                    <a:pt x="46" y="117"/>
                    <a:pt x="41" y="117"/>
                    <a:pt x="37" y="117"/>
                  </a:cubicBezTo>
                  <a:close/>
                  <a:moveTo>
                    <a:pt x="160" y="126"/>
                  </a:moveTo>
                  <a:cubicBezTo>
                    <a:pt x="161" y="128"/>
                    <a:pt x="162" y="131"/>
                    <a:pt x="163" y="133"/>
                  </a:cubicBezTo>
                  <a:cubicBezTo>
                    <a:pt x="170" y="133"/>
                    <a:pt x="177" y="133"/>
                    <a:pt x="184" y="133"/>
                  </a:cubicBezTo>
                  <a:cubicBezTo>
                    <a:pt x="183" y="131"/>
                    <a:pt x="182" y="128"/>
                    <a:pt x="180" y="126"/>
                  </a:cubicBezTo>
                  <a:cubicBezTo>
                    <a:pt x="174" y="126"/>
                    <a:pt x="167" y="126"/>
                    <a:pt x="160" y="126"/>
                  </a:cubicBezTo>
                  <a:close/>
                  <a:moveTo>
                    <a:pt x="139" y="126"/>
                  </a:moveTo>
                  <a:cubicBezTo>
                    <a:pt x="140" y="128"/>
                    <a:pt x="141" y="131"/>
                    <a:pt x="141" y="133"/>
                  </a:cubicBezTo>
                  <a:cubicBezTo>
                    <a:pt x="147" y="133"/>
                    <a:pt x="152" y="133"/>
                    <a:pt x="158" y="133"/>
                  </a:cubicBezTo>
                  <a:cubicBezTo>
                    <a:pt x="157" y="131"/>
                    <a:pt x="156" y="128"/>
                    <a:pt x="155" y="126"/>
                  </a:cubicBezTo>
                  <a:cubicBezTo>
                    <a:pt x="150" y="126"/>
                    <a:pt x="145" y="126"/>
                    <a:pt x="139" y="126"/>
                  </a:cubicBezTo>
                  <a:close/>
                  <a:moveTo>
                    <a:pt x="119" y="126"/>
                  </a:moveTo>
                  <a:cubicBezTo>
                    <a:pt x="119" y="128"/>
                    <a:pt x="119" y="131"/>
                    <a:pt x="119" y="133"/>
                  </a:cubicBezTo>
                  <a:cubicBezTo>
                    <a:pt x="125" y="133"/>
                    <a:pt x="131" y="133"/>
                    <a:pt x="136" y="133"/>
                  </a:cubicBezTo>
                  <a:cubicBezTo>
                    <a:pt x="136" y="131"/>
                    <a:pt x="135" y="128"/>
                    <a:pt x="135" y="126"/>
                  </a:cubicBezTo>
                  <a:cubicBezTo>
                    <a:pt x="129" y="126"/>
                    <a:pt x="124" y="126"/>
                    <a:pt x="119" y="126"/>
                  </a:cubicBezTo>
                  <a:close/>
                  <a:moveTo>
                    <a:pt x="98" y="126"/>
                  </a:moveTo>
                  <a:cubicBezTo>
                    <a:pt x="98" y="128"/>
                    <a:pt x="98" y="131"/>
                    <a:pt x="98" y="133"/>
                  </a:cubicBezTo>
                  <a:cubicBezTo>
                    <a:pt x="103" y="133"/>
                    <a:pt x="109" y="133"/>
                    <a:pt x="115" y="133"/>
                  </a:cubicBezTo>
                  <a:cubicBezTo>
                    <a:pt x="114" y="131"/>
                    <a:pt x="114" y="128"/>
                    <a:pt x="114" y="126"/>
                  </a:cubicBezTo>
                  <a:cubicBezTo>
                    <a:pt x="109" y="126"/>
                    <a:pt x="103" y="126"/>
                    <a:pt x="98" y="126"/>
                  </a:cubicBezTo>
                  <a:close/>
                  <a:moveTo>
                    <a:pt x="77" y="126"/>
                  </a:moveTo>
                  <a:cubicBezTo>
                    <a:pt x="77" y="128"/>
                    <a:pt x="76" y="131"/>
                    <a:pt x="76" y="133"/>
                  </a:cubicBezTo>
                  <a:cubicBezTo>
                    <a:pt x="81" y="133"/>
                    <a:pt x="87" y="133"/>
                    <a:pt x="92" y="133"/>
                  </a:cubicBezTo>
                  <a:cubicBezTo>
                    <a:pt x="93" y="131"/>
                    <a:pt x="93" y="128"/>
                    <a:pt x="93" y="126"/>
                  </a:cubicBezTo>
                  <a:cubicBezTo>
                    <a:pt x="88" y="126"/>
                    <a:pt x="83" y="126"/>
                    <a:pt x="77" y="126"/>
                  </a:cubicBezTo>
                  <a:close/>
                  <a:moveTo>
                    <a:pt x="57" y="126"/>
                  </a:moveTo>
                  <a:cubicBezTo>
                    <a:pt x="56" y="128"/>
                    <a:pt x="55" y="131"/>
                    <a:pt x="54" y="133"/>
                  </a:cubicBezTo>
                  <a:cubicBezTo>
                    <a:pt x="60" y="133"/>
                    <a:pt x="65" y="133"/>
                    <a:pt x="71" y="133"/>
                  </a:cubicBezTo>
                  <a:cubicBezTo>
                    <a:pt x="71" y="131"/>
                    <a:pt x="72" y="128"/>
                    <a:pt x="73" y="126"/>
                  </a:cubicBezTo>
                  <a:cubicBezTo>
                    <a:pt x="67" y="126"/>
                    <a:pt x="62" y="126"/>
                    <a:pt x="57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rippl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流程基本知识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424609" y="2435133"/>
            <a:ext cx="8868712" cy="2939659"/>
            <a:chOff x="1424609" y="2435133"/>
            <a:chExt cx="8868712" cy="2939659"/>
          </a:xfrm>
        </p:grpSpPr>
        <p:sp>
          <p:nvSpPr>
            <p:cNvPr id="10" name="椭圆 9"/>
            <p:cNvSpPr/>
            <p:nvPr/>
          </p:nvSpPr>
          <p:spPr>
            <a:xfrm>
              <a:off x="1424609" y="4194192"/>
              <a:ext cx="1180600" cy="1180600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2962231" y="2435133"/>
              <a:ext cx="1180600" cy="1180600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4499853" y="4194192"/>
              <a:ext cx="1180600" cy="1180600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6037475" y="2435133"/>
              <a:ext cx="1180600" cy="1180600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7575097" y="4194192"/>
              <a:ext cx="1180600" cy="1180600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9112721" y="2435133"/>
              <a:ext cx="1180600" cy="1180600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6" name="直接连接符 15"/>
            <p:cNvCxnSpPr>
              <a:stCxn id="10" idx="7"/>
              <a:endCxn id="11" idx="3"/>
            </p:cNvCxnSpPr>
            <p:nvPr/>
          </p:nvCxnSpPr>
          <p:spPr>
            <a:xfrm flipV="1">
              <a:off x="2432314" y="3442838"/>
              <a:ext cx="702812" cy="924249"/>
            </a:xfrm>
            <a:prstGeom prst="line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ffectLst/>
          </p:spPr>
        </p:cxnSp>
        <p:cxnSp>
          <p:nvCxnSpPr>
            <p:cNvPr id="17" name="直接连接符 16"/>
            <p:cNvCxnSpPr>
              <a:stCxn id="11" idx="5"/>
              <a:endCxn id="12" idx="1"/>
            </p:cNvCxnSpPr>
            <p:nvPr/>
          </p:nvCxnSpPr>
          <p:spPr>
            <a:xfrm>
              <a:off x="3969936" y="3442838"/>
              <a:ext cx="702812" cy="924249"/>
            </a:xfrm>
            <a:prstGeom prst="line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ffectLst/>
          </p:spPr>
        </p:cxnSp>
        <p:cxnSp>
          <p:nvCxnSpPr>
            <p:cNvPr id="18" name="直接连接符 17"/>
            <p:cNvCxnSpPr>
              <a:stCxn id="12" idx="7"/>
              <a:endCxn id="13" idx="3"/>
            </p:cNvCxnSpPr>
            <p:nvPr/>
          </p:nvCxnSpPr>
          <p:spPr>
            <a:xfrm flipV="1">
              <a:off x="5507558" y="3442838"/>
              <a:ext cx="702812" cy="924249"/>
            </a:xfrm>
            <a:prstGeom prst="line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ffectLst/>
          </p:spPr>
        </p:cxnSp>
        <p:cxnSp>
          <p:nvCxnSpPr>
            <p:cNvPr id="19" name="直接连接符 18"/>
            <p:cNvCxnSpPr>
              <a:stCxn id="13" idx="5"/>
              <a:endCxn id="14" idx="1"/>
            </p:cNvCxnSpPr>
            <p:nvPr/>
          </p:nvCxnSpPr>
          <p:spPr>
            <a:xfrm>
              <a:off x="7045180" y="3442838"/>
              <a:ext cx="702812" cy="924249"/>
            </a:xfrm>
            <a:prstGeom prst="line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ffectLst/>
          </p:spPr>
        </p:cxnSp>
        <p:cxnSp>
          <p:nvCxnSpPr>
            <p:cNvPr id="20" name="直接连接符 19"/>
            <p:cNvCxnSpPr>
              <a:stCxn id="14" idx="7"/>
              <a:endCxn id="15" idx="3"/>
            </p:cNvCxnSpPr>
            <p:nvPr/>
          </p:nvCxnSpPr>
          <p:spPr>
            <a:xfrm flipV="1">
              <a:off x="8582802" y="3442838"/>
              <a:ext cx="702814" cy="924249"/>
            </a:xfrm>
            <a:prstGeom prst="line">
              <a:avLst/>
            </a:prstGeom>
            <a:noFill/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ffectLst/>
          </p:spPr>
        </p:cxnSp>
        <p:sp>
          <p:nvSpPr>
            <p:cNvPr id="21" name="矩形 20"/>
            <p:cNvSpPr/>
            <p:nvPr/>
          </p:nvSpPr>
          <p:spPr>
            <a:xfrm>
              <a:off x="1545135" y="4525791"/>
              <a:ext cx="877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目标性</a:t>
              </a:r>
              <a:endParaRPr lang="zh-CN" altLang="en-US" sz="16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097026" y="2720030"/>
              <a:ext cx="877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内在性</a:t>
              </a:r>
              <a:endParaRPr lang="zh-CN" altLang="en-US" sz="16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687988" y="4491707"/>
              <a:ext cx="877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整体性</a:t>
              </a:r>
              <a:endParaRPr lang="zh-CN" altLang="en-US" sz="16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135853" y="2713473"/>
              <a:ext cx="877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层次性</a:t>
              </a:r>
              <a:endParaRPr lang="zh-CN" altLang="en-US" sz="16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7736119" y="4491707"/>
              <a:ext cx="877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结构性</a:t>
              </a:r>
              <a:endParaRPr lang="zh-CN" altLang="en-US" sz="16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9266566" y="2741902"/>
              <a:ext cx="877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lnSpc>
                  <a:spcPct val="150000"/>
                </a:lnSpc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动态性</a:t>
              </a:r>
              <a:endParaRPr lang="zh-CN" altLang="en-US" sz="16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80497" y="5360376"/>
            <a:ext cx="9129798" cy="845413"/>
            <a:chOff x="1193800" y="5360376"/>
            <a:chExt cx="8460349" cy="845413"/>
          </a:xfrm>
        </p:grpSpPr>
        <p:sp>
          <p:nvSpPr>
            <p:cNvPr id="28" name="矩形 27"/>
            <p:cNvSpPr/>
            <p:nvPr/>
          </p:nvSpPr>
          <p:spPr>
            <a:xfrm>
              <a:off x="1193800" y="5476778"/>
              <a:ext cx="19290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有明确的输出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3616974" y="5360376"/>
              <a:ext cx="300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流程追求整体的优化，非局部优化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7036216" y="5374792"/>
              <a:ext cx="26179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流程的结构表现可以串联、并联、反馈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324489" y="1354144"/>
            <a:ext cx="9122554" cy="880480"/>
            <a:chOff x="2631086" y="1459074"/>
            <a:chExt cx="8453637" cy="880480"/>
          </a:xfrm>
        </p:grpSpPr>
        <p:sp>
          <p:nvSpPr>
            <p:cNvPr id="32" name="矩形 31"/>
            <p:cNvSpPr/>
            <p:nvPr/>
          </p:nvSpPr>
          <p:spPr>
            <a:xfrm>
              <a:off x="2631086" y="1487896"/>
              <a:ext cx="21760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存在于任何事物或行为中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5058467" y="1508557"/>
              <a:ext cx="2960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流程分层分级，组成流程的的活动本身也是个流程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8157299" y="1459074"/>
              <a:ext cx="29274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按照时序从一个活动到另一个活动，不是静态的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ripple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流程基本知识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1714884" y="4164388"/>
            <a:ext cx="46310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客户：使用会议室的人员</a:t>
            </a:r>
            <a:endParaRPr lang="en-US" altLang="zh-CN" sz="1600" dirty="0">
              <a:cs typeface="+mn-ea"/>
              <a:sym typeface="+mn-lt"/>
            </a:endParaRPr>
          </a:p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价值：为集体讨论和决策提供便利</a:t>
            </a:r>
            <a:endParaRPr lang="en-US" altLang="zh-CN" sz="1600" dirty="0">
              <a:cs typeface="+mn-ea"/>
              <a:sym typeface="+mn-lt"/>
            </a:endParaRPr>
          </a:p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流程设计：简化使用手续，尽可能便捷</a:t>
            </a:r>
            <a:endParaRPr lang="en-US" altLang="zh-CN" sz="1600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98879" y="4164388"/>
            <a:ext cx="52025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客户：公司</a:t>
            </a:r>
            <a:endParaRPr lang="en-US" altLang="zh-CN" sz="1600" dirty="0">
              <a:cs typeface="+mn-ea"/>
              <a:sym typeface="+mn-lt"/>
            </a:endParaRPr>
          </a:p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价值：保障公司资产安全</a:t>
            </a:r>
            <a:endParaRPr lang="en-US" altLang="zh-CN" sz="1600" dirty="0">
              <a:cs typeface="+mn-ea"/>
              <a:sym typeface="+mn-lt"/>
            </a:endParaRPr>
          </a:p>
          <a:p>
            <a:pPr defTabSz="914400">
              <a:lnSpc>
                <a:spcPct val="150000"/>
              </a:lnSpc>
            </a:pPr>
            <a:r>
              <a:rPr lang="zh-CN" altLang="en-US" sz="1600" dirty="0">
                <a:cs typeface="+mn-ea"/>
                <a:sym typeface="+mn-lt"/>
              </a:rPr>
              <a:t>流程设计：使用及管理要求较多，确保资产安全</a:t>
            </a:r>
            <a:endParaRPr lang="en-US" altLang="zh-CN" sz="1600" dirty="0"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791084" y="3638361"/>
            <a:ext cx="1107996" cy="460304"/>
            <a:chOff x="2435304" y="5845861"/>
            <a:chExt cx="1107996" cy="460304"/>
          </a:xfrm>
        </p:grpSpPr>
        <p:sp>
          <p:nvSpPr>
            <p:cNvPr id="20" name="矩形 19"/>
            <p:cNvSpPr/>
            <p:nvPr/>
          </p:nvSpPr>
          <p:spPr>
            <a:xfrm>
              <a:off x="2435304" y="5845861"/>
              <a:ext cx="1107996" cy="458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服务导向</a:t>
              </a:r>
              <a:endParaRPr kumimoji="0" lang="en-US" altLang="zh-CN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2459038" y="6306165"/>
              <a:ext cx="1084262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>
            <a:xfrm>
              <a:off x="2459038" y="5845861"/>
              <a:ext cx="1084262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</p:cxnSp>
      </p:grpSp>
      <p:grpSp>
        <p:nvGrpSpPr>
          <p:cNvPr id="13" name="组合 12"/>
          <p:cNvGrpSpPr/>
          <p:nvPr/>
        </p:nvGrpSpPr>
        <p:grpSpPr>
          <a:xfrm>
            <a:off x="6695717" y="3578108"/>
            <a:ext cx="1107996" cy="486443"/>
            <a:chOff x="7408277" y="5867864"/>
            <a:chExt cx="1107996" cy="486443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7408277" y="6354307"/>
              <a:ext cx="1084262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>
            <a:xfrm>
              <a:off x="7408277" y="5894003"/>
              <a:ext cx="1084262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</p:cxnSp>
        <p:sp>
          <p:nvSpPr>
            <p:cNvPr id="19" name="矩形 18"/>
            <p:cNvSpPr/>
            <p:nvPr/>
          </p:nvSpPr>
          <p:spPr>
            <a:xfrm>
              <a:off x="7408277" y="5867864"/>
              <a:ext cx="1107996" cy="458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管控导向</a:t>
              </a:r>
              <a:endParaRPr kumimoji="0" lang="en-US" altLang="zh-CN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1695834" y="3023334"/>
            <a:ext cx="4024300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会议室管理流程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0426" y="1964204"/>
            <a:ext cx="4889953" cy="458908"/>
          </a:xfrm>
          <a:prstGeom prst="rect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</p:spPr>
        <p:txBody>
          <a:bodyPr wrap="squar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不同的客户和价值体现决定不同的流程</a:t>
            </a:r>
            <a:endParaRPr lang="en-US" altLang="zh-CN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>
            <a:spLocks noChangeAspect="1"/>
          </p:cNvSpPr>
          <p:nvPr/>
        </p:nvSpPr>
        <p:spPr>
          <a:xfrm flipH="1" flipV="1">
            <a:off x="1012950" y="1964204"/>
            <a:ext cx="81189" cy="504000"/>
          </a:xfrm>
          <a:prstGeom prst="rtTriangle">
            <a:avLst/>
          </a:prstGeom>
          <a:solidFill>
            <a:srgbClr val="5D738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ripple/>
      </p:transition>
    </mc:Choice>
    <mc:Fallback>
      <p:transition spd="slow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17499942">
            <a:off x="5271256" y="1234037"/>
            <a:ext cx="1937942" cy="1937942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41958" y="1518483"/>
            <a:ext cx="596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7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11206" y="3437715"/>
            <a:ext cx="5058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bg1"/>
                </a:solidFill>
                <a:cs typeface="+mn-ea"/>
                <a:sym typeface="+mn-lt"/>
              </a:rPr>
              <a:t>资料收集分析</a:t>
            </a:r>
            <a:endParaRPr lang="zh-CN" altLang="en-US" sz="5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14430" y="4449893"/>
            <a:ext cx="4126560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 Life isn't about waiting for the storm to pass. it's about learning to dance in the rain.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rot="18729740">
            <a:off x="6702402" y="2391228"/>
            <a:ext cx="794740" cy="794740"/>
          </a:xfrm>
          <a:prstGeom prst="ellipse">
            <a:avLst/>
          </a:prstGeom>
          <a:gradFill>
            <a:gsLst>
              <a:gs pos="0">
                <a:srgbClr val="689684"/>
              </a:gs>
              <a:gs pos="100000">
                <a:srgbClr val="183738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rot="17499942">
            <a:off x="890794" y="5289163"/>
            <a:ext cx="616554" cy="616554"/>
          </a:xfrm>
          <a:prstGeom prst="ellipse">
            <a:avLst/>
          </a:prstGeom>
          <a:noFill/>
          <a:ln w="34925"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rot="17499942">
            <a:off x="2145323" y="641630"/>
            <a:ext cx="298081" cy="298081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rot="17499942">
            <a:off x="10018783" y="6310022"/>
            <a:ext cx="679278" cy="679278"/>
          </a:xfrm>
          <a:prstGeom prst="ellipse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split orient="vert"/>
      </p:transition>
    </mc:Choice>
    <mc:Fallback>
      <p:transition spd="slow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477815" y="6606225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183738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183738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rgbClr val="183738"/>
                </a:solidFill>
                <a:effectLst/>
                <a:uLnTx/>
                <a:uFillTx/>
              </a:rPr>
              <a:t>http://www.ypppt.com/xiazai/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rgbClr val="183738"/>
              </a:solidFill>
              <a:effectLst/>
              <a:uLnTx/>
              <a:uFillTx/>
            </a:endParaRPr>
          </a:p>
        </p:txBody>
      </p:sp>
      <p:sp>
        <p:nvSpPr>
          <p:cNvPr id="4" name="矩形 3"/>
          <p:cNvSpPr/>
          <p:nvPr/>
        </p:nvSpPr>
        <p:spPr>
          <a:xfrm>
            <a:off x="-1" y="2034"/>
            <a:ext cx="12192000" cy="685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7081" y="367606"/>
            <a:ext cx="3819070" cy="584775"/>
            <a:chOff x="587081" y="412577"/>
            <a:chExt cx="3819070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249724" y="412577"/>
              <a:ext cx="31564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资料收集分析</a:t>
              </a:r>
              <a:endParaRPr lang="zh-CN" altLang="en-US" sz="32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 rot="18729740">
              <a:off x="587081" y="494550"/>
              <a:ext cx="416834" cy="416834"/>
            </a:xfrm>
            <a:prstGeom prst="ellipse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 rot="17499942">
              <a:off x="791074" y="698602"/>
              <a:ext cx="269172" cy="269172"/>
            </a:xfrm>
            <a:prstGeom prst="ellipse">
              <a:avLst/>
            </a:prstGeom>
            <a:noFill/>
            <a:ln w="25400">
              <a:gradFill>
                <a:gsLst>
                  <a:gs pos="0">
                    <a:srgbClr val="183738"/>
                  </a:gs>
                  <a:gs pos="100000">
                    <a:srgbClr val="557B6D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095999" y="1165572"/>
            <a:ext cx="4752000" cy="5692428"/>
            <a:chOff x="6879256" y="298059"/>
            <a:chExt cx="4752000" cy="5480921"/>
          </a:xfrm>
        </p:grpSpPr>
        <p:sp>
          <p:nvSpPr>
            <p:cNvPr id="10" name="圆角矩形 11"/>
            <p:cNvSpPr/>
            <p:nvPr/>
          </p:nvSpPr>
          <p:spPr>
            <a:xfrm>
              <a:off x="7746663" y="4116165"/>
              <a:ext cx="1532287" cy="64918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风  险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" name="圆角矩形 21"/>
            <p:cNvSpPr/>
            <p:nvPr/>
          </p:nvSpPr>
          <p:spPr>
            <a:xfrm>
              <a:off x="7546221" y="974855"/>
              <a:ext cx="1732729" cy="64918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时  间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圆角矩形 22"/>
            <p:cNvSpPr/>
            <p:nvPr/>
          </p:nvSpPr>
          <p:spPr>
            <a:xfrm>
              <a:off x="8996302" y="1760413"/>
              <a:ext cx="1906762" cy="64918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成  本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圆角矩形 24"/>
            <p:cNvSpPr/>
            <p:nvPr/>
          </p:nvSpPr>
          <p:spPr>
            <a:xfrm>
              <a:off x="7418514" y="2608271"/>
              <a:ext cx="1860436" cy="64918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质  量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圆角矩形 25"/>
            <p:cNvSpPr/>
            <p:nvPr/>
          </p:nvSpPr>
          <p:spPr>
            <a:xfrm>
              <a:off x="9087555" y="3316348"/>
              <a:ext cx="1616254" cy="64918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服  务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 31"/>
            <p:cNvSpPr/>
            <p:nvPr/>
          </p:nvSpPr>
          <p:spPr>
            <a:xfrm>
              <a:off x="8824142" y="300131"/>
              <a:ext cx="643640" cy="5478849"/>
            </a:xfrm>
            <a:custGeom>
              <a:avLst/>
              <a:gdLst>
                <a:gd name="connsiteX0" fmla="*/ 0 w 1019331"/>
                <a:gd name="connsiteY0" fmla="*/ 0 h 4706909"/>
                <a:gd name="connsiteX1" fmla="*/ 809468 w 1019331"/>
                <a:gd name="connsiteY1" fmla="*/ 809468 h 4706909"/>
                <a:gd name="connsiteX2" fmla="*/ 119921 w 1019331"/>
                <a:gd name="connsiteY2" fmla="*/ 1499015 h 4706909"/>
                <a:gd name="connsiteX3" fmla="*/ 854439 w 1019331"/>
                <a:gd name="connsiteY3" fmla="*/ 2233533 h 4706909"/>
                <a:gd name="connsiteX4" fmla="*/ 254833 w 1019331"/>
                <a:gd name="connsiteY4" fmla="*/ 2833139 h 4706909"/>
                <a:gd name="connsiteX5" fmla="*/ 914400 w 1019331"/>
                <a:gd name="connsiteY5" fmla="*/ 3492706 h 4706909"/>
                <a:gd name="connsiteX6" fmla="*/ 359764 w 1019331"/>
                <a:gd name="connsiteY6" fmla="*/ 4047342 h 4706909"/>
                <a:gd name="connsiteX7" fmla="*/ 1019331 w 1019331"/>
                <a:gd name="connsiteY7" fmla="*/ 4706909 h 4706909"/>
                <a:gd name="connsiteX0-1" fmla="*/ 0 w 1019331"/>
                <a:gd name="connsiteY0-2" fmla="*/ 0 h 4706909"/>
                <a:gd name="connsiteX1-3" fmla="*/ 809468 w 1019331"/>
                <a:gd name="connsiteY1-4" fmla="*/ 809468 h 4706909"/>
                <a:gd name="connsiteX2-5" fmla="*/ 119921 w 1019331"/>
                <a:gd name="connsiteY2-6" fmla="*/ 1499015 h 4706909"/>
                <a:gd name="connsiteX3-7" fmla="*/ 854439 w 1019331"/>
                <a:gd name="connsiteY3-8" fmla="*/ 2233533 h 4706909"/>
                <a:gd name="connsiteX4-9" fmla="*/ 254833 w 1019331"/>
                <a:gd name="connsiteY4-10" fmla="*/ 2833139 h 4706909"/>
                <a:gd name="connsiteX5-11" fmla="*/ 914400 w 1019331"/>
                <a:gd name="connsiteY5-12" fmla="*/ 3492706 h 4706909"/>
                <a:gd name="connsiteX6-13" fmla="*/ 359764 w 1019331"/>
                <a:gd name="connsiteY6-14" fmla="*/ 4047342 h 4706909"/>
                <a:gd name="connsiteX7-15" fmla="*/ 1019331 w 1019331"/>
                <a:gd name="connsiteY7-16" fmla="*/ 4706909 h 4706909"/>
                <a:gd name="connsiteX0-17" fmla="*/ 0 w 1019331"/>
                <a:gd name="connsiteY0-18" fmla="*/ 0 h 4706909"/>
                <a:gd name="connsiteX1-19" fmla="*/ 809468 w 1019331"/>
                <a:gd name="connsiteY1-20" fmla="*/ 809468 h 4706909"/>
                <a:gd name="connsiteX2-21" fmla="*/ 119921 w 1019331"/>
                <a:gd name="connsiteY2-22" fmla="*/ 1499015 h 4706909"/>
                <a:gd name="connsiteX3-23" fmla="*/ 854439 w 1019331"/>
                <a:gd name="connsiteY3-24" fmla="*/ 2233533 h 4706909"/>
                <a:gd name="connsiteX4-25" fmla="*/ 254833 w 1019331"/>
                <a:gd name="connsiteY4-26" fmla="*/ 2833139 h 4706909"/>
                <a:gd name="connsiteX5-27" fmla="*/ 914400 w 1019331"/>
                <a:gd name="connsiteY5-28" fmla="*/ 3492706 h 4706909"/>
                <a:gd name="connsiteX6-29" fmla="*/ 359764 w 1019331"/>
                <a:gd name="connsiteY6-30" fmla="*/ 4047342 h 4706909"/>
                <a:gd name="connsiteX7-31" fmla="*/ 1019331 w 1019331"/>
                <a:gd name="connsiteY7-32" fmla="*/ 4706909 h 4706909"/>
                <a:gd name="connsiteX0-33" fmla="*/ 0 w 1019331"/>
                <a:gd name="connsiteY0-34" fmla="*/ 0 h 4706909"/>
                <a:gd name="connsiteX1-35" fmla="*/ 809468 w 1019331"/>
                <a:gd name="connsiteY1-36" fmla="*/ 809468 h 4706909"/>
                <a:gd name="connsiteX2-37" fmla="*/ 119921 w 1019331"/>
                <a:gd name="connsiteY2-38" fmla="*/ 1499015 h 4706909"/>
                <a:gd name="connsiteX3-39" fmla="*/ 854439 w 1019331"/>
                <a:gd name="connsiteY3-40" fmla="*/ 2233533 h 4706909"/>
                <a:gd name="connsiteX4-41" fmla="*/ 254833 w 1019331"/>
                <a:gd name="connsiteY4-42" fmla="*/ 2833139 h 4706909"/>
                <a:gd name="connsiteX5-43" fmla="*/ 914400 w 1019331"/>
                <a:gd name="connsiteY5-44" fmla="*/ 3492706 h 4706909"/>
                <a:gd name="connsiteX6-45" fmla="*/ 359764 w 1019331"/>
                <a:gd name="connsiteY6-46" fmla="*/ 4047342 h 4706909"/>
                <a:gd name="connsiteX7-47" fmla="*/ 1019331 w 1019331"/>
                <a:gd name="connsiteY7-48" fmla="*/ 4706909 h 4706909"/>
                <a:gd name="connsiteX0-49" fmla="*/ 0 w 1019331"/>
                <a:gd name="connsiteY0-50" fmla="*/ 0 h 4706909"/>
                <a:gd name="connsiteX1-51" fmla="*/ 809468 w 1019331"/>
                <a:gd name="connsiteY1-52" fmla="*/ 809468 h 4706909"/>
                <a:gd name="connsiteX2-53" fmla="*/ 119921 w 1019331"/>
                <a:gd name="connsiteY2-54" fmla="*/ 1499015 h 4706909"/>
                <a:gd name="connsiteX3-55" fmla="*/ 854439 w 1019331"/>
                <a:gd name="connsiteY3-56" fmla="*/ 2233533 h 4706909"/>
                <a:gd name="connsiteX4-57" fmla="*/ 254833 w 1019331"/>
                <a:gd name="connsiteY4-58" fmla="*/ 2833139 h 4706909"/>
                <a:gd name="connsiteX5-59" fmla="*/ 914400 w 1019331"/>
                <a:gd name="connsiteY5-60" fmla="*/ 3492706 h 4706909"/>
                <a:gd name="connsiteX6-61" fmla="*/ 359764 w 1019331"/>
                <a:gd name="connsiteY6-62" fmla="*/ 4047342 h 4706909"/>
                <a:gd name="connsiteX7-63" fmla="*/ 1019331 w 1019331"/>
                <a:gd name="connsiteY7-64" fmla="*/ 4706909 h 4706909"/>
                <a:gd name="connsiteX0-65" fmla="*/ 0 w 1019331"/>
                <a:gd name="connsiteY0-66" fmla="*/ 0 h 4706909"/>
                <a:gd name="connsiteX1-67" fmla="*/ 809468 w 1019331"/>
                <a:gd name="connsiteY1-68" fmla="*/ 809468 h 4706909"/>
                <a:gd name="connsiteX2-69" fmla="*/ 119921 w 1019331"/>
                <a:gd name="connsiteY2-70" fmla="*/ 1499015 h 4706909"/>
                <a:gd name="connsiteX3-71" fmla="*/ 854439 w 1019331"/>
                <a:gd name="connsiteY3-72" fmla="*/ 2233533 h 4706909"/>
                <a:gd name="connsiteX4-73" fmla="*/ 254833 w 1019331"/>
                <a:gd name="connsiteY4-74" fmla="*/ 2833139 h 4706909"/>
                <a:gd name="connsiteX5-75" fmla="*/ 914400 w 1019331"/>
                <a:gd name="connsiteY5-76" fmla="*/ 3492706 h 4706909"/>
                <a:gd name="connsiteX6-77" fmla="*/ 359764 w 1019331"/>
                <a:gd name="connsiteY6-78" fmla="*/ 4047342 h 4706909"/>
                <a:gd name="connsiteX7-79" fmla="*/ 1019331 w 1019331"/>
                <a:gd name="connsiteY7-80" fmla="*/ 4706909 h 4706909"/>
                <a:gd name="connsiteX0-81" fmla="*/ 0 w 1019331"/>
                <a:gd name="connsiteY0-82" fmla="*/ 0 h 4706909"/>
                <a:gd name="connsiteX1-83" fmla="*/ 809468 w 1019331"/>
                <a:gd name="connsiteY1-84" fmla="*/ 809468 h 4706909"/>
                <a:gd name="connsiteX2-85" fmla="*/ 119921 w 1019331"/>
                <a:gd name="connsiteY2-86" fmla="*/ 1499015 h 4706909"/>
                <a:gd name="connsiteX3-87" fmla="*/ 854439 w 1019331"/>
                <a:gd name="connsiteY3-88" fmla="*/ 2233533 h 4706909"/>
                <a:gd name="connsiteX4-89" fmla="*/ 254833 w 1019331"/>
                <a:gd name="connsiteY4-90" fmla="*/ 2833139 h 4706909"/>
                <a:gd name="connsiteX5-91" fmla="*/ 914400 w 1019331"/>
                <a:gd name="connsiteY5-92" fmla="*/ 3492706 h 4706909"/>
                <a:gd name="connsiteX6-93" fmla="*/ 359764 w 1019331"/>
                <a:gd name="connsiteY6-94" fmla="*/ 4047342 h 4706909"/>
                <a:gd name="connsiteX7-95" fmla="*/ 1019331 w 1019331"/>
                <a:gd name="connsiteY7-96" fmla="*/ 4706909 h 4706909"/>
                <a:gd name="connsiteX0-97" fmla="*/ 0 w 1019331"/>
                <a:gd name="connsiteY0-98" fmla="*/ 0 h 4706909"/>
                <a:gd name="connsiteX1-99" fmla="*/ 809468 w 1019331"/>
                <a:gd name="connsiteY1-100" fmla="*/ 809468 h 4706909"/>
                <a:gd name="connsiteX2-101" fmla="*/ 119921 w 1019331"/>
                <a:gd name="connsiteY2-102" fmla="*/ 1499015 h 4706909"/>
                <a:gd name="connsiteX3-103" fmla="*/ 854439 w 1019331"/>
                <a:gd name="connsiteY3-104" fmla="*/ 2233533 h 4706909"/>
                <a:gd name="connsiteX4-105" fmla="*/ 254833 w 1019331"/>
                <a:gd name="connsiteY4-106" fmla="*/ 2833139 h 4706909"/>
                <a:gd name="connsiteX5-107" fmla="*/ 914400 w 1019331"/>
                <a:gd name="connsiteY5-108" fmla="*/ 3492706 h 4706909"/>
                <a:gd name="connsiteX6-109" fmla="*/ 359764 w 1019331"/>
                <a:gd name="connsiteY6-110" fmla="*/ 4047342 h 4706909"/>
                <a:gd name="connsiteX7-111" fmla="*/ 1019331 w 1019331"/>
                <a:gd name="connsiteY7-112" fmla="*/ 4706909 h 4706909"/>
                <a:gd name="connsiteX0-113" fmla="*/ 0 w 1019331"/>
                <a:gd name="connsiteY0-114" fmla="*/ 0 h 4706909"/>
                <a:gd name="connsiteX1-115" fmla="*/ 809468 w 1019331"/>
                <a:gd name="connsiteY1-116" fmla="*/ 809468 h 4706909"/>
                <a:gd name="connsiteX2-117" fmla="*/ 119921 w 1019331"/>
                <a:gd name="connsiteY2-118" fmla="*/ 1499015 h 4706909"/>
                <a:gd name="connsiteX3-119" fmla="*/ 854439 w 1019331"/>
                <a:gd name="connsiteY3-120" fmla="*/ 2233533 h 4706909"/>
                <a:gd name="connsiteX4-121" fmla="*/ 254833 w 1019331"/>
                <a:gd name="connsiteY4-122" fmla="*/ 2833139 h 4706909"/>
                <a:gd name="connsiteX5-123" fmla="*/ 914400 w 1019331"/>
                <a:gd name="connsiteY5-124" fmla="*/ 3492706 h 4706909"/>
                <a:gd name="connsiteX6-125" fmla="*/ 359764 w 1019331"/>
                <a:gd name="connsiteY6-126" fmla="*/ 4047342 h 4706909"/>
                <a:gd name="connsiteX7-127" fmla="*/ 1019331 w 1019331"/>
                <a:gd name="connsiteY7-128" fmla="*/ 4706909 h 4706909"/>
                <a:gd name="connsiteX0-129" fmla="*/ 0 w 1019331"/>
                <a:gd name="connsiteY0-130" fmla="*/ 0 h 4706909"/>
                <a:gd name="connsiteX1-131" fmla="*/ 809468 w 1019331"/>
                <a:gd name="connsiteY1-132" fmla="*/ 809468 h 4706909"/>
                <a:gd name="connsiteX2-133" fmla="*/ 119921 w 1019331"/>
                <a:gd name="connsiteY2-134" fmla="*/ 1499015 h 4706909"/>
                <a:gd name="connsiteX3-135" fmla="*/ 854439 w 1019331"/>
                <a:gd name="connsiteY3-136" fmla="*/ 2233533 h 4706909"/>
                <a:gd name="connsiteX4-137" fmla="*/ 254833 w 1019331"/>
                <a:gd name="connsiteY4-138" fmla="*/ 2833139 h 4706909"/>
                <a:gd name="connsiteX5-139" fmla="*/ 914400 w 1019331"/>
                <a:gd name="connsiteY5-140" fmla="*/ 3492706 h 4706909"/>
                <a:gd name="connsiteX6-141" fmla="*/ 359764 w 1019331"/>
                <a:gd name="connsiteY6-142" fmla="*/ 4047342 h 4706909"/>
                <a:gd name="connsiteX7-143" fmla="*/ 1019331 w 1019331"/>
                <a:gd name="connsiteY7-144" fmla="*/ 4706909 h 4706909"/>
                <a:gd name="connsiteX0-145" fmla="*/ 0 w 1019331"/>
                <a:gd name="connsiteY0-146" fmla="*/ 0 h 4706909"/>
                <a:gd name="connsiteX1-147" fmla="*/ 809468 w 1019331"/>
                <a:gd name="connsiteY1-148" fmla="*/ 809468 h 4706909"/>
                <a:gd name="connsiteX2-149" fmla="*/ 119921 w 1019331"/>
                <a:gd name="connsiteY2-150" fmla="*/ 1499015 h 4706909"/>
                <a:gd name="connsiteX3-151" fmla="*/ 854439 w 1019331"/>
                <a:gd name="connsiteY3-152" fmla="*/ 2233533 h 4706909"/>
                <a:gd name="connsiteX4-153" fmla="*/ 254833 w 1019331"/>
                <a:gd name="connsiteY4-154" fmla="*/ 2833139 h 4706909"/>
                <a:gd name="connsiteX5-155" fmla="*/ 914400 w 1019331"/>
                <a:gd name="connsiteY5-156" fmla="*/ 3492706 h 4706909"/>
                <a:gd name="connsiteX6-157" fmla="*/ 359764 w 1019331"/>
                <a:gd name="connsiteY6-158" fmla="*/ 4047342 h 4706909"/>
                <a:gd name="connsiteX7-159" fmla="*/ 1019331 w 1019331"/>
                <a:gd name="connsiteY7-160" fmla="*/ 4706909 h 4706909"/>
                <a:gd name="connsiteX0-161" fmla="*/ 0 w 1019331"/>
                <a:gd name="connsiteY0-162" fmla="*/ 0 h 4706909"/>
                <a:gd name="connsiteX1-163" fmla="*/ 809468 w 1019331"/>
                <a:gd name="connsiteY1-164" fmla="*/ 809468 h 4706909"/>
                <a:gd name="connsiteX2-165" fmla="*/ 119921 w 1019331"/>
                <a:gd name="connsiteY2-166" fmla="*/ 1499015 h 4706909"/>
                <a:gd name="connsiteX3-167" fmla="*/ 854439 w 1019331"/>
                <a:gd name="connsiteY3-168" fmla="*/ 2233533 h 4706909"/>
                <a:gd name="connsiteX4-169" fmla="*/ 254833 w 1019331"/>
                <a:gd name="connsiteY4-170" fmla="*/ 2833139 h 4706909"/>
                <a:gd name="connsiteX5-171" fmla="*/ 914400 w 1019331"/>
                <a:gd name="connsiteY5-172" fmla="*/ 3492706 h 4706909"/>
                <a:gd name="connsiteX6-173" fmla="*/ 359764 w 1019331"/>
                <a:gd name="connsiteY6-174" fmla="*/ 4047342 h 4706909"/>
                <a:gd name="connsiteX7-175" fmla="*/ 1019331 w 1019331"/>
                <a:gd name="connsiteY7-176" fmla="*/ 4706909 h 4706909"/>
                <a:gd name="connsiteX0-177" fmla="*/ 0 w 1019331"/>
                <a:gd name="connsiteY0-178" fmla="*/ 0 h 4706909"/>
                <a:gd name="connsiteX1-179" fmla="*/ 809468 w 1019331"/>
                <a:gd name="connsiteY1-180" fmla="*/ 809468 h 4706909"/>
                <a:gd name="connsiteX2-181" fmla="*/ 119921 w 1019331"/>
                <a:gd name="connsiteY2-182" fmla="*/ 1499015 h 4706909"/>
                <a:gd name="connsiteX3-183" fmla="*/ 854439 w 1019331"/>
                <a:gd name="connsiteY3-184" fmla="*/ 2233533 h 4706909"/>
                <a:gd name="connsiteX4-185" fmla="*/ 254833 w 1019331"/>
                <a:gd name="connsiteY4-186" fmla="*/ 2833139 h 4706909"/>
                <a:gd name="connsiteX5-187" fmla="*/ 914400 w 1019331"/>
                <a:gd name="connsiteY5-188" fmla="*/ 3492706 h 4706909"/>
                <a:gd name="connsiteX6-189" fmla="*/ 359764 w 1019331"/>
                <a:gd name="connsiteY6-190" fmla="*/ 4047342 h 4706909"/>
                <a:gd name="connsiteX7-191" fmla="*/ 1019331 w 1019331"/>
                <a:gd name="connsiteY7-192" fmla="*/ 4706909 h 4706909"/>
                <a:gd name="connsiteX0-193" fmla="*/ 0 w 1019331"/>
                <a:gd name="connsiteY0-194" fmla="*/ 0 h 4706909"/>
                <a:gd name="connsiteX1-195" fmla="*/ 809468 w 1019331"/>
                <a:gd name="connsiteY1-196" fmla="*/ 809468 h 4706909"/>
                <a:gd name="connsiteX2-197" fmla="*/ 119921 w 1019331"/>
                <a:gd name="connsiteY2-198" fmla="*/ 1499015 h 4706909"/>
                <a:gd name="connsiteX3-199" fmla="*/ 854439 w 1019331"/>
                <a:gd name="connsiteY3-200" fmla="*/ 2233533 h 4706909"/>
                <a:gd name="connsiteX4-201" fmla="*/ 254833 w 1019331"/>
                <a:gd name="connsiteY4-202" fmla="*/ 2833139 h 4706909"/>
                <a:gd name="connsiteX5-203" fmla="*/ 914400 w 1019331"/>
                <a:gd name="connsiteY5-204" fmla="*/ 3492706 h 4706909"/>
                <a:gd name="connsiteX6-205" fmla="*/ 359764 w 1019331"/>
                <a:gd name="connsiteY6-206" fmla="*/ 4047342 h 4706909"/>
                <a:gd name="connsiteX7-207" fmla="*/ 1019331 w 1019331"/>
                <a:gd name="connsiteY7-208" fmla="*/ 4706909 h 4706909"/>
                <a:gd name="connsiteX0-209" fmla="*/ 0 w 1019331"/>
                <a:gd name="connsiteY0-210" fmla="*/ 0 h 4706909"/>
                <a:gd name="connsiteX1-211" fmla="*/ 809468 w 1019331"/>
                <a:gd name="connsiteY1-212" fmla="*/ 809468 h 4706909"/>
                <a:gd name="connsiteX2-213" fmla="*/ 119921 w 1019331"/>
                <a:gd name="connsiteY2-214" fmla="*/ 1499015 h 4706909"/>
                <a:gd name="connsiteX3-215" fmla="*/ 854439 w 1019331"/>
                <a:gd name="connsiteY3-216" fmla="*/ 2233533 h 4706909"/>
                <a:gd name="connsiteX4-217" fmla="*/ 254833 w 1019331"/>
                <a:gd name="connsiteY4-218" fmla="*/ 2833139 h 4706909"/>
                <a:gd name="connsiteX5-219" fmla="*/ 914400 w 1019331"/>
                <a:gd name="connsiteY5-220" fmla="*/ 3492706 h 4706909"/>
                <a:gd name="connsiteX6-221" fmla="*/ 359764 w 1019331"/>
                <a:gd name="connsiteY6-222" fmla="*/ 4047342 h 4706909"/>
                <a:gd name="connsiteX7-223" fmla="*/ 1019331 w 1019331"/>
                <a:gd name="connsiteY7-224" fmla="*/ 4706909 h 4706909"/>
                <a:gd name="connsiteX0-225" fmla="*/ 0 w 1019331"/>
                <a:gd name="connsiteY0-226" fmla="*/ 0 h 4706909"/>
                <a:gd name="connsiteX1-227" fmla="*/ 809468 w 1019331"/>
                <a:gd name="connsiteY1-228" fmla="*/ 809468 h 4706909"/>
                <a:gd name="connsiteX2-229" fmla="*/ 119921 w 1019331"/>
                <a:gd name="connsiteY2-230" fmla="*/ 1499015 h 4706909"/>
                <a:gd name="connsiteX3-231" fmla="*/ 854439 w 1019331"/>
                <a:gd name="connsiteY3-232" fmla="*/ 2233533 h 4706909"/>
                <a:gd name="connsiteX4-233" fmla="*/ 254833 w 1019331"/>
                <a:gd name="connsiteY4-234" fmla="*/ 2833139 h 4706909"/>
                <a:gd name="connsiteX5-235" fmla="*/ 914400 w 1019331"/>
                <a:gd name="connsiteY5-236" fmla="*/ 3492706 h 4706909"/>
                <a:gd name="connsiteX6-237" fmla="*/ 359764 w 1019331"/>
                <a:gd name="connsiteY6-238" fmla="*/ 4047342 h 4706909"/>
                <a:gd name="connsiteX7-239" fmla="*/ 1019331 w 1019331"/>
                <a:gd name="connsiteY7-240" fmla="*/ 4706909 h 470690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019331" h="4706909">
                  <a:moveTo>
                    <a:pt x="0" y="0"/>
                  </a:moveTo>
                  <a:cubicBezTo>
                    <a:pt x="269823" y="269823"/>
                    <a:pt x="789481" y="559632"/>
                    <a:pt x="809468" y="809468"/>
                  </a:cubicBezTo>
                  <a:cubicBezTo>
                    <a:pt x="829455" y="1059304"/>
                    <a:pt x="114924" y="1269167"/>
                    <a:pt x="119921" y="1499015"/>
                  </a:cubicBezTo>
                  <a:cubicBezTo>
                    <a:pt x="124918" y="1728863"/>
                    <a:pt x="849443" y="1988694"/>
                    <a:pt x="854439" y="2233533"/>
                  </a:cubicBezTo>
                  <a:cubicBezTo>
                    <a:pt x="859435" y="2478372"/>
                    <a:pt x="259829" y="2598293"/>
                    <a:pt x="254833" y="2833139"/>
                  </a:cubicBezTo>
                  <a:cubicBezTo>
                    <a:pt x="249837" y="3067985"/>
                    <a:pt x="904406" y="3302830"/>
                    <a:pt x="914400" y="3492706"/>
                  </a:cubicBezTo>
                  <a:cubicBezTo>
                    <a:pt x="924394" y="3682582"/>
                    <a:pt x="364761" y="3842476"/>
                    <a:pt x="359764" y="4047342"/>
                  </a:cubicBezTo>
                  <a:cubicBezTo>
                    <a:pt x="354767" y="4252208"/>
                    <a:pt x="799475" y="4487053"/>
                    <a:pt x="1019331" y="4706909"/>
                  </a:cubicBezTo>
                </a:path>
              </a:pathLst>
            </a:custGeom>
            <a:noFill/>
            <a:ln w="317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879256" y="298059"/>
              <a:ext cx="4752000" cy="461665"/>
            </a:xfrm>
            <a:prstGeom prst="rect">
              <a:avLst/>
            </a:prstGeom>
            <a:gradFill>
              <a:gsLst>
                <a:gs pos="0">
                  <a:srgbClr val="689684"/>
                </a:gs>
                <a:gs pos="100000">
                  <a:srgbClr val="183738"/>
                </a:gs>
              </a:gsLst>
              <a:lin ang="7500000" scaled="0"/>
            </a:gradFill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什么是端到端的流程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"/>
          <p:cNvGrpSpPr/>
          <p:nvPr/>
        </p:nvGrpSpPr>
        <p:grpSpPr>
          <a:xfrm>
            <a:off x="1148313" y="4743607"/>
            <a:ext cx="771684" cy="771788"/>
            <a:chOff x="1437" y="7669"/>
            <a:chExt cx="1216" cy="1216"/>
          </a:xfrm>
          <a:solidFill>
            <a:srgbClr val="F8BDC5"/>
          </a:solidFill>
        </p:grpSpPr>
        <p:sp>
          <p:nvSpPr>
            <p:cNvPr id="18" name="Oval 59"/>
            <p:cNvSpPr>
              <a:spLocks noChangeArrowheads="1"/>
            </p:cNvSpPr>
            <p:nvPr/>
          </p:nvSpPr>
          <p:spPr bwMode="auto">
            <a:xfrm>
              <a:off x="1437" y="7669"/>
              <a:ext cx="1217" cy="1217"/>
            </a:xfrm>
            <a:prstGeom prst="ellipse">
              <a:avLst/>
            </a:prstGeom>
            <a:gradFill>
              <a:gsLst>
                <a:gs pos="0">
                  <a:srgbClr val="183738"/>
                </a:gs>
                <a:gs pos="100000">
                  <a:srgbClr val="557B6D"/>
                </a:gs>
              </a:gsLst>
              <a:lin ang="7800000" scaled="0"/>
            </a:gradFill>
            <a:ln>
              <a:noFill/>
            </a:ln>
            <a:effectLst>
              <a:outerShdw blurRad="63500" dist="63500" dir="2700000" algn="tl" rotWithShape="0">
                <a:prstClr val="black">
                  <a:alpha val="10000"/>
                </a:prstClr>
              </a:outerShdw>
            </a:effectLst>
          </p:spPr>
          <p:txBody>
            <a:bodyPr/>
            <a:lstStyle/>
            <a:p>
              <a:pPr algn="ctr"/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Group 71"/>
            <p:cNvGrpSpPr/>
            <p:nvPr/>
          </p:nvGrpSpPr>
          <p:grpSpPr bwMode="auto">
            <a:xfrm>
              <a:off x="1777" y="8009"/>
              <a:ext cx="537" cy="537"/>
              <a:chOff x="1215" y="2040"/>
              <a:chExt cx="161" cy="161"/>
            </a:xfrm>
            <a:grpFill/>
          </p:grpSpPr>
          <p:sp>
            <p:nvSpPr>
              <p:cNvPr id="20" name="Freeform 72"/>
              <p:cNvSpPr/>
              <p:nvPr/>
            </p:nvSpPr>
            <p:spPr bwMode="auto">
              <a:xfrm>
                <a:off x="1215" y="2040"/>
                <a:ext cx="161" cy="116"/>
              </a:xfrm>
              <a:custGeom>
                <a:avLst/>
                <a:gdLst>
                  <a:gd name="T0" fmla="*/ 75 w 98"/>
                  <a:gd name="T1" fmla="*/ 26 h 71"/>
                  <a:gd name="T2" fmla="*/ 71 w 98"/>
                  <a:gd name="T3" fmla="*/ 26 h 71"/>
                  <a:gd name="T4" fmla="*/ 71 w 98"/>
                  <a:gd name="T5" fmla="*/ 24 h 71"/>
                  <a:gd name="T6" fmla="*/ 47 w 98"/>
                  <a:gd name="T7" fmla="*/ 0 h 71"/>
                  <a:gd name="T8" fmla="*/ 23 w 98"/>
                  <a:gd name="T9" fmla="*/ 20 h 71"/>
                  <a:gd name="T10" fmla="*/ 16 w 98"/>
                  <a:gd name="T11" fmla="*/ 21 h 71"/>
                  <a:gd name="T12" fmla="*/ 16 w 98"/>
                  <a:gd name="T13" fmla="*/ 21 h 71"/>
                  <a:gd name="T14" fmla="*/ 6 w 98"/>
                  <a:gd name="T15" fmla="*/ 35 h 71"/>
                  <a:gd name="T16" fmla="*/ 7 w 98"/>
                  <a:gd name="T17" fmla="*/ 42 h 71"/>
                  <a:gd name="T18" fmla="*/ 0 w 98"/>
                  <a:gd name="T19" fmla="*/ 55 h 71"/>
                  <a:gd name="T20" fmla="*/ 16 w 98"/>
                  <a:gd name="T21" fmla="*/ 71 h 71"/>
                  <a:gd name="T22" fmla="*/ 32 w 98"/>
                  <a:gd name="T23" fmla="*/ 71 h 71"/>
                  <a:gd name="T24" fmla="*/ 36 w 98"/>
                  <a:gd name="T25" fmla="*/ 66 h 71"/>
                  <a:gd name="T26" fmla="*/ 32 w 98"/>
                  <a:gd name="T27" fmla="*/ 62 h 71"/>
                  <a:gd name="T28" fmla="*/ 16 w 98"/>
                  <a:gd name="T29" fmla="*/ 62 h 71"/>
                  <a:gd name="T30" fmla="*/ 9 w 98"/>
                  <a:gd name="T31" fmla="*/ 55 h 71"/>
                  <a:gd name="T32" fmla="*/ 15 w 98"/>
                  <a:gd name="T33" fmla="*/ 48 h 71"/>
                  <a:gd name="T34" fmla="*/ 18 w 98"/>
                  <a:gd name="T35" fmla="*/ 45 h 71"/>
                  <a:gd name="T36" fmla="*/ 17 w 98"/>
                  <a:gd name="T37" fmla="*/ 41 h 71"/>
                  <a:gd name="T38" fmla="*/ 14 w 98"/>
                  <a:gd name="T39" fmla="*/ 35 h 71"/>
                  <a:gd name="T40" fmla="*/ 19 w 98"/>
                  <a:gd name="T41" fmla="*/ 28 h 71"/>
                  <a:gd name="T42" fmla="*/ 19 w 98"/>
                  <a:gd name="T43" fmla="*/ 28 h 71"/>
                  <a:gd name="T44" fmla="*/ 25 w 98"/>
                  <a:gd name="T45" fmla="*/ 29 h 71"/>
                  <a:gd name="T46" fmla="*/ 29 w 98"/>
                  <a:gd name="T47" fmla="*/ 29 h 71"/>
                  <a:gd name="T48" fmla="*/ 31 w 98"/>
                  <a:gd name="T49" fmla="*/ 25 h 71"/>
                  <a:gd name="T50" fmla="*/ 31 w 98"/>
                  <a:gd name="T51" fmla="*/ 24 h 71"/>
                  <a:gd name="T52" fmla="*/ 31 w 98"/>
                  <a:gd name="T53" fmla="*/ 24 h 71"/>
                  <a:gd name="T54" fmla="*/ 47 w 98"/>
                  <a:gd name="T55" fmla="*/ 8 h 71"/>
                  <a:gd name="T56" fmla="*/ 62 w 98"/>
                  <a:gd name="T57" fmla="*/ 24 h 71"/>
                  <a:gd name="T58" fmla="*/ 60 w 98"/>
                  <a:gd name="T59" fmla="*/ 32 h 71"/>
                  <a:gd name="T60" fmla="*/ 61 w 98"/>
                  <a:gd name="T61" fmla="*/ 37 h 71"/>
                  <a:gd name="T62" fmla="*/ 66 w 98"/>
                  <a:gd name="T63" fmla="*/ 37 h 71"/>
                  <a:gd name="T64" fmla="*/ 75 w 98"/>
                  <a:gd name="T65" fmla="*/ 34 h 71"/>
                  <a:gd name="T66" fmla="*/ 89 w 98"/>
                  <a:gd name="T67" fmla="*/ 48 h 71"/>
                  <a:gd name="T68" fmla="*/ 75 w 98"/>
                  <a:gd name="T69" fmla="*/ 62 h 71"/>
                  <a:gd name="T70" fmla="*/ 66 w 98"/>
                  <a:gd name="T71" fmla="*/ 62 h 71"/>
                  <a:gd name="T72" fmla="*/ 62 w 98"/>
                  <a:gd name="T73" fmla="*/ 66 h 71"/>
                  <a:gd name="T74" fmla="*/ 66 w 98"/>
                  <a:gd name="T75" fmla="*/ 71 h 71"/>
                  <a:gd name="T76" fmla="*/ 75 w 98"/>
                  <a:gd name="T77" fmla="*/ 71 h 71"/>
                  <a:gd name="T78" fmla="*/ 98 w 98"/>
                  <a:gd name="T79" fmla="*/ 48 h 71"/>
                  <a:gd name="T80" fmla="*/ 75 w 98"/>
                  <a:gd name="T81" fmla="*/ 26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8" h="71">
                    <a:moveTo>
                      <a:pt x="75" y="26"/>
                    </a:moveTo>
                    <a:cubicBezTo>
                      <a:pt x="74" y="26"/>
                      <a:pt x="72" y="26"/>
                      <a:pt x="71" y="26"/>
                    </a:cubicBezTo>
                    <a:cubicBezTo>
                      <a:pt x="71" y="25"/>
                      <a:pt x="71" y="25"/>
                      <a:pt x="71" y="24"/>
                    </a:cubicBezTo>
                    <a:cubicBezTo>
                      <a:pt x="71" y="10"/>
                      <a:pt x="60" y="0"/>
                      <a:pt x="47" y="0"/>
                    </a:cubicBezTo>
                    <a:cubicBezTo>
                      <a:pt x="35" y="0"/>
                      <a:pt x="25" y="8"/>
                      <a:pt x="23" y="20"/>
                    </a:cubicBezTo>
                    <a:cubicBezTo>
                      <a:pt x="20" y="19"/>
                      <a:pt x="18" y="20"/>
                      <a:pt x="16" y="21"/>
                    </a:cubicBezTo>
                    <a:cubicBezTo>
                      <a:pt x="16" y="21"/>
                      <a:pt x="16" y="21"/>
                      <a:pt x="16" y="21"/>
                    </a:cubicBezTo>
                    <a:cubicBezTo>
                      <a:pt x="10" y="23"/>
                      <a:pt x="6" y="29"/>
                      <a:pt x="6" y="35"/>
                    </a:cubicBezTo>
                    <a:cubicBezTo>
                      <a:pt x="6" y="37"/>
                      <a:pt x="6" y="40"/>
                      <a:pt x="7" y="42"/>
                    </a:cubicBezTo>
                    <a:cubicBezTo>
                      <a:pt x="3" y="45"/>
                      <a:pt x="0" y="50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2" y="71"/>
                      <a:pt x="32" y="71"/>
                      <a:pt x="32" y="71"/>
                    </a:cubicBezTo>
                    <a:cubicBezTo>
                      <a:pt x="34" y="71"/>
                      <a:pt x="36" y="69"/>
                      <a:pt x="36" y="66"/>
                    </a:cubicBezTo>
                    <a:cubicBezTo>
                      <a:pt x="36" y="64"/>
                      <a:pt x="34" y="62"/>
                      <a:pt x="32" y="62"/>
                    </a:cubicBezTo>
                    <a:cubicBezTo>
                      <a:pt x="16" y="62"/>
                      <a:pt x="16" y="62"/>
                      <a:pt x="16" y="62"/>
                    </a:cubicBezTo>
                    <a:cubicBezTo>
                      <a:pt x="12" y="62"/>
                      <a:pt x="9" y="59"/>
                      <a:pt x="9" y="55"/>
                    </a:cubicBezTo>
                    <a:cubicBezTo>
                      <a:pt x="9" y="52"/>
                      <a:pt x="11" y="49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9" y="43"/>
                      <a:pt x="18" y="42"/>
                      <a:pt x="17" y="41"/>
                    </a:cubicBezTo>
                    <a:cubicBezTo>
                      <a:pt x="15" y="39"/>
                      <a:pt x="14" y="37"/>
                      <a:pt x="14" y="35"/>
                    </a:cubicBezTo>
                    <a:cubicBezTo>
                      <a:pt x="14" y="32"/>
                      <a:pt x="16" y="29"/>
                      <a:pt x="19" y="28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21" y="28"/>
                      <a:pt x="23" y="28"/>
                      <a:pt x="25" y="29"/>
                    </a:cubicBezTo>
                    <a:cubicBezTo>
                      <a:pt x="26" y="30"/>
                      <a:pt x="28" y="30"/>
                      <a:pt x="29" y="29"/>
                    </a:cubicBezTo>
                    <a:cubicBezTo>
                      <a:pt x="30" y="28"/>
                      <a:pt x="31" y="27"/>
                      <a:pt x="31" y="25"/>
                    </a:cubicBezTo>
                    <a:cubicBezTo>
                      <a:pt x="31" y="25"/>
                      <a:pt x="31" y="24"/>
                      <a:pt x="31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15"/>
                      <a:pt x="38" y="8"/>
                      <a:pt x="47" y="8"/>
                    </a:cubicBezTo>
                    <a:cubicBezTo>
                      <a:pt x="55" y="8"/>
                      <a:pt x="62" y="15"/>
                      <a:pt x="62" y="24"/>
                    </a:cubicBezTo>
                    <a:cubicBezTo>
                      <a:pt x="62" y="27"/>
                      <a:pt x="62" y="29"/>
                      <a:pt x="60" y="32"/>
                    </a:cubicBezTo>
                    <a:cubicBezTo>
                      <a:pt x="59" y="34"/>
                      <a:pt x="59" y="36"/>
                      <a:pt x="61" y="37"/>
                    </a:cubicBezTo>
                    <a:cubicBezTo>
                      <a:pt x="62" y="39"/>
                      <a:pt x="65" y="39"/>
                      <a:pt x="66" y="37"/>
                    </a:cubicBezTo>
                    <a:cubicBezTo>
                      <a:pt x="68" y="36"/>
                      <a:pt x="71" y="34"/>
                      <a:pt x="75" y="34"/>
                    </a:cubicBezTo>
                    <a:cubicBezTo>
                      <a:pt x="83" y="34"/>
                      <a:pt x="89" y="40"/>
                      <a:pt x="89" y="48"/>
                    </a:cubicBezTo>
                    <a:cubicBezTo>
                      <a:pt x="89" y="56"/>
                      <a:pt x="83" y="62"/>
                      <a:pt x="75" y="62"/>
                    </a:cubicBezTo>
                    <a:cubicBezTo>
                      <a:pt x="66" y="62"/>
                      <a:pt x="66" y="62"/>
                      <a:pt x="66" y="62"/>
                    </a:cubicBezTo>
                    <a:cubicBezTo>
                      <a:pt x="64" y="62"/>
                      <a:pt x="62" y="64"/>
                      <a:pt x="62" y="66"/>
                    </a:cubicBezTo>
                    <a:cubicBezTo>
                      <a:pt x="62" y="69"/>
                      <a:pt x="64" y="71"/>
                      <a:pt x="66" y="71"/>
                    </a:cubicBezTo>
                    <a:cubicBezTo>
                      <a:pt x="75" y="71"/>
                      <a:pt x="75" y="71"/>
                      <a:pt x="75" y="71"/>
                    </a:cubicBezTo>
                    <a:cubicBezTo>
                      <a:pt x="88" y="71"/>
                      <a:pt x="98" y="60"/>
                      <a:pt x="98" y="48"/>
                    </a:cubicBezTo>
                    <a:cubicBezTo>
                      <a:pt x="98" y="36"/>
                      <a:pt x="88" y="26"/>
                      <a:pt x="75" y="2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73"/>
              <p:cNvSpPr/>
              <p:nvPr/>
            </p:nvSpPr>
            <p:spPr bwMode="auto">
              <a:xfrm>
                <a:off x="1264" y="2104"/>
                <a:ext cx="62" cy="97"/>
              </a:xfrm>
              <a:custGeom>
                <a:avLst/>
                <a:gdLst>
                  <a:gd name="T0" fmla="*/ 30 w 38"/>
                  <a:gd name="T1" fmla="*/ 38 h 59"/>
                  <a:gd name="T2" fmla="*/ 23 w 38"/>
                  <a:gd name="T3" fmla="*/ 45 h 59"/>
                  <a:gd name="T4" fmla="*/ 23 w 38"/>
                  <a:gd name="T5" fmla="*/ 5 h 59"/>
                  <a:gd name="T6" fmla="*/ 19 w 38"/>
                  <a:gd name="T7" fmla="*/ 0 h 59"/>
                  <a:gd name="T8" fmla="*/ 15 w 38"/>
                  <a:gd name="T9" fmla="*/ 5 h 59"/>
                  <a:gd name="T10" fmla="*/ 15 w 38"/>
                  <a:gd name="T11" fmla="*/ 45 h 59"/>
                  <a:gd name="T12" fmla="*/ 8 w 38"/>
                  <a:gd name="T13" fmla="*/ 38 h 59"/>
                  <a:gd name="T14" fmla="*/ 2 w 38"/>
                  <a:gd name="T15" fmla="*/ 38 h 59"/>
                  <a:gd name="T16" fmla="*/ 2 w 38"/>
                  <a:gd name="T17" fmla="*/ 44 h 59"/>
                  <a:gd name="T18" fmla="*/ 16 w 38"/>
                  <a:gd name="T19" fmla="*/ 58 h 59"/>
                  <a:gd name="T20" fmla="*/ 19 w 38"/>
                  <a:gd name="T21" fmla="*/ 59 h 59"/>
                  <a:gd name="T22" fmla="*/ 22 w 38"/>
                  <a:gd name="T23" fmla="*/ 58 h 59"/>
                  <a:gd name="T24" fmla="*/ 36 w 38"/>
                  <a:gd name="T25" fmla="*/ 44 h 59"/>
                  <a:gd name="T26" fmla="*/ 36 w 38"/>
                  <a:gd name="T27" fmla="*/ 38 h 59"/>
                  <a:gd name="T28" fmla="*/ 30 w 38"/>
                  <a:gd name="T29" fmla="*/ 38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8" h="59">
                    <a:moveTo>
                      <a:pt x="30" y="38"/>
                    </a:moveTo>
                    <a:cubicBezTo>
                      <a:pt x="23" y="45"/>
                      <a:pt x="23" y="45"/>
                      <a:pt x="23" y="4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2"/>
                      <a:pt x="21" y="0"/>
                      <a:pt x="19" y="0"/>
                    </a:cubicBezTo>
                    <a:cubicBezTo>
                      <a:pt x="17" y="0"/>
                      <a:pt x="15" y="2"/>
                      <a:pt x="15" y="5"/>
                    </a:cubicBezTo>
                    <a:cubicBezTo>
                      <a:pt x="15" y="45"/>
                      <a:pt x="15" y="45"/>
                      <a:pt x="15" y="45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6" y="36"/>
                      <a:pt x="3" y="36"/>
                      <a:pt x="2" y="38"/>
                    </a:cubicBezTo>
                    <a:cubicBezTo>
                      <a:pt x="0" y="39"/>
                      <a:pt x="0" y="42"/>
                      <a:pt x="2" y="44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7" y="59"/>
                      <a:pt x="18" y="59"/>
                      <a:pt x="19" y="59"/>
                    </a:cubicBezTo>
                    <a:cubicBezTo>
                      <a:pt x="20" y="59"/>
                      <a:pt x="21" y="59"/>
                      <a:pt x="22" y="58"/>
                    </a:cubicBezTo>
                    <a:cubicBezTo>
                      <a:pt x="36" y="44"/>
                      <a:pt x="36" y="44"/>
                      <a:pt x="36" y="44"/>
                    </a:cubicBezTo>
                    <a:cubicBezTo>
                      <a:pt x="38" y="42"/>
                      <a:pt x="38" y="39"/>
                      <a:pt x="36" y="38"/>
                    </a:cubicBezTo>
                    <a:cubicBezTo>
                      <a:pt x="35" y="36"/>
                      <a:pt x="32" y="36"/>
                      <a:pt x="30" y="3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2" name="Oval 59"/>
          <p:cNvSpPr>
            <a:spLocks noChangeArrowheads="1"/>
          </p:cNvSpPr>
          <p:nvPr/>
        </p:nvSpPr>
        <p:spPr bwMode="auto">
          <a:xfrm>
            <a:off x="2185586" y="4740670"/>
            <a:ext cx="772319" cy="772423"/>
          </a:xfrm>
          <a:prstGeom prst="ellipse">
            <a:avLst/>
          </a:prstGeom>
          <a:gradFill>
            <a:gsLst>
              <a:gs pos="0">
                <a:srgbClr val="183738"/>
              </a:gs>
              <a:gs pos="100000">
                <a:srgbClr val="557B6D"/>
              </a:gs>
            </a:gsLst>
            <a:lin ang="7800000" scaled="0"/>
          </a:gradFill>
          <a:ln>
            <a:noFill/>
          </a:ln>
          <a:effectLst>
            <a:outerShdw blurRad="63500" dist="63500" dir="2700000" algn="tl" rotWithShape="0">
              <a:prstClr val="black">
                <a:alpha val="10000"/>
              </a:prstClr>
            </a:outerShdw>
          </a:effectLst>
        </p:spPr>
        <p:txBody>
          <a:bodyPr/>
          <a:lstStyle/>
          <a:p>
            <a:pPr algn="ctr"/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Freeform 84"/>
          <p:cNvSpPr>
            <a:spLocks noEditPoints="1"/>
          </p:cNvSpPr>
          <p:nvPr/>
        </p:nvSpPr>
        <p:spPr bwMode="auto">
          <a:xfrm>
            <a:off x="2405418" y="4959403"/>
            <a:ext cx="340833" cy="340831"/>
          </a:xfrm>
          <a:custGeom>
            <a:avLst/>
            <a:gdLst>
              <a:gd name="T0" fmla="*/ 1017 w 1019"/>
              <a:gd name="T1" fmla="*/ 375 h 1017"/>
              <a:gd name="T2" fmla="*/ 1014 w 1019"/>
              <a:gd name="T3" fmla="*/ 366 h 1017"/>
              <a:gd name="T4" fmla="*/ 757 w 1019"/>
              <a:gd name="T5" fmla="*/ 13 h 1017"/>
              <a:gd name="T6" fmla="*/ 750 w 1019"/>
              <a:gd name="T7" fmla="*/ 6 h 1017"/>
              <a:gd name="T8" fmla="*/ 749 w 1019"/>
              <a:gd name="T9" fmla="*/ 5 h 1017"/>
              <a:gd name="T10" fmla="*/ 739 w 1019"/>
              <a:gd name="T11" fmla="*/ 1 h 1017"/>
              <a:gd name="T12" fmla="*/ 739 w 1019"/>
              <a:gd name="T13" fmla="*/ 1 h 1017"/>
              <a:gd name="T14" fmla="*/ 286 w 1019"/>
              <a:gd name="T15" fmla="*/ 0 h 1017"/>
              <a:gd name="T16" fmla="*/ 279 w 1019"/>
              <a:gd name="T17" fmla="*/ 1 h 1017"/>
              <a:gd name="T18" fmla="*/ 278 w 1019"/>
              <a:gd name="T19" fmla="*/ 1 h 1017"/>
              <a:gd name="T20" fmla="*/ 269 w 1019"/>
              <a:gd name="T21" fmla="*/ 5 h 1017"/>
              <a:gd name="T22" fmla="*/ 267 w 1019"/>
              <a:gd name="T23" fmla="*/ 6 h 1017"/>
              <a:gd name="T24" fmla="*/ 6 w 1019"/>
              <a:gd name="T25" fmla="*/ 363 h 1017"/>
              <a:gd name="T26" fmla="*/ 5 w 1019"/>
              <a:gd name="T27" fmla="*/ 365 h 1017"/>
              <a:gd name="T28" fmla="*/ 3 w 1019"/>
              <a:gd name="T29" fmla="*/ 369 h 1017"/>
              <a:gd name="T30" fmla="*/ 1 w 1019"/>
              <a:gd name="T31" fmla="*/ 373 h 1017"/>
              <a:gd name="T32" fmla="*/ 0 w 1019"/>
              <a:gd name="T33" fmla="*/ 382 h 1017"/>
              <a:gd name="T34" fmla="*/ 0 w 1019"/>
              <a:gd name="T35" fmla="*/ 386 h 1017"/>
              <a:gd name="T36" fmla="*/ 3 w 1019"/>
              <a:gd name="T37" fmla="*/ 395 h 1017"/>
              <a:gd name="T38" fmla="*/ 4 w 1019"/>
              <a:gd name="T39" fmla="*/ 396 h 1017"/>
              <a:gd name="T40" fmla="*/ 7 w 1019"/>
              <a:gd name="T41" fmla="*/ 401 h 1017"/>
              <a:gd name="T42" fmla="*/ 485 w 1019"/>
              <a:gd name="T43" fmla="*/ 1007 h 1017"/>
              <a:gd name="T44" fmla="*/ 490 w 1019"/>
              <a:gd name="T45" fmla="*/ 1011 h 1017"/>
              <a:gd name="T46" fmla="*/ 493 w 1019"/>
              <a:gd name="T47" fmla="*/ 1013 h 1017"/>
              <a:gd name="T48" fmla="*/ 496 w 1019"/>
              <a:gd name="T49" fmla="*/ 1015 h 1017"/>
              <a:gd name="T50" fmla="*/ 501 w 1019"/>
              <a:gd name="T51" fmla="*/ 1017 h 1017"/>
              <a:gd name="T52" fmla="*/ 509 w 1019"/>
              <a:gd name="T53" fmla="*/ 1017 h 1017"/>
              <a:gd name="T54" fmla="*/ 509 w 1019"/>
              <a:gd name="T55" fmla="*/ 1017 h 1017"/>
              <a:gd name="T56" fmla="*/ 515 w 1019"/>
              <a:gd name="T57" fmla="*/ 1017 h 1017"/>
              <a:gd name="T58" fmla="*/ 518 w 1019"/>
              <a:gd name="T59" fmla="*/ 1016 h 1017"/>
              <a:gd name="T60" fmla="*/ 524 w 1019"/>
              <a:gd name="T61" fmla="*/ 1013 h 1017"/>
              <a:gd name="T62" fmla="*/ 525 w 1019"/>
              <a:gd name="T63" fmla="*/ 1013 h 1017"/>
              <a:gd name="T64" fmla="*/ 532 w 1019"/>
              <a:gd name="T65" fmla="*/ 1007 h 1017"/>
              <a:gd name="T66" fmla="*/ 1008 w 1019"/>
              <a:gd name="T67" fmla="*/ 404 h 1017"/>
              <a:gd name="T68" fmla="*/ 1015 w 1019"/>
              <a:gd name="T69" fmla="*/ 394 h 1017"/>
              <a:gd name="T70" fmla="*/ 1019 w 1019"/>
              <a:gd name="T71" fmla="*/ 382 h 1017"/>
              <a:gd name="T72" fmla="*/ 691 w 1019"/>
              <a:gd name="T73" fmla="*/ 63 h 1017"/>
              <a:gd name="T74" fmla="*/ 327 w 1019"/>
              <a:gd name="T75" fmla="*/ 63 h 1017"/>
              <a:gd name="T76" fmla="*/ 328 w 1019"/>
              <a:gd name="T77" fmla="*/ 350 h 1017"/>
              <a:gd name="T78" fmla="*/ 97 w 1019"/>
              <a:gd name="T79" fmla="*/ 413 h 1017"/>
              <a:gd name="T80" fmla="*/ 97 w 1019"/>
              <a:gd name="T81" fmla="*/ 413 h 1017"/>
              <a:gd name="T82" fmla="*/ 610 w 1019"/>
              <a:gd name="T83" fmla="*/ 413 h 1017"/>
              <a:gd name="T84" fmla="*/ 675 w 1019"/>
              <a:gd name="T85" fmla="*/ 413 h 1017"/>
              <a:gd name="T86" fmla="*/ 689 w 1019"/>
              <a:gd name="T87" fmla="*/ 350 h 1017"/>
              <a:gd name="T88" fmla="*/ 689 w 1019"/>
              <a:gd name="T89" fmla="*/ 35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19" h="1017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4" name="Group 31"/>
          <p:cNvGrpSpPr/>
          <p:nvPr/>
        </p:nvGrpSpPr>
        <p:grpSpPr>
          <a:xfrm>
            <a:off x="1148314" y="2173287"/>
            <a:ext cx="3900990" cy="1886746"/>
            <a:chOff x="625692" y="1785102"/>
            <a:chExt cx="4033710" cy="1489155"/>
          </a:xfrm>
        </p:grpSpPr>
        <p:sp>
          <p:nvSpPr>
            <p:cNvPr id="25" name="Footer Text"/>
            <p:cNvSpPr txBox="1"/>
            <p:nvPr/>
          </p:nvSpPr>
          <p:spPr>
            <a:xfrm>
              <a:off x="625692" y="2284057"/>
              <a:ext cx="4033710" cy="9902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1828800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请在此处添加具体内容，文字尽量言简意赅，简单说明即可，不必过于繁琐，注意板面美观度。请在此处添加具体内容，文字尽量言简意赅，简单说明即可，不必过于繁琐，注意板面美观度。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67"/>
            <p:cNvSpPr txBox="1"/>
            <p:nvPr/>
          </p:nvSpPr>
          <p:spPr>
            <a:xfrm>
              <a:off x="625692" y="1785102"/>
              <a:ext cx="1272991" cy="38573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defTabSz="1828800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输入标题</a:t>
              </a:r>
              <a:endPara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3meibicy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5060</Words>
  <Application>WPS 演示</Application>
  <PresentationFormat>宽屏</PresentationFormat>
  <Paragraphs>446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2" baseType="lpstr">
      <vt:lpstr>Arial</vt:lpstr>
      <vt:lpstr>宋体</vt:lpstr>
      <vt:lpstr>Wingdings</vt:lpstr>
      <vt:lpstr>Times New Roman</vt:lpstr>
      <vt:lpstr>Playfair Display Black</vt:lpstr>
      <vt:lpstr>Segoe Print</vt:lpstr>
      <vt:lpstr>微软雅黑</vt:lpstr>
      <vt:lpstr>Arial Unicode MS</vt:lpstr>
      <vt:lpstr>等线</vt:lpstr>
      <vt:lpstr>Meiryo</vt:lpstr>
      <vt:lpstr>Yu Gothic UI</vt:lpstr>
      <vt:lpstr>Arial Narrow</vt:lpstr>
      <vt:lpstr>Calibri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310</cp:revision>
  <dcterms:created xsi:type="dcterms:W3CDTF">2019-07-04T08:14:00Z</dcterms:created>
  <dcterms:modified xsi:type="dcterms:W3CDTF">2024-04-16T18:32:25Z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6C7D45029C59483AA959A4EB7F201BD0_13</vt:lpwstr>
  </property>
  <property fmtid="{D5CDD505-2E9C-101B-9397-08002B2CF9AE}" pid="3" name="KSOProductBuildVer">
    <vt:lpwstr>2052-12.1.0.16417</vt:lpwstr>
  </property>
</Properties>
</file>